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5.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6.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theme/theme7.xml" ContentType="application/vnd.openxmlformats-officedocument.theme+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theme/theme8.xml" ContentType="application/vnd.openxmlformats-officedocument.theme+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theme/theme9.xml" ContentType="application/vnd.openxmlformats-officedocument.theme+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theme/theme10.xml" ContentType="application/vnd.openxmlformats-officedocument.theme+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theme/theme11.xml" ContentType="application/vnd.openxmlformats-officedocument.theme+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theme/theme12.xml" ContentType="application/vnd.openxmlformats-officedocument.theme+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theme/theme13.xml" ContentType="application/vnd.openxmlformats-officedocument.theme+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theme/theme14.xml" ContentType="application/vnd.openxmlformats-officedocument.theme+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theme/theme15.xml" ContentType="application/vnd.openxmlformats-officedocument.theme+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theme/theme16.xml" ContentType="application/vnd.openxmlformats-officedocument.theme+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theme/theme17.xml" ContentType="application/vnd.openxmlformats-officedocument.theme+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theme/theme18.xml" ContentType="application/vnd.openxmlformats-officedocument.theme+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theme/theme19.xml" ContentType="application/vnd.openxmlformats-officedocument.theme+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theme/theme20.xml" ContentType="application/vnd.openxmlformats-officedocument.theme+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theme/theme21.xml" ContentType="application/vnd.openxmlformats-officedocument.theme+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theme/theme22.xml" ContentType="application/vnd.openxmlformats-officedocument.theme+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theme/theme23.xml" ContentType="application/vnd.openxmlformats-officedocument.theme+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theme/theme24.xml" ContentType="application/vnd.openxmlformats-officedocument.theme+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theme/theme25.xml" ContentType="application/vnd.openxmlformats-officedocument.theme+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slideLayouts/slideLayout693.xml" ContentType="application/vnd.openxmlformats-officedocument.presentationml.slideLayout+xml"/>
  <Override PartName="/ppt/slideLayouts/slideLayout694.xml" ContentType="application/vnd.openxmlformats-officedocument.presentationml.slideLayout+xml"/>
  <Override PartName="/ppt/slideLayouts/slideLayout695.xml" ContentType="application/vnd.openxmlformats-officedocument.presentationml.slideLayout+xml"/>
  <Override PartName="/ppt/slideLayouts/slideLayout696.xml" ContentType="application/vnd.openxmlformats-officedocument.presentationml.slideLayout+xml"/>
  <Override PartName="/ppt/slideLayouts/slideLayout697.xml" ContentType="application/vnd.openxmlformats-officedocument.presentationml.slideLayout+xml"/>
  <Override PartName="/ppt/slideLayouts/slideLayout698.xml" ContentType="application/vnd.openxmlformats-officedocument.presentationml.slideLayout+xml"/>
  <Override PartName="/ppt/slideLayouts/slideLayout699.xml" ContentType="application/vnd.openxmlformats-officedocument.presentationml.slideLayout+xml"/>
  <Override PartName="/ppt/slideLayouts/slideLayout700.xml" ContentType="application/vnd.openxmlformats-officedocument.presentationml.slideLayout+xml"/>
  <Override PartName="/ppt/slideLayouts/slideLayout701.xml" ContentType="application/vnd.openxmlformats-officedocument.presentationml.slideLayout+xml"/>
  <Override PartName="/ppt/slideLayouts/slideLayout702.xml" ContentType="application/vnd.openxmlformats-officedocument.presentationml.slideLayout+xml"/>
  <Override PartName="/ppt/slideLayouts/slideLayout703.xml" ContentType="application/vnd.openxmlformats-officedocument.presentationml.slideLayout+xml"/>
  <Override PartName="/ppt/slideLayouts/slideLayout704.xml" ContentType="application/vnd.openxmlformats-officedocument.presentationml.slideLayout+xml"/>
  <Override PartName="/ppt/slideLayouts/slideLayout705.xml" ContentType="application/vnd.openxmlformats-officedocument.presentationml.slideLayout+xml"/>
  <Override PartName="/ppt/slideLayouts/slideLayout706.xml" ContentType="application/vnd.openxmlformats-officedocument.presentationml.slideLayout+xml"/>
  <Override PartName="/ppt/slideLayouts/slideLayout707.xml" ContentType="application/vnd.openxmlformats-officedocument.presentationml.slideLayout+xml"/>
  <Override PartName="/ppt/slideLayouts/slideLayout708.xml" ContentType="application/vnd.openxmlformats-officedocument.presentationml.slideLayout+xml"/>
  <Override PartName="/ppt/slideLayouts/slideLayout709.xml" ContentType="application/vnd.openxmlformats-officedocument.presentationml.slideLayout+xml"/>
  <Override PartName="/ppt/slideLayouts/slideLayout710.xml" ContentType="application/vnd.openxmlformats-officedocument.presentationml.slideLayout+xml"/>
  <Override PartName="/ppt/slideLayouts/slideLayout711.xml" ContentType="application/vnd.openxmlformats-officedocument.presentationml.slideLayout+xml"/>
  <Override PartName="/ppt/slideLayouts/slideLayout712.xml" ContentType="application/vnd.openxmlformats-officedocument.presentationml.slideLayout+xml"/>
  <Override PartName="/ppt/slideLayouts/slideLayout713.xml" ContentType="application/vnd.openxmlformats-officedocument.presentationml.slideLayout+xml"/>
  <Override PartName="/ppt/slideLayouts/slideLayout714.xml" ContentType="application/vnd.openxmlformats-officedocument.presentationml.slideLayout+xml"/>
  <Override PartName="/ppt/slideLayouts/slideLayout715.xml" ContentType="application/vnd.openxmlformats-officedocument.presentationml.slideLayout+xml"/>
  <Override PartName="/ppt/slideLayouts/slideLayout716.xml" ContentType="application/vnd.openxmlformats-officedocument.presentationml.slideLayout+xml"/>
  <Override PartName="/ppt/slideLayouts/slideLayout717.xml" ContentType="application/vnd.openxmlformats-officedocument.presentationml.slideLayout+xml"/>
  <Override PartName="/ppt/slideLayouts/slideLayout718.xml" ContentType="application/vnd.openxmlformats-officedocument.presentationml.slideLayout+xml"/>
  <Override PartName="/ppt/slideLayouts/slideLayout719.xml" ContentType="application/vnd.openxmlformats-officedocument.presentationml.slideLayout+xml"/>
  <Override PartName="/ppt/slideLayouts/slideLayout720.xml" ContentType="application/vnd.openxmlformats-officedocument.presentationml.slideLayout+xml"/>
  <Override PartName="/ppt/slideLayouts/slideLayout721.xml" ContentType="application/vnd.openxmlformats-officedocument.presentationml.slideLayout+xml"/>
  <Override PartName="/ppt/slideLayouts/slideLayout722.xml" ContentType="application/vnd.openxmlformats-officedocument.presentationml.slideLayout+xml"/>
  <Override PartName="/ppt/slideLayouts/slideLayout723.xml" ContentType="application/vnd.openxmlformats-officedocument.presentationml.slideLayout+xml"/>
  <Override PartName="/ppt/slideLayouts/slideLayout724.xml" ContentType="application/vnd.openxmlformats-officedocument.presentationml.slideLayout+xml"/>
  <Override PartName="/ppt/slideLayouts/slideLayout725.xml" ContentType="application/vnd.openxmlformats-officedocument.presentationml.slideLayout+xml"/>
  <Override PartName="/ppt/slideLayouts/slideLayout726.xml" ContentType="application/vnd.openxmlformats-officedocument.presentationml.slideLayout+xml"/>
  <Override PartName="/ppt/slideLayouts/slideLayout727.xml" ContentType="application/vnd.openxmlformats-officedocument.presentationml.slideLayout+xml"/>
  <Override PartName="/ppt/slideLayouts/slideLayout728.xml" ContentType="application/vnd.openxmlformats-officedocument.presentationml.slideLayout+xml"/>
  <Override PartName="/ppt/slideLayouts/slideLayout729.xml" ContentType="application/vnd.openxmlformats-officedocument.presentationml.slideLayout+xml"/>
  <Override PartName="/ppt/slideLayouts/slideLayout730.xml" ContentType="application/vnd.openxmlformats-officedocument.presentationml.slideLayout+xml"/>
  <Override PartName="/ppt/slideLayouts/slideLayout731.xml" ContentType="application/vnd.openxmlformats-officedocument.presentationml.slideLayout+xml"/>
  <Override PartName="/ppt/slideLayouts/slideLayout732.xml" ContentType="application/vnd.openxmlformats-officedocument.presentationml.slideLayout+xml"/>
  <Override PartName="/ppt/slideLayouts/slideLayout733.xml" ContentType="application/vnd.openxmlformats-officedocument.presentationml.slideLayout+xml"/>
  <Override PartName="/ppt/slideLayouts/slideLayout734.xml" ContentType="application/vnd.openxmlformats-officedocument.presentationml.slideLayout+xml"/>
  <Override PartName="/ppt/slideLayouts/slideLayout735.xml" ContentType="application/vnd.openxmlformats-officedocument.presentationml.slideLayout+xml"/>
  <Override PartName="/ppt/slideLayouts/slideLayout736.xml" ContentType="application/vnd.openxmlformats-officedocument.presentationml.slideLayout+xml"/>
  <Override PartName="/ppt/slideLayouts/slideLayout737.xml" ContentType="application/vnd.openxmlformats-officedocument.presentationml.slideLayout+xml"/>
  <Override PartName="/ppt/slideLayouts/slideLayout738.xml" ContentType="application/vnd.openxmlformats-officedocument.presentationml.slideLayout+xml"/>
  <Override PartName="/ppt/slideLayouts/slideLayout739.xml" ContentType="application/vnd.openxmlformats-officedocument.presentationml.slideLayout+xml"/>
  <Override PartName="/ppt/slideLayouts/slideLayout740.xml" ContentType="application/vnd.openxmlformats-officedocument.presentationml.slideLayout+xml"/>
  <Override PartName="/ppt/slideLayouts/slideLayout741.xml" ContentType="application/vnd.openxmlformats-officedocument.presentationml.slideLayout+xml"/>
  <Override PartName="/ppt/slideLayouts/slideLayout742.xml" ContentType="application/vnd.openxmlformats-officedocument.presentationml.slideLayout+xml"/>
  <Override PartName="/ppt/slideLayouts/slideLayout743.xml" ContentType="application/vnd.openxmlformats-officedocument.presentationml.slideLayout+xml"/>
  <Override PartName="/ppt/theme/theme26.xml" ContentType="application/vnd.openxmlformats-officedocument.theme+xml"/>
  <Override PartName="/ppt/slideLayouts/slideLayout744.xml" ContentType="application/vnd.openxmlformats-officedocument.presentationml.slideLayout+xml"/>
  <Override PartName="/ppt/slideLayouts/slideLayout745.xml" ContentType="application/vnd.openxmlformats-officedocument.presentationml.slideLayout+xml"/>
  <Override PartName="/ppt/slideLayouts/slideLayout746.xml" ContentType="application/vnd.openxmlformats-officedocument.presentationml.slideLayout+xml"/>
  <Override PartName="/ppt/slideLayouts/slideLayout747.xml" ContentType="application/vnd.openxmlformats-officedocument.presentationml.slideLayout+xml"/>
  <Override PartName="/ppt/slideLayouts/slideLayout748.xml" ContentType="application/vnd.openxmlformats-officedocument.presentationml.slideLayout+xml"/>
  <Override PartName="/ppt/slideLayouts/slideLayout749.xml" ContentType="application/vnd.openxmlformats-officedocument.presentationml.slideLayout+xml"/>
  <Override PartName="/ppt/slideLayouts/slideLayout750.xml" ContentType="application/vnd.openxmlformats-officedocument.presentationml.slideLayout+xml"/>
  <Override PartName="/ppt/slideLayouts/slideLayout751.xml" ContentType="application/vnd.openxmlformats-officedocument.presentationml.slideLayout+xml"/>
  <Override PartName="/ppt/slideLayouts/slideLayout752.xml" ContentType="application/vnd.openxmlformats-officedocument.presentationml.slideLayout+xml"/>
  <Override PartName="/ppt/slideLayouts/slideLayout753.xml" ContentType="application/vnd.openxmlformats-officedocument.presentationml.slideLayout+xml"/>
  <Override PartName="/ppt/slideLayouts/slideLayout754.xml" ContentType="application/vnd.openxmlformats-officedocument.presentationml.slideLayout+xml"/>
  <Override PartName="/ppt/slideLayouts/slideLayout755.xml" ContentType="application/vnd.openxmlformats-officedocument.presentationml.slideLayout+xml"/>
  <Override PartName="/ppt/slideLayouts/slideLayout756.xml" ContentType="application/vnd.openxmlformats-officedocument.presentationml.slideLayout+xml"/>
  <Override PartName="/ppt/slideLayouts/slideLayout757.xml" ContentType="application/vnd.openxmlformats-officedocument.presentationml.slideLayout+xml"/>
  <Override PartName="/ppt/slideLayouts/slideLayout758.xml" ContentType="application/vnd.openxmlformats-officedocument.presentationml.slideLayout+xml"/>
  <Override PartName="/ppt/slideLayouts/slideLayout759.xml" ContentType="application/vnd.openxmlformats-officedocument.presentationml.slideLayout+xml"/>
  <Override PartName="/ppt/slideLayouts/slideLayout760.xml" ContentType="application/vnd.openxmlformats-officedocument.presentationml.slideLayout+xml"/>
  <Override PartName="/ppt/slideLayouts/slideLayout761.xml" ContentType="application/vnd.openxmlformats-officedocument.presentationml.slideLayout+xml"/>
  <Override PartName="/ppt/slideLayouts/slideLayout762.xml" ContentType="application/vnd.openxmlformats-officedocument.presentationml.slideLayout+xml"/>
  <Override PartName="/ppt/slideLayouts/slideLayout763.xml" ContentType="application/vnd.openxmlformats-officedocument.presentationml.slideLayout+xml"/>
  <Override PartName="/ppt/slideLayouts/slideLayout764.xml" ContentType="application/vnd.openxmlformats-officedocument.presentationml.slideLayout+xml"/>
  <Override PartName="/ppt/slideLayouts/slideLayout765.xml" ContentType="application/vnd.openxmlformats-officedocument.presentationml.slideLayout+xml"/>
  <Override PartName="/ppt/slideLayouts/slideLayout766.xml" ContentType="application/vnd.openxmlformats-officedocument.presentationml.slideLayout+xml"/>
  <Override PartName="/ppt/slideLayouts/slideLayout767.xml" ContentType="application/vnd.openxmlformats-officedocument.presentationml.slideLayout+xml"/>
  <Override PartName="/ppt/slideLayouts/slideLayout768.xml" ContentType="application/vnd.openxmlformats-officedocument.presentationml.slideLayout+xml"/>
  <Override PartName="/ppt/slideLayouts/slideLayout769.xml" ContentType="application/vnd.openxmlformats-officedocument.presentationml.slideLayout+xml"/>
  <Override PartName="/ppt/slideLayouts/slideLayout770.xml" ContentType="application/vnd.openxmlformats-officedocument.presentationml.slideLayout+xml"/>
  <Override PartName="/ppt/slideLayouts/slideLayout771.xml" ContentType="application/vnd.openxmlformats-officedocument.presentationml.slideLayout+xml"/>
  <Override PartName="/ppt/slideLayouts/slideLayout772.xml" ContentType="application/vnd.openxmlformats-officedocument.presentationml.slideLayout+xml"/>
  <Override PartName="/ppt/slideLayouts/slideLayout773.xml" ContentType="application/vnd.openxmlformats-officedocument.presentationml.slideLayout+xml"/>
  <Override PartName="/ppt/slideLayouts/slideLayout774.xml" ContentType="application/vnd.openxmlformats-officedocument.presentationml.slideLayout+xml"/>
  <Override PartName="/ppt/slideLayouts/slideLayout775.xml" ContentType="application/vnd.openxmlformats-officedocument.presentationml.slideLayout+xml"/>
  <Override PartName="/ppt/slideLayouts/slideLayout776.xml" ContentType="application/vnd.openxmlformats-officedocument.presentationml.slideLayout+xml"/>
  <Override PartName="/ppt/slideLayouts/slideLayout777.xml" ContentType="application/vnd.openxmlformats-officedocument.presentationml.slideLayout+xml"/>
  <Override PartName="/ppt/slideLayouts/slideLayout778.xml" ContentType="application/vnd.openxmlformats-officedocument.presentationml.slideLayout+xml"/>
  <Override PartName="/ppt/slideLayouts/slideLayout779.xml" ContentType="application/vnd.openxmlformats-officedocument.presentationml.slideLayout+xml"/>
  <Override PartName="/ppt/slideLayouts/slideLayout780.xml" ContentType="application/vnd.openxmlformats-officedocument.presentationml.slideLayout+xml"/>
  <Override PartName="/ppt/slideLayouts/slideLayout781.xml" ContentType="application/vnd.openxmlformats-officedocument.presentationml.slideLayout+xml"/>
  <Override PartName="/ppt/slideLayouts/slideLayout782.xml" ContentType="application/vnd.openxmlformats-officedocument.presentationml.slideLayout+xml"/>
  <Override PartName="/ppt/slideLayouts/slideLayout783.xml" ContentType="application/vnd.openxmlformats-officedocument.presentationml.slideLayout+xml"/>
  <Override PartName="/ppt/slideLayouts/slideLayout784.xml" ContentType="application/vnd.openxmlformats-officedocument.presentationml.slideLayout+xml"/>
  <Override PartName="/ppt/slideLayouts/slideLayout785.xml" ContentType="application/vnd.openxmlformats-officedocument.presentationml.slideLayout+xml"/>
  <Override PartName="/ppt/slideLayouts/slideLayout786.xml" ContentType="application/vnd.openxmlformats-officedocument.presentationml.slideLayout+xml"/>
  <Override PartName="/ppt/slideLayouts/slideLayout787.xml" ContentType="application/vnd.openxmlformats-officedocument.presentationml.slideLayout+xml"/>
  <Override PartName="/ppt/slideLayouts/slideLayout788.xml" ContentType="application/vnd.openxmlformats-officedocument.presentationml.slideLayout+xml"/>
  <Override PartName="/ppt/slideLayouts/slideLayout789.xml" ContentType="application/vnd.openxmlformats-officedocument.presentationml.slideLayout+xml"/>
  <Override PartName="/ppt/slideLayouts/slideLayout790.xml" ContentType="application/vnd.openxmlformats-officedocument.presentationml.slideLayout+xml"/>
  <Override PartName="/ppt/slideLayouts/slideLayout791.xml" ContentType="application/vnd.openxmlformats-officedocument.presentationml.slideLayout+xml"/>
  <Override PartName="/ppt/slideLayouts/slideLayout792.xml" ContentType="application/vnd.openxmlformats-officedocument.presentationml.slideLayout+xml"/>
  <Override PartName="/ppt/slideLayouts/slideLayout793.xml" ContentType="application/vnd.openxmlformats-officedocument.presentationml.slideLayout+xml"/>
  <Override PartName="/ppt/slideLayouts/slideLayout794.xml" ContentType="application/vnd.openxmlformats-officedocument.presentationml.slideLayout+xml"/>
  <Override PartName="/ppt/slideLayouts/slideLayout795.xml" ContentType="application/vnd.openxmlformats-officedocument.presentationml.slideLayout+xml"/>
  <Override PartName="/ppt/slideLayouts/slideLayout796.xml" ContentType="application/vnd.openxmlformats-officedocument.presentationml.slideLayout+xml"/>
  <Override PartName="/ppt/slideLayouts/slideLayout797.xml" ContentType="application/vnd.openxmlformats-officedocument.presentationml.slideLayout+xml"/>
  <Override PartName="/ppt/slideLayouts/slideLayout798.xml" ContentType="application/vnd.openxmlformats-officedocument.presentationml.slideLayout+xml"/>
  <Override PartName="/ppt/slideLayouts/slideLayout799.xml" ContentType="application/vnd.openxmlformats-officedocument.presentationml.slideLayout+xml"/>
  <Override PartName="/ppt/slideLayouts/slideLayout800.xml" ContentType="application/vnd.openxmlformats-officedocument.presentationml.slideLayout+xml"/>
  <Override PartName="/ppt/slideLayouts/slideLayout801.xml" ContentType="application/vnd.openxmlformats-officedocument.presentationml.slideLayout+xml"/>
  <Override PartName="/ppt/slideLayouts/slideLayout802.xml" ContentType="application/vnd.openxmlformats-officedocument.presentationml.slideLayout+xml"/>
  <Override PartName="/ppt/slideLayouts/slideLayout803.xml" ContentType="application/vnd.openxmlformats-officedocument.presentationml.slideLayout+xml"/>
  <Override PartName="/ppt/slideLayouts/slideLayout804.xml" ContentType="application/vnd.openxmlformats-officedocument.presentationml.slideLayout+xml"/>
  <Override PartName="/ppt/slideLayouts/slideLayout805.xml" ContentType="application/vnd.openxmlformats-officedocument.presentationml.slideLayout+xml"/>
  <Override PartName="/ppt/slideLayouts/slideLayout806.xml" ContentType="application/vnd.openxmlformats-officedocument.presentationml.slideLayout+xml"/>
  <Override PartName="/ppt/slideLayouts/slideLayout807.xml" ContentType="application/vnd.openxmlformats-officedocument.presentationml.slideLayout+xml"/>
  <Override PartName="/ppt/slideLayouts/slideLayout808.xml" ContentType="application/vnd.openxmlformats-officedocument.presentationml.slideLayout+xml"/>
  <Override PartName="/ppt/slideLayouts/slideLayout809.xml" ContentType="application/vnd.openxmlformats-officedocument.presentationml.slideLayout+xml"/>
  <Override PartName="/ppt/slideLayouts/slideLayout810.xml" ContentType="application/vnd.openxmlformats-officedocument.presentationml.slideLayout+xml"/>
  <Override PartName="/ppt/slideLayouts/slideLayout811.xml" ContentType="application/vnd.openxmlformats-officedocument.presentationml.slideLayout+xml"/>
  <Override PartName="/ppt/slideLayouts/slideLayout812.xml" ContentType="application/vnd.openxmlformats-officedocument.presentationml.slideLayout+xml"/>
  <Override PartName="/ppt/slideLayouts/slideLayout813.xml" ContentType="application/vnd.openxmlformats-officedocument.presentationml.slideLayout+xml"/>
  <Override PartName="/ppt/slideLayouts/slideLayout814.xml" ContentType="application/vnd.openxmlformats-officedocument.presentationml.slideLayout+xml"/>
  <Override PartName="/ppt/slideLayouts/slideLayout815.xml" ContentType="application/vnd.openxmlformats-officedocument.presentationml.slideLayout+xml"/>
  <Override PartName="/ppt/slideLayouts/slideLayout816.xml" ContentType="application/vnd.openxmlformats-officedocument.presentationml.slideLayout+xml"/>
  <Override PartName="/ppt/slideLayouts/slideLayout817.xml" ContentType="application/vnd.openxmlformats-officedocument.presentationml.slideLayout+xml"/>
  <Override PartName="/ppt/slideLayouts/slideLayout818.xml" ContentType="application/vnd.openxmlformats-officedocument.presentationml.slideLayout+xml"/>
  <Override PartName="/ppt/slideLayouts/slideLayout819.xml" ContentType="application/vnd.openxmlformats-officedocument.presentationml.slideLayout+xml"/>
  <Override PartName="/ppt/slideLayouts/slideLayout820.xml" ContentType="application/vnd.openxmlformats-officedocument.presentationml.slideLayout+xml"/>
  <Override PartName="/ppt/slideLayouts/slideLayout821.xml" ContentType="application/vnd.openxmlformats-officedocument.presentationml.slideLayout+xml"/>
  <Override PartName="/ppt/slideLayouts/slideLayout822.xml" ContentType="application/vnd.openxmlformats-officedocument.presentationml.slideLayout+xml"/>
  <Override PartName="/ppt/slideLayouts/slideLayout823.xml" ContentType="application/vnd.openxmlformats-officedocument.presentationml.slideLayout+xml"/>
  <Override PartName="/ppt/slideLayouts/slideLayout824.xml" ContentType="application/vnd.openxmlformats-officedocument.presentationml.slideLayout+xml"/>
  <Override PartName="/ppt/slideLayouts/slideLayout825.xml" ContentType="application/vnd.openxmlformats-officedocument.presentationml.slideLayout+xml"/>
  <Override PartName="/ppt/slideLayouts/slideLayout826.xml" ContentType="application/vnd.openxmlformats-officedocument.presentationml.slideLayout+xml"/>
  <Override PartName="/ppt/slideLayouts/slideLayout827.xml" ContentType="application/vnd.openxmlformats-officedocument.presentationml.slideLayout+xml"/>
  <Override PartName="/ppt/slideLayouts/slideLayout828.xml" ContentType="application/vnd.openxmlformats-officedocument.presentationml.slideLayout+xml"/>
  <Override PartName="/ppt/slideLayouts/slideLayout829.xml" ContentType="application/vnd.openxmlformats-officedocument.presentationml.slideLayout+xml"/>
  <Override PartName="/ppt/theme/theme27.xml" ContentType="application/vnd.openxmlformats-officedocument.theme+xml"/>
  <Override PartName="/ppt/slideLayouts/slideLayout830.xml" ContentType="application/vnd.openxmlformats-officedocument.presentationml.slideLayout+xml"/>
  <Override PartName="/ppt/slideLayouts/slideLayout831.xml" ContentType="application/vnd.openxmlformats-officedocument.presentationml.slideLayout+xml"/>
  <Override PartName="/ppt/slideLayouts/slideLayout832.xml" ContentType="application/vnd.openxmlformats-officedocument.presentationml.slideLayout+xml"/>
  <Override PartName="/ppt/slideLayouts/slideLayout833.xml" ContentType="application/vnd.openxmlformats-officedocument.presentationml.slideLayout+xml"/>
  <Override PartName="/ppt/slideLayouts/slideLayout834.xml" ContentType="application/vnd.openxmlformats-officedocument.presentationml.slideLayout+xml"/>
  <Override PartName="/ppt/slideLayouts/slideLayout835.xml" ContentType="application/vnd.openxmlformats-officedocument.presentationml.slideLayout+xml"/>
  <Override PartName="/ppt/slideLayouts/slideLayout836.xml" ContentType="application/vnd.openxmlformats-officedocument.presentationml.slideLayout+xml"/>
  <Override PartName="/ppt/slideLayouts/slideLayout837.xml" ContentType="application/vnd.openxmlformats-officedocument.presentationml.slideLayout+xml"/>
  <Override PartName="/ppt/slideLayouts/slideLayout838.xml" ContentType="application/vnd.openxmlformats-officedocument.presentationml.slideLayout+xml"/>
  <Override PartName="/ppt/slideLayouts/slideLayout839.xml" ContentType="application/vnd.openxmlformats-officedocument.presentationml.slideLayout+xml"/>
  <Override PartName="/ppt/slideLayouts/slideLayout840.xml" ContentType="application/vnd.openxmlformats-officedocument.presentationml.slideLayout+xml"/>
  <Override PartName="/ppt/theme/theme28.xml" ContentType="application/vnd.openxmlformats-officedocument.theme+xml"/>
  <Override PartName="/ppt/slideLayouts/slideLayout841.xml" ContentType="application/vnd.openxmlformats-officedocument.presentationml.slideLayout+xml"/>
  <Override PartName="/ppt/slideLayouts/slideLayout842.xml" ContentType="application/vnd.openxmlformats-officedocument.presentationml.slideLayout+xml"/>
  <Override PartName="/ppt/slideLayouts/slideLayout843.xml" ContentType="application/vnd.openxmlformats-officedocument.presentationml.slideLayout+xml"/>
  <Override PartName="/ppt/slideLayouts/slideLayout844.xml" ContentType="application/vnd.openxmlformats-officedocument.presentationml.slideLayout+xml"/>
  <Override PartName="/ppt/slideLayouts/slideLayout845.xml" ContentType="application/vnd.openxmlformats-officedocument.presentationml.slideLayout+xml"/>
  <Override PartName="/ppt/slideLayouts/slideLayout846.xml" ContentType="application/vnd.openxmlformats-officedocument.presentationml.slideLayout+xml"/>
  <Override PartName="/ppt/slideLayouts/slideLayout847.xml" ContentType="application/vnd.openxmlformats-officedocument.presentationml.slideLayout+xml"/>
  <Override PartName="/ppt/slideLayouts/slideLayout848.xml" ContentType="application/vnd.openxmlformats-officedocument.presentationml.slideLayout+xml"/>
  <Override PartName="/ppt/slideLayouts/slideLayout849.xml" ContentType="application/vnd.openxmlformats-officedocument.presentationml.slideLayout+xml"/>
  <Override PartName="/ppt/slideLayouts/slideLayout850.xml" ContentType="application/vnd.openxmlformats-officedocument.presentationml.slideLayout+xml"/>
  <Override PartName="/ppt/slideLayouts/slideLayout851.xml" ContentType="application/vnd.openxmlformats-officedocument.presentationml.slideLayout+xml"/>
  <Override PartName="/ppt/theme/theme29.xml" ContentType="application/vnd.openxmlformats-officedocument.theme+xml"/>
  <Override PartName="/ppt/slideLayouts/slideLayout852.xml" ContentType="application/vnd.openxmlformats-officedocument.presentationml.slideLayout+xml"/>
  <Override PartName="/ppt/slideLayouts/slideLayout853.xml" ContentType="application/vnd.openxmlformats-officedocument.presentationml.slideLayout+xml"/>
  <Override PartName="/ppt/slideLayouts/slideLayout854.xml" ContentType="application/vnd.openxmlformats-officedocument.presentationml.slideLayout+xml"/>
  <Override PartName="/ppt/slideLayouts/slideLayout855.xml" ContentType="application/vnd.openxmlformats-officedocument.presentationml.slideLayout+xml"/>
  <Override PartName="/ppt/slideLayouts/slideLayout856.xml" ContentType="application/vnd.openxmlformats-officedocument.presentationml.slideLayout+xml"/>
  <Override PartName="/ppt/slideLayouts/slideLayout857.xml" ContentType="application/vnd.openxmlformats-officedocument.presentationml.slideLayout+xml"/>
  <Override PartName="/ppt/slideLayouts/slideLayout858.xml" ContentType="application/vnd.openxmlformats-officedocument.presentationml.slideLayout+xml"/>
  <Override PartName="/ppt/slideLayouts/slideLayout859.xml" ContentType="application/vnd.openxmlformats-officedocument.presentationml.slideLayout+xml"/>
  <Override PartName="/ppt/slideLayouts/slideLayout860.xml" ContentType="application/vnd.openxmlformats-officedocument.presentationml.slideLayout+xml"/>
  <Override PartName="/ppt/slideLayouts/slideLayout861.xml" ContentType="application/vnd.openxmlformats-officedocument.presentationml.slideLayout+xml"/>
  <Override PartName="/ppt/slideLayouts/slideLayout862.xml" ContentType="application/vnd.openxmlformats-officedocument.presentationml.slideLayout+xml"/>
  <Override PartName="/ppt/theme/theme30.xml" ContentType="application/vnd.openxmlformats-officedocument.theme+xml"/>
  <Override PartName="/ppt/slideLayouts/slideLayout863.xml" ContentType="application/vnd.openxmlformats-officedocument.presentationml.slideLayout+xml"/>
  <Override PartName="/ppt/slideLayouts/slideLayout864.xml" ContentType="application/vnd.openxmlformats-officedocument.presentationml.slideLayout+xml"/>
  <Override PartName="/ppt/slideLayouts/slideLayout865.xml" ContentType="application/vnd.openxmlformats-officedocument.presentationml.slideLayout+xml"/>
  <Override PartName="/ppt/slideLayouts/slideLayout866.xml" ContentType="application/vnd.openxmlformats-officedocument.presentationml.slideLayout+xml"/>
  <Override PartName="/ppt/slideLayouts/slideLayout867.xml" ContentType="application/vnd.openxmlformats-officedocument.presentationml.slideLayout+xml"/>
  <Override PartName="/ppt/slideLayouts/slideLayout868.xml" ContentType="application/vnd.openxmlformats-officedocument.presentationml.slideLayout+xml"/>
  <Override PartName="/ppt/slideLayouts/slideLayout869.xml" ContentType="application/vnd.openxmlformats-officedocument.presentationml.slideLayout+xml"/>
  <Override PartName="/ppt/slideLayouts/slideLayout870.xml" ContentType="application/vnd.openxmlformats-officedocument.presentationml.slideLayout+xml"/>
  <Override PartName="/ppt/slideLayouts/slideLayout871.xml" ContentType="application/vnd.openxmlformats-officedocument.presentationml.slideLayout+xml"/>
  <Override PartName="/ppt/slideLayouts/slideLayout872.xml" ContentType="application/vnd.openxmlformats-officedocument.presentationml.slideLayout+xml"/>
  <Override PartName="/ppt/slideLayouts/slideLayout873.xml" ContentType="application/vnd.openxmlformats-officedocument.presentationml.slideLayout+xml"/>
  <Override PartName="/ppt/theme/theme31.xml" ContentType="application/vnd.openxmlformats-officedocument.theme+xml"/>
  <Override PartName="/ppt/slideLayouts/slideLayout874.xml" ContentType="application/vnd.openxmlformats-officedocument.presentationml.slideLayout+xml"/>
  <Override PartName="/ppt/slideLayouts/slideLayout875.xml" ContentType="application/vnd.openxmlformats-officedocument.presentationml.slideLayout+xml"/>
  <Override PartName="/ppt/slideLayouts/slideLayout876.xml" ContentType="application/vnd.openxmlformats-officedocument.presentationml.slideLayout+xml"/>
  <Override PartName="/ppt/slideLayouts/slideLayout877.xml" ContentType="application/vnd.openxmlformats-officedocument.presentationml.slideLayout+xml"/>
  <Override PartName="/ppt/slideLayouts/slideLayout878.xml" ContentType="application/vnd.openxmlformats-officedocument.presentationml.slideLayout+xml"/>
  <Override PartName="/ppt/slideLayouts/slideLayout879.xml" ContentType="application/vnd.openxmlformats-officedocument.presentationml.slideLayout+xml"/>
  <Override PartName="/ppt/slideLayouts/slideLayout880.xml" ContentType="application/vnd.openxmlformats-officedocument.presentationml.slideLayout+xml"/>
  <Override PartName="/ppt/slideLayouts/slideLayout881.xml" ContentType="application/vnd.openxmlformats-officedocument.presentationml.slideLayout+xml"/>
  <Override PartName="/ppt/slideLayouts/slideLayout882.xml" ContentType="application/vnd.openxmlformats-officedocument.presentationml.slideLayout+xml"/>
  <Override PartName="/ppt/slideLayouts/slideLayout883.xml" ContentType="application/vnd.openxmlformats-officedocument.presentationml.slideLayout+xml"/>
  <Override PartName="/ppt/slideLayouts/slideLayout884.xml" ContentType="application/vnd.openxmlformats-officedocument.presentationml.slideLayout+xml"/>
  <Override PartName="/ppt/theme/theme32.xml" ContentType="application/vnd.openxmlformats-officedocument.theme+xml"/>
  <Override PartName="/ppt/slideLayouts/slideLayout885.xml" ContentType="application/vnd.openxmlformats-officedocument.presentationml.slideLayout+xml"/>
  <Override PartName="/ppt/slideLayouts/slideLayout886.xml" ContentType="application/vnd.openxmlformats-officedocument.presentationml.slideLayout+xml"/>
  <Override PartName="/ppt/slideLayouts/slideLayout887.xml" ContentType="application/vnd.openxmlformats-officedocument.presentationml.slideLayout+xml"/>
  <Override PartName="/ppt/slideLayouts/slideLayout888.xml" ContentType="application/vnd.openxmlformats-officedocument.presentationml.slideLayout+xml"/>
  <Override PartName="/ppt/slideLayouts/slideLayout889.xml" ContentType="application/vnd.openxmlformats-officedocument.presentationml.slideLayout+xml"/>
  <Override PartName="/ppt/slideLayouts/slideLayout890.xml" ContentType="application/vnd.openxmlformats-officedocument.presentationml.slideLayout+xml"/>
  <Override PartName="/ppt/slideLayouts/slideLayout891.xml" ContentType="application/vnd.openxmlformats-officedocument.presentationml.slideLayout+xml"/>
  <Override PartName="/ppt/slideLayouts/slideLayout892.xml" ContentType="application/vnd.openxmlformats-officedocument.presentationml.slideLayout+xml"/>
  <Override PartName="/ppt/slideLayouts/slideLayout893.xml" ContentType="application/vnd.openxmlformats-officedocument.presentationml.slideLayout+xml"/>
  <Override PartName="/ppt/slideLayouts/slideLayout894.xml" ContentType="application/vnd.openxmlformats-officedocument.presentationml.slideLayout+xml"/>
  <Override PartName="/ppt/slideLayouts/slideLayout895.xml" ContentType="application/vnd.openxmlformats-officedocument.presentationml.slideLayout+xml"/>
  <Override PartName="/ppt/theme/theme33.xml" ContentType="application/vnd.openxmlformats-officedocument.theme+xml"/>
  <Override PartName="/ppt/slideLayouts/slideLayout896.xml" ContentType="application/vnd.openxmlformats-officedocument.presentationml.slideLayout+xml"/>
  <Override PartName="/ppt/slideLayouts/slideLayout897.xml" ContentType="application/vnd.openxmlformats-officedocument.presentationml.slideLayout+xml"/>
  <Override PartName="/ppt/slideLayouts/slideLayout898.xml" ContentType="application/vnd.openxmlformats-officedocument.presentationml.slideLayout+xml"/>
  <Override PartName="/ppt/slideLayouts/slideLayout899.xml" ContentType="application/vnd.openxmlformats-officedocument.presentationml.slideLayout+xml"/>
  <Override PartName="/ppt/slideLayouts/slideLayout900.xml" ContentType="application/vnd.openxmlformats-officedocument.presentationml.slideLayout+xml"/>
  <Override PartName="/ppt/slideLayouts/slideLayout901.xml" ContentType="application/vnd.openxmlformats-officedocument.presentationml.slideLayout+xml"/>
  <Override PartName="/ppt/slideLayouts/slideLayout902.xml" ContentType="application/vnd.openxmlformats-officedocument.presentationml.slideLayout+xml"/>
  <Override PartName="/ppt/slideLayouts/slideLayout903.xml" ContentType="application/vnd.openxmlformats-officedocument.presentationml.slideLayout+xml"/>
  <Override PartName="/ppt/slideLayouts/slideLayout904.xml" ContentType="application/vnd.openxmlformats-officedocument.presentationml.slideLayout+xml"/>
  <Override PartName="/ppt/slideLayouts/slideLayout905.xml" ContentType="application/vnd.openxmlformats-officedocument.presentationml.slideLayout+xml"/>
  <Override PartName="/ppt/slideLayouts/slideLayout906.xml" ContentType="application/vnd.openxmlformats-officedocument.presentationml.slideLayout+xml"/>
  <Override PartName="/ppt/theme/theme34.xml" ContentType="application/vnd.openxmlformats-officedocument.theme+xml"/>
  <Override PartName="/ppt/slideLayouts/slideLayout907.xml" ContentType="application/vnd.openxmlformats-officedocument.presentationml.slideLayout+xml"/>
  <Override PartName="/ppt/slideLayouts/slideLayout908.xml" ContentType="application/vnd.openxmlformats-officedocument.presentationml.slideLayout+xml"/>
  <Override PartName="/ppt/slideLayouts/slideLayout909.xml" ContentType="application/vnd.openxmlformats-officedocument.presentationml.slideLayout+xml"/>
  <Override PartName="/ppt/slideLayouts/slideLayout910.xml" ContentType="application/vnd.openxmlformats-officedocument.presentationml.slideLayout+xml"/>
  <Override PartName="/ppt/slideLayouts/slideLayout911.xml" ContentType="application/vnd.openxmlformats-officedocument.presentationml.slideLayout+xml"/>
  <Override PartName="/ppt/slideLayouts/slideLayout912.xml" ContentType="application/vnd.openxmlformats-officedocument.presentationml.slideLayout+xml"/>
  <Override PartName="/ppt/slideLayouts/slideLayout913.xml" ContentType="application/vnd.openxmlformats-officedocument.presentationml.slideLayout+xml"/>
  <Override PartName="/ppt/slideLayouts/slideLayout914.xml" ContentType="application/vnd.openxmlformats-officedocument.presentationml.slideLayout+xml"/>
  <Override PartName="/ppt/slideLayouts/slideLayout915.xml" ContentType="application/vnd.openxmlformats-officedocument.presentationml.slideLayout+xml"/>
  <Override PartName="/ppt/slideLayouts/slideLayout916.xml" ContentType="application/vnd.openxmlformats-officedocument.presentationml.slideLayout+xml"/>
  <Override PartName="/ppt/slideLayouts/slideLayout917.xml" ContentType="application/vnd.openxmlformats-officedocument.presentationml.slideLayout+xml"/>
  <Override PartName="/ppt/theme/theme35.xml" ContentType="application/vnd.openxmlformats-officedocument.theme+xml"/>
  <Override PartName="/ppt/slideLayouts/slideLayout918.xml" ContentType="application/vnd.openxmlformats-officedocument.presentationml.slideLayout+xml"/>
  <Override PartName="/ppt/slideLayouts/slideLayout919.xml" ContentType="application/vnd.openxmlformats-officedocument.presentationml.slideLayout+xml"/>
  <Override PartName="/ppt/slideLayouts/slideLayout920.xml" ContentType="application/vnd.openxmlformats-officedocument.presentationml.slideLayout+xml"/>
  <Override PartName="/ppt/slideLayouts/slideLayout921.xml" ContentType="application/vnd.openxmlformats-officedocument.presentationml.slideLayout+xml"/>
  <Override PartName="/ppt/slideLayouts/slideLayout922.xml" ContentType="application/vnd.openxmlformats-officedocument.presentationml.slideLayout+xml"/>
  <Override PartName="/ppt/slideLayouts/slideLayout923.xml" ContentType="application/vnd.openxmlformats-officedocument.presentationml.slideLayout+xml"/>
  <Override PartName="/ppt/slideLayouts/slideLayout924.xml" ContentType="application/vnd.openxmlformats-officedocument.presentationml.slideLayout+xml"/>
  <Override PartName="/ppt/slideLayouts/slideLayout925.xml" ContentType="application/vnd.openxmlformats-officedocument.presentationml.slideLayout+xml"/>
  <Override PartName="/ppt/slideLayouts/slideLayout926.xml" ContentType="application/vnd.openxmlformats-officedocument.presentationml.slideLayout+xml"/>
  <Override PartName="/ppt/slideLayouts/slideLayout927.xml" ContentType="application/vnd.openxmlformats-officedocument.presentationml.slideLayout+xml"/>
  <Override PartName="/ppt/slideLayouts/slideLayout928.xml" ContentType="application/vnd.openxmlformats-officedocument.presentationml.slideLayout+xml"/>
  <Override PartName="/ppt/theme/theme36.xml" ContentType="application/vnd.openxmlformats-officedocument.theme+xml"/>
  <Override PartName="/ppt/slideLayouts/slideLayout929.xml" ContentType="application/vnd.openxmlformats-officedocument.presentationml.slideLayout+xml"/>
  <Override PartName="/ppt/slideLayouts/slideLayout930.xml" ContentType="application/vnd.openxmlformats-officedocument.presentationml.slideLayout+xml"/>
  <Override PartName="/ppt/slideLayouts/slideLayout931.xml" ContentType="application/vnd.openxmlformats-officedocument.presentationml.slideLayout+xml"/>
  <Override PartName="/ppt/slideLayouts/slideLayout932.xml" ContentType="application/vnd.openxmlformats-officedocument.presentationml.slideLayout+xml"/>
  <Override PartName="/ppt/slideLayouts/slideLayout933.xml" ContentType="application/vnd.openxmlformats-officedocument.presentationml.slideLayout+xml"/>
  <Override PartName="/ppt/slideLayouts/slideLayout934.xml" ContentType="application/vnd.openxmlformats-officedocument.presentationml.slideLayout+xml"/>
  <Override PartName="/ppt/slideLayouts/slideLayout935.xml" ContentType="application/vnd.openxmlformats-officedocument.presentationml.slideLayout+xml"/>
  <Override PartName="/ppt/slideLayouts/slideLayout936.xml" ContentType="application/vnd.openxmlformats-officedocument.presentationml.slideLayout+xml"/>
  <Override PartName="/ppt/slideLayouts/slideLayout937.xml" ContentType="application/vnd.openxmlformats-officedocument.presentationml.slideLayout+xml"/>
  <Override PartName="/ppt/slideLayouts/slideLayout938.xml" ContentType="application/vnd.openxmlformats-officedocument.presentationml.slideLayout+xml"/>
  <Override PartName="/ppt/slideLayouts/slideLayout939.xml" ContentType="application/vnd.openxmlformats-officedocument.presentationml.slideLayout+xml"/>
  <Override PartName="/ppt/theme/theme37.xml" ContentType="application/vnd.openxmlformats-officedocument.theme+xml"/>
  <Override PartName="/ppt/slideLayouts/slideLayout940.xml" ContentType="application/vnd.openxmlformats-officedocument.presentationml.slideLayout+xml"/>
  <Override PartName="/ppt/slideLayouts/slideLayout941.xml" ContentType="application/vnd.openxmlformats-officedocument.presentationml.slideLayout+xml"/>
  <Override PartName="/ppt/slideLayouts/slideLayout942.xml" ContentType="application/vnd.openxmlformats-officedocument.presentationml.slideLayout+xml"/>
  <Override PartName="/ppt/slideLayouts/slideLayout943.xml" ContentType="application/vnd.openxmlformats-officedocument.presentationml.slideLayout+xml"/>
  <Override PartName="/ppt/slideLayouts/slideLayout944.xml" ContentType="application/vnd.openxmlformats-officedocument.presentationml.slideLayout+xml"/>
  <Override PartName="/ppt/slideLayouts/slideLayout945.xml" ContentType="application/vnd.openxmlformats-officedocument.presentationml.slideLayout+xml"/>
  <Override PartName="/ppt/slideLayouts/slideLayout946.xml" ContentType="application/vnd.openxmlformats-officedocument.presentationml.slideLayout+xml"/>
  <Override PartName="/ppt/slideLayouts/slideLayout947.xml" ContentType="application/vnd.openxmlformats-officedocument.presentationml.slideLayout+xml"/>
  <Override PartName="/ppt/slideLayouts/slideLayout948.xml" ContentType="application/vnd.openxmlformats-officedocument.presentationml.slideLayout+xml"/>
  <Override PartName="/ppt/slideLayouts/slideLayout949.xml" ContentType="application/vnd.openxmlformats-officedocument.presentationml.slideLayout+xml"/>
  <Override PartName="/ppt/slideLayouts/slideLayout950.xml" ContentType="application/vnd.openxmlformats-officedocument.presentationml.slideLayout+xml"/>
  <Override PartName="/ppt/theme/theme38.xml" ContentType="application/vnd.openxmlformats-officedocument.theme+xml"/>
  <Override PartName="/ppt/slideLayouts/slideLayout951.xml" ContentType="application/vnd.openxmlformats-officedocument.presentationml.slideLayout+xml"/>
  <Override PartName="/ppt/slideLayouts/slideLayout952.xml" ContentType="application/vnd.openxmlformats-officedocument.presentationml.slideLayout+xml"/>
  <Override PartName="/ppt/slideLayouts/slideLayout953.xml" ContentType="application/vnd.openxmlformats-officedocument.presentationml.slideLayout+xml"/>
  <Override PartName="/ppt/slideLayouts/slideLayout954.xml" ContentType="application/vnd.openxmlformats-officedocument.presentationml.slideLayout+xml"/>
  <Override PartName="/ppt/slideLayouts/slideLayout955.xml" ContentType="application/vnd.openxmlformats-officedocument.presentationml.slideLayout+xml"/>
  <Override PartName="/ppt/slideLayouts/slideLayout956.xml" ContentType="application/vnd.openxmlformats-officedocument.presentationml.slideLayout+xml"/>
  <Override PartName="/ppt/slideLayouts/slideLayout957.xml" ContentType="application/vnd.openxmlformats-officedocument.presentationml.slideLayout+xml"/>
  <Override PartName="/ppt/slideLayouts/slideLayout958.xml" ContentType="application/vnd.openxmlformats-officedocument.presentationml.slideLayout+xml"/>
  <Override PartName="/ppt/slideLayouts/slideLayout959.xml" ContentType="application/vnd.openxmlformats-officedocument.presentationml.slideLayout+xml"/>
  <Override PartName="/ppt/slideLayouts/slideLayout960.xml" ContentType="application/vnd.openxmlformats-officedocument.presentationml.slideLayout+xml"/>
  <Override PartName="/ppt/slideLayouts/slideLayout961.xml" ContentType="application/vnd.openxmlformats-officedocument.presentationml.slideLayout+xml"/>
  <Override PartName="/ppt/slideLayouts/slideLayout962.xml" ContentType="application/vnd.openxmlformats-officedocument.presentationml.slideLayout+xml"/>
  <Override PartName="/ppt/slideLayouts/slideLayout963.xml" ContentType="application/vnd.openxmlformats-officedocument.presentationml.slideLayout+xml"/>
  <Override PartName="/ppt/slideLayouts/slideLayout964.xml" ContentType="application/vnd.openxmlformats-officedocument.presentationml.slideLayout+xml"/>
  <Override PartName="/ppt/slideLayouts/slideLayout965.xml" ContentType="application/vnd.openxmlformats-officedocument.presentationml.slideLayout+xml"/>
  <Override PartName="/ppt/slideLayouts/slideLayout966.xml" ContentType="application/vnd.openxmlformats-officedocument.presentationml.slideLayout+xml"/>
  <Override PartName="/ppt/slideLayouts/slideLayout967.xml" ContentType="application/vnd.openxmlformats-officedocument.presentationml.slideLayout+xml"/>
  <Override PartName="/ppt/slideLayouts/slideLayout968.xml" ContentType="application/vnd.openxmlformats-officedocument.presentationml.slideLayout+xml"/>
  <Override PartName="/ppt/slideLayouts/slideLayout969.xml" ContentType="application/vnd.openxmlformats-officedocument.presentationml.slideLayout+xml"/>
  <Override PartName="/ppt/slideLayouts/slideLayout970.xml" ContentType="application/vnd.openxmlformats-officedocument.presentationml.slideLayout+xml"/>
  <Override PartName="/ppt/slideLayouts/slideLayout971.xml" ContentType="application/vnd.openxmlformats-officedocument.presentationml.slideLayout+xml"/>
  <Override PartName="/ppt/slideLayouts/slideLayout972.xml" ContentType="application/vnd.openxmlformats-officedocument.presentationml.slideLayout+xml"/>
  <Override PartName="/ppt/slideLayouts/slideLayout973.xml" ContentType="application/vnd.openxmlformats-officedocument.presentationml.slideLayout+xml"/>
  <Override PartName="/ppt/slideLayouts/slideLayout974.xml" ContentType="application/vnd.openxmlformats-officedocument.presentationml.slideLayout+xml"/>
  <Override PartName="/ppt/slideLayouts/slideLayout975.xml" ContentType="application/vnd.openxmlformats-officedocument.presentationml.slideLayout+xml"/>
  <Override PartName="/ppt/slideLayouts/slideLayout976.xml" ContentType="application/vnd.openxmlformats-officedocument.presentationml.slideLayout+xml"/>
  <Override PartName="/ppt/slideLayouts/slideLayout977.xml" ContentType="application/vnd.openxmlformats-officedocument.presentationml.slideLayout+xml"/>
  <Override PartName="/ppt/slideLayouts/slideLayout978.xml" ContentType="application/vnd.openxmlformats-officedocument.presentationml.slideLayout+xml"/>
  <Override PartName="/ppt/slideLayouts/slideLayout979.xml" ContentType="application/vnd.openxmlformats-officedocument.presentationml.slideLayout+xml"/>
  <Override PartName="/ppt/slideLayouts/slideLayout980.xml" ContentType="application/vnd.openxmlformats-officedocument.presentationml.slideLayout+xml"/>
  <Override PartName="/ppt/slideLayouts/slideLayout981.xml" ContentType="application/vnd.openxmlformats-officedocument.presentationml.slideLayout+xml"/>
  <Override PartName="/ppt/slideLayouts/slideLayout982.xml" ContentType="application/vnd.openxmlformats-officedocument.presentationml.slideLayout+xml"/>
  <Override PartName="/ppt/slideLayouts/slideLayout983.xml" ContentType="application/vnd.openxmlformats-officedocument.presentationml.slideLayout+xml"/>
  <Override PartName="/ppt/slideLayouts/slideLayout984.xml" ContentType="application/vnd.openxmlformats-officedocument.presentationml.slideLayout+xml"/>
  <Override PartName="/ppt/slideLayouts/slideLayout985.xml" ContentType="application/vnd.openxmlformats-officedocument.presentationml.slideLayout+xml"/>
  <Override PartName="/ppt/slideLayouts/slideLayout986.xml" ContentType="application/vnd.openxmlformats-officedocument.presentationml.slideLayout+xml"/>
  <Override PartName="/ppt/slideLayouts/slideLayout987.xml" ContentType="application/vnd.openxmlformats-officedocument.presentationml.slideLayout+xml"/>
  <Override PartName="/ppt/slideLayouts/slideLayout988.xml" ContentType="application/vnd.openxmlformats-officedocument.presentationml.slideLayout+xml"/>
  <Override PartName="/ppt/slideLayouts/slideLayout989.xml" ContentType="application/vnd.openxmlformats-officedocument.presentationml.slideLayout+xml"/>
  <Override PartName="/ppt/slideLayouts/slideLayout990.xml" ContentType="application/vnd.openxmlformats-officedocument.presentationml.slideLayout+xml"/>
  <Override PartName="/ppt/theme/theme39.xml" ContentType="application/vnd.openxmlformats-officedocument.theme+xml"/>
  <Override PartName="/ppt/theme/theme4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5" r:id="rId3"/>
    <p:sldMasterId id="2147483698" r:id="rId4"/>
    <p:sldMasterId id="2147483710" r:id="rId5"/>
    <p:sldMasterId id="2147483797" r:id="rId6"/>
    <p:sldMasterId id="2147483809" r:id="rId7"/>
    <p:sldMasterId id="2147483896" r:id="rId8"/>
    <p:sldMasterId id="2147483908" r:id="rId9"/>
    <p:sldMasterId id="2147483920" r:id="rId10"/>
    <p:sldMasterId id="2147483932" r:id="rId11"/>
    <p:sldMasterId id="2147484019" r:id="rId12"/>
    <p:sldMasterId id="2147484031" r:id="rId13"/>
    <p:sldMasterId id="2147484043" r:id="rId14"/>
    <p:sldMasterId id="2147484130" r:id="rId15"/>
    <p:sldMasterId id="2147484142" r:id="rId16"/>
    <p:sldMasterId id="2147484154" r:id="rId17"/>
    <p:sldMasterId id="2147484166" r:id="rId18"/>
    <p:sldMasterId id="2147484178" r:id="rId19"/>
    <p:sldMasterId id="2147484265" r:id="rId20"/>
    <p:sldMasterId id="2147484277" r:id="rId21"/>
    <p:sldMasterId id="2147484290" r:id="rId22"/>
    <p:sldMasterId id="2147484303" r:id="rId23"/>
    <p:sldMasterId id="2147484316" r:id="rId24"/>
    <p:sldMasterId id="2147484329" r:id="rId25"/>
    <p:sldMasterId id="2147484342" r:id="rId26"/>
    <p:sldMasterId id="2147484429" r:id="rId27"/>
    <p:sldMasterId id="2147484516" r:id="rId28"/>
    <p:sldMasterId id="2147484528" r:id="rId29"/>
    <p:sldMasterId id="2147484540" r:id="rId30"/>
    <p:sldMasterId id="2147484552" r:id="rId31"/>
    <p:sldMasterId id="2147484564" r:id="rId32"/>
    <p:sldMasterId id="2147484576" r:id="rId33"/>
    <p:sldMasterId id="2147484588" r:id="rId34"/>
    <p:sldMasterId id="2147484600" r:id="rId35"/>
    <p:sldMasterId id="2147484612" r:id="rId36"/>
    <p:sldMasterId id="2147484624" r:id="rId37"/>
    <p:sldMasterId id="2147484636" r:id="rId38"/>
    <p:sldMasterId id="2147484648" r:id="rId39"/>
  </p:sldMasterIdLst>
  <p:notesMasterIdLst>
    <p:notesMasterId r:id="rId79"/>
  </p:notesMasterIdLst>
  <p:sldIdLst>
    <p:sldId id="295" r:id="rId40"/>
    <p:sldId id="257" r:id="rId41"/>
    <p:sldId id="258" r:id="rId42"/>
    <p:sldId id="259" r:id="rId43"/>
    <p:sldId id="260" r:id="rId44"/>
    <p:sldId id="261" r:id="rId45"/>
    <p:sldId id="262" r:id="rId46"/>
    <p:sldId id="263" r:id="rId47"/>
    <p:sldId id="264" r:id="rId48"/>
    <p:sldId id="265" r:id="rId49"/>
    <p:sldId id="266" r:id="rId50"/>
    <p:sldId id="267" r:id="rId51"/>
    <p:sldId id="268" r:id="rId52"/>
    <p:sldId id="269" r:id="rId53"/>
    <p:sldId id="270" r:id="rId54"/>
    <p:sldId id="271" r:id="rId55"/>
    <p:sldId id="272" r:id="rId56"/>
    <p:sldId id="273" r:id="rId57"/>
    <p:sldId id="274" r:id="rId58"/>
    <p:sldId id="275" r:id="rId59"/>
    <p:sldId id="276" r:id="rId60"/>
    <p:sldId id="277" r:id="rId61"/>
    <p:sldId id="278" r:id="rId62"/>
    <p:sldId id="279" r:id="rId63"/>
    <p:sldId id="280" r:id="rId64"/>
    <p:sldId id="281" r:id="rId65"/>
    <p:sldId id="282" r:id="rId66"/>
    <p:sldId id="283" r:id="rId67"/>
    <p:sldId id="284" r:id="rId68"/>
    <p:sldId id="285" r:id="rId69"/>
    <p:sldId id="286" r:id="rId70"/>
    <p:sldId id="287" r:id="rId71"/>
    <p:sldId id="288" r:id="rId72"/>
    <p:sldId id="289" r:id="rId73"/>
    <p:sldId id="290" r:id="rId74"/>
    <p:sldId id="291" r:id="rId75"/>
    <p:sldId id="292" r:id="rId76"/>
    <p:sldId id="293" r:id="rId77"/>
    <p:sldId id="294" r:id="rId78"/>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0" autoAdjust="0"/>
    <p:restoredTop sz="94660"/>
  </p:normalViewPr>
  <p:slideViewPr>
    <p:cSldViewPr snapToGrid="0">
      <p:cViewPr varScale="1">
        <p:scale>
          <a:sx n="96" d="100"/>
          <a:sy n="96" d="100"/>
        </p:scale>
        <p:origin x="58"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21" Type="http://schemas.openxmlformats.org/officeDocument/2006/relationships/slideMaster" Target="slideMasters/slideMaster21.xml"/><Relationship Id="rId42" Type="http://schemas.openxmlformats.org/officeDocument/2006/relationships/slide" Target="slides/slide3.xml"/><Relationship Id="rId47" Type="http://schemas.openxmlformats.org/officeDocument/2006/relationships/slide" Target="slides/slide8.xml"/><Relationship Id="rId63" Type="http://schemas.openxmlformats.org/officeDocument/2006/relationships/slide" Target="slides/slide24.xml"/><Relationship Id="rId68" Type="http://schemas.openxmlformats.org/officeDocument/2006/relationships/slide" Target="slides/slide29.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37" Type="http://schemas.openxmlformats.org/officeDocument/2006/relationships/slideMaster" Target="slideMasters/slideMaster37.xml"/><Relationship Id="rId53" Type="http://schemas.openxmlformats.org/officeDocument/2006/relationships/slide" Target="slides/slide14.xml"/><Relationship Id="rId58" Type="http://schemas.openxmlformats.org/officeDocument/2006/relationships/slide" Target="slides/slide19.xml"/><Relationship Id="rId74" Type="http://schemas.openxmlformats.org/officeDocument/2006/relationships/slide" Target="slides/slide35.xml"/><Relationship Id="rId79"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slide" Target="slides/slide22.xml"/><Relationship Id="rId82" Type="http://schemas.openxmlformats.org/officeDocument/2006/relationships/theme" Target="theme/theme1.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43" Type="http://schemas.openxmlformats.org/officeDocument/2006/relationships/slide" Target="slides/slide4.xml"/><Relationship Id="rId48" Type="http://schemas.openxmlformats.org/officeDocument/2006/relationships/slide" Target="slides/slide9.xml"/><Relationship Id="rId56" Type="http://schemas.openxmlformats.org/officeDocument/2006/relationships/slide" Target="slides/slide17.xml"/><Relationship Id="rId64" Type="http://schemas.openxmlformats.org/officeDocument/2006/relationships/slide" Target="slides/slide25.xml"/><Relationship Id="rId69" Type="http://schemas.openxmlformats.org/officeDocument/2006/relationships/slide" Target="slides/slide30.xml"/><Relationship Id="rId77" Type="http://schemas.openxmlformats.org/officeDocument/2006/relationships/slide" Target="slides/slide38.xml"/><Relationship Id="rId8" Type="http://schemas.openxmlformats.org/officeDocument/2006/relationships/slideMaster" Target="slideMasters/slideMaster8.xml"/><Relationship Id="rId51" Type="http://schemas.openxmlformats.org/officeDocument/2006/relationships/slide" Target="slides/slide12.xml"/><Relationship Id="rId72" Type="http://schemas.openxmlformats.org/officeDocument/2006/relationships/slide" Target="slides/slide33.xml"/><Relationship Id="rId80"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Master" Target="slideMasters/slideMaster33.xml"/><Relationship Id="rId38" Type="http://schemas.openxmlformats.org/officeDocument/2006/relationships/slideMaster" Target="slideMasters/slideMaster38.xml"/><Relationship Id="rId46" Type="http://schemas.openxmlformats.org/officeDocument/2006/relationships/slide" Target="slides/slide7.xml"/><Relationship Id="rId59" Type="http://schemas.openxmlformats.org/officeDocument/2006/relationships/slide" Target="slides/slide20.xml"/><Relationship Id="rId67" Type="http://schemas.openxmlformats.org/officeDocument/2006/relationships/slide" Target="slides/slide28.xml"/><Relationship Id="rId20" Type="http://schemas.openxmlformats.org/officeDocument/2006/relationships/slideMaster" Target="slideMasters/slideMaster20.xml"/><Relationship Id="rId41" Type="http://schemas.openxmlformats.org/officeDocument/2006/relationships/slide" Target="slides/slide2.xml"/><Relationship Id="rId54" Type="http://schemas.openxmlformats.org/officeDocument/2006/relationships/slide" Target="slides/slide15.xml"/><Relationship Id="rId62" Type="http://schemas.openxmlformats.org/officeDocument/2006/relationships/slide" Target="slides/slide23.xml"/><Relationship Id="rId70" Type="http://schemas.openxmlformats.org/officeDocument/2006/relationships/slide" Target="slides/slide31.xml"/><Relationship Id="rId75" Type="http://schemas.openxmlformats.org/officeDocument/2006/relationships/slide" Target="slides/slide36.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Master" Target="slideMasters/slideMaster36.xml"/><Relationship Id="rId49" Type="http://schemas.openxmlformats.org/officeDocument/2006/relationships/slide" Target="slides/slide10.xml"/><Relationship Id="rId57" Type="http://schemas.openxmlformats.org/officeDocument/2006/relationships/slide" Target="slides/slide18.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44" Type="http://schemas.openxmlformats.org/officeDocument/2006/relationships/slide" Target="slides/slide5.xml"/><Relationship Id="rId52" Type="http://schemas.openxmlformats.org/officeDocument/2006/relationships/slide" Target="slides/slide13.xml"/><Relationship Id="rId60" Type="http://schemas.openxmlformats.org/officeDocument/2006/relationships/slide" Target="slides/slide21.xml"/><Relationship Id="rId65" Type="http://schemas.openxmlformats.org/officeDocument/2006/relationships/slide" Target="slides/slide26.xml"/><Relationship Id="rId73" Type="http://schemas.openxmlformats.org/officeDocument/2006/relationships/slide" Target="slides/slide34.xml"/><Relationship Id="rId78" Type="http://schemas.openxmlformats.org/officeDocument/2006/relationships/slide" Target="slides/slide39.xml"/><Relationship Id="rId8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34" Type="http://schemas.openxmlformats.org/officeDocument/2006/relationships/slideMaster" Target="slideMasters/slideMaster34.xml"/><Relationship Id="rId50" Type="http://schemas.openxmlformats.org/officeDocument/2006/relationships/slide" Target="slides/slide11.xml"/><Relationship Id="rId55" Type="http://schemas.openxmlformats.org/officeDocument/2006/relationships/slide" Target="slides/slide16.xml"/><Relationship Id="rId76" Type="http://schemas.openxmlformats.org/officeDocument/2006/relationships/slide" Target="slides/slide37.xml"/><Relationship Id="rId7" Type="http://schemas.openxmlformats.org/officeDocument/2006/relationships/slideMaster" Target="slideMasters/slideMaster7.xml"/><Relationship Id="rId71" Type="http://schemas.openxmlformats.org/officeDocument/2006/relationships/slide" Target="slides/slide32.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 Target="slides/slide1.xml"/><Relationship Id="rId45" Type="http://schemas.openxmlformats.org/officeDocument/2006/relationships/slide" Target="slides/slide6.xml"/><Relationship Id="rId66" Type="http://schemas.openxmlformats.org/officeDocument/2006/relationships/slide" Target="slides/slide2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4CE616-024D-41C9-8A47-2651DC00C057}" type="datetimeFigureOut">
              <a:rPr lang="vi-VN" smtClean="0"/>
              <a:t>11/03/2022</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9A5E07-621B-42F4-B0D2-B43E6E6FE288}" type="slidenum">
              <a:rPr lang="vi-VN" smtClean="0"/>
              <a:t>‹#›</a:t>
            </a:fld>
            <a:endParaRPr lang="vi-VN"/>
          </a:p>
        </p:txBody>
      </p:sp>
    </p:spTree>
    <p:extLst>
      <p:ext uri="{BB962C8B-B14F-4D97-AF65-F5344CB8AC3E}">
        <p14:creationId xmlns:p14="http://schemas.microsoft.com/office/powerpoint/2010/main" val="14876612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61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5300">
                <a:solidFill>
                  <a:schemeClr val="tx1"/>
                </a:solidFill>
                <a:latin typeface="Arial" panose="020B0604020202020204" pitchFamily="34" charset="0"/>
                <a:cs typeface="Arial" panose="020B0604020202020204" pitchFamily="34" charset="0"/>
              </a:defRPr>
            </a:lvl1pPr>
            <a:lvl2pPr marL="742950" indent="-285750">
              <a:defRPr sz="5300">
                <a:solidFill>
                  <a:schemeClr val="tx1"/>
                </a:solidFill>
                <a:latin typeface="Arial" panose="020B0604020202020204" pitchFamily="34" charset="0"/>
                <a:cs typeface="Arial" panose="020B0604020202020204" pitchFamily="34" charset="0"/>
              </a:defRPr>
            </a:lvl2pPr>
            <a:lvl3pPr marL="1143000" indent="-228600">
              <a:defRPr sz="5300">
                <a:solidFill>
                  <a:schemeClr val="tx1"/>
                </a:solidFill>
                <a:latin typeface="Arial" panose="020B0604020202020204" pitchFamily="34" charset="0"/>
                <a:cs typeface="Arial" panose="020B0604020202020204" pitchFamily="34" charset="0"/>
              </a:defRPr>
            </a:lvl3pPr>
            <a:lvl4pPr marL="1600200" indent="-228600">
              <a:defRPr sz="5300">
                <a:solidFill>
                  <a:schemeClr val="tx1"/>
                </a:solidFill>
                <a:latin typeface="Arial" panose="020B0604020202020204" pitchFamily="34" charset="0"/>
                <a:cs typeface="Arial" panose="020B0604020202020204" pitchFamily="34" charset="0"/>
              </a:defRPr>
            </a:lvl4pPr>
            <a:lvl5pPr marL="2057400" indent="-228600">
              <a:defRPr sz="53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53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53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53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53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500F84E-8CF4-43F9-B1A7-160893C0D0D4}"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1635455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幻灯片图像占位符 1">
            <a:extLst>
              <a:ext uri="{FF2B5EF4-FFF2-40B4-BE49-F238E27FC236}">
                <a16:creationId xmlns:a16="http://schemas.microsoft.com/office/drawing/2014/main" id="{EFE7FC81-94B4-49CC-B5A8-0E88AA4BE9A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备注占位符 2">
            <a:extLst>
              <a:ext uri="{FF2B5EF4-FFF2-40B4-BE49-F238E27FC236}">
                <a16:creationId xmlns:a16="http://schemas.microsoft.com/office/drawing/2014/main" id="{83184923-2FB1-4970-B80F-5ADD8720F97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CN" altLang="en-US"/>
          </a:p>
        </p:txBody>
      </p:sp>
      <p:sp>
        <p:nvSpPr>
          <p:cNvPr id="76804" name="灯片编号占位符 3">
            <a:extLst>
              <a:ext uri="{FF2B5EF4-FFF2-40B4-BE49-F238E27FC236}">
                <a16:creationId xmlns:a16="http://schemas.microsoft.com/office/drawing/2014/main" id="{733BAC74-D8BE-4908-9A0B-8C9471921DD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73ACB1D-B1CD-48B8-954C-009CCBEB2FB2}" type="slidenum">
              <a:rPr kumimoji="0" lang="zh-CN" altLang="en-US" sz="1200" b="0" i="0" u="none" strike="noStrike" kern="1200" cap="none" spc="0" normalizeH="0" baseline="0" noProof="0" smtClean="0">
                <a:ln>
                  <a:noFill/>
                </a:ln>
                <a:solidFill>
                  <a:prstClr val="black"/>
                </a:solidFill>
                <a:effectLst/>
                <a:uLnTx/>
                <a:uFillTx/>
                <a:ea typeface="等线" panose="02010600030101010101" pitchFamily="2" charset="-122"/>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ea typeface="等线" panose="02010600030101010101" pitchFamily="2" charset="-122"/>
              <a:cs typeface="Arial" panose="020B0604020202020204" pitchFamily="34" charset="0"/>
            </a:endParaRPr>
          </a:p>
        </p:txBody>
      </p:sp>
    </p:spTree>
    <p:extLst>
      <p:ext uri="{BB962C8B-B14F-4D97-AF65-F5344CB8AC3E}">
        <p14:creationId xmlns:p14="http://schemas.microsoft.com/office/powerpoint/2010/main" val="16208349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幻灯片图像占位符 1">
            <a:extLst>
              <a:ext uri="{FF2B5EF4-FFF2-40B4-BE49-F238E27FC236}">
                <a16:creationId xmlns:a16="http://schemas.microsoft.com/office/drawing/2014/main" id="{72CC61C3-0775-415D-BF47-E315ECD9B94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备注占位符 2">
            <a:extLst>
              <a:ext uri="{FF2B5EF4-FFF2-40B4-BE49-F238E27FC236}">
                <a16:creationId xmlns:a16="http://schemas.microsoft.com/office/drawing/2014/main" id="{43BE800A-A8BA-4B72-9076-BC768498911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CN" altLang="en-US"/>
          </a:p>
        </p:txBody>
      </p:sp>
      <p:sp>
        <p:nvSpPr>
          <p:cNvPr id="87044" name="灯片编号占位符 3">
            <a:extLst>
              <a:ext uri="{FF2B5EF4-FFF2-40B4-BE49-F238E27FC236}">
                <a16:creationId xmlns:a16="http://schemas.microsoft.com/office/drawing/2014/main" id="{7109A766-847D-40E0-AE40-47DC091A5DF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CEEB33D-CB73-4CC7-96E7-B20AA04B9A22}" type="slidenum">
              <a:rPr kumimoji="0" lang="zh-CN" altLang="en-US" sz="1200" b="0" i="0" u="none" strike="noStrike" kern="1200" cap="none" spc="0" normalizeH="0" baseline="0" noProof="0" smtClean="0">
                <a:ln>
                  <a:noFill/>
                </a:ln>
                <a:solidFill>
                  <a:prstClr val="black"/>
                </a:solidFill>
                <a:effectLst/>
                <a:uLnTx/>
                <a:uFillTx/>
                <a:ea typeface="等线" panose="02010600030101010101" pitchFamily="2" charset="-122"/>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ea typeface="等线" panose="02010600030101010101" pitchFamily="2" charset="-122"/>
              <a:cs typeface="Arial" panose="020B0604020202020204" pitchFamily="34" charset="0"/>
            </a:endParaRPr>
          </a:p>
        </p:txBody>
      </p:sp>
    </p:spTree>
    <p:extLst>
      <p:ext uri="{BB962C8B-B14F-4D97-AF65-F5344CB8AC3E}">
        <p14:creationId xmlns:p14="http://schemas.microsoft.com/office/powerpoint/2010/main" val="35051927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43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F408F12-AA6C-4813-8E74-4F8D9FAF461C}"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22</a:t>
            </a:fld>
            <a:endPar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3423011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5.xml"/><Relationship Id="rId4" Type="http://schemas.openxmlformats.org/officeDocument/2006/relationships/image" Target="../media/image19.svg"/></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Master" Target="../slideMasters/slideMaster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7.xml"/><Relationship Id="rId4" Type="http://schemas.openxmlformats.org/officeDocument/2006/relationships/image" Target="../media/image19.svg"/></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Master" Target="../slideMasters/slideMaster1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4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1.xml"/><Relationship Id="rId4" Type="http://schemas.openxmlformats.org/officeDocument/2006/relationships/image" Target="../media/image19.svg"/></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7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Master" Target="../slideMasters/slideMaster14.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4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4.xml"/><Relationship Id="rId4" Type="http://schemas.openxmlformats.org/officeDocument/2006/relationships/image" Target="../media/image19.sv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Master" Target="../slideMasters/slideMaster5.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0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Master" Target="../slideMasters/slideMaster19.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7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9.xml"/><Relationship Id="rId4" Type="http://schemas.openxmlformats.org/officeDocument/2006/relationships/image" Target="../media/image19.sv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65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Master" Target="../slideMasters/slideMaster26.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6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68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68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69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69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69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69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69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69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69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69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69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0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70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70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70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70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70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70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70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70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70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71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71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71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71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71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71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71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71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71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72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72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72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72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72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72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72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72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72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73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73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73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73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73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73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26.xml"/><Relationship Id="rId4" Type="http://schemas.openxmlformats.org/officeDocument/2006/relationships/image" Target="../media/image19.svg"/></Relationships>
</file>

<file path=ppt/slideLayouts/_rels/slideLayout73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73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73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74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74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74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74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Master" Target="../slideMasters/slideMaster2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74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74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74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74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74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75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75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75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75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75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75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75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75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75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76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76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76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76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76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76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76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76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76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77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77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77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77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77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77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77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77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77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78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78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78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78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78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78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7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7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7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7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7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7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7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7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7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7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79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79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0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80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80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80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80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80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80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80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80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80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81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81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81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81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81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81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81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81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81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82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8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27.xml"/><Relationship Id="rId4" Type="http://schemas.openxmlformats.org/officeDocument/2006/relationships/image" Target="../media/image19.svg"/></Relationships>
</file>

<file path=ppt/slideLayouts/_rels/slideLayout82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82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82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82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82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82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82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83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83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83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83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83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83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83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83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83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84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84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84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84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84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84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84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84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84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85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85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85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85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85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85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85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85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85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86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86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86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86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86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86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86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86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86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87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87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87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87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87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87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87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87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87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88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88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88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88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88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88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88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88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88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89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89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89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89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89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89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89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89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89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0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90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90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90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90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90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90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90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90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90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91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91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91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91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91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91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91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91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91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92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92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92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92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92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92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92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92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92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93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93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93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93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93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93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93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93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93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94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94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94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94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94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94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94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94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94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95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95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95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95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95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95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95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95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95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96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96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96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96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96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96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96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96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96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97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97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97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97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97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97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97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97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97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98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98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98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98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98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98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98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98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98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561061" indent="0" algn="ctr">
              <a:buNone/>
              <a:defRPr/>
            </a:lvl2pPr>
            <a:lvl3pPr marL="1122121" indent="0" algn="ctr">
              <a:buNone/>
              <a:defRPr/>
            </a:lvl3pPr>
            <a:lvl4pPr marL="1683182" indent="0" algn="ctr">
              <a:buNone/>
              <a:defRPr/>
            </a:lvl4pPr>
            <a:lvl5pPr marL="2244242" indent="0" algn="ctr">
              <a:buNone/>
              <a:defRPr/>
            </a:lvl5pPr>
            <a:lvl6pPr marL="2805303" indent="0" algn="ctr">
              <a:buNone/>
              <a:defRPr/>
            </a:lvl6pPr>
            <a:lvl7pPr marL="3366364" indent="0" algn="ctr">
              <a:buNone/>
              <a:defRPr/>
            </a:lvl7pPr>
            <a:lvl8pPr marL="3927423" indent="0" algn="ctr">
              <a:buNone/>
              <a:defRPr/>
            </a:lvl8pPr>
            <a:lvl9pPr marL="4488484"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vi-VN"/>
          </a:p>
        </p:txBody>
      </p:sp>
      <p:sp>
        <p:nvSpPr>
          <p:cNvPr id="5" name="Rectangle 5"/>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vi-VN"/>
          </a:p>
        </p:txBody>
      </p:sp>
      <p:sp>
        <p:nvSpPr>
          <p:cNvPr id="6" name="Rectangle 6"/>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A2EFC6EB-5899-4113-A1E8-6E0FF185C6EA}" type="slidenum">
              <a:rPr lang="en-US" altLang="en-US" smtClean="0"/>
              <a:pPr defTabSz="623438" fontAlgn="base">
                <a:spcBef>
                  <a:spcPct val="0"/>
                </a:spcBef>
                <a:spcAft>
                  <a:spcPct val="0"/>
                </a:spcAft>
                <a:defRPr/>
              </a:pPr>
              <a:t>‹#›</a:t>
            </a:fld>
            <a:endParaRPr lang="en-US" altLang="en-US"/>
          </a:p>
        </p:txBody>
      </p:sp>
    </p:spTree>
    <p:extLst>
      <p:ext uri="{BB962C8B-B14F-4D97-AF65-F5344CB8AC3E}">
        <p14:creationId xmlns:p14="http://schemas.microsoft.com/office/powerpoint/2010/main" val="41188896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vi-VN"/>
          </a:p>
        </p:txBody>
      </p:sp>
      <p:sp>
        <p:nvSpPr>
          <p:cNvPr id="5" name="Rectangle 5"/>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vi-VN"/>
          </a:p>
        </p:txBody>
      </p:sp>
      <p:sp>
        <p:nvSpPr>
          <p:cNvPr id="6" name="Rectangle 6"/>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7AB2B79C-D270-46D1-9880-7D95292C9D02}" type="slidenum">
              <a:rPr lang="en-US" altLang="en-US" smtClean="0"/>
              <a:pPr defTabSz="623438" fontAlgn="base">
                <a:spcBef>
                  <a:spcPct val="0"/>
                </a:spcBef>
                <a:spcAft>
                  <a:spcPct val="0"/>
                </a:spcAft>
                <a:defRPr/>
              </a:pPr>
              <a:t>‹#›</a:t>
            </a:fld>
            <a:endParaRPr lang="en-US" altLang="en-US"/>
          </a:p>
        </p:txBody>
      </p:sp>
    </p:spTree>
    <p:extLst>
      <p:ext uri="{BB962C8B-B14F-4D97-AF65-F5344CB8AC3E}">
        <p14:creationId xmlns:p14="http://schemas.microsoft.com/office/powerpoint/2010/main" val="45811206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0D4333D7-A4A1-483B-8E0C-C0FD44ABE6B2}"/>
              </a:ext>
            </a:extLst>
          </p:cNvPr>
          <p:cNvSpPr>
            <a:spLocks noGrp="1"/>
          </p:cNvSpPr>
          <p:nvPr>
            <p:ph type="dt" sz="half" idx="10"/>
          </p:nvPr>
        </p:nvSpPr>
        <p:spPr/>
        <p:txBody>
          <a:bodyPr/>
          <a:lstStyle>
            <a:lvl1pPr>
              <a:defRPr/>
            </a:lvl1pPr>
          </a:lstStyle>
          <a:p>
            <a:pPr defTabSz="914396" fontAlgn="base">
              <a:spcBef>
                <a:spcPct val="0"/>
              </a:spcBef>
              <a:spcAft>
                <a:spcPct val="0"/>
              </a:spcAft>
              <a:defRPr/>
            </a:pPr>
            <a:fld id="{38E061F0-753F-4EE8-A7AD-82882E277433}" type="datetimeFigureOut">
              <a:rPr lang="zh-CN" altLang="en-US" smtClean="0">
                <a:solidFill>
                  <a:srgbClr val="080808"/>
                </a:solidFill>
                <a:cs typeface="Arial" panose="020B0604020202020204" pitchFamily="34" charset="0"/>
              </a:rPr>
              <a:pPr defTabSz="914396" fontAlgn="base">
                <a:spcBef>
                  <a:spcPct val="0"/>
                </a:spcBef>
                <a:spcAft>
                  <a:spcPct val="0"/>
                </a:spcAft>
                <a:defRPr/>
              </a:pPr>
              <a:t>2022/3/11</a:t>
            </a:fld>
            <a:endParaRPr lang="zh-CN" altLang="en-US">
              <a:solidFill>
                <a:srgbClr val="080808"/>
              </a:solidFill>
              <a:cs typeface="Arial" panose="020B0604020202020204" pitchFamily="34" charset="0"/>
            </a:endParaRPr>
          </a:p>
        </p:txBody>
      </p:sp>
      <p:sp>
        <p:nvSpPr>
          <p:cNvPr id="3" name="页脚占位符 4">
            <a:extLst>
              <a:ext uri="{FF2B5EF4-FFF2-40B4-BE49-F238E27FC236}">
                <a16:creationId xmlns:a16="http://schemas.microsoft.com/office/drawing/2014/main" id="{1DF4B6F9-9E07-4ED6-9102-B0252A168DC3}"/>
              </a:ext>
            </a:extLst>
          </p:cNvPr>
          <p:cNvSpPr>
            <a:spLocks noGrp="1"/>
          </p:cNvSpPr>
          <p:nvPr>
            <p:ph type="ftr" sz="quarter" idx="11"/>
          </p:nvPr>
        </p:nvSpPr>
        <p:spPr/>
        <p:txBody>
          <a:bodyPr/>
          <a:lstStyle>
            <a:lvl1pPr>
              <a:defRPr/>
            </a:lvl1pPr>
          </a:lstStyle>
          <a:p>
            <a:pPr defTabSz="914396" fontAlgn="base">
              <a:spcBef>
                <a:spcPct val="0"/>
              </a:spcBef>
              <a:spcAft>
                <a:spcPct val="0"/>
              </a:spcAft>
              <a:defRPr/>
            </a:pPr>
            <a:endParaRPr lang="zh-CN" altLang="en-US">
              <a:solidFill>
                <a:srgbClr val="080808"/>
              </a:solidFill>
              <a:cs typeface="Arial" panose="020B0604020202020204" pitchFamily="34" charset="0"/>
            </a:endParaRPr>
          </a:p>
        </p:txBody>
      </p:sp>
      <p:sp>
        <p:nvSpPr>
          <p:cNvPr id="4" name="灯片编号占位符 5">
            <a:extLst>
              <a:ext uri="{FF2B5EF4-FFF2-40B4-BE49-F238E27FC236}">
                <a16:creationId xmlns:a16="http://schemas.microsoft.com/office/drawing/2014/main" id="{C1AFF2B2-170C-4919-98D1-FF212A017F4F}"/>
              </a:ext>
            </a:extLst>
          </p:cNvPr>
          <p:cNvSpPr>
            <a:spLocks noGrp="1"/>
          </p:cNvSpPr>
          <p:nvPr>
            <p:ph type="sldNum" sz="quarter" idx="12"/>
          </p:nvPr>
        </p:nvSpPr>
        <p:spPr/>
        <p:txBody>
          <a:bodyPr/>
          <a:lstStyle>
            <a:lvl1pPr>
              <a:defRPr/>
            </a:lvl1pPr>
          </a:lstStyle>
          <a:p>
            <a:pPr defTabSz="914396" fontAlgn="base">
              <a:spcBef>
                <a:spcPct val="0"/>
              </a:spcBef>
              <a:spcAft>
                <a:spcPct val="0"/>
              </a:spcAft>
              <a:defRPr/>
            </a:pPr>
            <a:fld id="{5088FCC0-E8EF-419A-AE1D-5EBBD0241AD0}" type="slidenum">
              <a:rPr lang="zh-CN" altLang="en-US" smtClean="0">
                <a:solidFill>
                  <a:srgbClr val="FFFFFF"/>
                </a:solidFill>
                <a:cs typeface="Arial" panose="020B0604020202020204" pitchFamily="34" charset="0"/>
              </a:rPr>
              <a:pPr defTabSz="914396" fontAlgn="base">
                <a:spcBef>
                  <a:spcPct val="0"/>
                </a:spcBef>
                <a:spcAft>
                  <a:spcPct val="0"/>
                </a:spcAft>
                <a:defRPr/>
              </a:pPr>
              <a:t>‹#›</a:t>
            </a:fld>
            <a:endParaRPr lang="zh-CN" altLang="en-US">
              <a:solidFill>
                <a:srgbClr val="FFFFFF"/>
              </a:solidFill>
              <a:cs typeface="Arial" panose="020B0604020202020204" pitchFamily="34" charset="0"/>
            </a:endParaRPr>
          </a:p>
        </p:txBody>
      </p:sp>
    </p:spTree>
    <p:extLst>
      <p:ext uri="{BB962C8B-B14F-4D97-AF65-F5344CB8AC3E}">
        <p14:creationId xmlns:p14="http://schemas.microsoft.com/office/powerpoint/2010/main" val="3911297156"/>
      </p:ext>
    </p:extLst>
  </p:cSld>
  <p:clrMapOvr>
    <a:masterClrMapping/>
  </p:clrMapOvr>
  <p:transition spd="slow" advTm="3000">
    <p:random/>
  </p:transition>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8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0D4333D7-A4A1-483B-8E0C-C0FD44ABE6B2}"/>
              </a:ext>
            </a:extLst>
          </p:cNvPr>
          <p:cNvSpPr>
            <a:spLocks noGrp="1"/>
          </p:cNvSpPr>
          <p:nvPr>
            <p:ph type="dt" sz="half" idx="10"/>
          </p:nvPr>
        </p:nvSpPr>
        <p:spPr/>
        <p:txBody>
          <a:bodyPr/>
          <a:lstStyle>
            <a:lvl1pPr>
              <a:defRPr/>
            </a:lvl1pPr>
          </a:lstStyle>
          <a:p>
            <a:pPr defTabSz="914396" fontAlgn="base">
              <a:spcBef>
                <a:spcPct val="0"/>
              </a:spcBef>
              <a:spcAft>
                <a:spcPct val="0"/>
              </a:spcAft>
              <a:defRPr/>
            </a:pPr>
            <a:fld id="{38E061F0-753F-4EE8-A7AD-82882E277433}" type="datetimeFigureOut">
              <a:rPr lang="zh-CN" altLang="en-US" smtClean="0">
                <a:solidFill>
                  <a:srgbClr val="080808"/>
                </a:solidFill>
                <a:cs typeface="Arial" panose="020B0604020202020204" pitchFamily="34" charset="0"/>
              </a:rPr>
              <a:pPr defTabSz="914396" fontAlgn="base">
                <a:spcBef>
                  <a:spcPct val="0"/>
                </a:spcBef>
                <a:spcAft>
                  <a:spcPct val="0"/>
                </a:spcAft>
                <a:defRPr/>
              </a:pPr>
              <a:t>2022/3/11</a:t>
            </a:fld>
            <a:endParaRPr lang="zh-CN" altLang="en-US">
              <a:solidFill>
                <a:srgbClr val="080808"/>
              </a:solidFill>
              <a:cs typeface="Arial" panose="020B0604020202020204" pitchFamily="34" charset="0"/>
            </a:endParaRPr>
          </a:p>
        </p:txBody>
      </p:sp>
      <p:sp>
        <p:nvSpPr>
          <p:cNvPr id="3" name="页脚占位符 4">
            <a:extLst>
              <a:ext uri="{FF2B5EF4-FFF2-40B4-BE49-F238E27FC236}">
                <a16:creationId xmlns:a16="http://schemas.microsoft.com/office/drawing/2014/main" id="{1DF4B6F9-9E07-4ED6-9102-B0252A168DC3}"/>
              </a:ext>
            </a:extLst>
          </p:cNvPr>
          <p:cNvSpPr>
            <a:spLocks noGrp="1"/>
          </p:cNvSpPr>
          <p:nvPr>
            <p:ph type="ftr" sz="quarter" idx="11"/>
          </p:nvPr>
        </p:nvSpPr>
        <p:spPr/>
        <p:txBody>
          <a:bodyPr/>
          <a:lstStyle>
            <a:lvl1pPr>
              <a:defRPr/>
            </a:lvl1pPr>
          </a:lstStyle>
          <a:p>
            <a:pPr defTabSz="914396" fontAlgn="base">
              <a:spcBef>
                <a:spcPct val="0"/>
              </a:spcBef>
              <a:spcAft>
                <a:spcPct val="0"/>
              </a:spcAft>
              <a:defRPr/>
            </a:pPr>
            <a:endParaRPr lang="zh-CN" altLang="en-US">
              <a:solidFill>
                <a:srgbClr val="080808"/>
              </a:solidFill>
              <a:cs typeface="Arial" panose="020B0604020202020204" pitchFamily="34" charset="0"/>
            </a:endParaRPr>
          </a:p>
        </p:txBody>
      </p:sp>
      <p:sp>
        <p:nvSpPr>
          <p:cNvPr id="4" name="灯片编号占位符 5">
            <a:extLst>
              <a:ext uri="{FF2B5EF4-FFF2-40B4-BE49-F238E27FC236}">
                <a16:creationId xmlns:a16="http://schemas.microsoft.com/office/drawing/2014/main" id="{C1AFF2B2-170C-4919-98D1-FF212A017F4F}"/>
              </a:ext>
            </a:extLst>
          </p:cNvPr>
          <p:cNvSpPr>
            <a:spLocks noGrp="1"/>
          </p:cNvSpPr>
          <p:nvPr>
            <p:ph type="sldNum" sz="quarter" idx="12"/>
          </p:nvPr>
        </p:nvSpPr>
        <p:spPr/>
        <p:txBody>
          <a:bodyPr/>
          <a:lstStyle>
            <a:lvl1pPr>
              <a:defRPr/>
            </a:lvl1pPr>
          </a:lstStyle>
          <a:p>
            <a:pPr defTabSz="914396" fontAlgn="base">
              <a:spcBef>
                <a:spcPct val="0"/>
              </a:spcBef>
              <a:spcAft>
                <a:spcPct val="0"/>
              </a:spcAft>
              <a:defRPr/>
            </a:pPr>
            <a:fld id="{5088FCC0-E8EF-419A-AE1D-5EBBD0241AD0}" type="slidenum">
              <a:rPr lang="zh-CN" altLang="en-US" smtClean="0">
                <a:solidFill>
                  <a:srgbClr val="FFFFFF"/>
                </a:solidFill>
                <a:cs typeface="Arial" panose="020B0604020202020204" pitchFamily="34" charset="0"/>
              </a:rPr>
              <a:pPr defTabSz="914396" fontAlgn="base">
                <a:spcBef>
                  <a:spcPct val="0"/>
                </a:spcBef>
                <a:spcAft>
                  <a:spcPct val="0"/>
                </a:spcAft>
                <a:defRPr/>
              </a:pPr>
              <a:t>‹#›</a:t>
            </a:fld>
            <a:endParaRPr lang="zh-CN" altLang="en-US">
              <a:solidFill>
                <a:srgbClr val="FFFFFF"/>
              </a:solidFill>
              <a:cs typeface="Arial" panose="020B0604020202020204" pitchFamily="34" charset="0"/>
            </a:endParaRPr>
          </a:p>
        </p:txBody>
      </p:sp>
    </p:spTree>
    <p:extLst>
      <p:ext uri="{BB962C8B-B14F-4D97-AF65-F5344CB8AC3E}">
        <p14:creationId xmlns:p14="http://schemas.microsoft.com/office/powerpoint/2010/main" val="1757225942"/>
      </p:ext>
    </p:extLst>
  </p:cSld>
  <p:clrMapOvr>
    <a:masterClrMapping/>
  </p:clrMapOvr>
  <p:transition spd="slow" advTm="3000">
    <p:random/>
  </p:transition>
  <p:timing>
    <p:tnLst>
      <p:par>
        <p:cTn id="1" dur="indefinite" restart="never" nodeType="tmRoot"/>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7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0D4333D7-A4A1-483B-8E0C-C0FD44ABE6B2}"/>
              </a:ext>
            </a:extLst>
          </p:cNvPr>
          <p:cNvSpPr>
            <a:spLocks noGrp="1"/>
          </p:cNvSpPr>
          <p:nvPr>
            <p:ph type="dt" sz="half" idx="10"/>
          </p:nvPr>
        </p:nvSpPr>
        <p:spPr/>
        <p:txBody>
          <a:bodyPr/>
          <a:lstStyle>
            <a:lvl1pPr>
              <a:defRPr/>
            </a:lvl1pPr>
          </a:lstStyle>
          <a:p>
            <a:pPr defTabSz="914396" fontAlgn="base">
              <a:spcBef>
                <a:spcPct val="0"/>
              </a:spcBef>
              <a:spcAft>
                <a:spcPct val="0"/>
              </a:spcAft>
              <a:defRPr/>
            </a:pPr>
            <a:fld id="{38E061F0-753F-4EE8-A7AD-82882E277433}" type="datetimeFigureOut">
              <a:rPr lang="zh-CN" altLang="en-US" smtClean="0">
                <a:solidFill>
                  <a:srgbClr val="080808"/>
                </a:solidFill>
                <a:cs typeface="Arial" panose="020B0604020202020204" pitchFamily="34" charset="0"/>
              </a:rPr>
              <a:pPr defTabSz="914396" fontAlgn="base">
                <a:spcBef>
                  <a:spcPct val="0"/>
                </a:spcBef>
                <a:spcAft>
                  <a:spcPct val="0"/>
                </a:spcAft>
                <a:defRPr/>
              </a:pPr>
              <a:t>2022/3/11</a:t>
            </a:fld>
            <a:endParaRPr lang="zh-CN" altLang="en-US">
              <a:solidFill>
                <a:srgbClr val="080808"/>
              </a:solidFill>
              <a:cs typeface="Arial" panose="020B0604020202020204" pitchFamily="34" charset="0"/>
            </a:endParaRPr>
          </a:p>
        </p:txBody>
      </p:sp>
      <p:sp>
        <p:nvSpPr>
          <p:cNvPr id="3" name="页脚占位符 4">
            <a:extLst>
              <a:ext uri="{FF2B5EF4-FFF2-40B4-BE49-F238E27FC236}">
                <a16:creationId xmlns:a16="http://schemas.microsoft.com/office/drawing/2014/main" id="{1DF4B6F9-9E07-4ED6-9102-B0252A168DC3}"/>
              </a:ext>
            </a:extLst>
          </p:cNvPr>
          <p:cNvSpPr>
            <a:spLocks noGrp="1"/>
          </p:cNvSpPr>
          <p:nvPr>
            <p:ph type="ftr" sz="quarter" idx="11"/>
          </p:nvPr>
        </p:nvSpPr>
        <p:spPr/>
        <p:txBody>
          <a:bodyPr/>
          <a:lstStyle>
            <a:lvl1pPr>
              <a:defRPr/>
            </a:lvl1pPr>
          </a:lstStyle>
          <a:p>
            <a:pPr defTabSz="914396" fontAlgn="base">
              <a:spcBef>
                <a:spcPct val="0"/>
              </a:spcBef>
              <a:spcAft>
                <a:spcPct val="0"/>
              </a:spcAft>
              <a:defRPr/>
            </a:pPr>
            <a:endParaRPr lang="zh-CN" altLang="en-US">
              <a:solidFill>
                <a:srgbClr val="080808"/>
              </a:solidFill>
              <a:cs typeface="Arial" panose="020B0604020202020204" pitchFamily="34" charset="0"/>
            </a:endParaRPr>
          </a:p>
        </p:txBody>
      </p:sp>
      <p:sp>
        <p:nvSpPr>
          <p:cNvPr id="4" name="灯片编号占位符 5">
            <a:extLst>
              <a:ext uri="{FF2B5EF4-FFF2-40B4-BE49-F238E27FC236}">
                <a16:creationId xmlns:a16="http://schemas.microsoft.com/office/drawing/2014/main" id="{C1AFF2B2-170C-4919-98D1-FF212A017F4F}"/>
              </a:ext>
            </a:extLst>
          </p:cNvPr>
          <p:cNvSpPr>
            <a:spLocks noGrp="1"/>
          </p:cNvSpPr>
          <p:nvPr>
            <p:ph type="sldNum" sz="quarter" idx="12"/>
          </p:nvPr>
        </p:nvSpPr>
        <p:spPr/>
        <p:txBody>
          <a:bodyPr/>
          <a:lstStyle>
            <a:lvl1pPr>
              <a:defRPr/>
            </a:lvl1pPr>
          </a:lstStyle>
          <a:p>
            <a:pPr defTabSz="914396" fontAlgn="base">
              <a:spcBef>
                <a:spcPct val="0"/>
              </a:spcBef>
              <a:spcAft>
                <a:spcPct val="0"/>
              </a:spcAft>
              <a:defRPr/>
            </a:pPr>
            <a:fld id="{5088FCC0-E8EF-419A-AE1D-5EBBD0241AD0}" type="slidenum">
              <a:rPr lang="zh-CN" altLang="en-US" smtClean="0">
                <a:solidFill>
                  <a:srgbClr val="FFFFFF"/>
                </a:solidFill>
                <a:cs typeface="Arial" panose="020B0604020202020204" pitchFamily="34" charset="0"/>
              </a:rPr>
              <a:pPr defTabSz="914396" fontAlgn="base">
                <a:spcBef>
                  <a:spcPct val="0"/>
                </a:spcBef>
                <a:spcAft>
                  <a:spcPct val="0"/>
                </a:spcAft>
                <a:defRPr/>
              </a:pPr>
              <a:t>‹#›</a:t>
            </a:fld>
            <a:endParaRPr lang="zh-CN" altLang="en-US">
              <a:solidFill>
                <a:srgbClr val="FFFFFF"/>
              </a:solidFill>
              <a:cs typeface="Arial" panose="020B0604020202020204" pitchFamily="34" charset="0"/>
            </a:endParaRPr>
          </a:p>
        </p:txBody>
      </p:sp>
    </p:spTree>
    <p:extLst>
      <p:ext uri="{BB962C8B-B14F-4D97-AF65-F5344CB8AC3E}">
        <p14:creationId xmlns:p14="http://schemas.microsoft.com/office/powerpoint/2010/main" val="2772334907"/>
      </p:ext>
    </p:extLst>
  </p:cSld>
  <p:clrMapOvr>
    <a:masterClrMapping/>
  </p:clrMapOvr>
  <p:transition spd="slow" advTm="3000">
    <p:random/>
  </p:transition>
  <p:timing>
    <p:tnLst>
      <p:par>
        <p:cTn id="1" dur="indefinite" restart="never" nodeType="tmRoot"/>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6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0D4333D7-A4A1-483B-8E0C-C0FD44ABE6B2}"/>
              </a:ext>
            </a:extLst>
          </p:cNvPr>
          <p:cNvSpPr>
            <a:spLocks noGrp="1"/>
          </p:cNvSpPr>
          <p:nvPr>
            <p:ph type="dt" sz="half" idx="10"/>
          </p:nvPr>
        </p:nvSpPr>
        <p:spPr/>
        <p:txBody>
          <a:bodyPr/>
          <a:lstStyle>
            <a:lvl1pPr>
              <a:defRPr/>
            </a:lvl1pPr>
          </a:lstStyle>
          <a:p>
            <a:pPr defTabSz="914396" fontAlgn="base">
              <a:spcBef>
                <a:spcPct val="0"/>
              </a:spcBef>
              <a:spcAft>
                <a:spcPct val="0"/>
              </a:spcAft>
              <a:defRPr/>
            </a:pPr>
            <a:fld id="{38E061F0-753F-4EE8-A7AD-82882E277433}" type="datetimeFigureOut">
              <a:rPr lang="zh-CN" altLang="en-US" smtClean="0">
                <a:solidFill>
                  <a:srgbClr val="080808"/>
                </a:solidFill>
                <a:cs typeface="Arial" panose="020B0604020202020204" pitchFamily="34" charset="0"/>
              </a:rPr>
              <a:pPr defTabSz="914396" fontAlgn="base">
                <a:spcBef>
                  <a:spcPct val="0"/>
                </a:spcBef>
                <a:spcAft>
                  <a:spcPct val="0"/>
                </a:spcAft>
                <a:defRPr/>
              </a:pPr>
              <a:t>2022/3/11</a:t>
            </a:fld>
            <a:endParaRPr lang="zh-CN" altLang="en-US">
              <a:solidFill>
                <a:srgbClr val="080808"/>
              </a:solidFill>
              <a:cs typeface="Arial" panose="020B0604020202020204" pitchFamily="34" charset="0"/>
            </a:endParaRPr>
          </a:p>
        </p:txBody>
      </p:sp>
      <p:sp>
        <p:nvSpPr>
          <p:cNvPr id="3" name="页脚占位符 4">
            <a:extLst>
              <a:ext uri="{FF2B5EF4-FFF2-40B4-BE49-F238E27FC236}">
                <a16:creationId xmlns:a16="http://schemas.microsoft.com/office/drawing/2014/main" id="{1DF4B6F9-9E07-4ED6-9102-B0252A168DC3}"/>
              </a:ext>
            </a:extLst>
          </p:cNvPr>
          <p:cNvSpPr>
            <a:spLocks noGrp="1"/>
          </p:cNvSpPr>
          <p:nvPr>
            <p:ph type="ftr" sz="quarter" idx="11"/>
          </p:nvPr>
        </p:nvSpPr>
        <p:spPr/>
        <p:txBody>
          <a:bodyPr/>
          <a:lstStyle>
            <a:lvl1pPr>
              <a:defRPr/>
            </a:lvl1pPr>
          </a:lstStyle>
          <a:p>
            <a:pPr defTabSz="914396" fontAlgn="base">
              <a:spcBef>
                <a:spcPct val="0"/>
              </a:spcBef>
              <a:spcAft>
                <a:spcPct val="0"/>
              </a:spcAft>
              <a:defRPr/>
            </a:pPr>
            <a:endParaRPr lang="zh-CN" altLang="en-US">
              <a:solidFill>
                <a:srgbClr val="080808"/>
              </a:solidFill>
              <a:cs typeface="Arial" panose="020B0604020202020204" pitchFamily="34" charset="0"/>
            </a:endParaRPr>
          </a:p>
        </p:txBody>
      </p:sp>
      <p:sp>
        <p:nvSpPr>
          <p:cNvPr id="4" name="灯片编号占位符 5">
            <a:extLst>
              <a:ext uri="{FF2B5EF4-FFF2-40B4-BE49-F238E27FC236}">
                <a16:creationId xmlns:a16="http://schemas.microsoft.com/office/drawing/2014/main" id="{C1AFF2B2-170C-4919-98D1-FF212A017F4F}"/>
              </a:ext>
            </a:extLst>
          </p:cNvPr>
          <p:cNvSpPr>
            <a:spLocks noGrp="1"/>
          </p:cNvSpPr>
          <p:nvPr>
            <p:ph type="sldNum" sz="quarter" idx="12"/>
          </p:nvPr>
        </p:nvSpPr>
        <p:spPr/>
        <p:txBody>
          <a:bodyPr/>
          <a:lstStyle>
            <a:lvl1pPr>
              <a:defRPr/>
            </a:lvl1pPr>
          </a:lstStyle>
          <a:p>
            <a:pPr defTabSz="914396" fontAlgn="base">
              <a:spcBef>
                <a:spcPct val="0"/>
              </a:spcBef>
              <a:spcAft>
                <a:spcPct val="0"/>
              </a:spcAft>
              <a:defRPr/>
            </a:pPr>
            <a:fld id="{5088FCC0-E8EF-419A-AE1D-5EBBD0241AD0}" type="slidenum">
              <a:rPr lang="zh-CN" altLang="en-US" smtClean="0">
                <a:solidFill>
                  <a:srgbClr val="FFFFFF"/>
                </a:solidFill>
                <a:cs typeface="Arial" panose="020B0604020202020204" pitchFamily="34" charset="0"/>
              </a:rPr>
              <a:pPr defTabSz="914396" fontAlgn="base">
                <a:spcBef>
                  <a:spcPct val="0"/>
                </a:spcBef>
                <a:spcAft>
                  <a:spcPct val="0"/>
                </a:spcAft>
                <a:defRPr/>
              </a:pPr>
              <a:t>‹#›</a:t>
            </a:fld>
            <a:endParaRPr lang="zh-CN" altLang="en-US">
              <a:solidFill>
                <a:srgbClr val="FFFFFF"/>
              </a:solidFill>
              <a:cs typeface="Arial" panose="020B0604020202020204" pitchFamily="34" charset="0"/>
            </a:endParaRPr>
          </a:p>
        </p:txBody>
      </p:sp>
    </p:spTree>
    <p:extLst>
      <p:ext uri="{BB962C8B-B14F-4D97-AF65-F5344CB8AC3E}">
        <p14:creationId xmlns:p14="http://schemas.microsoft.com/office/powerpoint/2010/main" val="3004074081"/>
      </p:ext>
    </p:extLst>
  </p:cSld>
  <p:clrMapOvr>
    <a:masterClrMapping/>
  </p:clrMapOvr>
  <p:transition spd="slow" advTm="3000">
    <p:random/>
  </p:transition>
  <p:timing>
    <p:tnLst>
      <p:par>
        <p:cT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5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0D4333D7-A4A1-483B-8E0C-C0FD44ABE6B2}"/>
              </a:ext>
            </a:extLst>
          </p:cNvPr>
          <p:cNvSpPr>
            <a:spLocks noGrp="1"/>
          </p:cNvSpPr>
          <p:nvPr>
            <p:ph type="dt" sz="half" idx="10"/>
          </p:nvPr>
        </p:nvSpPr>
        <p:spPr/>
        <p:txBody>
          <a:bodyPr/>
          <a:lstStyle>
            <a:lvl1pPr>
              <a:defRPr/>
            </a:lvl1pPr>
          </a:lstStyle>
          <a:p>
            <a:pPr defTabSz="914396" fontAlgn="base">
              <a:spcBef>
                <a:spcPct val="0"/>
              </a:spcBef>
              <a:spcAft>
                <a:spcPct val="0"/>
              </a:spcAft>
              <a:defRPr/>
            </a:pPr>
            <a:fld id="{38E061F0-753F-4EE8-A7AD-82882E277433}" type="datetimeFigureOut">
              <a:rPr lang="zh-CN" altLang="en-US" smtClean="0">
                <a:solidFill>
                  <a:srgbClr val="080808"/>
                </a:solidFill>
                <a:cs typeface="Arial" panose="020B0604020202020204" pitchFamily="34" charset="0"/>
              </a:rPr>
              <a:pPr defTabSz="914396" fontAlgn="base">
                <a:spcBef>
                  <a:spcPct val="0"/>
                </a:spcBef>
                <a:spcAft>
                  <a:spcPct val="0"/>
                </a:spcAft>
                <a:defRPr/>
              </a:pPr>
              <a:t>2022/3/11</a:t>
            </a:fld>
            <a:endParaRPr lang="zh-CN" altLang="en-US">
              <a:solidFill>
                <a:srgbClr val="080808"/>
              </a:solidFill>
              <a:cs typeface="Arial" panose="020B0604020202020204" pitchFamily="34" charset="0"/>
            </a:endParaRPr>
          </a:p>
        </p:txBody>
      </p:sp>
      <p:sp>
        <p:nvSpPr>
          <p:cNvPr id="3" name="页脚占位符 4">
            <a:extLst>
              <a:ext uri="{FF2B5EF4-FFF2-40B4-BE49-F238E27FC236}">
                <a16:creationId xmlns:a16="http://schemas.microsoft.com/office/drawing/2014/main" id="{1DF4B6F9-9E07-4ED6-9102-B0252A168DC3}"/>
              </a:ext>
            </a:extLst>
          </p:cNvPr>
          <p:cNvSpPr>
            <a:spLocks noGrp="1"/>
          </p:cNvSpPr>
          <p:nvPr>
            <p:ph type="ftr" sz="quarter" idx="11"/>
          </p:nvPr>
        </p:nvSpPr>
        <p:spPr/>
        <p:txBody>
          <a:bodyPr/>
          <a:lstStyle>
            <a:lvl1pPr>
              <a:defRPr/>
            </a:lvl1pPr>
          </a:lstStyle>
          <a:p>
            <a:pPr defTabSz="914396" fontAlgn="base">
              <a:spcBef>
                <a:spcPct val="0"/>
              </a:spcBef>
              <a:spcAft>
                <a:spcPct val="0"/>
              </a:spcAft>
              <a:defRPr/>
            </a:pPr>
            <a:endParaRPr lang="zh-CN" altLang="en-US">
              <a:solidFill>
                <a:srgbClr val="080808"/>
              </a:solidFill>
              <a:cs typeface="Arial" panose="020B0604020202020204" pitchFamily="34" charset="0"/>
            </a:endParaRPr>
          </a:p>
        </p:txBody>
      </p:sp>
      <p:sp>
        <p:nvSpPr>
          <p:cNvPr id="4" name="灯片编号占位符 5">
            <a:extLst>
              <a:ext uri="{FF2B5EF4-FFF2-40B4-BE49-F238E27FC236}">
                <a16:creationId xmlns:a16="http://schemas.microsoft.com/office/drawing/2014/main" id="{C1AFF2B2-170C-4919-98D1-FF212A017F4F}"/>
              </a:ext>
            </a:extLst>
          </p:cNvPr>
          <p:cNvSpPr>
            <a:spLocks noGrp="1"/>
          </p:cNvSpPr>
          <p:nvPr>
            <p:ph type="sldNum" sz="quarter" idx="12"/>
          </p:nvPr>
        </p:nvSpPr>
        <p:spPr/>
        <p:txBody>
          <a:bodyPr/>
          <a:lstStyle>
            <a:lvl1pPr>
              <a:defRPr/>
            </a:lvl1pPr>
          </a:lstStyle>
          <a:p>
            <a:pPr defTabSz="914396" fontAlgn="base">
              <a:spcBef>
                <a:spcPct val="0"/>
              </a:spcBef>
              <a:spcAft>
                <a:spcPct val="0"/>
              </a:spcAft>
              <a:defRPr/>
            </a:pPr>
            <a:fld id="{5088FCC0-E8EF-419A-AE1D-5EBBD0241AD0}" type="slidenum">
              <a:rPr lang="zh-CN" altLang="en-US" smtClean="0">
                <a:solidFill>
                  <a:srgbClr val="FFFFFF"/>
                </a:solidFill>
                <a:cs typeface="Arial" panose="020B0604020202020204" pitchFamily="34" charset="0"/>
              </a:rPr>
              <a:pPr defTabSz="914396" fontAlgn="base">
                <a:spcBef>
                  <a:spcPct val="0"/>
                </a:spcBef>
                <a:spcAft>
                  <a:spcPct val="0"/>
                </a:spcAft>
                <a:defRPr/>
              </a:pPr>
              <a:t>‹#›</a:t>
            </a:fld>
            <a:endParaRPr lang="zh-CN" altLang="en-US">
              <a:solidFill>
                <a:srgbClr val="FFFFFF"/>
              </a:solidFill>
              <a:cs typeface="Arial" panose="020B0604020202020204" pitchFamily="34" charset="0"/>
            </a:endParaRPr>
          </a:p>
        </p:txBody>
      </p:sp>
    </p:spTree>
    <p:extLst>
      <p:ext uri="{BB962C8B-B14F-4D97-AF65-F5344CB8AC3E}">
        <p14:creationId xmlns:p14="http://schemas.microsoft.com/office/powerpoint/2010/main" val="2764817161"/>
      </p:ext>
    </p:extLst>
  </p:cSld>
  <p:clrMapOvr>
    <a:masterClrMapping/>
  </p:clrMapOvr>
  <p:transition spd="slow" advTm="3000">
    <p:random/>
  </p:transition>
  <p:timing>
    <p:tnLst>
      <p:par>
        <p:cT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0D4333D7-A4A1-483B-8E0C-C0FD44ABE6B2}"/>
              </a:ext>
            </a:extLst>
          </p:cNvPr>
          <p:cNvSpPr>
            <a:spLocks noGrp="1"/>
          </p:cNvSpPr>
          <p:nvPr>
            <p:ph type="dt" sz="half" idx="10"/>
          </p:nvPr>
        </p:nvSpPr>
        <p:spPr/>
        <p:txBody>
          <a:bodyPr/>
          <a:lstStyle>
            <a:lvl1pPr>
              <a:defRPr/>
            </a:lvl1pPr>
          </a:lstStyle>
          <a:p>
            <a:pPr defTabSz="914396" fontAlgn="base">
              <a:spcBef>
                <a:spcPct val="0"/>
              </a:spcBef>
              <a:spcAft>
                <a:spcPct val="0"/>
              </a:spcAft>
              <a:defRPr/>
            </a:pPr>
            <a:fld id="{38E061F0-753F-4EE8-A7AD-82882E277433}" type="datetimeFigureOut">
              <a:rPr lang="zh-CN" altLang="en-US" smtClean="0">
                <a:solidFill>
                  <a:srgbClr val="080808"/>
                </a:solidFill>
                <a:cs typeface="Arial" panose="020B0604020202020204" pitchFamily="34" charset="0"/>
              </a:rPr>
              <a:pPr defTabSz="914396" fontAlgn="base">
                <a:spcBef>
                  <a:spcPct val="0"/>
                </a:spcBef>
                <a:spcAft>
                  <a:spcPct val="0"/>
                </a:spcAft>
                <a:defRPr/>
              </a:pPr>
              <a:t>2022/3/11</a:t>
            </a:fld>
            <a:endParaRPr lang="zh-CN" altLang="en-US">
              <a:solidFill>
                <a:srgbClr val="080808"/>
              </a:solidFill>
              <a:cs typeface="Arial" panose="020B0604020202020204" pitchFamily="34" charset="0"/>
            </a:endParaRPr>
          </a:p>
        </p:txBody>
      </p:sp>
      <p:sp>
        <p:nvSpPr>
          <p:cNvPr id="3" name="页脚占位符 4">
            <a:extLst>
              <a:ext uri="{FF2B5EF4-FFF2-40B4-BE49-F238E27FC236}">
                <a16:creationId xmlns:a16="http://schemas.microsoft.com/office/drawing/2014/main" id="{1DF4B6F9-9E07-4ED6-9102-B0252A168DC3}"/>
              </a:ext>
            </a:extLst>
          </p:cNvPr>
          <p:cNvSpPr>
            <a:spLocks noGrp="1"/>
          </p:cNvSpPr>
          <p:nvPr>
            <p:ph type="ftr" sz="quarter" idx="11"/>
          </p:nvPr>
        </p:nvSpPr>
        <p:spPr/>
        <p:txBody>
          <a:bodyPr/>
          <a:lstStyle>
            <a:lvl1pPr>
              <a:defRPr/>
            </a:lvl1pPr>
          </a:lstStyle>
          <a:p>
            <a:pPr defTabSz="914396" fontAlgn="base">
              <a:spcBef>
                <a:spcPct val="0"/>
              </a:spcBef>
              <a:spcAft>
                <a:spcPct val="0"/>
              </a:spcAft>
              <a:defRPr/>
            </a:pPr>
            <a:endParaRPr lang="zh-CN" altLang="en-US">
              <a:solidFill>
                <a:srgbClr val="080808"/>
              </a:solidFill>
              <a:cs typeface="Arial" panose="020B0604020202020204" pitchFamily="34" charset="0"/>
            </a:endParaRPr>
          </a:p>
        </p:txBody>
      </p:sp>
      <p:sp>
        <p:nvSpPr>
          <p:cNvPr id="4" name="灯片编号占位符 5">
            <a:extLst>
              <a:ext uri="{FF2B5EF4-FFF2-40B4-BE49-F238E27FC236}">
                <a16:creationId xmlns:a16="http://schemas.microsoft.com/office/drawing/2014/main" id="{C1AFF2B2-170C-4919-98D1-FF212A017F4F}"/>
              </a:ext>
            </a:extLst>
          </p:cNvPr>
          <p:cNvSpPr>
            <a:spLocks noGrp="1"/>
          </p:cNvSpPr>
          <p:nvPr>
            <p:ph type="sldNum" sz="quarter" idx="12"/>
          </p:nvPr>
        </p:nvSpPr>
        <p:spPr/>
        <p:txBody>
          <a:bodyPr/>
          <a:lstStyle>
            <a:lvl1pPr>
              <a:defRPr/>
            </a:lvl1pPr>
          </a:lstStyle>
          <a:p>
            <a:pPr defTabSz="914396" fontAlgn="base">
              <a:spcBef>
                <a:spcPct val="0"/>
              </a:spcBef>
              <a:spcAft>
                <a:spcPct val="0"/>
              </a:spcAft>
              <a:defRPr/>
            </a:pPr>
            <a:fld id="{5088FCC0-E8EF-419A-AE1D-5EBBD0241AD0}" type="slidenum">
              <a:rPr lang="zh-CN" altLang="en-US" smtClean="0">
                <a:solidFill>
                  <a:srgbClr val="FFFFFF"/>
                </a:solidFill>
                <a:cs typeface="Arial" panose="020B0604020202020204" pitchFamily="34" charset="0"/>
              </a:rPr>
              <a:pPr defTabSz="914396" fontAlgn="base">
                <a:spcBef>
                  <a:spcPct val="0"/>
                </a:spcBef>
                <a:spcAft>
                  <a:spcPct val="0"/>
                </a:spcAft>
                <a:defRPr/>
              </a:pPr>
              <a:t>‹#›</a:t>
            </a:fld>
            <a:endParaRPr lang="zh-CN" altLang="en-US">
              <a:solidFill>
                <a:srgbClr val="FFFFFF"/>
              </a:solidFill>
              <a:cs typeface="Arial" panose="020B0604020202020204" pitchFamily="34" charset="0"/>
            </a:endParaRPr>
          </a:p>
        </p:txBody>
      </p:sp>
    </p:spTree>
    <p:extLst>
      <p:ext uri="{BB962C8B-B14F-4D97-AF65-F5344CB8AC3E}">
        <p14:creationId xmlns:p14="http://schemas.microsoft.com/office/powerpoint/2010/main" val="762505524"/>
      </p:ext>
    </p:extLst>
  </p:cSld>
  <p:clrMapOvr>
    <a:masterClrMapping/>
  </p:clrMapOvr>
  <p:transition spd="slow" advTm="3000">
    <p:random/>
  </p:transition>
  <p:timing>
    <p:tnLst>
      <p:par>
        <p:cT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0D4333D7-A4A1-483B-8E0C-C0FD44ABE6B2}"/>
              </a:ext>
            </a:extLst>
          </p:cNvPr>
          <p:cNvSpPr>
            <a:spLocks noGrp="1"/>
          </p:cNvSpPr>
          <p:nvPr>
            <p:ph type="dt" sz="half" idx="10"/>
          </p:nvPr>
        </p:nvSpPr>
        <p:spPr/>
        <p:txBody>
          <a:bodyPr/>
          <a:lstStyle>
            <a:lvl1pPr>
              <a:defRPr/>
            </a:lvl1pPr>
          </a:lstStyle>
          <a:p>
            <a:pPr defTabSz="914396" fontAlgn="base">
              <a:spcBef>
                <a:spcPct val="0"/>
              </a:spcBef>
              <a:spcAft>
                <a:spcPct val="0"/>
              </a:spcAft>
              <a:defRPr/>
            </a:pPr>
            <a:fld id="{38E061F0-753F-4EE8-A7AD-82882E277433}" type="datetimeFigureOut">
              <a:rPr lang="zh-CN" altLang="en-US" smtClean="0">
                <a:solidFill>
                  <a:srgbClr val="080808"/>
                </a:solidFill>
                <a:cs typeface="Arial" panose="020B0604020202020204" pitchFamily="34" charset="0"/>
              </a:rPr>
              <a:pPr defTabSz="914396" fontAlgn="base">
                <a:spcBef>
                  <a:spcPct val="0"/>
                </a:spcBef>
                <a:spcAft>
                  <a:spcPct val="0"/>
                </a:spcAft>
                <a:defRPr/>
              </a:pPr>
              <a:t>2022/3/11</a:t>
            </a:fld>
            <a:endParaRPr lang="zh-CN" altLang="en-US">
              <a:solidFill>
                <a:srgbClr val="080808"/>
              </a:solidFill>
              <a:cs typeface="Arial" panose="020B0604020202020204" pitchFamily="34" charset="0"/>
            </a:endParaRPr>
          </a:p>
        </p:txBody>
      </p:sp>
      <p:sp>
        <p:nvSpPr>
          <p:cNvPr id="3" name="页脚占位符 4">
            <a:extLst>
              <a:ext uri="{FF2B5EF4-FFF2-40B4-BE49-F238E27FC236}">
                <a16:creationId xmlns:a16="http://schemas.microsoft.com/office/drawing/2014/main" id="{1DF4B6F9-9E07-4ED6-9102-B0252A168DC3}"/>
              </a:ext>
            </a:extLst>
          </p:cNvPr>
          <p:cNvSpPr>
            <a:spLocks noGrp="1"/>
          </p:cNvSpPr>
          <p:nvPr>
            <p:ph type="ftr" sz="quarter" idx="11"/>
          </p:nvPr>
        </p:nvSpPr>
        <p:spPr/>
        <p:txBody>
          <a:bodyPr/>
          <a:lstStyle>
            <a:lvl1pPr>
              <a:defRPr/>
            </a:lvl1pPr>
          </a:lstStyle>
          <a:p>
            <a:pPr defTabSz="914396" fontAlgn="base">
              <a:spcBef>
                <a:spcPct val="0"/>
              </a:spcBef>
              <a:spcAft>
                <a:spcPct val="0"/>
              </a:spcAft>
              <a:defRPr/>
            </a:pPr>
            <a:endParaRPr lang="zh-CN" altLang="en-US">
              <a:solidFill>
                <a:srgbClr val="080808"/>
              </a:solidFill>
              <a:cs typeface="Arial" panose="020B0604020202020204" pitchFamily="34" charset="0"/>
            </a:endParaRPr>
          </a:p>
        </p:txBody>
      </p:sp>
      <p:sp>
        <p:nvSpPr>
          <p:cNvPr id="4" name="灯片编号占位符 5">
            <a:extLst>
              <a:ext uri="{FF2B5EF4-FFF2-40B4-BE49-F238E27FC236}">
                <a16:creationId xmlns:a16="http://schemas.microsoft.com/office/drawing/2014/main" id="{C1AFF2B2-170C-4919-98D1-FF212A017F4F}"/>
              </a:ext>
            </a:extLst>
          </p:cNvPr>
          <p:cNvSpPr>
            <a:spLocks noGrp="1"/>
          </p:cNvSpPr>
          <p:nvPr>
            <p:ph type="sldNum" sz="quarter" idx="12"/>
          </p:nvPr>
        </p:nvSpPr>
        <p:spPr/>
        <p:txBody>
          <a:bodyPr/>
          <a:lstStyle>
            <a:lvl1pPr>
              <a:defRPr/>
            </a:lvl1pPr>
          </a:lstStyle>
          <a:p>
            <a:pPr defTabSz="914396" fontAlgn="base">
              <a:spcBef>
                <a:spcPct val="0"/>
              </a:spcBef>
              <a:spcAft>
                <a:spcPct val="0"/>
              </a:spcAft>
              <a:defRPr/>
            </a:pPr>
            <a:fld id="{5088FCC0-E8EF-419A-AE1D-5EBBD0241AD0}" type="slidenum">
              <a:rPr lang="zh-CN" altLang="en-US" smtClean="0">
                <a:solidFill>
                  <a:srgbClr val="FFFFFF"/>
                </a:solidFill>
                <a:cs typeface="Arial" panose="020B0604020202020204" pitchFamily="34" charset="0"/>
              </a:rPr>
              <a:pPr defTabSz="914396" fontAlgn="base">
                <a:spcBef>
                  <a:spcPct val="0"/>
                </a:spcBef>
                <a:spcAft>
                  <a:spcPct val="0"/>
                </a:spcAft>
                <a:defRPr/>
              </a:pPr>
              <a:t>‹#›</a:t>
            </a:fld>
            <a:endParaRPr lang="zh-CN" altLang="en-US">
              <a:solidFill>
                <a:srgbClr val="FFFFFF"/>
              </a:solidFill>
              <a:cs typeface="Arial" panose="020B0604020202020204" pitchFamily="34" charset="0"/>
            </a:endParaRPr>
          </a:p>
        </p:txBody>
      </p:sp>
    </p:spTree>
    <p:extLst>
      <p:ext uri="{BB962C8B-B14F-4D97-AF65-F5344CB8AC3E}">
        <p14:creationId xmlns:p14="http://schemas.microsoft.com/office/powerpoint/2010/main" val="1033241105"/>
      </p:ext>
    </p:extLst>
  </p:cSld>
  <p:clrMapOvr>
    <a:masterClrMapping/>
  </p:clrMapOvr>
  <p:transition spd="slow" advTm="3000">
    <p:random/>
  </p:transition>
  <p:timing>
    <p:tnLst>
      <p:par>
        <p:cT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0D4333D7-A4A1-483B-8E0C-C0FD44ABE6B2}"/>
              </a:ext>
            </a:extLst>
          </p:cNvPr>
          <p:cNvSpPr>
            <a:spLocks noGrp="1"/>
          </p:cNvSpPr>
          <p:nvPr>
            <p:ph type="dt" sz="half" idx="10"/>
          </p:nvPr>
        </p:nvSpPr>
        <p:spPr/>
        <p:txBody>
          <a:bodyPr/>
          <a:lstStyle>
            <a:lvl1pPr>
              <a:defRPr/>
            </a:lvl1pPr>
          </a:lstStyle>
          <a:p>
            <a:pPr defTabSz="914396" fontAlgn="base">
              <a:spcBef>
                <a:spcPct val="0"/>
              </a:spcBef>
              <a:spcAft>
                <a:spcPct val="0"/>
              </a:spcAft>
              <a:defRPr/>
            </a:pPr>
            <a:fld id="{38E061F0-753F-4EE8-A7AD-82882E277433}" type="datetimeFigureOut">
              <a:rPr lang="zh-CN" altLang="en-US" smtClean="0">
                <a:solidFill>
                  <a:srgbClr val="080808"/>
                </a:solidFill>
                <a:cs typeface="Arial" panose="020B0604020202020204" pitchFamily="34" charset="0"/>
              </a:rPr>
              <a:pPr defTabSz="914396" fontAlgn="base">
                <a:spcBef>
                  <a:spcPct val="0"/>
                </a:spcBef>
                <a:spcAft>
                  <a:spcPct val="0"/>
                </a:spcAft>
                <a:defRPr/>
              </a:pPr>
              <a:t>2022/3/11</a:t>
            </a:fld>
            <a:endParaRPr lang="zh-CN" altLang="en-US">
              <a:solidFill>
                <a:srgbClr val="080808"/>
              </a:solidFill>
              <a:cs typeface="Arial" panose="020B0604020202020204" pitchFamily="34" charset="0"/>
            </a:endParaRPr>
          </a:p>
        </p:txBody>
      </p:sp>
      <p:sp>
        <p:nvSpPr>
          <p:cNvPr id="3" name="页脚占位符 4">
            <a:extLst>
              <a:ext uri="{FF2B5EF4-FFF2-40B4-BE49-F238E27FC236}">
                <a16:creationId xmlns:a16="http://schemas.microsoft.com/office/drawing/2014/main" id="{1DF4B6F9-9E07-4ED6-9102-B0252A168DC3}"/>
              </a:ext>
            </a:extLst>
          </p:cNvPr>
          <p:cNvSpPr>
            <a:spLocks noGrp="1"/>
          </p:cNvSpPr>
          <p:nvPr>
            <p:ph type="ftr" sz="quarter" idx="11"/>
          </p:nvPr>
        </p:nvSpPr>
        <p:spPr/>
        <p:txBody>
          <a:bodyPr/>
          <a:lstStyle>
            <a:lvl1pPr>
              <a:defRPr/>
            </a:lvl1pPr>
          </a:lstStyle>
          <a:p>
            <a:pPr defTabSz="914396" fontAlgn="base">
              <a:spcBef>
                <a:spcPct val="0"/>
              </a:spcBef>
              <a:spcAft>
                <a:spcPct val="0"/>
              </a:spcAft>
              <a:defRPr/>
            </a:pPr>
            <a:endParaRPr lang="zh-CN" altLang="en-US">
              <a:solidFill>
                <a:srgbClr val="080808"/>
              </a:solidFill>
              <a:cs typeface="Arial" panose="020B0604020202020204" pitchFamily="34" charset="0"/>
            </a:endParaRPr>
          </a:p>
        </p:txBody>
      </p:sp>
      <p:sp>
        <p:nvSpPr>
          <p:cNvPr id="4" name="灯片编号占位符 5">
            <a:extLst>
              <a:ext uri="{FF2B5EF4-FFF2-40B4-BE49-F238E27FC236}">
                <a16:creationId xmlns:a16="http://schemas.microsoft.com/office/drawing/2014/main" id="{C1AFF2B2-170C-4919-98D1-FF212A017F4F}"/>
              </a:ext>
            </a:extLst>
          </p:cNvPr>
          <p:cNvSpPr>
            <a:spLocks noGrp="1"/>
          </p:cNvSpPr>
          <p:nvPr>
            <p:ph type="sldNum" sz="quarter" idx="12"/>
          </p:nvPr>
        </p:nvSpPr>
        <p:spPr/>
        <p:txBody>
          <a:bodyPr/>
          <a:lstStyle>
            <a:lvl1pPr>
              <a:defRPr/>
            </a:lvl1pPr>
          </a:lstStyle>
          <a:p>
            <a:pPr defTabSz="914396" fontAlgn="base">
              <a:spcBef>
                <a:spcPct val="0"/>
              </a:spcBef>
              <a:spcAft>
                <a:spcPct val="0"/>
              </a:spcAft>
              <a:defRPr/>
            </a:pPr>
            <a:fld id="{5088FCC0-E8EF-419A-AE1D-5EBBD0241AD0}" type="slidenum">
              <a:rPr lang="zh-CN" altLang="en-US" smtClean="0">
                <a:solidFill>
                  <a:srgbClr val="FFFFFF"/>
                </a:solidFill>
                <a:cs typeface="Arial" panose="020B0604020202020204" pitchFamily="34" charset="0"/>
              </a:rPr>
              <a:pPr defTabSz="914396" fontAlgn="base">
                <a:spcBef>
                  <a:spcPct val="0"/>
                </a:spcBef>
                <a:spcAft>
                  <a:spcPct val="0"/>
                </a:spcAft>
                <a:defRPr/>
              </a:pPr>
              <a:t>‹#›</a:t>
            </a:fld>
            <a:endParaRPr lang="zh-CN" altLang="en-US">
              <a:solidFill>
                <a:srgbClr val="FFFFFF"/>
              </a:solidFill>
              <a:cs typeface="Arial" panose="020B0604020202020204" pitchFamily="34" charset="0"/>
            </a:endParaRPr>
          </a:p>
        </p:txBody>
      </p:sp>
    </p:spTree>
    <p:extLst>
      <p:ext uri="{BB962C8B-B14F-4D97-AF65-F5344CB8AC3E}">
        <p14:creationId xmlns:p14="http://schemas.microsoft.com/office/powerpoint/2010/main" val="2952656196"/>
      </p:ext>
    </p:extLst>
  </p:cSld>
  <p:clrMapOvr>
    <a:masterClrMapping/>
  </p:clrMapOvr>
  <p:transition spd="slow" advTm="3000">
    <p:random/>
  </p:transition>
  <p:timing>
    <p:tnLst>
      <p:par>
        <p:cT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0D4333D7-A4A1-483B-8E0C-C0FD44ABE6B2}"/>
              </a:ext>
            </a:extLst>
          </p:cNvPr>
          <p:cNvSpPr>
            <a:spLocks noGrp="1"/>
          </p:cNvSpPr>
          <p:nvPr>
            <p:ph type="dt" sz="half" idx="10"/>
          </p:nvPr>
        </p:nvSpPr>
        <p:spPr/>
        <p:txBody>
          <a:bodyPr/>
          <a:lstStyle>
            <a:lvl1pPr>
              <a:defRPr/>
            </a:lvl1pPr>
          </a:lstStyle>
          <a:p>
            <a:pPr defTabSz="914396" fontAlgn="base">
              <a:spcBef>
                <a:spcPct val="0"/>
              </a:spcBef>
              <a:spcAft>
                <a:spcPct val="0"/>
              </a:spcAft>
              <a:defRPr/>
            </a:pPr>
            <a:fld id="{38E061F0-753F-4EE8-A7AD-82882E277433}" type="datetimeFigureOut">
              <a:rPr lang="zh-CN" altLang="en-US" smtClean="0">
                <a:solidFill>
                  <a:srgbClr val="080808"/>
                </a:solidFill>
                <a:cs typeface="Arial" panose="020B0604020202020204" pitchFamily="34" charset="0"/>
              </a:rPr>
              <a:pPr defTabSz="914396" fontAlgn="base">
                <a:spcBef>
                  <a:spcPct val="0"/>
                </a:spcBef>
                <a:spcAft>
                  <a:spcPct val="0"/>
                </a:spcAft>
                <a:defRPr/>
              </a:pPr>
              <a:t>2022/3/11</a:t>
            </a:fld>
            <a:endParaRPr lang="zh-CN" altLang="en-US">
              <a:solidFill>
                <a:srgbClr val="080808"/>
              </a:solidFill>
              <a:cs typeface="Arial" panose="020B0604020202020204" pitchFamily="34" charset="0"/>
            </a:endParaRPr>
          </a:p>
        </p:txBody>
      </p:sp>
      <p:sp>
        <p:nvSpPr>
          <p:cNvPr id="3" name="页脚占位符 4">
            <a:extLst>
              <a:ext uri="{FF2B5EF4-FFF2-40B4-BE49-F238E27FC236}">
                <a16:creationId xmlns:a16="http://schemas.microsoft.com/office/drawing/2014/main" id="{1DF4B6F9-9E07-4ED6-9102-B0252A168DC3}"/>
              </a:ext>
            </a:extLst>
          </p:cNvPr>
          <p:cNvSpPr>
            <a:spLocks noGrp="1"/>
          </p:cNvSpPr>
          <p:nvPr>
            <p:ph type="ftr" sz="quarter" idx="11"/>
          </p:nvPr>
        </p:nvSpPr>
        <p:spPr/>
        <p:txBody>
          <a:bodyPr/>
          <a:lstStyle>
            <a:lvl1pPr>
              <a:defRPr/>
            </a:lvl1pPr>
          </a:lstStyle>
          <a:p>
            <a:pPr defTabSz="914396" fontAlgn="base">
              <a:spcBef>
                <a:spcPct val="0"/>
              </a:spcBef>
              <a:spcAft>
                <a:spcPct val="0"/>
              </a:spcAft>
              <a:defRPr/>
            </a:pPr>
            <a:endParaRPr lang="zh-CN" altLang="en-US">
              <a:solidFill>
                <a:srgbClr val="080808"/>
              </a:solidFill>
              <a:cs typeface="Arial" panose="020B0604020202020204" pitchFamily="34" charset="0"/>
            </a:endParaRPr>
          </a:p>
        </p:txBody>
      </p:sp>
      <p:sp>
        <p:nvSpPr>
          <p:cNvPr id="4" name="灯片编号占位符 5">
            <a:extLst>
              <a:ext uri="{FF2B5EF4-FFF2-40B4-BE49-F238E27FC236}">
                <a16:creationId xmlns:a16="http://schemas.microsoft.com/office/drawing/2014/main" id="{C1AFF2B2-170C-4919-98D1-FF212A017F4F}"/>
              </a:ext>
            </a:extLst>
          </p:cNvPr>
          <p:cNvSpPr>
            <a:spLocks noGrp="1"/>
          </p:cNvSpPr>
          <p:nvPr>
            <p:ph type="sldNum" sz="quarter" idx="12"/>
          </p:nvPr>
        </p:nvSpPr>
        <p:spPr/>
        <p:txBody>
          <a:bodyPr/>
          <a:lstStyle>
            <a:lvl1pPr>
              <a:defRPr/>
            </a:lvl1pPr>
          </a:lstStyle>
          <a:p>
            <a:pPr defTabSz="914396" fontAlgn="base">
              <a:spcBef>
                <a:spcPct val="0"/>
              </a:spcBef>
              <a:spcAft>
                <a:spcPct val="0"/>
              </a:spcAft>
              <a:defRPr/>
            </a:pPr>
            <a:fld id="{5088FCC0-E8EF-419A-AE1D-5EBBD0241AD0}" type="slidenum">
              <a:rPr lang="zh-CN" altLang="en-US" smtClean="0">
                <a:solidFill>
                  <a:srgbClr val="FFFFFF"/>
                </a:solidFill>
                <a:cs typeface="Arial" panose="020B0604020202020204" pitchFamily="34" charset="0"/>
              </a:rPr>
              <a:pPr defTabSz="914396" fontAlgn="base">
                <a:spcBef>
                  <a:spcPct val="0"/>
                </a:spcBef>
                <a:spcAft>
                  <a:spcPct val="0"/>
                </a:spcAft>
                <a:defRPr/>
              </a:pPr>
              <a:t>‹#›</a:t>
            </a:fld>
            <a:endParaRPr lang="zh-CN" altLang="en-US">
              <a:solidFill>
                <a:srgbClr val="FFFFFF"/>
              </a:solidFill>
              <a:cs typeface="Arial" panose="020B0604020202020204" pitchFamily="34" charset="0"/>
            </a:endParaRPr>
          </a:p>
        </p:txBody>
      </p:sp>
    </p:spTree>
    <p:extLst>
      <p:ext uri="{BB962C8B-B14F-4D97-AF65-F5344CB8AC3E}">
        <p14:creationId xmlns:p14="http://schemas.microsoft.com/office/powerpoint/2010/main" val="3539115442"/>
      </p:ext>
    </p:extLst>
  </p:cSld>
  <p:clrMapOvr>
    <a:masterClrMapping/>
  </p:clrMapOvr>
  <p:transition spd="slow" advTm="3000">
    <p:random/>
  </p:transition>
  <p:timing>
    <p:tnLst>
      <p:par>
        <p:cT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586"/>
        <p:cNvGrpSpPr/>
        <p:nvPr/>
      </p:nvGrpSpPr>
      <p:grpSpPr>
        <a:xfrm>
          <a:off x="0" y="0"/>
          <a:ext cx="0" cy="0"/>
          <a:chOff x="0" y="0"/>
          <a:chExt cx="0" cy="0"/>
        </a:xfrm>
      </p:grpSpPr>
      <p:sp>
        <p:nvSpPr>
          <p:cNvPr id="587" name="Google Shape;587;p15"/>
          <p:cNvSpPr/>
          <p:nvPr/>
        </p:nvSpPr>
        <p:spPr>
          <a:xfrm rot="2899140">
            <a:off x="-504456" y="1186220"/>
            <a:ext cx="5252765" cy="7197437"/>
          </a:xfrm>
          <a:custGeom>
            <a:avLst/>
            <a:gdLst/>
            <a:ahLst/>
            <a:cxnLst/>
            <a:rect l="l" t="t" r="r" b="b"/>
            <a:pathLst>
              <a:path w="11755" h="16107" extrusionOk="0">
                <a:moveTo>
                  <a:pt x="4723" y="0"/>
                </a:moveTo>
                <a:cubicBezTo>
                  <a:pt x="679" y="0"/>
                  <a:pt x="0" y="9466"/>
                  <a:pt x="1441" y="12310"/>
                </a:cubicBezTo>
                <a:cubicBezTo>
                  <a:pt x="2483" y="14342"/>
                  <a:pt x="4497" y="16106"/>
                  <a:pt x="6744" y="16106"/>
                </a:cubicBezTo>
                <a:cubicBezTo>
                  <a:pt x="6902" y="16106"/>
                  <a:pt x="7061" y="16098"/>
                  <a:pt x="7221" y="16080"/>
                </a:cubicBezTo>
                <a:cubicBezTo>
                  <a:pt x="9843" y="15774"/>
                  <a:pt x="11657" y="12999"/>
                  <a:pt x="11700" y="10355"/>
                </a:cubicBezTo>
                <a:cubicBezTo>
                  <a:pt x="11755" y="7711"/>
                  <a:pt x="10455" y="5231"/>
                  <a:pt x="8980" y="3024"/>
                </a:cubicBezTo>
                <a:cubicBezTo>
                  <a:pt x="8466" y="2259"/>
                  <a:pt x="7920" y="1505"/>
                  <a:pt x="7166" y="959"/>
                </a:cubicBezTo>
                <a:cubicBezTo>
                  <a:pt x="6244" y="291"/>
                  <a:pt x="5432" y="0"/>
                  <a:pt x="4723" y="0"/>
                </a:cubicBezTo>
                <a:close/>
              </a:path>
            </a:pathLst>
          </a:custGeom>
          <a:solidFill>
            <a:srgbClr val="FFCFC0">
              <a:alpha val="22770"/>
            </a:srgbClr>
          </a:solidFill>
          <a:ln>
            <a:noFill/>
          </a:ln>
        </p:spPr>
        <p:txBody>
          <a:bodyPr spcFirstLastPara="1" wrap="square" lIns="121900" tIns="121900" rIns="121900" bIns="121900" anchor="ctr" anchorCtr="0">
            <a:noAutofit/>
          </a:bodyPr>
          <a:lstStyle/>
          <a:p>
            <a:pPr marL="0" marR="0" lvl="0" indent="0" algn="l" defTabSz="914396" rtl="0" eaLnBrk="1" fontAlgn="base"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588" name="Google Shape;588;p15"/>
          <p:cNvSpPr/>
          <p:nvPr/>
        </p:nvSpPr>
        <p:spPr>
          <a:xfrm rot="-2700000">
            <a:off x="-424349" y="-1246735"/>
            <a:ext cx="13040796" cy="8548376"/>
          </a:xfrm>
          <a:custGeom>
            <a:avLst/>
            <a:gdLst/>
            <a:ahLst/>
            <a:cxnLst/>
            <a:rect l="l" t="t" r="r" b="b"/>
            <a:pathLst>
              <a:path w="44489" h="29163" extrusionOk="0">
                <a:moveTo>
                  <a:pt x="15430" y="0"/>
                </a:moveTo>
                <a:cubicBezTo>
                  <a:pt x="9906" y="0"/>
                  <a:pt x="4387" y="3454"/>
                  <a:pt x="1803" y="8453"/>
                </a:cubicBezTo>
                <a:cubicBezTo>
                  <a:pt x="645" y="10703"/>
                  <a:pt x="1" y="13358"/>
                  <a:pt x="798" y="15762"/>
                </a:cubicBezTo>
                <a:cubicBezTo>
                  <a:pt x="1891" y="19083"/>
                  <a:pt x="5431" y="21017"/>
                  <a:pt x="8883" y="21596"/>
                </a:cubicBezTo>
                <a:cubicBezTo>
                  <a:pt x="14914" y="22623"/>
                  <a:pt x="21294" y="20809"/>
                  <a:pt x="26724" y="24480"/>
                </a:cubicBezTo>
                <a:cubicBezTo>
                  <a:pt x="29916" y="26636"/>
                  <a:pt x="33253" y="29163"/>
                  <a:pt x="37049" y="29163"/>
                </a:cubicBezTo>
                <a:cubicBezTo>
                  <a:pt x="38256" y="29163"/>
                  <a:pt x="39509" y="28907"/>
                  <a:pt x="40818" y="28304"/>
                </a:cubicBezTo>
                <a:cubicBezTo>
                  <a:pt x="42796" y="27386"/>
                  <a:pt x="44391" y="25431"/>
                  <a:pt x="44434" y="23246"/>
                </a:cubicBezTo>
                <a:cubicBezTo>
                  <a:pt x="44489" y="21148"/>
                  <a:pt x="43167" y="19236"/>
                  <a:pt x="41561" y="17892"/>
                </a:cubicBezTo>
                <a:cubicBezTo>
                  <a:pt x="39955" y="16548"/>
                  <a:pt x="38032" y="15631"/>
                  <a:pt x="36306" y="14451"/>
                </a:cubicBezTo>
                <a:cubicBezTo>
                  <a:pt x="30155" y="10244"/>
                  <a:pt x="26211" y="2695"/>
                  <a:pt x="19076" y="532"/>
                </a:cubicBezTo>
                <a:cubicBezTo>
                  <a:pt x="17882" y="170"/>
                  <a:pt x="16656" y="0"/>
                  <a:pt x="15430" y="0"/>
                </a:cubicBezTo>
                <a:close/>
              </a:path>
            </a:pathLst>
          </a:custGeom>
          <a:solidFill>
            <a:srgbClr val="FFCFC0">
              <a:alpha val="49110"/>
            </a:srgbClr>
          </a:solidFill>
          <a:ln>
            <a:noFill/>
          </a:ln>
        </p:spPr>
        <p:txBody>
          <a:bodyPr spcFirstLastPara="1" wrap="square" lIns="121900" tIns="121900" rIns="121900" bIns="121900" anchor="ctr" anchorCtr="0">
            <a:noAutofit/>
          </a:bodyPr>
          <a:lstStyle/>
          <a:p>
            <a:pPr marL="0" marR="0" lvl="0" indent="0" algn="l" defTabSz="914396" rtl="0" eaLnBrk="1" fontAlgn="base"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589" name="Google Shape;589;p15"/>
          <p:cNvSpPr txBox="1">
            <a:spLocks noGrp="1"/>
          </p:cNvSpPr>
          <p:nvPr>
            <p:ph type="title"/>
          </p:nvPr>
        </p:nvSpPr>
        <p:spPr>
          <a:xfrm>
            <a:off x="5954304" y="3232800"/>
            <a:ext cx="2786800" cy="7088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590" name="Google Shape;590;p15"/>
          <p:cNvSpPr txBox="1">
            <a:spLocks noGrp="1"/>
          </p:cNvSpPr>
          <p:nvPr>
            <p:ph type="subTitle" idx="1"/>
          </p:nvPr>
        </p:nvSpPr>
        <p:spPr>
          <a:xfrm>
            <a:off x="5954300" y="1343000"/>
            <a:ext cx="4913200" cy="182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a:lvl1pPr>
            <a:lvl2pPr lvl="1" rtl="0">
              <a:lnSpc>
                <a:spcPct val="100000"/>
              </a:lnSpc>
              <a:spcBef>
                <a:spcPts val="0"/>
              </a:spcBef>
              <a:spcAft>
                <a:spcPts val="0"/>
              </a:spcAft>
              <a:buSzPts val="1800"/>
              <a:buNone/>
              <a:defRPr sz="2400"/>
            </a:lvl2pPr>
            <a:lvl3pPr lvl="2" rtl="0">
              <a:lnSpc>
                <a:spcPct val="100000"/>
              </a:lnSpc>
              <a:spcBef>
                <a:spcPts val="0"/>
              </a:spcBef>
              <a:spcAft>
                <a:spcPts val="0"/>
              </a:spcAft>
              <a:buSzPts val="1800"/>
              <a:buNone/>
              <a:defRPr sz="2400"/>
            </a:lvl3pPr>
            <a:lvl4pPr lvl="3" rtl="0">
              <a:lnSpc>
                <a:spcPct val="100000"/>
              </a:lnSpc>
              <a:spcBef>
                <a:spcPts val="0"/>
              </a:spcBef>
              <a:spcAft>
                <a:spcPts val="0"/>
              </a:spcAft>
              <a:buSzPts val="1800"/>
              <a:buNone/>
              <a:defRPr sz="2400"/>
            </a:lvl4pPr>
            <a:lvl5pPr lvl="4" rtl="0">
              <a:lnSpc>
                <a:spcPct val="100000"/>
              </a:lnSpc>
              <a:spcBef>
                <a:spcPts val="0"/>
              </a:spcBef>
              <a:spcAft>
                <a:spcPts val="0"/>
              </a:spcAft>
              <a:buSzPts val="1800"/>
              <a:buNone/>
              <a:defRPr sz="2400"/>
            </a:lvl5pPr>
            <a:lvl6pPr lvl="5" rtl="0">
              <a:lnSpc>
                <a:spcPct val="100000"/>
              </a:lnSpc>
              <a:spcBef>
                <a:spcPts val="0"/>
              </a:spcBef>
              <a:spcAft>
                <a:spcPts val="0"/>
              </a:spcAft>
              <a:buSzPts val="1800"/>
              <a:buNone/>
              <a:defRPr sz="2400"/>
            </a:lvl6pPr>
            <a:lvl7pPr lvl="6" rtl="0">
              <a:lnSpc>
                <a:spcPct val="100000"/>
              </a:lnSpc>
              <a:spcBef>
                <a:spcPts val="0"/>
              </a:spcBef>
              <a:spcAft>
                <a:spcPts val="0"/>
              </a:spcAft>
              <a:buSzPts val="1800"/>
              <a:buNone/>
              <a:defRPr sz="2400"/>
            </a:lvl7pPr>
            <a:lvl8pPr lvl="7" rtl="0">
              <a:lnSpc>
                <a:spcPct val="100000"/>
              </a:lnSpc>
              <a:spcBef>
                <a:spcPts val="0"/>
              </a:spcBef>
              <a:spcAft>
                <a:spcPts val="0"/>
              </a:spcAft>
              <a:buSzPts val="1800"/>
              <a:buNone/>
              <a:defRPr sz="2400"/>
            </a:lvl8pPr>
            <a:lvl9pPr lvl="8"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811732536"/>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2"/>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2"/>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vi-VN"/>
          </a:p>
        </p:txBody>
      </p:sp>
      <p:sp>
        <p:nvSpPr>
          <p:cNvPr id="5" name="Rectangle 5"/>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vi-VN"/>
          </a:p>
        </p:txBody>
      </p:sp>
      <p:sp>
        <p:nvSpPr>
          <p:cNvPr id="6" name="Rectangle 6"/>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6C5B38B5-93AD-4AD6-980D-8365EC0E2303}" type="slidenum">
              <a:rPr lang="en-US" altLang="en-US" smtClean="0"/>
              <a:pPr defTabSz="623438" fontAlgn="base">
                <a:spcBef>
                  <a:spcPct val="0"/>
                </a:spcBef>
                <a:spcAft>
                  <a:spcPct val="0"/>
                </a:spcAft>
                <a:defRPr/>
              </a:pPr>
              <a:t>‹#›</a:t>
            </a:fld>
            <a:endParaRPr lang="en-US" altLang="en-US"/>
          </a:p>
        </p:txBody>
      </p:sp>
    </p:spTree>
    <p:extLst>
      <p:ext uri="{BB962C8B-B14F-4D97-AF65-F5344CB8AC3E}">
        <p14:creationId xmlns:p14="http://schemas.microsoft.com/office/powerpoint/2010/main" val="147823788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4494174"/>
      </p:ext>
    </p:extLst>
  </p:cSld>
  <p:clrMapOvr>
    <a:masterClrMapping/>
  </p:clrMapOvr>
  <p:timing>
    <p:tnLst>
      <p:par>
        <p:cTn id="1" dur="indefinite" restart="never" nodeType="tmRoot"/>
      </p:par>
    </p:tn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15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565612217"/>
      </p:ext>
    </p:extLst>
  </p:cSld>
  <p:clrMapOvr>
    <a:masterClrMapping/>
  </p:clrMapOvr>
  <p:timing>
    <p:tnLst>
      <p:par>
        <p:cT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14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7197050"/>
      </p:ext>
    </p:extLst>
  </p:cSld>
  <p:clrMapOvr>
    <a:masterClrMapping/>
  </p:clrMapOvr>
  <p:timing>
    <p:tnLst>
      <p:par>
        <p:cT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13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1883439"/>
      </p:ext>
    </p:extLst>
  </p:cSld>
  <p:clrMapOvr>
    <a:masterClrMapping/>
  </p:clrMapOvr>
  <p:timing>
    <p:tnLst>
      <p:par>
        <p:cTn id="1" dur="indefinite" restart="never" nodeType="tmRoot"/>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12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824852"/>
      </p:ext>
    </p:extLst>
  </p:cSld>
  <p:clrMapOvr>
    <a:masterClrMapping/>
  </p:clrMapOvr>
  <p:timing>
    <p:tnLst>
      <p:par>
        <p:cT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1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6933628"/>
      </p:ext>
    </p:extLst>
  </p:cSld>
  <p:clrMapOvr>
    <a:masterClrMapping/>
  </p:clrMapOvr>
  <p:timing>
    <p:tnLst>
      <p:par>
        <p:cTn id="1" dur="indefinite" restart="never" nodeType="tmRoot"/>
      </p:par>
    </p:tn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10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7418430"/>
      </p:ext>
    </p:extLst>
  </p:cSld>
  <p:clrMapOvr>
    <a:masterClrMapping/>
  </p:clrMapOvr>
  <p:timing>
    <p:tnLst>
      <p:par>
        <p:cTn id="1" dur="indefinite" restart="never" nodeType="tmRoot"/>
      </p:par>
    </p:tn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9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4358009"/>
      </p:ext>
    </p:extLst>
  </p:cSld>
  <p:clrMapOvr>
    <a:masterClrMapping/>
  </p:clrMapOvr>
  <p:timing>
    <p:tnLst>
      <p:par>
        <p:cTn id="1" dur="indefinite" restart="never" nodeType="tmRoot"/>
      </p:par>
    </p:tn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8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8581569"/>
      </p:ext>
    </p:extLst>
  </p:cSld>
  <p:clrMapOvr>
    <a:masterClrMapping/>
  </p:clrMapOvr>
  <p:timing>
    <p:tnLst>
      <p:par>
        <p:cTn id="1" dur="indefinite" restart="never" nodeType="tmRoot"/>
      </p:par>
    </p:tn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7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7623881"/>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2"/>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vi-VN"/>
          </a:p>
        </p:txBody>
      </p:sp>
      <p:sp>
        <p:nvSpPr>
          <p:cNvPr id="4" name="Rectangle 5"/>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vi-VN"/>
          </a:p>
        </p:txBody>
      </p:sp>
      <p:sp>
        <p:nvSpPr>
          <p:cNvPr id="5" name="Rectangle 6"/>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82695F9E-1B44-4B4E-899D-7EB307ACE436}" type="slidenum">
              <a:rPr lang="en-US" altLang="en-US" smtClean="0"/>
              <a:pPr defTabSz="623438" fontAlgn="base">
                <a:spcBef>
                  <a:spcPct val="0"/>
                </a:spcBef>
                <a:spcAft>
                  <a:spcPct val="0"/>
                </a:spcAft>
                <a:defRPr/>
              </a:pPr>
              <a:t>‹#›</a:t>
            </a:fld>
            <a:endParaRPr lang="en-US" altLang="en-US"/>
          </a:p>
        </p:txBody>
      </p:sp>
    </p:spTree>
    <p:extLst>
      <p:ext uri="{BB962C8B-B14F-4D97-AF65-F5344CB8AC3E}">
        <p14:creationId xmlns:p14="http://schemas.microsoft.com/office/powerpoint/2010/main" val="412458076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6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8746055"/>
      </p:ext>
    </p:extLst>
  </p:cSld>
  <p:clrMapOvr>
    <a:masterClrMapping/>
  </p:clrMapOvr>
  <p:timing>
    <p:tnLst>
      <p:par>
        <p:cTn id="1" dur="indefinite" restart="never" nodeType="tmRoot"/>
      </p:par>
    </p:tn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5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3230583"/>
      </p:ext>
    </p:extLst>
  </p:cSld>
  <p:clrMapOvr>
    <a:masterClrMapping/>
  </p:clrMapOvr>
  <p:timing>
    <p:tnLst>
      <p:par>
        <p:cTn id="1" dur="indefinite" restart="never" nodeType="tmRoot"/>
      </p:par>
    </p:tnLst>
  </p:timing>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4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5150265"/>
      </p:ext>
    </p:extLst>
  </p:cSld>
  <p:clrMapOvr>
    <a:masterClrMapping/>
  </p:clrMapOvr>
  <p:timing>
    <p:tnLst>
      <p:par>
        <p:cTn id="1" dur="indefinite" restart="never" nodeType="tmRoot"/>
      </p:par>
    </p:tn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3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939631239"/>
      </p:ext>
    </p:extLst>
  </p:cSld>
  <p:clrMapOvr>
    <a:masterClrMapping/>
  </p:clrMapOvr>
  <p:timing>
    <p:tnLst>
      <p:par>
        <p:cTn id="1" dur="indefinite" restart="never" nodeType="tmRoot"/>
      </p:par>
    </p:tnLst>
  </p:timing>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2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0702159"/>
      </p:ext>
    </p:extLst>
  </p:cSld>
  <p:clrMapOvr>
    <a:masterClrMapping/>
  </p:clrMapOvr>
  <p:timing>
    <p:tnLst>
      <p:par>
        <p:cTn id="1" dur="indefinite" restart="never" nodeType="tmRoot"/>
      </p:par>
    </p:tn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pic>
        <p:nvPicPr>
          <p:cNvPr id="8" name="图片 3"/>
          <p:cNvPicPr>
            <a:picLocks noChangeAspect="1"/>
          </p:cNvPicPr>
          <p:nvPr userDrawn="1"/>
        </p:nvPicPr>
        <p:blipFill rotWithShape="1">
          <a:blip r:embed="rId2"/>
          <a:srcRect l="626" t="832" r="626" b="1028"/>
          <a:stretch>
            <a:fillRect/>
          </a:stretch>
        </p:blipFill>
        <p:spPr>
          <a:xfrm>
            <a:off x="0" y="2"/>
            <a:ext cx="12219444" cy="6857999"/>
          </a:xfrm>
          <a:prstGeom prst="rect">
            <a:avLst/>
          </a:prstGeom>
        </p:spPr>
      </p:pic>
      <p:pic>
        <p:nvPicPr>
          <p:cNvPr id="9" name="图形 1"/>
          <p:cNvPicPr>
            <a:picLocks noChangeAspect="1"/>
          </p:cNvPicPr>
          <p:nvPr userDrawn="1"/>
        </p:nvPicPr>
        <p:blipFill>
          <a:blip r:embed="rId3">
            <a:extLst>
              <a:ext uri="{96DAC541-7B7A-43D3-8B79-37D633B846F1}">
                <asvg:svgBlip xmlns:asvg="http://schemas.microsoft.com/office/drawing/2016/SVG/main" xmlns="" r:embed="rId4"/>
              </a:ext>
            </a:extLst>
          </a:blip>
          <a:stretch>
            <a:fillRect/>
          </a:stretch>
        </p:blipFill>
        <p:spPr>
          <a:xfrm>
            <a:off x="0" y="5212225"/>
            <a:ext cx="3308946" cy="1645775"/>
          </a:xfrm>
          <a:prstGeom prst="rect">
            <a:avLst/>
          </a:prstGeom>
        </p:spPr>
      </p:pic>
    </p:spTree>
    <p:extLst>
      <p:ext uri="{BB962C8B-B14F-4D97-AF65-F5344CB8AC3E}">
        <p14:creationId xmlns:p14="http://schemas.microsoft.com/office/powerpoint/2010/main" val="1568915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750" fill="hold"/>
                                        <p:tgtEl>
                                          <p:spTgt spid="9"/>
                                        </p:tgtEl>
                                        <p:attrNameLst>
                                          <p:attrName>ppt_w</p:attrName>
                                        </p:attrNameLst>
                                      </p:cBhvr>
                                      <p:tavLst>
                                        <p:tav tm="0">
                                          <p:val>
                                            <p:fltVal val="0"/>
                                          </p:val>
                                        </p:tav>
                                        <p:tav tm="100000">
                                          <p:val>
                                            <p:strVal val="#ppt_w"/>
                                          </p:val>
                                        </p:tav>
                                      </p:tavLst>
                                    </p:anim>
                                    <p:anim calcmode="lin" valueType="num">
                                      <p:cBhvr>
                                        <p:cTn id="8" dur="750" fill="hold"/>
                                        <p:tgtEl>
                                          <p:spTgt spid="9"/>
                                        </p:tgtEl>
                                        <p:attrNameLst>
                                          <p:attrName>ppt_h</p:attrName>
                                        </p:attrNameLst>
                                      </p:cBhvr>
                                      <p:tavLst>
                                        <p:tav tm="0">
                                          <p:val>
                                            <p:fltVal val="0"/>
                                          </p:val>
                                        </p:tav>
                                        <p:tav tm="100000">
                                          <p:val>
                                            <p:strVal val="#ppt_h"/>
                                          </p:val>
                                        </p:tav>
                                      </p:tavLst>
                                    </p:anim>
                                    <p:animEffect transition="in" filter="fade">
                                      <p:cBhvr>
                                        <p:cTn id="9"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0503237"/>
      </p:ext>
    </p:extLst>
  </p:cSld>
  <p:clrMapOvr>
    <a:masterClrMapping/>
  </p:clrMapOvr>
  <mc:AlternateContent xmlns:mc="http://schemas.openxmlformats.org/markup-compatibility/2006" xmlns:p14="http://schemas.microsoft.com/office/powerpoint/2010/main">
    <mc:Choice Requires="p14">
      <p:transition spd="slow" p14:dur="1250" advTm="4000"/>
    </mc:Choice>
    <mc:Fallback xmlns="">
      <p:transition spd="slow" advTm="4000"/>
    </mc:Fallback>
  </mc:AlternateContent>
  <p:timing>
    <p:tnLst>
      <p:par>
        <p:cTn id="1" dur="indefinite" restart="never" nodeType="tmRoot"/>
      </p:par>
    </p:tn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p:cSld name="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4256526"/>
      </p:ext>
    </p:extLst>
  </p:cSld>
  <p:clrMapOvr>
    <a:masterClrMapping/>
  </p:clrMapOvr>
  <mc:AlternateContent xmlns:mc="http://schemas.openxmlformats.org/markup-compatibility/2006" xmlns:p14="http://schemas.microsoft.com/office/powerpoint/2010/main">
    <mc:Choice Requires="p14">
      <p:transition spd="slow" p14:dur="1250" advTm="4000"/>
    </mc:Choice>
    <mc:Fallback xmlns="">
      <p:transition spd="slow" advTm="4000"/>
    </mc:Fallback>
  </mc:AlternateContent>
  <p:timing>
    <p:tnLst>
      <p:par>
        <p:cTn id="1" dur="indefinite" restart="never" nodeType="tmRoot"/>
      </p:par>
    </p:tn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p:cSld name="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5720029"/>
      </p:ext>
    </p:extLst>
  </p:cSld>
  <p:clrMapOvr>
    <a:masterClrMapping/>
  </p:clrMapOvr>
  <mc:AlternateContent xmlns:mc="http://schemas.openxmlformats.org/markup-compatibility/2006" xmlns:p14="http://schemas.microsoft.com/office/powerpoint/2010/main">
    <mc:Choice Requires="p14">
      <p:transition spd="slow" p14:dur="1250" advTm="4000"/>
    </mc:Choice>
    <mc:Fallback xmlns="">
      <p:transition spd="slow" advTm="4000"/>
    </mc:Fallback>
  </mc:AlternateContent>
  <p:timing>
    <p:tnLst>
      <p:par>
        <p:cTn id="1" dur="indefinite" restart="never" nodeType="tmRoot"/>
      </p:par>
    </p:tn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p:cSld name="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2065102"/>
      </p:ext>
    </p:extLst>
  </p:cSld>
  <p:clrMapOvr>
    <a:masterClrMapping/>
  </p:clrMapOvr>
  <mc:AlternateContent xmlns:mc="http://schemas.openxmlformats.org/markup-compatibility/2006" xmlns:p14="http://schemas.microsoft.com/office/powerpoint/2010/main">
    <mc:Choice Requires="p14">
      <p:transition spd="slow" p14:dur="1250" advTm="4000"/>
    </mc:Choice>
    <mc:Fallback xmlns="">
      <p:transition spd="slow" advTm="4000"/>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08001" y="1452564"/>
            <a:ext cx="5757333" cy="1002290"/>
          </a:xfrm>
        </p:spPr>
        <p:txBody>
          <a:bodyPr/>
          <a:lstStyle/>
          <a:p>
            <a:r>
              <a:rPr lang="en-US"/>
              <a:t>Click to edit Master title style</a:t>
            </a:r>
          </a:p>
        </p:txBody>
      </p:sp>
      <p:sp>
        <p:nvSpPr>
          <p:cNvPr id="3" name="Subtitle 2"/>
          <p:cNvSpPr>
            <a:spLocks noGrp="1"/>
          </p:cNvSpPr>
          <p:nvPr>
            <p:ph type="subTitle" idx="1"/>
          </p:nvPr>
        </p:nvSpPr>
        <p:spPr>
          <a:xfrm>
            <a:off x="1016000" y="2649684"/>
            <a:ext cx="4741334" cy="1194955"/>
          </a:xfrm>
        </p:spPr>
        <p:txBody>
          <a:bodyPr/>
          <a:lstStyle>
            <a:lvl1pPr marL="0" indent="0" algn="ctr">
              <a:buNone/>
              <a:defRPr>
                <a:solidFill>
                  <a:schemeClr val="tx1">
                    <a:tint val="75000"/>
                  </a:schemeClr>
                </a:solidFill>
              </a:defRPr>
            </a:lvl1pPr>
            <a:lvl2pPr marL="338580" indent="0" algn="ctr">
              <a:buNone/>
              <a:defRPr>
                <a:solidFill>
                  <a:schemeClr val="tx1">
                    <a:tint val="75000"/>
                  </a:schemeClr>
                </a:solidFill>
              </a:defRPr>
            </a:lvl2pPr>
            <a:lvl3pPr marL="677158" indent="0" algn="ctr">
              <a:buNone/>
              <a:defRPr>
                <a:solidFill>
                  <a:schemeClr val="tx1">
                    <a:tint val="75000"/>
                  </a:schemeClr>
                </a:solidFill>
              </a:defRPr>
            </a:lvl3pPr>
            <a:lvl4pPr marL="1015738" indent="0" algn="ctr">
              <a:buNone/>
              <a:defRPr>
                <a:solidFill>
                  <a:schemeClr val="tx1">
                    <a:tint val="75000"/>
                  </a:schemeClr>
                </a:solidFill>
              </a:defRPr>
            </a:lvl4pPr>
            <a:lvl5pPr marL="1354319" indent="0" algn="ctr">
              <a:buNone/>
              <a:defRPr>
                <a:solidFill>
                  <a:schemeClr val="tx1">
                    <a:tint val="75000"/>
                  </a:schemeClr>
                </a:solidFill>
              </a:defRPr>
            </a:lvl5pPr>
            <a:lvl6pPr marL="1692898" indent="0" algn="ctr">
              <a:buNone/>
              <a:defRPr>
                <a:solidFill>
                  <a:schemeClr val="tx1">
                    <a:tint val="75000"/>
                  </a:schemeClr>
                </a:solidFill>
              </a:defRPr>
            </a:lvl6pPr>
            <a:lvl7pPr marL="2031479" indent="0" algn="ctr">
              <a:buNone/>
              <a:defRPr>
                <a:solidFill>
                  <a:schemeClr val="tx1">
                    <a:tint val="75000"/>
                  </a:schemeClr>
                </a:solidFill>
              </a:defRPr>
            </a:lvl7pPr>
            <a:lvl8pPr marL="2370059" indent="0" algn="ctr">
              <a:buNone/>
              <a:defRPr>
                <a:solidFill>
                  <a:schemeClr val="tx1">
                    <a:tint val="75000"/>
                  </a:schemeClr>
                </a:solidFill>
              </a:defRPr>
            </a:lvl8pPr>
            <a:lvl9pPr marL="2708638" indent="0" algn="ctr">
              <a:buNone/>
              <a:defRPr>
                <a:solidFill>
                  <a:schemeClr val="tx1">
                    <a:tint val="75000"/>
                  </a:schemeClr>
                </a:solidFill>
              </a:defRPr>
            </a:lvl9pPr>
          </a:lstStyle>
          <a:p>
            <a:r>
              <a:rPr lang="en-US"/>
              <a:t>Click to edit Master subtitle style</a:t>
            </a:r>
          </a:p>
        </p:txBody>
      </p:sp>
      <p:sp>
        <p:nvSpPr>
          <p:cNvPr id="4"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56A3A699-F147-4504-B61C-5669A6D0BF32}"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8219556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cSld name="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5514592"/>
      </p:ext>
    </p:extLst>
  </p:cSld>
  <p:clrMapOvr>
    <a:masterClrMapping/>
  </p:clrMapOvr>
  <mc:AlternateContent xmlns:mc="http://schemas.openxmlformats.org/markup-compatibility/2006" xmlns:p14="http://schemas.microsoft.com/office/powerpoint/2010/main">
    <mc:Choice Requires="p14">
      <p:transition spd="slow" p14:dur="1250" advTm="4000"/>
    </mc:Choice>
    <mc:Fallback xmlns="">
      <p:transition spd="slow" advTm="4000"/>
    </mc:Fallback>
  </mc:AlternateContent>
  <p:timing>
    <p:tnLst>
      <p:par>
        <p:cTn id="1" dur="indefinite" restart="never" nodeType="tmRoot"/>
      </p:par>
    </p:tn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2963134"/>
      </p:ext>
    </p:extLst>
  </p:cSld>
  <p:clrMapOvr>
    <a:masterClrMapping/>
  </p:clrMapOvr>
  <mc:AlternateContent xmlns:mc="http://schemas.openxmlformats.org/markup-compatibility/2006" xmlns:p14="http://schemas.microsoft.com/office/powerpoint/2010/main">
    <mc:Choice Requires="p14">
      <p:transition spd="slow" p14:dur="1250" advTm="4000"/>
    </mc:Choice>
    <mc:Fallback xmlns="">
      <p:transition spd="slow" advTm="4000"/>
    </mc:Fallback>
  </mc:AlternateContent>
  <p:timing>
    <p:tnLst>
      <p:par>
        <p:cTn id="1" dur="indefinite" restart="never" nodeType="tmRoot"/>
      </p:par>
    </p:tn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3117663"/>
      </p:ext>
    </p:extLst>
  </p:cSld>
  <p:clrMapOvr>
    <a:masterClrMapping/>
  </p:clrMapOvr>
  <mc:AlternateContent xmlns:mc="http://schemas.openxmlformats.org/markup-compatibility/2006" xmlns:p14="http://schemas.microsoft.com/office/powerpoint/2010/main">
    <mc:Choice Requires="p14">
      <p:transition spd="slow" p14:dur="1250" advTm="4000"/>
    </mc:Choice>
    <mc:Fallback xmlns="">
      <p:transition spd="slow" advTm="4000"/>
    </mc:Fallback>
  </mc:AlternateContent>
  <p:timing>
    <p:tnLst>
      <p:par>
        <p:cTn id="1" dur="indefinite" restart="never" nodeType="tmRoot"/>
      </p:par>
    </p:tn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08001" y="1452564"/>
            <a:ext cx="5757333" cy="1002290"/>
          </a:xfrm>
        </p:spPr>
        <p:txBody>
          <a:bodyPr/>
          <a:lstStyle/>
          <a:p>
            <a:r>
              <a:rPr lang="en-US"/>
              <a:t>Click to edit Master title style</a:t>
            </a:r>
          </a:p>
        </p:txBody>
      </p:sp>
      <p:sp>
        <p:nvSpPr>
          <p:cNvPr id="3" name="Subtitle 2"/>
          <p:cNvSpPr>
            <a:spLocks noGrp="1"/>
          </p:cNvSpPr>
          <p:nvPr>
            <p:ph type="subTitle" idx="1"/>
          </p:nvPr>
        </p:nvSpPr>
        <p:spPr>
          <a:xfrm>
            <a:off x="1016000" y="2649684"/>
            <a:ext cx="4741334" cy="1194955"/>
          </a:xfrm>
        </p:spPr>
        <p:txBody>
          <a:bodyPr/>
          <a:lstStyle>
            <a:lvl1pPr marL="0" indent="0" algn="ctr">
              <a:buNone/>
              <a:defRPr>
                <a:solidFill>
                  <a:schemeClr val="tx1">
                    <a:tint val="75000"/>
                  </a:schemeClr>
                </a:solidFill>
              </a:defRPr>
            </a:lvl1pPr>
            <a:lvl2pPr marL="338580" indent="0" algn="ctr">
              <a:buNone/>
              <a:defRPr>
                <a:solidFill>
                  <a:schemeClr val="tx1">
                    <a:tint val="75000"/>
                  </a:schemeClr>
                </a:solidFill>
              </a:defRPr>
            </a:lvl2pPr>
            <a:lvl3pPr marL="677158" indent="0" algn="ctr">
              <a:buNone/>
              <a:defRPr>
                <a:solidFill>
                  <a:schemeClr val="tx1">
                    <a:tint val="75000"/>
                  </a:schemeClr>
                </a:solidFill>
              </a:defRPr>
            </a:lvl3pPr>
            <a:lvl4pPr marL="1015738" indent="0" algn="ctr">
              <a:buNone/>
              <a:defRPr>
                <a:solidFill>
                  <a:schemeClr val="tx1">
                    <a:tint val="75000"/>
                  </a:schemeClr>
                </a:solidFill>
              </a:defRPr>
            </a:lvl4pPr>
            <a:lvl5pPr marL="1354319" indent="0" algn="ctr">
              <a:buNone/>
              <a:defRPr>
                <a:solidFill>
                  <a:schemeClr val="tx1">
                    <a:tint val="75000"/>
                  </a:schemeClr>
                </a:solidFill>
              </a:defRPr>
            </a:lvl5pPr>
            <a:lvl6pPr marL="1692898" indent="0" algn="ctr">
              <a:buNone/>
              <a:defRPr>
                <a:solidFill>
                  <a:schemeClr val="tx1">
                    <a:tint val="75000"/>
                  </a:schemeClr>
                </a:solidFill>
              </a:defRPr>
            </a:lvl6pPr>
            <a:lvl7pPr marL="2031479" indent="0" algn="ctr">
              <a:buNone/>
              <a:defRPr>
                <a:solidFill>
                  <a:schemeClr val="tx1">
                    <a:tint val="75000"/>
                  </a:schemeClr>
                </a:solidFill>
              </a:defRPr>
            </a:lvl7pPr>
            <a:lvl8pPr marL="2370059" indent="0" algn="ctr">
              <a:buNone/>
              <a:defRPr>
                <a:solidFill>
                  <a:schemeClr val="tx1">
                    <a:tint val="75000"/>
                  </a:schemeClr>
                </a:solidFill>
              </a:defRPr>
            </a:lvl8pPr>
            <a:lvl9pPr marL="2708638" indent="0" algn="ctr">
              <a:buNone/>
              <a:defRPr>
                <a:solidFill>
                  <a:schemeClr val="tx1">
                    <a:tint val="75000"/>
                  </a:schemeClr>
                </a:solidFill>
              </a:defRPr>
            </a:lvl9pPr>
          </a:lstStyle>
          <a:p>
            <a:r>
              <a:rPr lang="en-US"/>
              <a:t>Click to edit Master subtitle style</a:t>
            </a:r>
          </a:p>
        </p:txBody>
      </p:sp>
      <p:sp>
        <p:nvSpPr>
          <p:cNvPr id="4"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56A3A699-F147-4504-B61C-5669A6D0BF32}"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248245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32F7B7F1-F940-41D8-ACDB-FDC0B2A51C5C}"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3335469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5047" y="3004705"/>
            <a:ext cx="5757333" cy="928688"/>
          </a:xfrm>
        </p:spPr>
        <p:txBody>
          <a:bodyPr anchor="t"/>
          <a:lstStyle>
            <a:lvl1pPr algn="l">
              <a:defRPr sz="2963" b="1" cap="all"/>
            </a:lvl1pPr>
          </a:lstStyle>
          <a:p>
            <a:r>
              <a:rPr lang="en-US"/>
              <a:t>Click to edit Master title style</a:t>
            </a:r>
          </a:p>
        </p:txBody>
      </p:sp>
      <p:sp>
        <p:nvSpPr>
          <p:cNvPr id="3" name="Text Placeholder 2"/>
          <p:cNvSpPr>
            <a:spLocks noGrp="1"/>
          </p:cNvSpPr>
          <p:nvPr>
            <p:ph type="body" idx="1"/>
          </p:nvPr>
        </p:nvSpPr>
        <p:spPr>
          <a:xfrm>
            <a:off x="535047" y="1981852"/>
            <a:ext cx="5757333" cy="1022855"/>
          </a:xfrm>
        </p:spPr>
        <p:txBody>
          <a:bodyPr anchor="b"/>
          <a:lstStyle>
            <a:lvl1pPr marL="0" indent="0">
              <a:buNone/>
              <a:defRPr sz="1482">
                <a:solidFill>
                  <a:schemeClr val="tx1">
                    <a:tint val="75000"/>
                  </a:schemeClr>
                </a:solidFill>
              </a:defRPr>
            </a:lvl1pPr>
            <a:lvl2pPr marL="338580" indent="0">
              <a:buNone/>
              <a:defRPr sz="1334">
                <a:solidFill>
                  <a:schemeClr val="tx1">
                    <a:tint val="75000"/>
                  </a:schemeClr>
                </a:solidFill>
              </a:defRPr>
            </a:lvl2pPr>
            <a:lvl3pPr marL="677158" indent="0">
              <a:buNone/>
              <a:defRPr sz="1259">
                <a:solidFill>
                  <a:schemeClr val="tx1">
                    <a:tint val="75000"/>
                  </a:schemeClr>
                </a:solidFill>
              </a:defRPr>
            </a:lvl3pPr>
            <a:lvl4pPr marL="1015738" indent="0">
              <a:buNone/>
              <a:defRPr sz="963">
                <a:solidFill>
                  <a:schemeClr val="tx1">
                    <a:tint val="75000"/>
                  </a:schemeClr>
                </a:solidFill>
              </a:defRPr>
            </a:lvl4pPr>
            <a:lvl5pPr marL="1354319" indent="0">
              <a:buNone/>
              <a:defRPr sz="963">
                <a:solidFill>
                  <a:schemeClr val="tx1">
                    <a:tint val="75000"/>
                  </a:schemeClr>
                </a:solidFill>
              </a:defRPr>
            </a:lvl5pPr>
            <a:lvl6pPr marL="1692898" indent="0">
              <a:buNone/>
              <a:defRPr sz="963">
                <a:solidFill>
                  <a:schemeClr val="tx1">
                    <a:tint val="75000"/>
                  </a:schemeClr>
                </a:solidFill>
              </a:defRPr>
            </a:lvl6pPr>
            <a:lvl7pPr marL="2031479" indent="0">
              <a:buNone/>
              <a:defRPr sz="963">
                <a:solidFill>
                  <a:schemeClr val="tx1">
                    <a:tint val="75000"/>
                  </a:schemeClr>
                </a:solidFill>
              </a:defRPr>
            </a:lvl7pPr>
            <a:lvl8pPr marL="2370059" indent="0">
              <a:buNone/>
              <a:defRPr sz="963">
                <a:solidFill>
                  <a:schemeClr val="tx1">
                    <a:tint val="75000"/>
                  </a:schemeClr>
                </a:solidFill>
              </a:defRPr>
            </a:lvl8pPr>
            <a:lvl9pPr marL="2708638" indent="0">
              <a:buNone/>
              <a:defRPr sz="963">
                <a:solidFill>
                  <a:schemeClr val="tx1">
                    <a:tint val="75000"/>
                  </a:schemeClr>
                </a:solidFill>
              </a:defRPr>
            </a:lvl9pPr>
          </a:lstStyle>
          <a:p>
            <a:pPr lvl="0"/>
            <a:r>
              <a:rPr lang="en-US"/>
              <a:t>Click to edit Master text styles</a:t>
            </a:r>
          </a:p>
        </p:txBody>
      </p:sp>
      <p:sp>
        <p:nvSpPr>
          <p:cNvPr id="4"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3F50F177-9414-4E3B-9EDD-1A03FEE0FB4F}"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3238947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38670" y="1091047"/>
            <a:ext cx="2991556" cy="3085884"/>
          </a:xfrm>
        </p:spPr>
        <p:txBody>
          <a:bodyPr/>
          <a:lstStyle>
            <a:lvl1pPr>
              <a:defRPr sz="2074"/>
            </a:lvl1pPr>
            <a:lvl2pPr>
              <a:defRPr sz="1704"/>
            </a:lvl2pPr>
            <a:lvl3pPr>
              <a:defRPr sz="1482"/>
            </a:lvl3pPr>
            <a:lvl4pPr>
              <a:defRPr sz="1334"/>
            </a:lvl4pPr>
            <a:lvl5pPr>
              <a:defRPr sz="1334"/>
            </a:lvl5pPr>
            <a:lvl6pPr>
              <a:defRPr sz="1334"/>
            </a:lvl6pPr>
            <a:lvl7pPr>
              <a:defRPr sz="1334"/>
            </a:lvl7pPr>
            <a:lvl8pPr>
              <a:defRPr sz="1334"/>
            </a:lvl8pPr>
            <a:lvl9pPr>
              <a:defRPr sz="133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443113" y="1091047"/>
            <a:ext cx="2991556" cy="3085884"/>
          </a:xfrm>
        </p:spPr>
        <p:txBody>
          <a:bodyPr/>
          <a:lstStyle>
            <a:lvl1pPr>
              <a:defRPr sz="2074"/>
            </a:lvl1pPr>
            <a:lvl2pPr>
              <a:defRPr sz="1704"/>
            </a:lvl2pPr>
            <a:lvl3pPr>
              <a:defRPr sz="1482"/>
            </a:lvl3pPr>
            <a:lvl4pPr>
              <a:defRPr sz="1334"/>
            </a:lvl4pPr>
            <a:lvl5pPr>
              <a:defRPr sz="1334"/>
            </a:lvl5pPr>
            <a:lvl6pPr>
              <a:defRPr sz="1334"/>
            </a:lvl6pPr>
            <a:lvl7pPr>
              <a:defRPr sz="1334"/>
            </a:lvl7pPr>
            <a:lvl8pPr>
              <a:defRPr sz="1334"/>
            </a:lvl8pPr>
            <a:lvl9pPr>
              <a:defRPr sz="133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7"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427C4AB8-8431-487F-B0A7-ECD3EB823222}"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8098504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38669" y="1046671"/>
            <a:ext cx="2992732" cy="436201"/>
          </a:xfrm>
        </p:spPr>
        <p:txBody>
          <a:bodyPr anchor="b"/>
          <a:lstStyle>
            <a:lvl1pPr marL="0" indent="0">
              <a:buNone/>
              <a:defRPr sz="1704" b="1"/>
            </a:lvl1pPr>
            <a:lvl2pPr marL="338580" indent="0">
              <a:buNone/>
              <a:defRPr sz="1482" b="1"/>
            </a:lvl2pPr>
            <a:lvl3pPr marL="677158" indent="0">
              <a:buNone/>
              <a:defRPr sz="1334" b="1"/>
            </a:lvl3pPr>
            <a:lvl4pPr marL="1015738" indent="0">
              <a:buNone/>
              <a:defRPr sz="1259" b="1"/>
            </a:lvl4pPr>
            <a:lvl5pPr marL="1354319" indent="0">
              <a:buNone/>
              <a:defRPr sz="1259" b="1"/>
            </a:lvl5pPr>
            <a:lvl6pPr marL="1692898" indent="0">
              <a:buNone/>
              <a:defRPr sz="1259" b="1"/>
            </a:lvl6pPr>
            <a:lvl7pPr marL="2031479" indent="0">
              <a:buNone/>
              <a:defRPr sz="1259" b="1"/>
            </a:lvl7pPr>
            <a:lvl8pPr marL="2370059" indent="0">
              <a:buNone/>
              <a:defRPr sz="1259" b="1"/>
            </a:lvl8pPr>
            <a:lvl9pPr marL="2708638" indent="0">
              <a:buNone/>
              <a:defRPr sz="1259" b="1"/>
            </a:lvl9pPr>
          </a:lstStyle>
          <a:p>
            <a:pPr lvl="0"/>
            <a:r>
              <a:rPr lang="en-US"/>
              <a:t>Click to edit Master text styles</a:t>
            </a:r>
          </a:p>
        </p:txBody>
      </p:sp>
      <p:sp>
        <p:nvSpPr>
          <p:cNvPr id="4" name="Content Placeholder 3"/>
          <p:cNvSpPr>
            <a:spLocks noGrp="1"/>
          </p:cNvSpPr>
          <p:nvPr>
            <p:ph sz="half" idx="2"/>
          </p:nvPr>
        </p:nvSpPr>
        <p:spPr>
          <a:xfrm>
            <a:off x="338669" y="1482869"/>
            <a:ext cx="2992732" cy="2694060"/>
          </a:xfrm>
        </p:spPr>
        <p:txBody>
          <a:bodyPr/>
          <a:lstStyle>
            <a:lvl1pPr>
              <a:defRPr sz="1704"/>
            </a:lvl1pPr>
            <a:lvl2pPr>
              <a:defRPr sz="1482"/>
            </a:lvl2pPr>
            <a:lvl3pPr>
              <a:defRPr sz="1334"/>
            </a:lvl3pPr>
            <a:lvl4pPr>
              <a:defRPr sz="1259"/>
            </a:lvl4pPr>
            <a:lvl5pPr>
              <a:defRPr sz="1259"/>
            </a:lvl5pPr>
            <a:lvl6pPr>
              <a:defRPr sz="1259"/>
            </a:lvl6pPr>
            <a:lvl7pPr>
              <a:defRPr sz="1259"/>
            </a:lvl7pPr>
            <a:lvl8pPr>
              <a:defRPr sz="1259"/>
            </a:lvl8pPr>
            <a:lvl9pPr>
              <a:defRPr sz="125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440762" y="1046671"/>
            <a:ext cx="2993908" cy="436201"/>
          </a:xfrm>
        </p:spPr>
        <p:txBody>
          <a:bodyPr anchor="b"/>
          <a:lstStyle>
            <a:lvl1pPr marL="0" indent="0">
              <a:buNone/>
              <a:defRPr sz="1704" b="1"/>
            </a:lvl1pPr>
            <a:lvl2pPr marL="338580" indent="0">
              <a:buNone/>
              <a:defRPr sz="1482" b="1"/>
            </a:lvl2pPr>
            <a:lvl3pPr marL="677158" indent="0">
              <a:buNone/>
              <a:defRPr sz="1334" b="1"/>
            </a:lvl3pPr>
            <a:lvl4pPr marL="1015738" indent="0">
              <a:buNone/>
              <a:defRPr sz="1259" b="1"/>
            </a:lvl4pPr>
            <a:lvl5pPr marL="1354319" indent="0">
              <a:buNone/>
              <a:defRPr sz="1259" b="1"/>
            </a:lvl5pPr>
            <a:lvl6pPr marL="1692898" indent="0">
              <a:buNone/>
              <a:defRPr sz="1259" b="1"/>
            </a:lvl6pPr>
            <a:lvl7pPr marL="2031479" indent="0">
              <a:buNone/>
              <a:defRPr sz="1259" b="1"/>
            </a:lvl7pPr>
            <a:lvl8pPr marL="2370059" indent="0">
              <a:buNone/>
              <a:defRPr sz="1259" b="1"/>
            </a:lvl8pPr>
            <a:lvl9pPr marL="2708638" indent="0">
              <a:buNone/>
              <a:defRPr sz="1259" b="1"/>
            </a:lvl9pPr>
          </a:lstStyle>
          <a:p>
            <a:pPr lvl="0"/>
            <a:r>
              <a:rPr lang="en-US"/>
              <a:t>Click to edit Master text styles</a:t>
            </a:r>
          </a:p>
        </p:txBody>
      </p:sp>
      <p:sp>
        <p:nvSpPr>
          <p:cNvPr id="6" name="Content Placeholder 5"/>
          <p:cNvSpPr>
            <a:spLocks noGrp="1"/>
          </p:cNvSpPr>
          <p:nvPr>
            <p:ph sz="quarter" idx="4"/>
          </p:nvPr>
        </p:nvSpPr>
        <p:spPr>
          <a:xfrm>
            <a:off x="3440762" y="1482869"/>
            <a:ext cx="2993908" cy="2694060"/>
          </a:xfrm>
        </p:spPr>
        <p:txBody>
          <a:bodyPr/>
          <a:lstStyle>
            <a:lvl1pPr>
              <a:defRPr sz="1704"/>
            </a:lvl1pPr>
            <a:lvl2pPr>
              <a:defRPr sz="1482"/>
            </a:lvl2pPr>
            <a:lvl3pPr>
              <a:defRPr sz="1334"/>
            </a:lvl3pPr>
            <a:lvl4pPr>
              <a:defRPr sz="1259"/>
            </a:lvl4pPr>
            <a:lvl5pPr>
              <a:defRPr sz="1259"/>
            </a:lvl5pPr>
            <a:lvl6pPr>
              <a:defRPr sz="1259"/>
            </a:lvl6pPr>
            <a:lvl7pPr>
              <a:defRPr sz="1259"/>
            </a:lvl7pPr>
            <a:lvl8pPr>
              <a:defRPr sz="1259"/>
            </a:lvl8pPr>
            <a:lvl9pPr>
              <a:defRPr sz="125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8"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9"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A6AF6FBC-2FFA-4672-8C38-418F14A201A8}"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829198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4"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5E29BD0C-ADD7-4722-AF5D-E2707A665456}"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7334922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3"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4"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FB4A39D4-9A59-48DC-B810-061CA16DBEFD}"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424443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32F7B7F1-F940-41D8-ACDB-FDC0B2A51C5C}"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3606798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38670" y="186170"/>
            <a:ext cx="2228380" cy="792307"/>
          </a:xfrm>
        </p:spPr>
        <p:txBody>
          <a:bodyPr anchor="b"/>
          <a:lstStyle>
            <a:lvl1pPr algn="l">
              <a:defRPr sz="1482" b="1"/>
            </a:lvl1pPr>
          </a:lstStyle>
          <a:p>
            <a:r>
              <a:rPr lang="en-US"/>
              <a:t>Click to edit Master title style</a:t>
            </a:r>
          </a:p>
        </p:txBody>
      </p:sp>
      <p:sp>
        <p:nvSpPr>
          <p:cNvPr id="3" name="Content Placeholder 2"/>
          <p:cNvSpPr>
            <a:spLocks noGrp="1"/>
          </p:cNvSpPr>
          <p:nvPr>
            <p:ph idx="1"/>
          </p:nvPr>
        </p:nvSpPr>
        <p:spPr>
          <a:xfrm>
            <a:off x="2648187" y="186173"/>
            <a:ext cx="3786481" cy="3990759"/>
          </a:xfrm>
        </p:spPr>
        <p:txBody>
          <a:bodyPr/>
          <a:lstStyle>
            <a:lvl1pPr>
              <a:defRPr sz="2296"/>
            </a:lvl1pPr>
            <a:lvl2pPr>
              <a:defRPr sz="2074"/>
            </a:lvl2pPr>
            <a:lvl3pPr>
              <a:defRPr sz="1704"/>
            </a:lvl3pPr>
            <a:lvl4pPr>
              <a:defRPr sz="1482"/>
            </a:lvl4pPr>
            <a:lvl5pPr>
              <a:defRPr sz="1482"/>
            </a:lvl5pPr>
            <a:lvl6pPr>
              <a:defRPr sz="1482"/>
            </a:lvl6pPr>
            <a:lvl7pPr>
              <a:defRPr sz="1482"/>
            </a:lvl7pPr>
            <a:lvl8pPr>
              <a:defRPr sz="1482"/>
            </a:lvl8pPr>
            <a:lvl9pPr>
              <a:defRPr sz="148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38670" y="978479"/>
            <a:ext cx="2228380" cy="3198452"/>
          </a:xfrm>
        </p:spPr>
        <p:txBody>
          <a:bodyPr/>
          <a:lstStyle>
            <a:lvl1pPr marL="0" indent="0">
              <a:buNone/>
              <a:defRPr sz="963"/>
            </a:lvl1pPr>
            <a:lvl2pPr marL="338580" indent="0">
              <a:buNone/>
              <a:defRPr sz="889"/>
            </a:lvl2pPr>
            <a:lvl3pPr marL="677158" indent="0">
              <a:buNone/>
              <a:defRPr sz="740"/>
            </a:lvl3pPr>
            <a:lvl4pPr marL="1015738" indent="0">
              <a:buNone/>
              <a:defRPr sz="592"/>
            </a:lvl4pPr>
            <a:lvl5pPr marL="1354319" indent="0">
              <a:buNone/>
              <a:defRPr sz="592"/>
            </a:lvl5pPr>
            <a:lvl6pPr marL="1692898" indent="0">
              <a:buNone/>
              <a:defRPr sz="592"/>
            </a:lvl6pPr>
            <a:lvl7pPr marL="2031479" indent="0">
              <a:buNone/>
              <a:defRPr sz="592"/>
            </a:lvl7pPr>
            <a:lvl8pPr marL="2370059" indent="0">
              <a:buNone/>
              <a:defRPr sz="592"/>
            </a:lvl8pPr>
            <a:lvl9pPr marL="2708638" indent="0">
              <a:buNone/>
              <a:defRPr sz="592"/>
            </a:lvl9pPr>
          </a:lstStyle>
          <a:p>
            <a:pPr lvl="0"/>
            <a:r>
              <a:rPr lang="en-US"/>
              <a:t>Click to edit Master text styles</a:t>
            </a:r>
          </a:p>
        </p:txBody>
      </p:sp>
      <p:sp>
        <p:nvSpPr>
          <p:cNvPr id="5"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7"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E16B5429-6FFF-410D-8B1F-479C7CC86C3A}"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9828384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27622" y="3273137"/>
            <a:ext cx="4064000" cy="386412"/>
          </a:xfrm>
        </p:spPr>
        <p:txBody>
          <a:bodyPr anchor="b"/>
          <a:lstStyle>
            <a:lvl1pPr algn="l">
              <a:defRPr sz="1482" b="1"/>
            </a:lvl1pPr>
          </a:lstStyle>
          <a:p>
            <a:r>
              <a:rPr lang="en-US"/>
              <a:t>Click to edit Master title style</a:t>
            </a:r>
          </a:p>
        </p:txBody>
      </p:sp>
      <p:sp>
        <p:nvSpPr>
          <p:cNvPr id="3" name="Picture Placeholder 2"/>
          <p:cNvSpPr>
            <a:spLocks noGrp="1"/>
          </p:cNvSpPr>
          <p:nvPr>
            <p:ph type="pic" idx="1"/>
          </p:nvPr>
        </p:nvSpPr>
        <p:spPr>
          <a:xfrm>
            <a:off x="1327622" y="417803"/>
            <a:ext cx="4064000" cy="2805545"/>
          </a:xfrm>
        </p:spPr>
        <p:txBody>
          <a:bodyPr lIns="91421" tIns="45709" rIns="91421" bIns="45709" rtlCol="0">
            <a:normAutofit/>
          </a:bodyPr>
          <a:lstStyle>
            <a:lvl1pPr marL="0" indent="0">
              <a:buNone/>
              <a:defRPr sz="2296"/>
            </a:lvl1pPr>
            <a:lvl2pPr marL="338580" indent="0">
              <a:buNone/>
              <a:defRPr sz="2074"/>
            </a:lvl2pPr>
            <a:lvl3pPr marL="677158" indent="0">
              <a:buNone/>
              <a:defRPr sz="1704"/>
            </a:lvl3pPr>
            <a:lvl4pPr marL="1015738" indent="0">
              <a:buNone/>
              <a:defRPr sz="1482"/>
            </a:lvl4pPr>
            <a:lvl5pPr marL="1354319" indent="0">
              <a:buNone/>
              <a:defRPr sz="1482"/>
            </a:lvl5pPr>
            <a:lvl6pPr marL="1692898" indent="0">
              <a:buNone/>
              <a:defRPr sz="1482"/>
            </a:lvl6pPr>
            <a:lvl7pPr marL="2031479" indent="0">
              <a:buNone/>
              <a:defRPr sz="1482"/>
            </a:lvl7pPr>
            <a:lvl8pPr marL="2370059" indent="0">
              <a:buNone/>
              <a:defRPr sz="1482"/>
            </a:lvl8pPr>
            <a:lvl9pPr marL="2708638" indent="0">
              <a:buNone/>
              <a:defRPr sz="1482"/>
            </a:lvl9pPr>
          </a:lstStyle>
          <a:p>
            <a:pPr lvl="0"/>
            <a:endParaRPr lang="en-US" noProof="0"/>
          </a:p>
        </p:txBody>
      </p:sp>
      <p:sp>
        <p:nvSpPr>
          <p:cNvPr id="4" name="Text Placeholder 3"/>
          <p:cNvSpPr>
            <a:spLocks noGrp="1"/>
          </p:cNvSpPr>
          <p:nvPr>
            <p:ph type="body" sz="half" idx="2"/>
          </p:nvPr>
        </p:nvSpPr>
        <p:spPr>
          <a:xfrm>
            <a:off x="1327622" y="3659549"/>
            <a:ext cx="4064000" cy="548770"/>
          </a:xfrm>
        </p:spPr>
        <p:txBody>
          <a:bodyPr/>
          <a:lstStyle>
            <a:lvl1pPr marL="0" indent="0">
              <a:buNone/>
              <a:defRPr sz="963"/>
            </a:lvl1pPr>
            <a:lvl2pPr marL="338580" indent="0">
              <a:buNone/>
              <a:defRPr sz="889"/>
            </a:lvl2pPr>
            <a:lvl3pPr marL="677158" indent="0">
              <a:buNone/>
              <a:defRPr sz="740"/>
            </a:lvl3pPr>
            <a:lvl4pPr marL="1015738" indent="0">
              <a:buNone/>
              <a:defRPr sz="592"/>
            </a:lvl4pPr>
            <a:lvl5pPr marL="1354319" indent="0">
              <a:buNone/>
              <a:defRPr sz="592"/>
            </a:lvl5pPr>
            <a:lvl6pPr marL="1692898" indent="0">
              <a:buNone/>
              <a:defRPr sz="592"/>
            </a:lvl6pPr>
            <a:lvl7pPr marL="2031479" indent="0">
              <a:buNone/>
              <a:defRPr sz="592"/>
            </a:lvl7pPr>
            <a:lvl8pPr marL="2370059" indent="0">
              <a:buNone/>
              <a:defRPr sz="592"/>
            </a:lvl8pPr>
            <a:lvl9pPr marL="2708638" indent="0">
              <a:buNone/>
              <a:defRPr sz="592"/>
            </a:lvl9pPr>
          </a:lstStyle>
          <a:p>
            <a:pPr lvl="0"/>
            <a:r>
              <a:rPr lang="en-US"/>
              <a:t>Click to edit Master text styles</a:t>
            </a:r>
          </a:p>
        </p:txBody>
      </p:sp>
      <p:sp>
        <p:nvSpPr>
          <p:cNvPr id="5"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7"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0B0EAC48-33EA-4F73-BD2D-0BDB67CAF9D4}"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5735061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38BED6C2-D03F-4346-BDEB-1E683FD88049}"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4872588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10667" y="187254"/>
            <a:ext cx="1524000" cy="398967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38670" y="187254"/>
            <a:ext cx="4459111" cy="398967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2A19BBA9-8899-4B03-B37A-E5FFA8BD3C2B}"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4902875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PhAnim="0" preserve="1" userDrawn="1">
  <p:cSld name="Title Slide">
    <p:spTree>
      <p:nvGrpSpPr>
        <p:cNvPr id="1" name=""/>
        <p:cNvGrpSpPr/>
        <p:nvPr/>
      </p:nvGrpSpPr>
      <p:grpSpPr>
        <a:xfrm>
          <a:off x="0" y="0"/>
          <a:ext cx="0" cy="0"/>
          <a:chOff x="0" y="0"/>
          <a:chExt cx="0" cy="0"/>
        </a:xfrm>
      </p:grpSpPr>
      <p:sp>
        <p:nvSpPr>
          <p:cNvPr id="4223" name="Rectangle 127"/>
          <p:cNvSpPr>
            <a:spLocks noChangeArrowheads="1"/>
          </p:cNvSpPr>
          <p:nvPr/>
        </p:nvSpPr>
        <p:spPr bwMode="gray">
          <a:xfrm>
            <a:off x="0" y="0"/>
            <a:ext cx="12192000" cy="1828800"/>
          </a:xfrm>
          <a:prstGeom prst="rect">
            <a:avLst/>
          </a:prstGeom>
          <a:gradFill rotWithShape="1">
            <a:gsLst>
              <a:gs pos="0">
                <a:schemeClr val="accent1"/>
              </a:gs>
              <a:gs pos="100000">
                <a:schemeClr val="accent1">
                  <a:gamma/>
                  <a:tint val="0"/>
                  <a:invGamma/>
                  <a:alpha val="0"/>
                </a:schemeClr>
              </a:gs>
            </a:gsLst>
            <a:lin ang="5400000" scaled="1"/>
          </a:gradFill>
          <a:ln w="9525">
            <a:noFill/>
            <a:miter lim="800000"/>
            <a:headEnd/>
            <a:tailEnd/>
          </a:ln>
          <a:effectLst/>
        </p:spPr>
        <p:txBody>
          <a:bodyPr wrap="none" anchor="ct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grpSp>
        <p:nvGrpSpPr>
          <p:cNvPr id="4111" name="Group 15"/>
          <p:cNvGrpSpPr>
            <a:grpSpLocks/>
          </p:cNvGrpSpPr>
          <p:nvPr/>
        </p:nvGrpSpPr>
        <p:grpSpPr bwMode="auto">
          <a:xfrm>
            <a:off x="203201" y="381000"/>
            <a:ext cx="9118600" cy="3365500"/>
            <a:chOff x="664" y="1951"/>
            <a:chExt cx="4308" cy="2120"/>
          </a:xfrm>
        </p:grpSpPr>
        <p:sp>
          <p:nvSpPr>
            <p:cNvPr id="4112" name="Freeform 16"/>
            <p:cNvSpPr>
              <a:spLocks/>
            </p:cNvSpPr>
            <p:nvPr/>
          </p:nvSpPr>
          <p:spPr bwMode="invGray">
            <a:xfrm>
              <a:off x="743" y="2045"/>
              <a:ext cx="1267" cy="1938"/>
            </a:xfrm>
            <a:custGeom>
              <a:avLst/>
              <a:gdLst/>
              <a:ahLst/>
              <a:cxnLst>
                <a:cxn ang="0">
                  <a:pos x="116" y="258"/>
                </a:cxn>
                <a:cxn ang="0">
                  <a:pos x="320" y="210"/>
                </a:cxn>
                <a:cxn ang="0">
                  <a:pos x="434" y="240"/>
                </a:cxn>
                <a:cxn ang="0">
                  <a:pos x="416" y="444"/>
                </a:cxn>
                <a:cxn ang="0">
                  <a:pos x="272" y="582"/>
                </a:cxn>
                <a:cxn ang="0">
                  <a:pos x="218" y="714"/>
                </a:cxn>
                <a:cxn ang="0">
                  <a:pos x="284" y="964"/>
                </a:cxn>
                <a:cxn ang="0">
                  <a:pos x="316" y="960"/>
                </a:cxn>
                <a:cxn ang="0">
                  <a:pos x="328" y="906"/>
                </a:cxn>
                <a:cxn ang="0">
                  <a:pos x="478" y="1154"/>
                </a:cxn>
                <a:cxn ang="0">
                  <a:pos x="650" y="1200"/>
                </a:cxn>
                <a:cxn ang="0">
                  <a:pos x="794" y="1350"/>
                </a:cxn>
                <a:cxn ang="0">
                  <a:pos x="854" y="1422"/>
                </a:cxn>
                <a:cxn ang="0">
                  <a:pos x="770" y="1608"/>
                </a:cxn>
                <a:cxn ang="0">
                  <a:pos x="916" y="1782"/>
                </a:cxn>
                <a:cxn ang="0">
                  <a:pos x="1034" y="2022"/>
                </a:cxn>
                <a:cxn ang="0">
                  <a:pos x="1094" y="2310"/>
                </a:cxn>
                <a:cxn ang="0">
                  <a:pos x="1194" y="2540"/>
                </a:cxn>
                <a:cxn ang="0">
                  <a:pos x="1280" y="2520"/>
                </a:cxn>
                <a:cxn ang="0">
                  <a:pos x="1244" y="2394"/>
                </a:cxn>
                <a:cxn ang="0">
                  <a:pos x="1288" y="2306"/>
                </a:cxn>
                <a:cxn ang="0">
                  <a:pos x="1368" y="2228"/>
                </a:cxn>
                <a:cxn ang="0">
                  <a:pos x="1448" y="2076"/>
                </a:cxn>
                <a:cxn ang="0">
                  <a:pos x="1568" y="1950"/>
                </a:cxn>
                <a:cxn ang="0">
                  <a:pos x="1622" y="1746"/>
                </a:cxn>
                <a:cxn ang="0">
                  <a:pos x="1552" y="1538"/>
                </a:cxn>
                <a:cxn ang="0">
                  <a:pos x="1376" y="1410"/>
                </a:cxn>
                <a:cxn ang="0">
                  <a:pos x="1104" y="1280"/>
                </a:cxn>
                <a:cxn ang="0">
                  <a:pos x="974" y="1260"/>
                </a:cxn>
                <a:cxn ang="0">
                  <a:pos x="904" y="1268"/>
                </a:cxn>
                <a:cxn ang="0">
                  <a:pos x="794" y="1308"/>
                </a:cxn>
                <a:cxn ang="0">
                  <a:pos x="758" y="1174"/>
                </a:cxn>
                <a:cxn ang="0">
                  <a:pos x="736" y="1062"/>
                </a:cxn>
                <a:cxn ang="0">
                  <a:pos x="632" y="1104"/>
                </a:cxn>
                <a:cxn ang="0">
                  <a:pos x="568" y="950"/>
                </a:cxn>
                <a:cxn ang="0">
                  <a:pos x="740" y="912"/>
                </a:cxn>
                <a:cxn ang="0">
                  <a:pos x="842" y="906"/>
                </a:cxn>
                <a:cxn ang="0">
                  <a:pos x="896" y="900"/>
                </a:cxn>
                <a:cxn ang="0">
                  <a:pos x="1058" y="750"/>
                </a:cxn>
                <a:cxn ang="0">
                  <a:pos x="1184" y="678"/>
                </a:cxn>
                <a:cxn ang="0">
                  <a:pos x="1278" y="636"/>
                </a:cxn>
                <a:cxn ang="0">
                  <a:pos x="1340" y="538"/>
                </a:cxn>
                <a:cxn ang="0">
                  <a:pos x="1288" y="512"/>
                </a:cxn>
                <a:cxn ang="0">
                  <a:pos x="1526" y="456"/>
                </a:cxn>
                <a:cxn ang="0">
                  <a:pos x="1406" y="342"/>
                </a:cxn>
                <a:cxn ang="0">
                  <a:pos x="1328" y="264"/>
                </a:cxn>
                <a:cxn ang="0">
                  <a:pos x="1222" y="364"/>
                </a:cxn>
                <a:cxn ang="0">
                  <a:pos x="1110" y="444"/>
                </a:cxn>
                <a:cxn ang="0">
                  <a:pos x="1022" y="304"/>
                </a:cxn>
                <a:cxn ang="0">
                  <a:pos x="1212" y="240"/>
                </a:cxn>
                <a:cxn ang="0">
                  <a:pos x="1266" y="198"/>
                </a:cxn>
                <a:cxn ang="0">
                  <a:pos x="1328" y="172"/>
                </a:cxn>
                <a:cxn ang="0">
                  <a:pos x="1286" y="144"/>
                </a:cxn>
                <a:cxn ang="0">
                  <a:pos x="1262" y="120"/>
                </a:cxn>
                <a:cxn ang="0">
                  <a:pos x="1202" y="102"/>
                </a:cxn>
                <a:cxn ang="0">
                  <a:pos x="1106" y="136"/>
                </a:cxn>
                <a:cxn ang="0">
                  <a:pos x="950" y="120"/>
                </a:cxn>
                <a:cxn ang="0">
                  <a:pos x="550" y="0"/>
                </a:cxn>
                <a:cxn ang="0">
                  <a:pos x="344" y="32"/>
                </a:cxn>
                <a:cxn ang="0">
                  <a:pos x="290" y="102"/>
                </a:cxn>
                <a:cxn ang="0">
                  <a:pos x="128" y="174"/>
                </a:cxn>
                <a:cxn ang="0">
                  <a:pos x="128" y="216"/>
                </a:cxn>
                <a:cxn ang="0">
                  <a:pos x="2" y="252"/>
                </a:cxn>
              </a:cxnLst>
              <a:rect l="0" t="0" r="r" b="b"/>
              <a:pathLst>
                <a:path w="1692" h="2586">
                  <a:moveTo>
                    <a:pt x="2" y="252"/>
                  </a:moveTo>
                  <a:lnTo>
                    <a:pt x="68" y="264"/>
                  </a:lnTo>
                  <a:lnTo>
                    <a:pt x="116" y="258"/>
                  </a:lnTo>
                  <a:lnTo>
                    <a:pt x="188" y="216"/>
                  </a:lnTo>
                  <a:lnTo>
                    <a:pt x="236" y="210"/>
                  </a:lnTo>
                  <a:lnTo>
                    <a:pt x="320" y="210"/>
                  </a:lnTo>
                  <a:lnTo>
                    <a:pt x="368" y="216"/>
                  </a:lnTo>
                  <a:lnTo>
                    <a:pt x="398" y="246"/>
                  </a:lnTo>
                  <a:lnTo>
                    <a:pt x="434" y="240"/>
                  </a:lnTo>
                  <a:lnTo>
                    <a:pt x="422" y="294"/>
                  </a:lnTo>
                  <a:lnTo>
                    <a:pt x="404" y="354"/>
                  </a:lnTo>
                  <a:lnTo>
                    <a:pt x="416" y="444"/>
                  </a:lnTo>
                  <a:lnTo>
                    <a:pt x="408" y="480"/>
                  </a:lnTo>
                  <a:lnTo>
                    <a:pt x="380" y="474"/>
                  </a:lnTo>
                  <a:lnTo>
                    <a:pt x="272" y="582"/>
                  </a:lnTo>
                  <a:lnTo>
                    <a:pt x="236" y="628"/>
                  </a:lnTo>
                  <a:lnTo>
                    <a:pt x="242" y="672"/>
                  </a:lnTo>
                  <a:lnTo>
                    <a:pt x="218" y="714"/>
                  </a:lnTo>
                  <a:lnTo>
                    <a:pt x="268" y="774"/>
                  </a:lnTo>
                  <a:lnTo>
                    <a:pt x="262" y="844"/>
                  </a:lnTo>
                  <a:lnTo>
                    <a:pt x="284" y="964"/>
                  </a:lnTo>
                  <a:lnTo>
                    <a:pt x="320" y="1010"/>
                  </a:lnTo>
                  <a:lnTo>
                    <a:pt x="324" y="970"/>
                  </a:lnTo>
                  <a:lnTo>
                    <a:pt x="316" y="960"/>
                  </a:lnTo>
                  <a:lnTo>
                    <a:pt x="302" y="834"/>
                  </a:lnTo>
                  <a:lnTo>
                    <a:pt x="326" y="830"/>
                  </a:lnTo>
                  <a:lnTo>
                    <a:pt x="328" y="906"/>
                  </a:lnTo>
                  <a:lnTo>
                    <a:pt x="380" y="996"/>
                  </a:lnTo>
                  <a:lnTo>
                    <a:pt x="368" y="1074"/>
                  </a:lnTo>
                  <a:lnTo>
                    <a:pt x="478" y="1154"/>
                  </a:lnTo>
                  <a:lnTo>
                    <a:pt x="564" y="1164"/>
                  </a:lnTo>
                  <a:lnTo>
                    <a:pt x="612" y="1208"/>
                  </a:lnTo>
                  <a:lnTo>
                    <a:pt x="650" y="1200"/>
                  </a:lnTo>
                  <a:lnTo>
                    <a:pt x="680" y="1224"/>
                  </a:lnTo>
                  <a:lnTo>
                    <a:pt x="698" y="1272"/>
                  </a:lnTo>
                  <a:lnTo>
                    <a:pt x="794" y="1350"/>
                  </a:lnTo>
                  <a:lnTo>
                    <a:pt x="842" y="1308"/>
                  </a:lnTo>
                  <a:lnTo>
                    <a:pt x="848" y="1350"/>
                  </a:lnTo>
                  <a:lnTo>
                    <a:pt x="854" y="1422"/>
                  </a:lnTo>
                  <a:lnTo>
                    <a:pt x="786" y="1490"/>
                  </a:lnTo>
                  <a:lnTo>
                    <a:pt x="788" y="1542"/>
                  </a:lnTo>
                  <a:lnTo>
                    <a:pt x="770" y="1608"/>
                  </a:lnTo>
                  <a:lnTo>
                    <a:pt x="802" y="1634"/>
                  </a:lnTo>
                  <a:lnTo>
                    <a:pt x="848" y="1668"/>
                  </a:lnTo>
                  <a:lnTo>
                    <a:pt x="916" y="1782"/>
                  </a:lnTo>
                  <a:lnTo>
                    <a:pt x="956" y="1800"/>
                  </a:lnTo>
                  <a:lnTo>
                    <a:pt x="1010" y="1848"/>
                  </a:lnTo>
                  <a:lnTo>
                    <a:pt x="1034" y="2022"/>
                  </a:lnTo>
                  <a:lnTo>
                    <a:pt x="1058" y="2178"/>
                  </a:lnTo>
                  <a:lnTo>
                    <a:pt x="1046" y="2244"/>
                  </a:lnTo>
                  <a:lnTo>
                    <a:pt x="1094" y="2310"/>
                  </a:lnTo>
                  <a:lnTo>
                    <a:pt x="1118" y="2364"/>
                  </a:lnTo>
                  <a:lnTo>
                    <a:pt x="1138" y="2458"/>
                  </a:lnTo>
                  <a:lnTo>
                    <a:pt x="1194" y="2540"/>
                  </a:lnTo>
                  <a:lnTo>
                    <a:pt x="1286" y="2586"/>
                  </a:lnTo>
                  <a:lnTo>
                    <a:pt x="1382" y="2574"/>
                  </a:lnTo>
                  <a:lnTo>
                    <a:pt x="1280" y="2520"/>
                  </a:lnTo>
                  <a:lnTo>
                    <a:pt x="1266" y="2472"/>
                  </a:lnTo>
                  <a:lnTo>
                    <a:pt x="1288" y="2428"/>
                  </a:lnTo>
                  <a:lnTo>
                    <a:pt x="1244" y="2394"/>
                  </a:lnTo>
                  <a:lnTo>
                    <a:pt x="1284" y="2334"/>
                  </a:lnTo>
                  <a:lnTo>
                    <a:pt x="1244" y="2300"/>
                  </a:lnTo>
                  <a:lnTo>
                    <a:pt x="1288" y="2306"/>
                  </a:lnTo>
                  <a:lnTo>
                    <a:pt x="1286" y="2244"/>
                  </a:lnTo>
                  <a:lnTo>
                    <a:pt x="1330" y="2268"/>
                  </a:lnTo>
                  <a:lnTo>
                    <a:pt x="1368" y="2228"/>
                  </a:lnTo>
                  <a:lnTo>
                    <a:pt x="1334" y="2160"/>
                  </a:lnTo>
                  <a:lnTo>
                    <a:pt x="1382" y="2184"/>
                  </a:lnTo>
                  <a:lnTo>
                    <a:pt x="1448" y="2076"/>
                  </a:lnTo>
                  <a:lnTo>
                    <a:pt x="1468" y="2052"/>
                  </a:lnTo>
                  <a:lnTo>
                    <a:pt x="1476" y="1982"/>
                  </a:lnTo>
                  <a:lnTo>
                    <a:pt x="1568" y="1950"/>
                  </a:lnTo>
                  <a:lnTo>
                    <a:pt x="1612" y="1880"/>
                  </a:lnTo>
                  <a:lnTo>
                    <a:pt x="1628" y="1830"/>
                  </a:lnTo>
                  <a:lnTo>
                    <a:pt x="1622" y="1746"/>
                  </a:lnTo>
                  <a:lnTo>
                    <a:pt x="1692" y="1644"/>
                  </a:lnTo>
                  <a:lnTo>
                    <a:pt x="1652" y="1578"/>
                  </a:lnTo>
                  <a:lnTo>
                    <a:pt x="1552" y="1538"/>
                  </a:lnTo>
                  <a:lnTo>
                    <a:pt x="1448" y="1500"/>
                  </a:lnTo>
                  <a:lnTo>
                    <a:pt x="1376" y="1494"/>
                  </a:lnTo>
                  <a:lnTo>
                    <a:pt x="1376" y="1410"/>
                  </a:lnTo>
                  <a:lnTo>
                    <a:pt x="1262" y="1356"/>
                  </a:lnTo>
                  <a:lnTo>
                    <a:pt x="1166" y="1272"/>
                  </a:lnTo>
                  <a:lnTo>
                    <a:pt x="1104" y="1280"/>
                  </a:lnTo>
                  <a:lnTo>
                    <a:pt x="1048" y="1276"/>
                  </a:lnTo>
                  <a:lnTo>
                    <a:pt x="1020" y="1244"/>
                  </a:lnTo>
                  <a:lnTo>
                    <a:pt x="974" y="1260"/>
                  </a:lnTo>
                  <a:lnTo>
                    <a:pt x="984" y="1238"/>
                  </a:lnTo>
                  <a:lnTo>
                    <a:pt x="934" y="1268"/>
                  </a:lnTo>
                  <a:lnTo>
                    <a:pt x="904" y="1268"/>
                  </a:lnTo>
                  <a:lnTo>
                    <a:pt x="872" y="1314"/>
                  </a:lnTo>
                  <a:lnTo>
                    <a:pt x="836" y="1272"/>
                  </a:lnTo>
                  <a:lnTo>
                    <a:pt x="794" y="1308"/>
                  </a:lnTo>
                  <a:lnTo>
                    <a:pt x="748" y="1278"/>
                  </a:lnTo>
                  <a:lnTo>
                    <a:pt x="758" y="1242"/>
                  </a:lnTo>
                  <a:lnTo>
                    <a:pt x="758" y="1174"/>
                  </a:lnTo>
                  <a:lnTo>
                    <a:pt x="698" y="1176"/>
                  </a:lnTo>
                  <a:lnTo>
                    <a:pt x="668" y="1140"/>
                  </a:lnTo>
                  <a:lnTo>
                    <a:pt x="736" y="1062"/>
                  </a:lnTo>
                  <a:lnTo>
                    <a:pt x="712" y="1050"/>
                  </a:lnTo>
                  <a:lnTo>
                    <a:pt x="658" y="1062"/>
                  </a:lnTo>
                  <a:lnTo>
                    <a:pt x="632" y="1104"/>
                  </a:lnTo>
                  <a:lnTo>
                    <a:pt x="596" y="1110"/>
                  </a:lnTo>
                  <a:lnTo>
                    <a:pt x="538" y="1066"/>
                  </a:lnTo>
                  <a:lnTo>
                    <a:pt x="568" y="950"/>
                  </a:lnTo>
                  <a:lnTo>
                    <a:pt x="632" y="894"/>
                  </a:lnTo>
                  <a:lnTo>
                    <a:pt x="686" y="894"/>
                  </a:lnTo>
                  <a:lnTo>
                    <a:pt x="740" y="912"/>
                  </a:lnTo>
                  <a:lnTo>
                    <a:pt x="736" y="900"/>
                  </a:lnTo>
                  <a:lnTo>
                    <a:pt x="766" y="868"/>
                  </a:lnTo>
                  <a:lnTo>
                    <a:pt x="842" y="906"/>
                  </a:lnTo>
                  <a:lnTo>
                    <a:pt x="848" y="966"/>
                  </a:lnTo>
                  <a:lnTo>
                    <a:pt x="884" y="984"/>
                  </a:lnTo>
                  <a:lnTo>
                    <a:pt x="896" y="900"/>
                  </a:lnTo>
                  <a:lnTo>
                    <a:pt x="878" y="858"/>
                  </a:lnTo>
                  <a:lnTo>
                    <a:pt x="998" y="806"/>
                  </a:lnTo>
                  <a:lnTo>
                    <a:pt x="1058" y="750"/>
                  </a:lnTo>
                  <a:lnTo>
                    <a:pt x="1100" y="696"/>
                  </a:lnTo>
                  <a:lnTo>
                    <a:pt x="1130" y="672"/>
                  </a:lnTo>
                  <a:lnTo>
                    <a:pt x="1184" y="678"/>
                  </a:lnTo>
                  <a:lnTo>
                    <a:pt x="1190" y="636"/>
                  </a:lnTo>
                  <a:lnTo>
                    <a:pt x="1280" y="588"/>
                  </a:lnTo>
                  <a:lnTo>
                    <a:pt x="1278" y="636"/>
                  </a:lnTo>
                  <a:lnTo>
                    <a:pt x="1360" y="602"/>
                  </a:lnTo>
                  <a:lnTo>
                    <a:pt x="1322" y="570"/>
                  </a:lnTo>
                  <a:lnTo>
                    <a:pt x="1340" y="538"/>
                  </a:lnTo>
                  <a:lnTo>
                    <a:pt x="1320" y="522"/>
                  </a:lnTo>
                  <a:lnTo>
                    <a:pt x="1286" y="546"/>
                  </a:lnTo>
                  <a:lnTo>
                    <a:pt x="1288" y="512"/>
                  </a:lnTo>
                  <a:lnTo>
                    <a:pt x="1400" y="504"/>
                  </a:lnTo>
                  <a:lnTo>
                    <a:pt x="1490" y="480"/>
                  </a:lnTo>
                  <a:lnTo>
                    <a:pt x="1526" y="456"/>
                  </a:lnTo>
                  <a:lnTo>
                    <a:pt x="1484" y="394"/>
                  </a:lnTo>
                  <a:cubicBezTo>
                    <a:pt x="1474" y="370"/>
                    <a:pt x="1479" y="319"/>
                    <a:pt x="1466" y="310"/>
                  </a:cubicBezTo>
                  <a:cubicBezTo>
                    <a:pt x="1456" y="300"/>
                    <a:pt x="1423" y="343"/>
                    <a:pt x="1406" y="342"/>
                  </a:cubicBezTo>
                  <a:lnTo>
                    <a:pt x="1376" y="312"/>
                  </a:lnTo>
                  <a:lnTo>
                    <a:pt x="1376" y="270"/>
                  </a:lnTo>
                  <a:lnTo>
                    <a:pt x="1328" y="264"/>
                  </a:lnTo>
                  <a:lnTo>
                    <a:pt x="1312" y="252"/>
                  </a:lnTo>
                  <a:lnTo>
                    <a:pt x="1256" y="314"/>
                  </a:lnTo>
                  <a:lnTo>
                    <a:pt x="1222" y="364"/>
                  </a:lnTo>
                  <a:lnTo>
                    <a:pt x="1172" y="402"/>
                  </a:lnTo>
                  <a:lnTo>
                    <a:pt x="1136" y="474"/>
                  </a:lnTo>
                  <a:lnTo>
                    <a:pt x="1110" y="444"/>
                  </a:lnTo>
                  <a:lnTo>
                    <a:pt x="1128" y="394"/>
                  </a:lnTo>
                  <a:lnTo>
                    <a:pt x="1038" y="334"/>
                  </a:lnTo>
                  <a:lnTo>
                    <a:pt x="1022" y="304"/>
                  </a:lnTo>
                  <a:lnTo>
                    <a:pt x="1122" y="226"/>
                  </a:lnTo>
                  <a:lnTo>
                    <a:pt x="1184" y="222"/>
                  </a:lnTo>
                  <a:lnTo>
                    <a:pt x="1212" y="240"/>
                  </a:lnTo>
                  <a:lnTo>
                    <a:pt x="1248" y="220"/>
                  </a:lnTo>
                  <a:lnTo>
                    <a:pt x="1300" y="220"/>
                  </a:lnTo>
                  <a:lnTo>
                    <a:pt x="1266" y="198"/>
                  </a:lnTo>
                  <a:lnTo>
                    <a:pt x="1208" y="196"/>
                  </a:lnTo>
                  <a:lnTo>
                    <a:pt x="1250" y="174"/>
                  </a:lnTo>
                  <a:lnTo>
                    <a:pt x="1328" y="172"/>
                  </a:lnTo>
                  <a:lnTo>
                    <a:pt x="1364" y="132"/>
                  </a:lnTo>
                  <a:cubicBezTo>
                    <a:pt x="1346" y="124"/>
                    <a:pt x="1343" y="119"/>
                    <a:pt x="1324" y="122"/>
                  </a:cubicBezTo>
                  <a:cubicBezTo>
                    <a:pt x="1310" y="124"/>
                    <a:pt x="1294" y="132"/>
                    <a:pt x="1286" y="144"/>
                  </a:cubicBezTo>
                  <a:cubicBezTo>
                    <a:pt x="1282" y="149"/>
                    <a:pt x="1274" y="148"/>
                    <a:pt x="1268" y="150"/>
                  </a:cubicBezTo>
                  <a:cubicBezTo>
                    <a:pt x="1266" y="144"/>
                    <a:pt x="1259" y="138"/>
                    <a:pt x="1262" y="132"/>
                  </a:cubicBezTo>
                  <a:cubicBezTo>
                    <a:pt x="1269" y="118"/>
                    <a:pt x="1303" y="134"/>
                    <a:pt x="1262" y="120"/>
                  </a:cubicBezTo>
                  <a:cubicBezTo>
                    <a:pt x="1221" y="134"/>
                    <a:pt x="1252" y="105"/>
                    <a:pt x="1262" y="90"/>
                  </a:cubicBezTo>
                  <a:cubicBezTo>
                    <a:pt x="1260" y="84"/>
                    <a:pt x="1262" y="75"/>
                    <a:pt x="1256" y="72"/>
                  </a:cubicBezTo>
                  <a:cubicBezTo>
                    <a:pt x="1238" y="63"/>
                    <a:pt x="1202" y="102"/>
                    <a:pt x="1202" y="102"/>
                  </a:cubicBezTo>
                  <a:cubicBezTo>
                    <a:pt x="1198" y="108"/>
                    <a:pt x="1186" y="140"/>
                    <a:pt x="1180" y="144"/>
                  </a:cubicBezTo>
                  <a:cubicBezTo>
                    <a:pt x="1169" y="151"/>
                    <a:pt x="1148" y="122"/>
                    <a:pt x="1148" y="122"/>
                  </a:cubicBezTo>
                  <a:cubicBezTo>
                    <a:pt x="1138" y="123"/>
                    <a:pt x="1121" y="137"/>
                    <a:pt x="1106" y="136"/>
                  </a:cubicBezTo>
                  <a:cubicBezTo>
                    <a:pt x="1091" y="135"/>
                    <a:pt x="1074" y="117"/>
                    <a:pt x="1056" y="116"/>
                  </a:cubicBezTo>
                  <a:cubicBezTo>
                    <a:pt x="1038" y="115"/>
                    <a:pt x="1016" y="131"/>
                    <a:pt x="998" y="132"/>
                  </a:cubicBezTo>
                  <a:cubicBezTo>
                    <a:pt x="997" y="132"/>
                    <a:pt x="956" y="125"/>
                    <a:pt x="950" y="120"/>
                  </a:cubicBezTo>
                  <a:cubicBezTo>
                    <a:pt x="918" y="94"/>
                    <a:pt x="960" y="108"/>
                    <a:pt x="920" y="90"/>
                  </a:cubicBezTo>
                  <a:cubicBezTo>
                    <a:pt x="852" y="60"/>
                    <a:pt x="806" y="58"/>
                    <a:pt x="730" y="54"/>
                  </a:cubicBezTo>
                  <a:cubicBezTo>
                    <a:pt x="656" y="39"/>
                    <a:pt x="625" y="15"/>
                    <a:pt x="550" y="0"/>
                  </a:cubicBezTo>
                  <a:cubicBezTo>
                    <a:pt x="510" y="2"/>
                    <a:pt x="486" y="5"/>
                    <a:pt x="446" y="8"/>
                  </a:cubicBezTo>
                  <a:cubicBezTo>
                    <a:pt x="424" y="9"/>
                    <a:pt x="423" y="14"/>
                    <a:pt x="406" y="18"/>
                  </a:cubicBezTo>
                  <a:cubicBezTo>
                    <a:pt x="389" y="22"/>
                    <a:pt x="353" y="24"/>
                    <a:pt x="344" y="32"/>
                  </a:cubicBezTo>
                  <a:cubicBezTo>
                    <a:pt x="346" y="38"/>
                    <a:pt x="354" y="60"/>
                    <a:pt x="350" y="64"/>
                  </a:cubicBezTo>
                  <a:cubicBezTo>
                    <a:pt x="274" y="50"/>
                    <a:pt x="250" y="81"/>
                    <a:pt x="236" y="82"/>
                  </a:cubicBezTo>
                  <a:cubicBezTo>
                    <a:pt x="278" y="110"/>
                    <a:pt x="270" y="72"/>
                    <a:pt x="290" y="102"/>
                  </a:cubicBezTo>
                  <a:cubicBezTo>
                    <a:pt x="234" y="121"/>
                    <a:pt x="178" y="104"/>
                    <a:pt x="128" y="138"/>
                  </a:cubicBezTo>
                  <a:cubicBezTo>
                    <a:pt x="126" y="144"/>
                    <a:pt x="122" y="150"/>
                    <a:pt x="122" y="156"/>
                  </a:cubicBezTo>
                  <a:cubicBezTo>
                    <a:pt x="122" y="162"/>
                    <a:pt x="132" y="170"/>
                    <a:pt x="128" y="174"/>
                  </a:cubicBezTo>
                  <a:cubicBezTo>
                    <a:pt x="126" y="182"/>
                    <a:pt x="109" y="197"/>
                    <a:pt x="112" y="202"/>
                  </a:cubicBezTo>
                  <a:cubicBezTo>
                    <a:pt x="124" y="206"/>
                    <a:pt x="137" y="195"/>
                    <a:pt x="146" y="204"/>
                  </a:cubicBezTo>
                  <a:cubicBezTo>
                    <a:pt x="151" y="209"/>
                    <a:pt x="135" y="213"/>
                    <a:pt x="128" y="216"/>
                  </a:cubicBezTo>
                  <a:cubicBezTo>
                    <a:pt x="116" y="221"/>
                    <a:pt x="104" y="226"/>
                    <a:pt x="92" y="228"/>
                  </a:cubicBezTo>
                  <a:cubicBezTo>
                    <a:pt x="48" y="237"/>
                    <a:pt x="72" y="233"/>
                    <a:pt x="20" y="240"/>
                  </a:cubicBezTo>
                  <a:cubicBezTo>
                    <a:pt x="0" y="247"/>
                    <a:pt x="2" y="240"/>
                    <a:pt x="2" y="252"/>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13" name="Freeform 17"/>
            <p:cNvSpPr>
              <a:spLocks/>
            </p:cNvSpPr>
            <p:nvPr/>
          </p:nvSpPr>
          <p:spPr bwMode="invGray">
            <a:xfrm>
              <a:off x="703" y="2230"/>
              <a:ext cx="34" cy="28"/>
            </a:xfrm>
            <a:custGeom>
              <a:avLst/>
              <a:gdLst/>
              <a:ahLst/>
              <a:cxnLst>
                <a:cxn ang="0">
                  <a:pos x="16" y="4"/>
                </a:cxn>
                <a:cxn ang="0">
                  <a:pos x="0" y="22"/>
                </a:cxn>
                <a:cxn ang="0">
                  <a:pos x="22" y="38"/>
                </a:cxn>
                <a:cxn ang="0">
                  <a:pos x="46" y="26"/>
                </a:cxn>
                <a:cxn ang="0">
                  <a:pos x="30" y="0"/>
                </a:cxn>
                <a:cxn ang="0">
                  <a:pos x="16" y="4"/>
                </a:cxn>
              </a:cxnLst>
              <a:rect l="0" t="0" r="r" b="b"/>
              <a:pathLst>
                <a:path w="46" h="38">
                  <a:moveTo>
                    <a:pt x="16" y="4"/>
                  </a:moveTo>
                  <a:lnTo>
                    <a:pt x="0" y="22"/>
                  </a:lnTo>
                  <a:lnTo>
                    <a:pt x="22" y="38"/>
                  </a:lnTo>
                  <a:lnTo>
                    <a:pt x="46" y="26"/>
                  </a:lnTo>
                  <a:lnTo>
                    <a:pt x="30" y="0"/>
                  </a:lnTo>
                  <a:lnTo>
                    <a:pt x="16" y="4"/>
                  </a:ln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14" name="Freeform 18"/>
            <p:cNvSpPr>
              <a:spLocks/>
            </p:cNvSpPr>
            <p:nvPr/>
          </p:nvSpPr>
          <p:spPr bwMode="invGray">
            <a:xfrm>
              <a:off x="1010" y="2353"/>
              <a:ext cx="39" cy="32"/>
            </a:xfrm>
            <a:custGeom>
              <a:avLst/>
              <a:gdLst/>
              <a:ahLst/>
              <a:cxnLst>
                <a:cxn ang="0">
                  <a:pos x="12" y="0"/>
                </a:cxn>
                <a:cxn ang="0">
                  <a:pos x="26" y="44"/>
                </a:cxn>
                <a:cxn ang="0">
                  <a:pos x="42" y="42"/>
                </a:cxn>
                <a:cxn ang="0">
                  <a:pos x="38" y="16"/>
                </a:cxn>
                <a:cxn ang="0">
                  <a:pos x="26" y="2"/>
                </a:cxn>
                <a:cxn ang="0">
                  <a:pos x="12" y="0"/>
                </a:cxn>
              </a:cxnLst>
              <a:rect l="0" t="0" r="r" b="b"/>
              <a:pathLst>
                <a:path w="52" h="44">
                  <a:moveTo>
                    <a:pt x="12" y="0"/>
                  </a:moveTo>
                  <a:cubicBezTo>
                    <a:pt x="16" y="14"/>
                    <a:pt x="18" y="32"/>
                    <a:pt x="26" y="44"/>
                  </a:cubicBezTo>
                  <a:cubicBezTo>
                    <a:pt x="31" y="43"/>
                    <a:pt x="37" y="44"/>
                    <a:pt x="42" y="42"/>
                  </a:cubicBezTo>
                  <a:cubicBezTo>
                    <a:pt x="52" y="38"/>
                    <a:pt x="48" y="19"/>
                    <a:pt x="38" y="16"/>
                  </a:cubicBezTo>
                  <a:cubicBezTo>
                    <a:pt x="33" y="9"/>
                    <a:pt x="34" y="5"/>
                    <a:pt x="26" y="2"/>
                  </a:cubicBezTo>
                  <a:cubicBezTo>
                    <a:pt x="4" y="4"/>
                    <a:pt x="0" y="8"/>
                    <a:pt x="12"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15" name="Freeform 19"/>
            <p:cNvSpPr>
              <a:spLocks/>
            </p:cNvSpPr>
            <p:nvPr/>
          </p:nvSpPr>
          <p:spPr bwMode="invGray">
            <a:xfrm>
              <a:off x="1792" y="2409"/>
              <a:ext cx="98" cy="74"/>
            </a:xfrm>
            <a:custGeom>
              <a:avLst/>
              <a:gdLst/>
              <a:ahLst/>
              <a:cxnLst>
                <a:cxn ang="0">
                  <a:pos x="97" y="0"/>
                </a:cxn>
                <a:cxn ang="0">
                  <a:pos x="79" y="8"/>
                </a:cxn>
                <a:cxn ang="0">
                  <a:pos x="53" y="24"/>
                </a:cxn>
                <a:cxn ang="0">
                  <a:pos x="39" y="40"/>
                </a:cxn>
                <a:cxn ang="0">
                  <a:pos x="21" y="52"/>
                </a:cxn>
                <a:cxn ang="0">
                  <a:pos x="63" y="82"/>
                </a:cxn>
                <a:cxn ang="0">
                  <a:pos x="79" y="94"/>
                </a:cxn>
                <a:cxn ang="0">
                  <a:pos x="85" y="92"/>
                </a:cxn>
                <a:cxn ang="0">
                  <a:pos x="89" y="86"/>
                </a:cxn>
                <a:cxn ang="0">
                  <a:pos x="97" y="98"/>
                </a:cxn>
                <a:cxn ang="0">
                  <a:pos x="123" y="86"/>
                </a:cxn>
                <a:cxn ang="0">
                  <a:pos x="129" y="74"/>
                </a:cxn>
                <a:cxn ang="0">
                  <a:pos x="101" y="40"/>
                </a:cxn>
                <a:cxn ang="0">
                  <a:pos x="115" y="24"/>
                </a:cxn>
                <a:cxn ang="0">
                  <a:pos x="111" y="4"/>
                </a:cxn>
                <a:cxn ang="0">
                  <a:pos x="97" y="0"/>
                </a:cxn>
              </a:cxnLst>
              <a:rect l="0" t="0" r="r" b="b"/>
              <a:pathLst>
                <a:path w="131" h="98">
                  <a:moveTo>
                    <a:pt x="97" y="0"/>
                  </a:moveTo>
                  <a:cubicBezTo>
                    <a:pt x="83" y="5"/>
                    <a:pt x="89" y="2"/>
                    <a:pt x="79" y="8"/>
                  </a:cubicBezTo>
                  <a:cubicBezTo>
                    <a:pt x="76" y="18"/>
                    <a:pt x="62" y="18"/>
                    <a:pt x="53" y="24"/>
                  </a:cubicBezTo>
                  <a:cubicBezTo>
                    <a:pt x="49" y="29"/>
                    <a:pt x="44" y="36"/>
                    <a:pt x="39" y="40"/>
                  </a:cubicBezTo>
                  <a:cubicBezTo>
                    <a:pt x="34" y="45"/>
                    <a:pt x="21" y="52"/>
                    <a:pt x="21" y="52"/>
                  </a:cubicBezTo>
                  <a:cubicBezTo>
                    <a:pt x="0" y="84"/>
                    <a:pt x="41" y="75"/>
                    <a:pt x="63" y="82"/>
                  </a:cubicBezTo>
                  <a:cubicBezTo>
                    <a:pt x="68" y="89"/>
                    <a:pt x="71" y="91"/>
                    <a:pt x="79" y="94"/>
                  </a:cubicBezTo>
                  <a:cubicBezTo>
                    <a:pt x="81" y="93"/>
                    <a:pt x="83" y="93"/>
                    <a:pt x="85" y="92"/>
                  </a:cubicBezTo>
                  <a:cubicBezTo>
                    <a:pt x="87" y="90"/>
                    <a:pt x="87" y="85"/>
                    <a:pt x="89" y="86"/>
                  </a:cubicBezTo>
                  <a:cubicBezTo>
                    <a:pt x="93" y="88"/>
                    <a:pt x="97" y="98"/>
                    <a:pt x="97" y="98"/>
                  </a:cubicBezTo>
                  <a:cubicBezTo>
                    <a:pt x="112" y="95"/>
                    <a:pt x="111" y="90"/>
                    <a:pt x="123" y="86"/>
                  </a:cubicBezTo>
                  <a:cubicBezTo>
                    <a:pt x="124" y="82"/>
                    <a:pt x="128" y="78"/>
                    <a:pt x="129" y="74"/>
                  </a:cubicBezTo>
                  <a:cubicBezTo>
                    <a:pt x="131" y="61"/>
                    <a:pt x="108" y="47"/>
                    <a:pt x="101" y="40"/>
                  </a:cubicBezTo>
                  <a:cubicBezTo>
                    <a:pt x="103" y="33"/>
                    <a:pt x="115" y="24"/>
                    <a:pt x="115" y="24"/>
                  </a:cubicBezTo>
                  <a:cubicBezTo>
                    <a:pt x="121" y="15"/>
                    <a:pt x="124" y="8"/>
                    <a:pt x="111" y="4"/>
                  </a:cubicBezTo>
                  <a:cubicBezTo>
                    <a:pt x="101" y="7"/>
                    <a:pt x="97" y="13"/>
                    <a:pt x="97"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16" name="Freeform 20"/>
            <p:cNvSpPr>
              <a:spLocks/>
            </p:cNvSpPr>
            <p:nvPr/>
          </p:nvSpPr>
          <p:spPr bwMode="invGray">
            <a:xfrm>
              <a:off x="1318" y="2793"/>
              <a:ext cx="158" cy="84"/>
            </a:xfrm>
            <a:custGeom>
              <a:avLst/>
              <a:gdLst/>
              <a:ahLst/>
              <a:cxnLst>
                <a:cxn ang="0">
                  <a:pos x="47" y="12"/>
                </a:cxn>
                <a:cxn ang="0">
                  <a:pos x="17" y="12"/>
                </a:cxn>
                <a:cxn ang="0">
                  <a:pos x="5" y="16"/>
                </a:cxn>
                <a:cxn ang="0">
                  <a:pos x="25" y="52"/>
                </a:cxn>
                <a:cxn ang="0">
                  <a:pos x="51" y="44"/>
                </a:cxn>
                <a:cxn ang="0">
                  <a:pos x="93" y="54"/>
                </a:cxn>
                <a:cxn ang="0">
                  <a:pos x="111" y="60"/>
                </a:cxn>
                <a:cxn ang="0">
                  <a:pos x="133" y="88"/>
                </a:cxn>
                <a:cxn ang="0">
                  <a:pos x="141" y="112"/>
                </a:cxn>
                <a:cxn ang="0">
                  <a:pos x="157" y="100"/>
                </a:cxn>
                <a:cxn ang="0">
                  <a:pos x="169" y="96"/>
                </a:cxn>
                <a:cxn ang="0">
                  <a:pos x="187" y="102"/>
                </a:cxn>
                <a:cxn ang="0">
                  <a:pos x="195" y="80"/>
                </a:cxn>
                <a:cxn ang="0">
                  <a:pos x="153" y="54"/>
                </a:cxn>
                <a:cxn ang="0">
                  <a:pos x="105" y="20"/>
                </a:cxn>
                <a:cxn ang="0">
                  <a:pos x="53" y="26"/>
                </a:cxn>
                <a:cxn ang="0">
                  <a:pos x="47" y="12"/>
                </a:cxn>
              </a:cxnLst>
              <a:rect l="0" t="0" r="r" b="b"/>
              <a:pathLst>
                <a:path w="212" h="112">
                  <a:moveTo>
                    <a:pt x="47" y="12"/>
                  </a:moveTo>
                  <a:cubicBezTo>
                    <a:pt x="39" y="0"/>
                    <a:pt x="28" y="7"/>
                    <a:pt x="17" y="12"/>
                  </a:cubicBezTo>
                  <a:cubicBezTo>
                    <a:pt x="13" y="14"/>
                    <a:pt x="5" y="16"/>
                    <a:pt x="5" y="16"/>
                  </a:cubicBezTo>
                  <a:cubicBezTo>
                    <a:pt x="0" y="31"/>
                    <a:pt x="10" y="48"/>
                    <a:pt x="25" y="52"/>
                  </a:cubicBezTo>
                  <a:cubicBezTo>
                    <a:pt x="37" y="50"/>
                    <a:pt x="41" y="47"/>
                    <a:pt x="51" y="44"/>
                  </a:cubicBezTo>
                  <a:cubicBezTo>
                    <a:pt x="65" y="53"/>
                    <a:pt x="76" y="53"/>
                    <a:pt x="93" y="54"/>
                  </a:cubicBezTo>
                  <a:cubicBezTo>
                    <a:pt x="99" y="56"/>
                    <a:pt x="111" y="60"/>
                    <a:pt x="111" y="60"/>
                  </a:cubicBezTo>
                  <a:cubicBezTo>
                    <a:pt x="120" y="69"/>
                    <a:pt x="129" y="75"/>
                    <a:pt x="133" y="88"/>
                  </a:cubicBezTo>
                  <a:cubicBezTo>
                    <a:pt x="125" y="100"/>
                    <a:pt x="126" y="107"/>
                    <a:pt x="141" y="112"/>
                  </a:cubicBezTo>
                  <a:cubicBezTo>
                    <a:pt x="145" y="106"/>
                    <a:pt x="150" y="103"/>
                    <a:pt x="157" y="100"/>
                  </a:cubicBezTo>
                  <a:cubicBezTo>
                    <a:pt x="161" y="98"/>
                    <a:pt x="169" y="96"/>
                    <a:pt x="169" y="96"/>
                  </a:cubicBezTo>
                  <a:cubicBezTo>
                    <a:pt x="175" y="98"/>
                    <a:pt x="187" y="102"/>
                    <a:pt x="187" y="102"/>
                  </a:cubicBezTo>
                  <a:cubicBezTo>
                    <a:pt x="203" y="100"/>
                    <a:pt x="212" y="94"/>
                    <a:pt x="195" y="80"/>
                  </a:cubicBezTo>
                  <a:cubicBezTo>
                    <a:pt x="183" y="70"/>
                    <a:pt x="165" y="66"/>
                    <a:pt x="153" y="54"/>
                  </a:cubicBezTo>
                  <a:cubicBezTo>
                    <a:pt x="141" y="42"/>
                    <a:pt x="122" y="26"/>
                    <a:pt x="105" y="20"/>
                  </a:cubicBezTo>
                  <a:cubicBezTo>
                    <a:pt x="85" y="21"/>
                    <a:pt x="71" y="20"/>
                    <a:pt x="53" y="26"/>
                  </a:cubicBezTo>
                  <a:cubicBezTo>
                    <a:pt x="47" y="24"/>
                    <a:pt x="33" y="12"/>
                    <a:pt x="47" y="12"/>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17" name="Freeform 21"/>
            <p:cNvSpPr>
              <a:spLocks/>
            </p:cNvSpPr>
            <p:nvPr/>
          </p:nvSpPr>
          <p:spPr bwMode="invGray">
            <a:xfrm>
              <a:off x="1448" y="2857"/>
              <a:ext cx="99" cy="41"/>
            </a:xfrm>
            <a:custGeom>
              <a:avLst/>
              <a:gdLst/>
              <a:ahLst/>
              <a:cxnLst>
                <a:cxn ang="0">
                  <a:pos x="57" y="0"/>
                </a:cxn>
                <a:cxn ang="0">
                  <a:pos x="43" y="6"/>
                </a:cxn>
                <a:cxn ang="0">
                  <a:pos x="31" y="30"/>
                </a:cxn>
                <a:cxn ang="0">
                  <a:pos x="15" y="34"/>
                </a:cxn>
                <a:cxn ang="0">
                  <a:pos x="3" y="42"/>
                </a:cxn>
                <a:cxn ang="0">
                  <a:pos x="13" y="54"/>
                </a:cxn>
                <a:cxn ang="0">
                  <a:pos x="133" y="34"/>
                </a:cxn>
                <a:cxn ang="0">
                  <a:pos x="123" y="16"/>
                </a:cxn>
                <a:cxn ang="0">
                  <a:pos x="105" y="8"/>
                </a:cxn>
                <a:cxn ang="0">
                  <a:pos x="101" y="24"/>
                </a:cxn>
                <a:cxn ang="0">
                  <a:pos x="89" y="18"/>
                </a:cxn>
                <a:cxn ang="0">
                  <a:pos x="67" y="14"/>
                </a:cxn>
                <a:cxn ang="0">
                  <a:pos x="57" y="0"/>
                </a:cxn>
              </a:cxnLst>
              <a:rect l="0" t="0" r="r" b="b"/>
              <a:pathLst>
                <a:path w="133" h="54">
                  <a:moveTo>
                    <a:pt x="57" y="0"/>
                  </a:moveTo>
                  <a:cubicBezTo>
                    <a:pt x="53" y="3"/>
                    <a:pt x="46" y="2"/>
                    <a:pt x="43" y="6"/>
                  </a:cubicBezTo>
                  <a:cubicBezTo>
                    <a:pt x="36" y="14"/>
                    <a:pt x="43" y="26"/>
                    <a:pt x="31" y="30"/>
                  </a:cubicBezTo>
                  <a:cubicBezTo>
                    <a:pt x="26" y="32"/>
                    <a:pt x="20" y="31"/>
                    <a:pt x="15" y="34"/>
                  </a:cubicBezTo>
                  <a:cubicBezTo>
                    <a:pt x="11" y="36"/>
                    <a:pt x="3" y="42"/>
                    <a:pt x="3" y="42"/>
                  </a:cubicBezTo>
                  <a:cubicBezTo>
                    <a:pt x="0" y="51"/>
                    <a:pt x="5" y="51"/>
                    <a:pt x="13" y="54"/>
                  </a:cubicBezTo>
                  <a:cubicBezTo>
                    <a:pt x="51" y="51"/>
                    <a:pt x="97" y="46"/>
                    <a:pt x="133" y="34"/>
                  </a:cubicBezTo>
                  <a:cubicBezTo>
                    <a:pt x="129" y="28"/>
                    <a:pt x="128" y="21"/>
                    <a:pt x="123" y="16"/>
                  </a:cubicBezTo>
                  <a:cubicBezTo>
                    <a:pt x="118" y="11"/>
                    <a:pt x="105" y="8"/>
                    <a:pt x="105" y="8"/>
                  </a:cubicBezTo>
                  <a:cubicBezTo>
                    <a:pt x="84" y="13"/>
                    <a:pt x="106" y="19"/>
                    <a:pt x="101" y="24"/>
                  </a:cubicBezTo>
                  <a:cubicBezTo>
                    <a:pt x="99" y="26"/>
                    <a:pt x="89" y="18"/>
                    <a:pt x="89" y="18"/>
                  </a:cubicBezTo>
                  <a:cubicBezTo>
                    <a:pt x="83" y="15"/>
                    <a:pt x="73" y="15"/>
                    <a:pt x="67" y="14"/>
                  </a:cubicBezTo>
                  <a:cubicBezTo>
                    <a:pt x="58" y="8"/>
                    <a:pt x="62" y="12"/>
                    <a:pt x="57"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18" name="Freeform 22"/>
            <p:cNvSpPr>
              <a:spLocks/>
            </p:cNvSpPr>
            <p:nvPr/>
          </p:nvSpPr>
          <p:spPr bwMode="invGray">
            <a:xfrm>
              <a:off x="1553" y="2883"/>
              <a:ext cx="38" cy="18"/>
            </a:xfrm>
            <a:custGeom>
              <a:avLst/>
              <a:gdLst/>
              <a:ahLst/>
              <a:cxnLst>
                <a:cxn ang="0">
                  <a:pos x="13" y="0"/>
                </a:cxn>
                <a:cxn ang="0">
                  <a:pos x="7" y="18"/>
                </a:cxn>
                <a:cxn ang="0">
                  <a:pos x="27" y="24"/>
                </a:cxn>
                <a:cxn ang="0">
                  <a:pos x="33" y="4"/>
                </a:cxn>
                <a:cxn ang="0">
                  <a:pos x="13" y="0"/>
                </a:cxn>
              </a:cxnLst>
              <a:rect l="0" t="0" r="r" b="b"/>
              <a:pathLst>
                <a:path w="51" h="24">
                  <a:moveTo>
                    <a:pt x="13" y="0"/>
                  </a:moveTo>
                  <a:cubicBezTo>
                    <a:pt x="12" y="2"/>
                    <a:pt x="0" y="12"/>
                    <a:pt x="7" y="18"/>
                  </a:cubicBezTo>
                  <a:cubicBezTo>
                    <a:pt x="12" y="22"/>
                    <a:pt x="27" y="24"/>
                    <a:pt x="27" y="24"/>
                  </a:cubicBezTo>
                  <a:cubicBezTo>
                    <a:pt x="44" y="22"/>
                    <a:pt x="51" y="16"/>
                    <a:pt x="33" y="4"/>
                  </a:cubicBezTo>
                  <a:cubicBezTo>
                    <a:pt x="29" y="1"/>
                    <a:pt x="14" y="0"/>
                    <a:pt x="13"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19" name="Freeform 23"/>
            <p:cNvSpPr>
              <a:spLocks/>
            </p:cNvSpPr>
            <p:nvPr/>
          </p:nvSpPr>
          <p:spPr bwMode="invGray">
            <a:xfrm>
              <a:off x="1609" y="2886"/>
              <a:ext cx="12" cy="25"/>
            </a:xfrm>
            <a:custGeom>
              <a:avLst/>
              <a:gdLst/>
              <a:ahLst/>
              <a:cxnLst>
                <a:cxn ang="0">
                  <a:pos x="14" y="0"/>
                </a:cxn>
                <a:cxn ang="0">
                  <a:pos x="0" y="14"/>
                </a:cxn>
                <a:cxn ang="0">
                  <a:pos x="16" y="34"/>
                </a:cxn>
                <a:cxn ang="0">
                  <a:pos x="12" y="18"/>
                </a:cxn>
                <a:cxn ang="0">
                  <a:pos x="16" y="6"/>
                </a:cxn>
                <a:cxn ang="0">
                  <a:pos x="14" y="0"/>
                </a:cxn>
              </a:cxnLst>
              <a:rect l="0" t="0" r="r" b="b"/>
              <a:pathLst>
                <a:path w="16" h="34">
                  <a:moveTo>
                    <a:pt x="14" y="0"/>
                  </a:moveTo>
                  <a:cubicBezTo>
                    <a:pt x="5" y="3"/>
                    <a:pt x="2" y="4"/>
                    <a:pt x="0" y="14"/>
                  </a:cubicBezTo>
                  <a:cubicBezTo>
                    <a:pt x="3" y="26"/>
                    <a:pt x="4" y="30"/>
                    <a:pt x="16" y="34"/>
                  </a:cubicBezTo>
                  <a:cubicBezTo>
                    <a:pt x="15" y="29"/>
                    <a:pt x="11" y="23"/>
                    <a:pt x="12" y="18"/>
                  </a:cubicBezTo>
                  <a:cubicBezTo>
                    <a:pt x="12" y="14"/>
                    <a:pt x="16" y="6"/>
                    <a:pt x="16" y="6"/>
                  </a:cubicBezTo>
                  <a:cubicBezTo>
                    <a:pt x="9" y="1"/>
                    <a:pt x="8" y="3"/>
                    <a:pt x="14"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20" name="Freeform 24"/>
            <p:cNvSpPr>
              <a:spLocks/>
            </p:cNvSpPr>
            <p:nvPr/>
          </p:nvSpPr>
          <p:spPr bwMode="invGray">
            <a:xfrm>
              <a:off x="1426" y="2040"/>
              <a:ext cx="180" cy="88"/>
            </a:xfrm>
            <a:custGeom>
              <a:avLst/>
              <a:gdLst/>
              <a:ahLst/>
              <a:cxnLst>
                <a:cxn ang="0">
                  <a:pos x="64" y="1"/>
                </a:cxn>
                <a:cxn ang="0">
                  <a:pos x="24" y="31"/>
                </a:cxn>
                <a:cxn ang="0">
                  <a:pos x="6" y="37"/>
                </a:cxn>
                <a:cxn ang="0">
                  <a:pos x="0" y="39"/>
                </a:cxn>
                <a:cxn ang="0">
                  <a:pos x="26" y="59"/>
                </a:cxn>
                <a:cxn ang="0">
                  <a:pos x="38" y="63"/>
                </a:cxn>
                <a:cxn ang="0">
                  <a:pos x="68" y="47"/>
                </a:cxn>
                <a:cxn ang="0">
                  <a:pos x="80" y="43"/>
                </a:cxn>
                <a:cxn ang="0">
                  <a:pos x="82" y="55"/>
                </a:cxn>
                <a:cxn ang="0">
                  <a:pos x="64" y="61"/>
                </a:cxn>
                <a:cxn ang="0">
                  <a:pos x="72" y="73"/>
                </a:cxn>
                <a:cxn ang="0">
                  <a:pos x="40" y="87"/>
                </a:cxn>
                <a:cxn ang="0">
                  <a:pos x="70" y="109"/>
                </a:cxn>
                <a:cxn ang="0">
                  <a:pos x="82" y="113"/>
                </a:cxn>
                <a:cxn ang="0">
                  <a:pos x="118" y="103"/>
                </a:cxn>
                <a:cxn ang="0">
                  <a:pos x="150" y="105"/>
                </a:cxn>
                <a:cxn ang="0">
                  <a:pos x="168" y="117"/>
                </a:cxn>
                <a:cxn ang="0">
                  <a:pos x="204" y="109"/>
                </a:cxn>
                <a:cxn ang="0">
                  <a:pos x="224" y="103"/>
                </a:cxn>
                <a:cxn ang="0">
                  <a:pos x="222" y="77"/>
                </a:cxn>
                <a:cxn ang="0">
                  <a:pos x="234" y="69"/>
                </a:cxn>
                <a:cxn ang="0">
                  <a:pos x="238" y="47"/>
                </a:cxn>
                <a:cxn ang="0">
                  <a:pos x="210" y="57"/>
                </a:cxn>
                <a:cxn ang="0">
                  <a:pos x="200" y="43"/>
                </a:cxn>
                <a:cxn ang="0">
                  <a:pos x="172" y="45"/>
                </a:cxn>
                <a:cxn ang="0">
                  <a:pos x="134" y="9"/>
                </a:cxn>
                <a:cxn ang="0">
                  <a:pos x="94" y="11"/>
                </a:cxn>
                <a:cxn ang="0">
                  <a:pos x="82" y="1"/>
                </a:cxn>
                <a:cxn ang="0">
                  <a:pos x="64" y="1"/>
                </a:cxn>
              </a:cxnLst>
              <a:rect l="0" t="0" r="r" b="b"/>
              <a:pathLst>
                <a:path w="240" h="117">
                  <a:moveTo>
                    <a:pt x="64" y="1"/>
                  </a:moveTo>
                  <a:cubicBezTo>
                    <a:pt x="57" y="21"/>
                    <a:pt x="44" y="24"/>
                    <a:pt x="24" y="31"/>
                  </a:cubicBezTo>
                  <a:cubicBezTo>
                    <a:pt x="18" y="33"/>
                    <a:pt x="12" y="35"/>
                    <a:pt x="6" y="37"/>
                  </a:cubicBezTo>
                  <a:cubicBezTo>
                    <a:pt x="4" y="38"/>
                    <a:pt x="0" y="39"/>
                    <a:pt x="0" y="39"/>
                  </a:cubicBezTo>
                  <a:cubicBezTo>
                    <a:pt x="3" y="55"/>
                    <a:pt x="12" y="54"/>
                    <a:pt x="26" y="59"/>
                  </a:cubicBezTo>
                  <a:cubicBezTo>
                    <a:pt x="30" y="60"/>
                    <a:pt x="38" y="63"/>
                    <a:pt x="38" y="63"/>
                  </a:cubicBezTo>
                  <a:cubicBezTo>
                    <a:pt x="50" y="59"/>
                    <a:pt x="57" y="54"/>
                    <a:pt x="68" y="47"/>
                  </a:cubicBezTo>
                  <a:cubicBezTo>
                    <a:pt x="72" y="45"/>
                    <a:pt x="80" y="43"/>
                    <a:pt x="80" y="43"/>
                  </a:cubicBezTo>
                  <a:cubicBezTo>
                    <a:pt x="82" y="46"/>
                    <a:pt x="88" y="51"/>
                    <a:pt x="82" y="55"/>
                  </a:cubicBezTo>
                  <a:cubicBezTo>
                    <a:pt x="77" y="59"/>
                    <a:pt x="64" y="61"/>
                    <a:pt x="64" y="61"/>
                  </a:cubicBezTo>
                  <a:cubicBezTo>
                    <a:pt x="58" y="70"/>
                    <a:pt x="63" y="70"/>
                    <a:pt x="72" y="73"/>
                  </a:cubicBezTo>
                  <a:cubicBezTo>
                    <a:pt x="77" y="88"/>
                    <a:pt x="50" y="86"/>
                    <a:pt x="40" y="87"/>
                  </a:cubicBezTo>
                  <a:cubicBezTo>
                    <a:pt x="47" y="94"/>
                    <a:pt x="60" y="106"/>
                    <a:pt x="70" y="109"/>
                  </a:cubicBezTo>
                  <a:cubicBezTo>
                    <a:pt x="74" y="110"/>
                    <a:pt x="82" y="113"/>
                    <a:pt x="82" y="113"/>
                  </a:cubicBezTo>
                  <a:cubicBezTo>
                    <a:pt x="99" y="111"/>
                    <a:pt x="104" y="108"/>
                    <a:pt x="118" y="103"/>
                  </a:cubicBezTo>
                  <a:cubicBezTo>
                    <a:pt x="129" y="104"/>
                    <a:pt x="140" y="103"/>
                    <a:pt x="150" y="105"/>
                  </a:cubicBezTo>
                  <a:cubicBezTo>
                    <a:pt x="157" y="107"/>
                    <a:pt x="168" y="117"/>
                    <a:pt x="168" y="117"/>
                  </a:cubicBezTo>
                  <a:cubicBezTo>
                    <a:pt x="193" y="115"/>
                    <a:pt x="188" y="116"/>
                    <a:pt x="204" y="109"/>
                  </a:cubicBezTo>
                  <a:cubicBezTo>
                    <a:pt x="210" y="106"/>
                    <a:pt x="224" y="103"/>
                    <a:pt x="224" y="103"/>
                  </a:cubicBezTo>
                  <a:cubicBezTo>
                    <a:pt x="223" y="98"/>
                    <a:pt x="217" y="82"/>
                    <a:pt x="222" y="77"/>
                  </a:cubicBezTo>
                  <a:cubicBezTo>
                    <a:pt x="225" y="73"/>
                    <a:pt x="234" y="69"/>
                    <a:pt x="234" y="69"/>
                  </a:cubicBezTo>
                  <a:cubicBezTo>
                    <a:pt x="237" y="59"/>
                    <a:pt x="240" y="59"/>
                    <a:pt x="238" y="47"/>
                  </a:cubicBezTo>
                  <a:cubicBezTo>
                    <a:pt x="228" y="49"/>
                    <a:pt x="219" y="51"/>
                    <a:pt x="210" y="57"/>
                  </a:cubicBezTo>
                  <a:cubicBezTo>
                    <a:pt x="201" y="71"/>
                    <a:pt x="201" y="50"/>
                    <a:pt x="200" y="43"/>
                  </a:cubicBezTo>
                  <a:cubicBezTo>
                    <a:pt x="189" y="45"/>
                    <a:pt x="182" y="48"/>
                    <a:pt x="172" y="45"/>
                  </a:cubicBezTo>
                  <a:cubicBezTo>
                    <a:pt x="161" y="34"/>
                    <a:pt x="148" y="14"/>
                    <a:pt x="134" y="9"/>
                  </a:cubicBezTo>
                  <a:cubicBezTo>
                    <a:pt x="119" y="11"/>
                    <a:pt x="108" y="13"/>
                    <a:pt x="94" y="11"/>
                  </a:cubicBezTo>
                  <a:cubicBezTo>
                    <a:pt x="92" y="9"/>
                    <a:pt x="85" y="2"/>
                    <a:pt x="82" y="1"/>
                  </a:cubicBezTo>
                  <a:cubicBezTo>
                    <a:pt x="74" y="0"/>
                    <a:pt x="72" y="9"/>
                    <a:pt x="64" y="1"/>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21" name="Freeform 25"/>
            <p:cNvSpPr>
              <a:spLocks/>
            </p:cNvSpPr>
            <p:nvPr/>
          </p:nvSpPr>
          <p:spPr bwMode="invGray">
            <a:xfrm>
              <a:off x="1506" y="1999"/>
              <a:ext cx="146" cy="60"/>
            </a:xfrm>
            <a:custGeom>
              <a:avLst/>
              <a:gdLst/>
              <a:ahLst/>
              <a:cxnLst>
                <a:cxn ang="0">
                  <a:pos x="97" y="10"/>
                </a:cxn>
                <a:cxn ang="0">
                  <a:pos x="13" y="24"/>
                </a:cxn>
                <a:cxn ang="0">
                  <a:pos x="9" y="34"/>
                </a:cxn>
                <a:cxn ang="0">
                  <a:pos x="57" y="52"/>
                </a:cxn>
                <a:cxn ang="0">
                  <a:pos x="135" y="74"/>
                </a:cxn>
                <a:cxn ang="0">
                  <a:pos x="175" y="68"/>
                </a:cxn>
                <a:cxn ang="0">
                  <a:pos x="187" y="64"/>
                </a:cxn>
                <a:cxn ang="0">
                  <a:pos x="175" y="44"/>
                </a:cxn>
                <a:cxn ang="0">
                  <a:pos x="163" y="36"/>
                </a:cxn>
                <a:cxn ang="0">
                  <a:pos x="129" y="26"/>
                </a:cxn>
                <a:cxn ang="0">
                  <a:pos x="97" y="10"/>
                </a:cxn>
              </a:cxnLst>
              <a:rect l="0" t="0" r="r" b="b"/>
              <a:pathLst>
                <a:path w="194" h="80">
                  <a:moveTo>
                    <a:pt x="97" y="10"/>
                  </a:moveTo>
                  <a:cubicBezTo>
                    <a:pt x="70" y="19"/>
                    <a:pt x="42" y="22"/>
                    <a:pt x="13" y="24"/>
                  </a:cubicBezTo>
                  <a:cubicBezTo>
                    <a:pt x="9" y="25"/>
                    <a:pt x="0" y="26"/>
                    <a:pt x="9" y="34"/>
                  </a:cubicBezTo>
                  <a:cubicBezTo>
                    <a:pt x="21" y="44"/>
                    <a:pt x="43" y="43"/>
                    <a:pt x="57" y="52"/>
                  </a:cubicBezTo>
                  <a:cubicBezTo>
                    <a:pt x="75" y="80"/>
                    <a:pt x="104" y="73"/>
                    <a:pt x="135" y="74"/>
                  </a:cubicBezTo>
                  <a:cubicBezTo>
                    <a:pt x="153" y="73"/>
                    <a:pt x="159" y="73"/>
                    <a:pt x="175" y="68"/>
                  </a:cubicBezTo>
                  <a:cubicBezTo>
                    <a:pt x="179" y="67"/>
                    <a:pt x="187" y="64"/>
                    <a:pt x="187" y="64"/>
                  </a:cubicBezTo>
                  <a:cubicBezTo>
                    <a:pt x="194" y="53"/>
                    <a:pt x="184" y="49"/>
                    <a:pt x="175" y="44"/>
                  </a:cubicBezTo>
                  <a:cubicBezTo>
                    <a:pt x="171" y="42"/>
                    <a:pt x="163" y="36"/>
                    <a:pt x="163" y="36"/>
                  </a:cubicBezTo>
                  <a:cubicBezTo>
                    <a:pt x="140" y="41"/>
                    <a:pt x="147" y="38"/>
                    <a:pt x="129" y="26"/>
                  </a:cubicBezTo>
                  <a:cubicBezTo>
                    <a:pt x="123" y="17"/>
                    <a:pt x="107" y="0"/>
                    <a:pt x="97" y="1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22" name="Freeform 26"/>
            <p:cNvSpPr>
              <a:spLocks/>
            </p:cNvSpPr>
            <p:nvPr/>
          </p:nvSpPr>
          <p:spPr bwMode="invGray">
            <a:xfrm>
              <a:off x="1711" y="2069"/>
              <a:ext cx="233" cy="190"/>
            </a:xfrm>
            <a:custGeom>
              <a:avLst/>
              <a:gdLst/>
              <a:ahLst/>
              <a:cxnLst>
                <a:cxn ang="0">
                  <a:pos x="67" y="9"/>
                </a:cxn>
                <a:cxn ang="0">
                  <a:pos x="51" y="23"/>
                </a:cxn>
                <a:cxn ang="0">
                  <a:pos x="21" y="39"/>
                </a:cxn>
                <a:cxn ang="0">
                  <a:pos x="53" y="77"/>
                </a:cxn>
                <a:cxn ang="0">
                  <a:pos x="79" y="85"/>
                </a:cxn>
                <a:cxn ang="0">
                  <a:pos x="103" y="99"/>
                </a:cxn>
                <a:cxn ang="0">
                  <a:pos x="127" y="85"/>
                </a:cxn>
                <a:cxn ang="0">
                  <a:pos x="143" y="101"/>
                </a:cxn>
                <a:cxn ang="0">
                  <a:pos x="149" y="127"/>
                </a:cxn>
                <a:cxn ang="0">
                  <a:pos x="115" y="151"/>
                </a:cxn>
                <a:cxn ang="0">
                  <a:pos x="89" y="173"/>
                </a:cxn>
                <a:cxn ang="0">
                  <a:pos x="69" y="169"/>
                </a:cxn>
                <a:cxn ang="0">
                  <a:pos x="57" y="165"/>
                </a:cxn>
                <a:cxn ang="0">
                  <a:pos x="43" y="187"/>
                </a:cxn>
                <a:cxn ang="0">
                  <a:pos x="39" y="199"/>
                </a:cxn>
                <a:cxn ang="0">
                  <a:pos x="73" y="205"/>
                </a:cxn>
                <a:cxn ang="0">
                  <a:pos x="95" y="203"/>
                </a:cxn>
                <a:cxn ang="0">
                  <a:pos x="115" y="231"/>
                </a:cxn>
                <a:cxn ang="0">
                  <a:pos x="127" y="235"/>
                </a:cxn>
                <a:cxn ang="0">
                  <a:pos x="139" y="239"/>
                </a:cxn>
                <a:cxn ang="0">
                  <a:pos x="155" y="251"/>
                </a:cxn>
                <a:cxn ang="0">
                  <a:pos x="181" y="237"/>
                </a:cxn>
                <a:cxn ang="0">
                  <a:pos x="203" y="235"/>
                </a:cxn>
                <a:cxn ang="0">
                  <a:pos x="229" y="213"/>
                </a:cxn>
                <a:cxn ang="0">
                  <a:pos x="225" y="185"/>
                </a:cxn>
                <a:cxn ang="0">
                  <a:pos x="217" y="173"/>
                </a:cxn>
                <a:cxn ang="0">
                  <a:pos x="233" y="167"/>
                </a:cxn>
                <a:cxn ang="0">
                  <a:pos x="245" y="183"/>
                </a:cxn>
                <a:cxn ang="0">
                  <a:pos x="247" y="197"/>
                </a:cxn>
                <a:cxn ang="0">
                  <a:pos x="261" y="193"/>
                </a:cxn>
                <a:cxn ang="0">
                  <a:pos x="303" y="169"/>
                </a:cxn>
                <a:cxn ang="0">
                  <a:pos x="293" y="147"/>
                </a:cxn>
                <a:cxn ang="0">
                  <a:pos x="259" y="123"/>
                </a:cxn>
                <a:cxn ang="0">
                  <a:pos x="265" y="107"/>
                </a:cxn>
                <a:cxn ang="0">
                  <a:pos x="277" y="103"/>
                </a:cxn>
                <a:cxn ang="0">
                  <a:pos x="253" y="63"/>
                </a:cxn>
                <a:cxn ang="0">
                  <a:pos x="233" y="59"/>
                </a:cxn>
                <a:cxn ang="0">
                  <a:pos x="221" y="55"/>
                </a:cxn>
                <a:cxn ang="0">
                  <a:pos x="201" y="33"/>
                </a:cxn>
                <a:cxn ang="0">
                  <a:pos x="155" y="45"/>
                </a:cxn>
                <a:cxn ang="0">
                  <a:pos x="167" y="25"/>
                </a:cxn>
                <a:cxn ang="0">
                  <a:pos x="139" y="17"/>
                </a:cxn>
                <a:cxn ang="0">
                  <a:pos x="119" y="19"/>
                </a:cxn>
                <a:cxn ang="0">
                  <a:pos x="67" y="9"/>
                </a:cxn>
              </a:cxnLst>
              <a:rect l="0" t="0" r="r" b="b"/>
              <a:pathLst>
                <a:path w="310" h="254">
                  <a:moveTo>
                    <a:pt x="67" y="9"/>
                  </a:moveTo>
                  <a:cubicBezTo>
                    <a:pt x="63" y="15"/>
                    <a:pt x="51" y="23"/>
                    <a:pt x="51" y="23"/>
                  </a:cubicBezTo>
                  <a:cubicBezTo>
                    <a:pt x="43" y="34"/>
                    <a:pt x="33" y="35"/>
                    <a:pt x="21" y="39"/>
                  </a:cubicBezTo>
                  <a:cubicBezTo>
                    <a:pt x="0" y="71"/>
                    <a:pt x="30" y="74"/>
                    <a:pt x="53" y="77"/>
                  </a:cubicBezTo>
                  <a:cubicBezTo>
                    <a:pt x="61" y="89"/>
                    <a:pt x="63" y="87"/>
                    <a:pt x="79" y="85"/>
                  </a:cubicBezTo>
                  <a:cubicBezTo>
                    <a:pt x="88" y="88"/>
                    <a:pt x="93" y="96"/>
                    <a:pt x="103" y="99"/>
                  </a:cubicBezTo>
                  <a:cubicBezTo>
                    <a:pt x="117" y="96"/>
                    <a:pt x="116" y="89"/>
                    <a:pt x="127" y="85"/>
                  </a:cubicBezTo>
                  <a:cubicBezTo>
                    <a:pt x="134" y="90"/>
                    <a:pt x="138" y="94"/>
                    <a:pt x="143" y="101"/>
                  </a:cubicBezTo>
                  <a:cubicBezTo>
                    <a:pt x="140" y="116"/>
                    <a:pt x="134" y="117"/>
                    <a:pt x="149" y="127"/>
                  </a:cubicBezTo>
                  <a:cubicBezTo>
                    <a:pt x="161" y="144"/>
                    <a:pt x="126" y="147"/>
                    <a:pt x="115" y="151"/>
                  </a:cubicBezTo>
                  <a:cubicBezTo>
                    <a:pt x="109" y="160"/>
                    <a:pt x="100" y="169"/>
                    <a:pt x="89" y="173"/>
                  </a:cubicBezTo>
                  <a:cubicBezTo>
                    <a:pt x="81" y="172"/>
                    <a:pt x="76" y="171"/>
                    <a:pt x="69" y="169"/>
                  </a:cubicBezTo>
                  <a:cubicBezTo>
                    <a:pt x="65" y="168"/>
                    <a:pt x="57" y="165"/>
                    <a:pt x="57" y="165"/>
                  </a:cubicBezTo>
                  <a:cubicBezTo>
                    <a:pt x="46" y="169"/>
                    <a:pt x="46" y="177"/>
                    <a:pt x="43" y="187"/>
                  </a:cubicBezTo>
                  <a:cubicBezTo>
                    <a:pt x="42" y="191"/>
                    <a:pt x="39" y="199"/>
                    <a:pt x="39" y="199"/>
                  </a:cubicBezTo>
                  <a:cubicBezTo>
                    <a:pt x="50" y="203"/>
                    <a:pt x="61" y="204"/>
                    <a:pt x="73" y="205"/>
                  </a:cubicBezTo>
                  <a:cubicBezTo>
                    <a:pt x="82" y="203"/>
                    <a:pt x="86" y="201"/>
                    <a:pt x="95" y="203"/>
                  </a:cubicBezTo>
                  <a:cubicBezTo>
                    <a:pt x="107" y="211"/>
                    <a:pt x="111" y="218"/>
                    <a:pt x="115" y="231"/>
                  </a:cubicBezTo>
                  <a:cubicBezTo>
                    <a:pt x="116" y="235"/>
                    <a:pt x="123" y="234"/>
                    <a:pt x="127" y="235"/>
                  </a:cubicBezTo>
                  <a:cubicBezTo>
                    <a:pt x="131" y="236"/>
                    <a:pt x="139" y="239"/>
                    <a:pt x="139" y="239"/>
                  </a:cubicBezTo>
                  <a:cubicBezTo>
                    <a:pt x="144" y="246"/>
                    <a:pt x="147" y="248"/>
                    <a:pt x="155" y="251"/>
                  </a:cubicBezTo>
                  <a:cubicBezTo>
                    <a:pt x="169" y="250"/>
                    <a:pt x="187" y="254"/>
                    <a:pt x="181" y="237"/>
                  </a:cubicBezTo>
                  <a:cubicBezTo>
                    <a:pt x="184" y="220"/>
                    <a:pt x="192" y="228"/>
                    <a:pt x="203" y="235"/>
                  </a:cubicBezTo>
                  <a:cubicBezTo>
                    <a:pt x="224" y="233"/>
                    <a:pt x="224" y="232"/>
                    <a:pt x="229" y="213"/>
                  </a:cubicBezTo>
                  <a:cubicBezTo>
                    <a:pt x="229" y="211"/>
                    <a:pt x="229" y="192"/>
                    <a:pt x="225" y="185"/>
                  </a:cubicBezTo>
                  <a:cubicBezTo>
                    <a:pt x="223" y="181"/>
                    <a:pt x="217" y="173"/>
                    <a:pt x="217" y="173"/>
                  </a:cubicBezTo>
                  <a:cubicBezTo>
                    <a:pt x="220" y="163"/>
                    <a:pt x="224" y="165"/>
                    <a:pt x="233" y="167"/>
                  </a:cubicBezTo>
                  <a:cubicBezTo>
                    <a:pt x="240" y="172"/>
                    <a:pt x="242" y="175"/>
                    <a:pt x="245" y="183"/>
                  </a:cubicBezTo>
                  <a:cubicBezTo>
                    <a:pt x="246" y="188"/>
                    <a:pt x="244" y="193"/>
                    <a:pt x="247" y="197"/>
                  </a:cubicBezTo>
                  <a:cubicBezTo>
                    <a:pt x="250" y="201"/>
                    <a:pt x="256" y="194"/>
                    <a:pt x="261" y="193"/>
                  </a:cubicBezTo>
                  <a:cubicBezTo>
                    <a:pt x="276" y="188"/>
                    <a:pt x="290" y="178"/>
                    <a:pt x="303" y="169"/>
                  </a:cubicBezTo>
                  <a:cubicBezTo>
                    <a:pt x="310" y="158"/>
                    <a:pt x="302" y="153"/>
                    <a:pt x="293" y="147"/>
                  </a:cubicBezTo>
                  <a:cubicBezTo>
                    <a:pt x="281" y="129"/>
                    <a:pt x="283" y="126"/>
                    <a:pt x="259" y="123"/>
                  </a:cubicBezTo>
                  <a:cubicBezTo>
                    <a:pt x="256" y="115"/>
                    <a:pt x="257" y="111"/>
                    <a:pt x="265" y="107"/>
                  </a:cubicBezTo>
                  <a:cubicBezTo>
                    <a:pt x="269" y="105"/>
                    <a:pt x="277" y="103"/>
                    <a:pt x="277" y="103"/>
                  </a:cubicBezTo>
                  <a:cubicBezTo>
                    <a:pt x="287" y="88"/>
                    <a:pt x="269" y="66"/>
                    <a:pt x="253" y="63"/>
                  </a:cubicBezTo>
                  <a:cubicBezTo>
                    <a:pt x="239" y="60"/>
                    <a:pt x="244" y="62"/>
                    <a:pt x="233" y="59"/>
                  </a:cubicBezTo>
                  <a:cubicBezTo>
                    <a:pt x="229" y="58"/>
                    <a:pt x="221" y="55"/>
                    <a:pt x="221" y="55"/>
                  </a:cubicBezTo>
                  <a:cubicBezTo>
                    <a:pt x="200" y="60"/>
                    <a:pt x="217" y="38"/>
                    <a:pt x="201" y="33"/>
                  </a:cubicBezTo>
                  <a:cubicBezTo>
                    <a:pt x="185" y="35"/>
                    <a:pt x="169" y="36"/>
                    <a:pt x="155" y="45"/>
                  </a:cubicBezTo>
                  <a:cubicBezTo>
                    <a:pt x="145" y="30"/>
                    <a:pt x="152" y="30"/>
                    <a:pt x="167" y="25"/>
                  </a:cubicBezTo>
                  <a:cubicBezTo>
                    <a:pt x="163" y="10"/>
                    <a:pt x="155" y="15"/>
                    <a:pt x="139" y="17"/>
                  </a:cubicBezTo>
                  <a:cubicBezTo>
                    <a:pt x="131" y="20"/>
                    <a:pt x="127" y="22"/>
                    <a:pt x="119" y="19"/>
                  </a:cubicBezTo>
                  <a:cubicBezTo>
                    <a:pt x="106" y="0"/>
                    <a:pt x="74" y="29"/>
                    <a:pt x="67" y="9"/>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23" name="Freeform 27"/>
            <p:cNvSpPr>
              <a:spLocks/>
            </p:cNvSpPr>
            <p:nvPr/>
          </p:nvSpPr>
          <p:spPr bwMode="invGray">
            <a:xfrm>
              <a:off x="1709" y="1987"/>
              <a:ext cx="44" cy="37"/>
            </a:xfrm>
            <a:custGeom>
              <a:avLst/>
              <a:gdLst/>
              <a:ahLst/>
              <a:cxnLst>
                <a:cxn ang="0">
                  <a:pos x="26" y="0"/>
                </a:cxn>
                <a:cxn ang="0">
                  <a:pos x="0" y="10"/>
                </a:cxn>
                <a:cxn ang="0">
                  <a:pos x="30" y="40"/>
                </a:cxn>
                <a:cxn ang="0">
                  <a:pos x="48" y="50"/>
                </a:cxn>
                <a:cxn ang="0">
                  <a:pos x="58" y="28"/>
                </a:cxn>
                <a:cxn ang="0">
                  <a:pos x="44" y="8"/>
                </a:cxn>
                <a:cxn ang="0">
                  <a:pos x="26" y="0"/>
                </a:cxn>
              </a:cxnLst>
              <a:rect l="0" t="0" r="r" b="b"/>
              <a:pathLst>
                <a:path w="59" h="50">
                  <a:moveTo>
                    <a:pt x="26" y="0"/>
                  </a:moveTo>
                  <a:cubicBezTo>
                    <a:pt x="13" y="2"/>
                    <a:pt x="7" y="0"/>
                    <a:pt x="0" y="10"/>
                  </a:cubicBezTo>
                  <a:cubicBezTo>
                    <a:pt x="4" y="22"/>
                    <a:pt x="18" y="36"/>
                    <a:pt x="30" y="40"/>
                  </a:cubicBezTo>
                  <a:cubicBezTo>
                    <a:pt x="37" y="42"/>
                    <a:pt x="48" y="50"/>
                    <a:pt x="48" y="50"/>
                  </a:cubicBezTo>
                  <a:cubicBezTo>
                    <a:pt x="57" y="44"/>
                    <a:pt x="55" y="37"/>
                    <a:pt x="58" y="28"/>
                  </a:cubicBezTo>
                  <a:cubicBezTo>
                    <a:pt x="55" y="11"/>
                    <a:pt x="59" y="18"/>
                    <a:pt x="44" y="8"/>
                  </a:cubicBezTo>
                  <a:cubicBezTo>
                    <a:pt x="42" y="6"/>
                    <a:pt x="26" y="5"/>
                    <a:pt x="26"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24" name="Freeform 28"/>
            <p:cNvSpPr>
              <a:spLocks/>
            </p:cNvSpPr>
            <p:nvPr/>
          </p:nvSpPr>
          <p:spPr bwMode="invGray">
            <a:xfrm>
              <a:off x="1625" y="2057"/>
              <a:ext cx="65" cy="42"/>
            </a:xfrm>
            <a:custGeom>
              <a:avLst/>
              <a:gdLst/>
              <a:ahLst/>
              <a:cxnLst>
                <a:cxn ang="0">
                  <a:pos x="44" y="7"/>
                </a:cxn>
                <a:cxn ang="0">
                  <a:pos x="24" y="25"/>
                </a:cxn>
                <a:cxn ang="0">
                  <a:pos x="4" y="27"/>
                </a:cxn>
                <a:cxn ang="0">
                  <a:pos x="16" y="57"/>
                </a:cxn>
                <a:cxn ang="0">
                  <a:pos x="74" y="35"/>
                </a:cxn>
                <a:cxn ang="0">
                  <a:pos x="86" y="17"/>
                </a:cxn>
                <a:cxn ang="0">
                  <a:pos x="56" y="7"/>
                </a:cxn>
                <a:cxn ang="0">
                  <a:pos x="44" y="7"/>
                </a:cxn>
              </a:cxnLst>
              <a:rect l="0" t="0" r="r" b="b"/>
              <a:pathLst>
                <a:path w="86" h="57">
                  <a:moveTo>
                    <a:pt x="44" y="7"/>
                  </a:moveTo>
                  <a:cubicBezTo>
                    <a:pt x="39" y="14"/>
                    <a:pt x="31" y="20"/>
                    <a:pt x="24" y="25"/>
                  </a:cubicBezTo>
                  <a:cubicBezTo>
                    <a:pt x="16" y="19"/>
                    <a:pt x="12" y="22"/>
                    <a:pt x="4" y="27"/>
                  </a:cubicBezTo>
                  <a:cubicBezTo>
                    <a:pt x="0" y="38"/>
                    <a:pt x="4" y="53"/>
                    <a:pt x="16" y="57"/>
                  </a:cubicBezTo>
                  <a:cubicBezTo>
                    <a:pt x="33" y="51"/>
                    <a:pt x="60" y="45"/>
                    <a:pt x="74" y="35"/>
                  </a:cubicBezTo>
                  <a:cubicBezTo>
                    <a:pt x="78" y="29"/>
                    <a:pt x="86" y="17"/>
                    <a:pt x="86" y="17"/>
                  </a:cubicBezTo>
                  <a:cubicBezTo>
                    <a:pt x="80" y="0"/>
                    <a:pt x="74" y="5"/>
                    <a:pt x="56" y="7"/>
                  </a:cubicBezTo>
                  <a:cubicBezTo>
                    <a:pt x="43" y="11"/>
                    <a:pt x="44" y="15"/>
                    <a:pt x="44" y="7"/>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25" name="Freeform 29"/>
            <p:cNvSpPr>
              <a:spLocks/>
            </p:cNvSpPr>
            <p:nvPr/>
          </p:nvSpPr>
          <p:spPr bwMode="invGray">
            <a:xfrm>
              <a:off x="1693" y="2065"/>
              <a:ext cx="54" cy="25"/>
            </a:xfrm>
            <a:custGeom>
              <a:avLst/>
              <a:gdLst/>
              <a:ahLst/>
              <a:cxnLst>
                <a:cxn ang="0">
                  <a:pos x="40" y="0"/>
                </a:cxn>
                <a:cxn ang="0">
                  <a:pos x="10" y="16"/>
                </a:cxn>
                <a:cxn ang="0">
                  <a:pos x="24" y="34"/>
                </a:cxn>
                <a:cxn ang="0">
                  <a:pos x="52" y="28"/>
                </a:cxn>
                <a:cxn ang="0">
                  <a:pos x="64" y="20"/>
                </a:cxn>
                <a:cxn ang="0">
                  <a:pos x="40" y="0"/>
                </a:cxn>
              </a:cxnLst>
              <a:rect l="0" t="0" r="r" b="b"/>
              <a:pathLst>
                <a:path w="73" h="34">
                  <a:moveTo>
                    <a:pt x="40" y="0"/>
                  </a:moveTo>
                  <a:cubicBezTo>
                    <a:pt x="30" y="6"/>
                    <a:pt x="20" y="10"/>
                    <a:pt x="10" y="16"/>
                  </a:cubicBezTo>
                  <a:cubicBezTo>
                    <a:pt x="0" y="31"/>
                    <a:pt x="13" y="30"/>
                    <a:pt x="24" y="34"/>
                  </a:cubicBezTo>
                  <a:cubicBezTo>
                    <a:pt x="44" y="31"/>
                    <a:pt x="35" y="34"/>
                    <a:pt x="52" y="28"/>
                  </a:cubicBezTo>
                  <a:cubicBezTo>
                    <a:pt x="57" y="26"/>
                    <a:pt x="64" y="20"/>
                    <a:pt x="64" y="20"/>
                  </a:cubicBezTo>
                  <a:cubicBezTo>
                    <a:pt x="73" y="7"/>
                    <a:pt x="48" y="8"/>
                    <a:pt x="40"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26" name="Freeform 30"/>
            <p:cNvSpPr>
              <a:spLocks/>
            </p:cNvSpPr>
            <p:nvPr/>
          </p:nvSpPr>
          <p:spPr bwMode="invGray">
            <a:xfrm>
              <a:off x="1664" y="2029"/>
              <a:ext cx="64" cy="34"/>
            </a:xfrm>
            <a:custGeom>
              <a:avLst/>
              <a:gdLst/>
              <a:ahLst/>
              <a:cxnLst>
                <a:cxn ang="0">
                  <a:pos x="58" y="10"/>
                </a:cxn>
                <a:cxn ang="0">
                  <a:pos x="28" y="4"/>
                </a:cxn>
                <a:cxn ang="0">
                  <a:pos x="0" y="18"/>
                </a:cxn>
                <a:cxn ang="0">
                  <a:pos x="40" y="32"/>
                </a:cxn>
                <a:cxn ang="0">
                  <a:pos x="64" y="40"/>
                </a:cxn>
                <a:cxn ang="0">
                  <a:pos x="84" y="18"/>
                </a:cxn>
                <a:cxn ang="0">
                  <a:pos x="82" y="6"/>
                </a:cxn>
                <a:cxn ang="0">
                  <a:pos x="64" y="0"/>
                </a:cxn>
                <a:cxn ang="0">
                  <a:pos x="58" y="10"/>
                </a:cxn>
              </a:cxnLst>
              <a:rect l="0" t="0" r="r" b="b"/>
              <a:pathLst>
                <a:path w="85" h="45">
                  <a:moveTo>
                    <a:pt x="58" y="10"/>
                  </a:moveTo>
                  <a:cubicBezTo>
                    <a:pt x="39" y="16"/>
                    <a:pt x="45" y="10"/>
                    <a:pt x="28" y="4"/>
                  </a:cubicBezTo>
                  <a:cubicBezTo>
                    <a:pt x="7" y="6"/>
                    <a:pt x="5" y="2"/>
                    <a:pt x="0" y="18"/>
                  </a:cubicBezTo>
                  <a:cubicBezTo>
                    <a:pt x="5" y="34"/>
                    <a:pt x="26" y="31"/>
                    <a:pt x="40" y="32"/>
                  </a:cubicBezTo>
                  <a:cubicBezTo>
                    <a:pt x="50" y="42"/>
                    <a:pt x="49" y="45"/>
                    <a:pt x="64" y="40"/>
                  </a:cubicBezTo>
                  <a:cubicBezTo>
                    <a:pt x="69" y="32"/>
                    <a:pt x="77" y="25"/>
                    <a:pt x="84" y="18"/>
                  </a:cubicBezTo>
                  <a:cubicBezTo>
                    <a:pt x="83" y="14"/>
                    <a:pt x="85" y="9"/>
                    <a:pt x="82" y="6"/>
                  </a:cubicBezTo>
                  <a:cubicBezTo>
                    <a:pt x="78" y="1"/>
                    <a:pt x="64" y="0"/>
                    <a:pt x="64" y="0"/>
                  </a:cubicBezTo>
                  <a:cubicBezTo>
                    <a:pt x="56" y="3"/>
                    <a:pt x="47" y="21"/>
                    <a:pt x="58" y="1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27" name="Freeform 31"/>
            <p:cNvSpPr>
              <a:spLocks/>
            </p:cNvSpPr>
            <p:nvPr/>
          </p:nvSpPr>
          <p:spPr bwMode="invGray">
            <a:xfrm>
              <a:off x="1637" y="1997"/>
              <a:ext cx="44" cy="24"/>
            </a:xfrm>
            <a:custGeom>
              <a:avLst/>
              <a:gdLst/>
              <a:ahLst/>
              <a:cxnLst>
                <a:cxn ang="0">
                  <a:pos x="16" y="4"/>
                </a:cxn>
                <a:cxn ang="0">
                  <a:pos x="0" y="18"/>
                </a:cxn>
                <a:cxn ang="0">
                  <a:pos x="20" y="28"/>
                </a:cxn>
                <a:cxn ang="0">
                  <a:pos x="28" y="20"/>
                </a:cxn>
                <a:cxn ang="0">
                  <a:pos x="52" y="12"/>
                </a:cxn>
                <a:cxn ang="0">
                  <a:pos x="44" y="0"/>
                </a:cxn>
                <a:cxn ang="0">
                  <a:pos x="16" y="4"/>
                </a:cxn>
              </a:cxnLst>
              <a:rect l="0" t="0" r="r" b="b"/>
              <a:pathLst>
                <a:path w="58" h="31">
                  <a:moveTo>
                    <a:pt x="16" y="4"/>
                  </a:moveTo>
                  <a:cubicBezTo>
                    <a:pt x="2" y="13"/>
                    <a:pt x="7" y="8"/>
                    <a:pt x="0" y="18"/>
                  </a:cubicBezTo>
                  <a:cubicBezTo>
                    <a:pt x="5" y="26"/>
                    <a:pt x="11" y="25"/>
                    <a:pt x="20" y="28"/>
                  </a:cubicBezTo>
                  <a:cubicBezTo>
                    <a:pt x="36" y="23"/>
                    <a:pt x="17" y="31"/>
                    <a:pt x="28" y="20"/>
                  </a:cubicBezTo>
                  <a:cubicBezTo>
                    <a:pt x="33" y="15"/>
                    <a:pt x="46" y="13"/>
                    <a:pt x="52" y="12"/>
                  </a:cubicBezTo>
                  <a:cubicBezTo>
                    <a:pt x="58" y="3"/>
                    <a:pt x="53" y="3"/>
                    <a:pt x="44" y="0"/>
                  </a:cubicBezTo>
                  <a:cubicBezTo>
                    <a:pt x="38" y="1"/>
                    <a:pt x="20" y="8"/>
                    <a:pt x="16" y="4"/>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28" name="Freeform 32"/>
            <p:cNvSpPr>
              <a:spLocks/>
            </p:cNvSpPr>
            <p:nvPr/>
          </p:nvSpPr>
          <p:spPr bwMode="invGray">
            <a:xfrm>
              <a:off x="1751" y="2000"/>
              <a:ext cx="114" cy="77"/>
            </a:xfrm>
            <a:custGeom>
              <a:avLst/>
              <a:gdLst/>
              <a:ahLst/>
              <a:cxnLst>
                <a:cxn ang="0">
                  <a:pos x="38" y="0"/>
                </a:cxn>
                <a:cxn ang="0">
                  <a:pos x="14" y="6"/>
                </a:cxn>
                <a:cxn ang="0">
                  <a:pos x="4" y="38"/>
                </a:cxn>
                <a:cxn ang="0">
                  <a:pos x="12" y="56"/>
                </a:cxn>
                <a:cxn ang="0">
                  <a:pos x="0" y="72"/>
                </a:cxn>
                <a:cxn ang="0">
                  <a:pos x="56" y="86"/>
                </a:cxn>
                <a:cxn ang="0">
                  <a:pos x="82" y="92"/>
                </a:cxn>
                <a:cxn ang="0">
                  <a:pos x="152" y="86"/>
                </a:cxn>
                <a:cxn ang="0">
                  <a:pos x="76" y="70"/>
                </a:cxn>
                <a:cxn ang="0">
                  <a:pos x="54" y="62"/>
                </a:cxn>
                <a:cxn ang="0">
                  <a:pos x="44" y="52"/>
                </a:cxn>
                <a:cxn ang="0">
                  <a:pos x="50" y="34"/>
                </a:cxn>
                <a:cxn ang="0">
                  <a:pos x="38" y="0"/>
                </a:cxn>
              </a:cxnLst>
              <a:rect l="0" t="0" r="r" b="b"/>
              <a:pathLst>
                <a:path w="152" h="102">
                  <a:moveTo>
                    <a:pt x="38" y="0"/>
                  </a:moveTo>
                  <a:cubicBezTo>
                    <a:pt x="22" y="5"/>
                    <a:pt x="30" y="3"/>
                    <a:pt x="14" y="6"/>
                  </a:cubicBezTo>
                  <a:cubicBezTo>
                    <a:pt x="18" y="22"/>
                    <a:pt x="22" y="32"/>
                    <a:pt x="4" y="38"/>
                  </a:cubicBezTo>
                  <a:cubicBezTo>
                    <a:pt x="1" y="47"/>
                    <a:pt x="7" y="49"/>
                    <a:pt x="12" y="56"/>
                  </a:cubicBezTo>
                  <a:cubicBezTo>
                    <a:pt x="10" y="65"/>
                    <a:pt x="9" y="69"/>
                    <a:pt x="0" y="72"/>
                  </a:cubicBezTo>
                  <a:cubicBezTo>
                    <a:pt x="5" y="88"/>
                    <a:pt x="45" y="85"/>
                    <a:pt x="56" y="86"/>
                  </a:cubicBezTo>
                  <a:cubicBezTo>
                    <a:pt x="72" y="97"/>
                    <a:pt x="63" y="95"/>
                    <a:pt x="82" y="92"/>
                  </a:cubicBezTo>
                  <a:cubicBezTo>
                    <a:pt x="86" y="92"/>
                    <a:pt x="147" y="102"/>
                    <a:pt x="152" y="86"/>
                  </a:cubicBezTo>
                  <a:cubicBezTo>
                    <a:pt x="123" y="66"/>
                    <a:pt x="128" y="72"/>
                    <a:pt x="76" y="70"/>
                  </a:cubicBezTo>
                  <a:cubicBezTo>
                    <a:pt x="62" y="56"/>
                    <a:pt x="81" y="73"/>
                    <a:pt x="54" y="62"/>
                  </a:cubicBezTo>
                  <a:cubicBezTo>
                    <a:pt x="50" y="60"/>
                    <a:pt x="48" y="55"/>
                    <a:pt x="44" y="52"/>
                  </a:cubicBezTo>
                  <a:cubicBezTo>
                    <a:pt x="41" y="43"/>
                    <a:pt x="42" y="39"/>
                    <a:pt x="50" y="34"/>
                  </a:cubicBezTo>
                  <a:cubicBezTo>
                    <a:pt x="52" y="27"/>
                    <a:pt x="42" y="9"/>
                    <a:pt x="38"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29" name="Freeform 33"/>
            <p:cNvSpPr>
              <a:spLocks/>
            </p:cNvSpPr>
            <p:nvPr/>
          </p:nvSpPr>
          <p:spPr bwMode="invGray">
            <a:xfrm>
              <a:off x="664" y="2245"/>
              <a:ext cx="25" cy="15"/>
            </a:xfrm>
            <a:custGeom>
              <a:avLst/>
              <a:gdLst/>
              <a:ahLst/>
              <a:cxnLst>
                <a:cxn ang="0">
                  <a:pos x="34" y="0"/>
                </a:cxn>
                <a:cxn ang="0">
                  <a:pos x="24" y="20"/>
                </a:cxn>
                <a:cxn ang="0">
                  <a:pos x="4" y="18"/>
                </a:cxn>
                <a:cxn ang="0">
                  <a:pos x="4" y="6"/>
                </a:cxn>
                <a:cxn ang="0">
                  <a:pos x="34" y="0"/>
                </a:cxn>
              </a:cxnLst>
              <a:rect l="0" t="0" r="r" b="b"/>
              <a:pathLst>
                <a:path w="34" h="20">
                  <a:moveTo>
                    <a:pt x="34" y="0"/>
                  </a:moveTo>
                  <a:cubicBezTo>
                    <a:pt x="32" y="10"/>
                    <a:pt x="34" y="17"/>
                    <a:pt x="24" y="20"/>
                  </a:cubicBezTo>
                  <a:cubicBezTo>
                    <a:pt x="17" y="19"/>
                    <a:pt x="10" y="20"/>
                    <a:pt x="4" y="18"/>
                  </a:cubicBezTo>
                  <a:cubicBezTo>
                    <a:pt x="0" y="17"/>
                    <a:pt x="2" y="7"/>
                    <a:pt x="4" y="6"/>
                  </a:cubicBezTo>
                  <a:cubicBezTo>
                    <a:pt x="12" y="0"/>
                    <a:pt x="24" y="0"/>
                    <a:pt x="34"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30" name="Freeform 34"/>
            <p:cNvSpPr>
              <a:spLocks/>
            </p:cNvSpPr>
            <p:nvPr/>
          </p:nvSpPr>
          <p:spPr bwMode="invGray">
            <a:xfrm>
              <a:off x="1421" y="2756"/>
              <a:ext cx="16" cy="12"/>
            </a:xfrm>
            <a:custGeom>
              <a:avLst/>
              <a:gdLst/>
              <a:ahLst/>
              <a:cxnLst>
                <a:cxn ang="0">
                  <a:pos x="3" y="0"/>
                </a:cxn>
                <a:cxn ang="0">
                  <a:pos x="13" y="16"/>
                </a:cxn>
                <a:cxn ang="0">
                  <a:pos x="3" y="0"/>
                </a:cxn>
              </a:cxnLst>
              <a:rect l="0" t="0" r="r" b="b"/>
              <a:pathLst>
                <a:path w="21" h="16">
                  <a:moveTo>
                    <a:pt x="3" y="0"/>
                  </a:moveTo>
                  <a:cubicBezTo>
                    <a:pt x="0" y="9"/>
                    <a:pt x="6" y="11"/>
                    <a:pt x="13" y="16"/>
                  </a:cubicBezTo>
                  <a:cubicBezTo>
                    <a:pt x="21" y="4"/>
                    <a:pt x="16" y="2"/>
                    <a:pt x="3"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31" name="Freeform 35"/>
            <p:cNvSpPr>
              <a:spLocks/>
            </p:cNvSpPr>
            <p:nvPr/>
          </p:nvSpPr>
          <p:spPr bwMode="invGray">
            <a:xfrm>
              <a:off x="1424" y="2781"/>
              <a:ext cx="16" cy="12"/>
            </a:xfrm>
            <a:custGeom>
              <a:avLst/>
              <a:gdLst/>
              <a:ahLst/>
              <a:cxnLst>
                <a:cxn ang="0">
                  <a:pos x="3" y="0"/>
                </a:cxn>
                <a:cxn ang="0">
                  <a:pos x="13" y="16"/>
                </a:cxn>
                <a:cxn ang="0">
                  <a:pos x="3" y="0"/>
                </a:cxn>
              </a:cxnLst>
              <a:rect l="0" t="0" r="r" b="b"/>
              <a:pathLst>
                <a:path w="21" h="16">
                  <a:moveTo>
                    <a:pt x="3" y="0"/>
                  </a:moveTo>
                  <a:cubicBezTo>
                    <a:pt x="0" y="9"/>
                    <a:pt x="6" y="11"/>
                    <a:pt x="13" y="16"/>
                  </a:cubicBezTo>
                  <a:cubicBezTo>
                    <a:pt x="21" y="4"/>
                    <a:pt x="16" y="2"/>
                    <a:pt x="3"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32" name="Freeform 36"/>
            <p:cNvSpPr>
              <a:spLocks/>
            </p:cNvSpPr>
            <p:nvPr/>
          </p:nvSpPr>
          <p:spPr bwMode="invGray">
            <a:xfrm>
              <a:off x="1628" y="2913"/>
              <a:ext cx="15" cy="12"/>
            </a:xfrm>
            <a:custGeom>
              <a:avLst/>
              <a:gdLst/>
              <a:ahLst/>
              <a:cxnLst>
                <a:cxn ang="0">
                  <a:pos x="3" y="0"/>
                </a:cxn>
                <a:cxn ang="0">
                  <a:pos x="13" y="16"/>
                </a:cxn>
                <a:cxn ang="0">
                  <a:pos x="3" y="0"/>
                </a:cxn>
              </a:cxnLst>
              <a:rect l="0" t="0" r="r" b="b"/>
              <a:pathLst>
                <a:path w="21" h="16">
                  <a:moveTo>
                    <a:pt x="3" y="0"/>
                  </a:moveTo>
                  <a:cubicBezTo>
                    <a:pt x="0" y="9"/>
                    <a:pt x="6" y="11"/>
                    <a:pt x="13" y="16"/>
                  </a:cubicBezTo>
                  <a:cubicBezTo>
                    <a:pt x="21" y="4"/>
                    <a:pt x="16" y="2"/>
                    <a:pt x="3"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33" name="Freeform 37"/>
            <p:cNvSpPr>
              <a:spLocks/>
            </p:cNvSpPr>
            <p:nvPr/>
          </p:nvSpPr>
          <p:spPr bwMode="invGray">
            <a:xfrm>
              <a:off x="1752" y="2429"/>
              <a:ext cx="38" cy="18"/>
            </a:xfrm>
            <a:custGeom>
              <a:avLst/>
              <a:gdLst/>
              <a:ahLst/>
              <a:cxnLst>
                <a:cxn ang="0">
                  <a:pos x="13" y="0"/>
                </a:cxn>
                <a:cxn ang="0">
                  <a:pos x="7" y="18"/>
                </a:cxn>
                <a:cxn ang="0">
                  <a:pos x="27" y="24"/>
                </a:cxn>
                <a:cxn ang="0">
                  <a:pos x="33" y="4"/>
                </a:cxn>
                <a:cxn ang="0">
                  <a:pos x="13" y="0"/>
                </a:cxn>
              </a:cxnLst>
              <a:rect l="0" t="0" r="r" b="b"/>
              <a:pathLst>
                <a:path w="51" h="24">
                  <a:moveTo>
                    <a:pt x="13" y="0"/>
                  </a:moveTo>
                  <a:cubicBezTo>
                    <a:pt x="12" y="2"/>
                    <a:pt x="0" y="12"/>
                    <a:pt x="7" y="18"/>
                  </a:cubicBezTo>
                  <a:cubicBezTo>
                    <a:pt x="12" y="22"/>
                    <a:pt x="27" y="24"/>
                    <a:pt x="27" y="24"/>
                  </a:cubicBezTo>
                  <a:cubicBezTo>
                    <a:pt x="44" y="22"/>
                    <a:pt x="51" y="16"/>
                    <a:pt x="33" y="4"/>
                  </a:cubicBezTo>
                  <a:cubicBezTo>
                    <a:pt x="29" y="1"/>
                    <a:pt x="14" y="0"/>
                    <a:pt x="13"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34" name="Freeform 38"/>
            <p:cNvSpPr>
              <a:spLocks/>
            </p:cNvSpPr>
            <p:nvPr/>
          </p:nvSpPr>
          <p:spPr bwMode="invGray">
            <a:xfrm>
              <a:off x="1652" y="2224"/>
              <a:ext cx="38" cy="18"/>
            </a:xfrm>
            <a:custGeom>
              <a:avLst/>
              <a:gdLst/>
              <a:ahLst/>
              <a:cxnLst>
                <a:cxn ang="0">
                  <a:pos x="13" y="0"/>
                </a:cxn>
                <a:cxn ang="0">
                  <a:pos x="7" y="18"/>
                </a:cxn>
                <a:cxn ang="0">
                  <a:pos x="27" y="24"/>
                </a:cxn>
                <a:cxn ang="0">
                  <a:pos x="33" y="4"/>
                </a:cxn>
                <a:cxn ang="0">
                  <a:pos x="13" y="0"/>
                </a:cxn>
              </a:cxnLst>
              <a:rect l="0" t="0" r="r" b="b"/>
              <a:pathLst>
                <a:path w="51" h="24">
                  <a:moveTo>
                    <a:pt x="13" y="0"/>
                  </a:moveTo>
                  <a:cubicBezTo>
                    <a:pt x="12" y="2"/>
                    <a:pt x="0" y="12"/>
                    <a:pt x="7" y="18"/>
                  </a:cubicBezTo>
                  <a:cubicBezTo>
                    <a:pt x="12" y="22"/>
                    <a:pt x="27" y="24"/>
                    <a:pt x="27" y="24"/>
                  </a:cubicBezTo>
                  <a:cubicBezTo>
                    <a:pt x="44" y="22"/>
                    <a:pt x="51" y="16"/>
                    <a:pt x="33" y="4"/>
                  </a:cubicBezTo>
                  <a:cubicBezTo>
                    <a:pt x="29" y="1"/>
                    <a:pt x="14" y="0"/>
                    <a:pt x="13"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35" name="Freeform 39"/>
            <p:cNvSpPr>
              <a:spLocks/>
            </p:cNvSpPr>
            <p:nvPr/>
          </p:nvSpPr>
          <p:spPr bwMode="invGray">
            <a:xfrm>
              <a:off x="1717" y="2045"/>
              <a:ext cx="39" cy="18"/>
            </a:xfrm>
            <a:custGeom>
              <a:avLst/>
              <a:gdLst/>
              <a:ahLst/>
              <a:cxnLst>
                <a:cxn ang="0">
                  <a:pos x="13" y="0"/>
                </a:cxn>
                <a:cxn ang="0">
                  <a:pos x="7" y="18"/>
                </a:cxn>
                <a:cxn ang="0">
                  <a:pos x="27" y="24"/>
                </a:cxn>
                <a:cxn ang="0">
                  <a:pos x="33" y="4"/>
                </a:cxn>
                <a:cxn ang="0">
                  <a:pos x="13" y="0"/>
                </a:cxn>
              </a:cxnLst>
              <a:rect l="0" t="0" r="r" b="b"/>
              <a:pathLst>
                <a:path w="51" h="24">
                  <a:moveTo>
                    <a:pt x="13" y="0"/>
                  </a:moveTo>
                  <a:cubicBezTo>
                    <a:pt x="12" y="2"/>
                    <a:pt x="0" y="12"/>
                    <a:pt x="7" y="18"/>
                  </a:cubicBezTo>
                  <a:cubicBezTo>
                    <a:pt x="12" y="22"/>
                    <a:pt x="27" y="24"/>
                    <a:pt x="27" y="24"/>
                  </a:cubicBezTo>
                  <a:cubicBezTo>
                    <a:pt x="44" y="22"/>
                    <a:pt x="51" y="16"/>
                    <a:pt x="33" y="4"/>
                  </a:cubicBezTo>
                  <a:cubicBezTo>
                    <a:pt x="29" y="1"/>
                    <a:pt x="14" y="0"/>
                    <a:pt x="13"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36" name="Freeform 40"/>
            <p:cNvSpPr>
              <a:spLocks/>
            </p:cNvSpPr>
            <p:nvPr/>
          </p:nvSpPr>
          <p:spPr bwMode="invGray">
            <a:xfrm>
              <a:off x="1780" y="2153"/>
              <a:ext cx="38" cy="18"/>
            </a:xfrm>
            <a:custGeom>
              <a:avLst/>
              <a:gdLst/>
              <a:ahLst/>
              <a:cxnLst>
                <a:cxn ang="0">
                  <a:pos x="13" y="0"/>
                </a:cxn>
                <a:cxn ang="0">
                  <a:pos x="7" y="18"/>
                </a:cxn>
                <a:cxn ang="0">
                  <a:pos x="27" y="24"/>
                </a:cxn>
                <a:cxn ang="0">
                  <a:pos x="33" y="4"/>
                </a:cxn>
                <a:cxn ang="0">
                  <a:pos x="13" y="0"/>
                </a:cxn>
              </a:cxnLst>
              <a:rect l="0" t="0" r="r" b="b"/>
              <a:pathLst>
                <a:path w="51" h="24">
                  <a:moveTo>
                    <a:pt x="13" y="0"/>
                  </a:moveTo>
                  <a:cubicBezTo>
                    <a:pt x="12" y="2"/>
                    <a:pt x="0" y="12"/>
                    <a:pt x="7" y="18"/>
                  </a:cubicBezTo>
                  <a:cubicBezTo>
                    <a:pt x="12" y="22"/>
                    <a:pt x="27" y="24"/>
                    <a:pt x="27" y="24"/>
                  </a:cubicBezTo>
                  <a:cubicBezTo>
                    <a:pt x="44" y="22"/>
                    <a:pt x="51" y="16"/>
                    <a:pt x="33" y="4"/>
                  </a:cubicBezTo>
                  <a:cubicBezTo>
                    <a:pt x="29" y="1"/>
                    <a:pt x="14" y="0"/>
                    <a:pt x="13"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37" name="Freeform 41"/>
            <p:cNvSpPr>
              <a:spLocks/>
            </p:cNvSpPr>
            <p:nvPr/>
          </p:nvSpPr>
          <p:spPr bwMode="invGray">
            <a:xfrm>
              <a:off x="1796" y="1951"/>
              <a:ext cx="696" cy="346"/>
            </a:xfrm>
            <a:custGeom>
              <a:avLst/>
              <a:gdLst/>
              <a:ahLst/>
              <a:cxnLst>
                <a:cxn ang="0">
                  <a:pos x="28" y="56"/>
                </a:cxn>
                <a:cxn ang="0">
                  <a:pos x="6" y="92"/>
                </a:cxn>
                <a:cxn ang="0">
                  <a:pos x="36" y="100"/>
                </a:cxn>
                <a:cxn ang="0">
                  <a:pos x="16" y="116"/>
                </a:cxn>
                <a:cxn ang="0">
                  <a:pos x="104" y="136"/>
                </a:cxn>
                <a:cxn ang="0">
                  <a:pos x="142" y="130"/>
                </a:cxn>
                <a:cxn ang="0">
                  <a:pos x="250" y="78"/>
                </a:cxn>
                <a:cxn ang="0">
                  <a:pos x="300" y="66"/>
                </a:cxn>
                <a:cxn ang="0">
                  <a:pos x="324" y="80"/>
                </a:cxn>
                <a:cxn ang="0">
                  <a:pos x="272" y="88"/>
                </a:cxn>
                <a:cxn ang="0">
                  <a:pos x="242" y="112"/>
                </a:cxn>
                <a:cxn ang="0">
                  <a:pos x="254" y="120"/>
                </a:cxn>
                <a:cxn ang="0">
                  <a:pos x="260" y="158"/>
                </a:cxn>
                <a:cxn ang="0">
                  <a:pos x="350" y="192"/>
                </a:cxn>
                <a:cxn ang="0">
                  <a:pos x="336" y="210"/>
                </a:cxn>
                <a:cxn ang="0">
                  <a:pos x="368" y="246"/>
                </a:cxn>
                <a:cxn ang="0">
                  <a:pos x="348" y="266"/>
                </a:cxn>
                <a:cxn ang="0">
                  <a:pos x="324" y="294"/>
                </a:cxn>
                <a:cxn ang="0">
                  <a:pos x="294" y="324"/>
                </a:cxn>
                <a:cxn ang="0">
                  <a:pos x="292" y="420"/>
                </a:cxn>
                <a:cxn ang="0">
                  <a:pos x="332" y="446"/>
                </a:cxn>
                <a:cxn ang="0">
                  <a:pos x="388" y="448"/>
                </a:cxn>
                <a:cxn ang="0">
                  <a:pos x="412" y="422"/>
                </a:cxn>
                <a:cxn ang="0">
                  <a:pos x="506" y="356"/>
                </a:cxn>
                <a:cxn ang="0">
                  <a:pos x="572" y="334"/>
                </a:cxn>
                <a:cxn ang="0">
                  <a:pos x="646" y="308"/>
                </a:cxn>
                <a:cxn ang="0">
                  <a:pos x="720" y="290"/>
                </a:cxn>
                <a:cxn ang="0">
                  <a:pos x="762" y="260"/>
                </a:cxn>
                <a:cxn ang="0">
                  <a:pos x="800" y="200"/>
                </a:cxn>
                <a:cxn ang="0">
                  <a:pos x="802" y="154"/>
                </a:cxn>
                <a:cxn ang="0">
                  <a:pos x="802" y="124"/>
                </a:cxn>
                <a:cxn ang="0">
                  <a:pos x="832" y="90"/>
                </a:cxn>
                <a:cxn ang="0">
                  <a:pos x="876" y="94"/>
                </a:cxn>
                <a:cxn ang="0">
                  <a:pos x="922" y="52"/>
                </a:cxn>
                <a:cxn ang="0">
                  <a:pos x="888" y="56"/>
                </a:cxn>
                <a:cxn ang="0">
                  <a:pos x="848" y="46"/>
                </a:cxn>
                <a:cxn ang="0">
                  <a:pos x="794" y="22"/>
                </a:cxn>
                <a:cxn ang="0">
                  <a:pos x="642" y="26"/>
                </a:cxn>
                <a:cxn ang="0">
                  <a:pos x="584" y="38"/>
                </a:cxn>
                <a:cxn ang="0">
                  <a:pos x="556" y="38"/>
                </a:cxn>
                <a:cxn ang="0">
                  <a:pos x="516" y="54"/>
                </a:cxn>
                <a:cxn ang="0">
                  <a:pos x="478" y="30"/>
                </a:cxn>
                <a:cxn ang="0">
                  <a:pos x="432" y="40"/>
                </a:cxn>
                <a:cxn ang="0">
                  <a:pos x="366" y="52"/>
                </a:cxn>
                <a:cxn ang="0">
                  <a:pos x="410" y="38"/>
                </a:cxn>
                <a:cxn ang="0">
                  <a:pos x="352" y="8"/>
                </a:cxn>
                <a:cxn ang="0">
                  <a:pos x="334" y="2"/>
                </a:cxn>
                <a:cxn ang="0">
                  <a:pos x="314" y="8"/>
                </a:cxn>
                <a:cxn ang="0">
                  <a:pos x="240" y="16"/>
                </a:cxn>
                <a:cxn ang="0">
                  <a:pos x="160" y="28"/>
                </a:cxn>
                <a:cxn ang="0">
                  <a:pos x="108" y="26"/>
                </a:cxn>
                <a:cxn ang="0">
                  <a:pos x="114" y="68"/>
                </a:cxn>
                <a:cxn ang="0">
                  <a:pos x="104" y="52"/>
                </a:cxn>
                <a:cxn ang="0">
                  <a:pos x="60" y="42"/>
                </a:cxn>
              </a:cxnLst>
              <a:rect l="0" t="0" r="r" b="b"/>
              <a:pathLst>
                <a:path w="929" h="462">
                  <a:moveTo>
                    <a:pt x="60" y="42"/>
                  </a:moveTo>
                  <a:cubicBezTo>
                    <a:pt x="40" y="45"/>
                    <a:pt x="42" y="46"/>
                    <a:pt x="28" y="56"/>
                  </a:cubicBezTo>
                  <a:cubicBezTo>
                    <a:pt x="26" y="74"/>
                    <a:pt x="27" y="75"/>
                    <a:pt x="10" y="78"/>
                  </a:cubicBezTo>
                  <a:cubicBezTo>
                    <a:pt x="4" y="82"/>
                    <a:pt x="0" y="82"/>
                    <a:pt x="6" y="92"/>
                  </a:cubicBezTo>
                  <a:cubicBezTo>
                    <a:pt x="10" y="98"/>
                    <a:pt x="21" y="96"/>
                    <a:pt x="28" y="98"/>
                  </a:cubicBezTo>
                  <a:cubicBezTo>
                    <a:pt x="31" y="99"/>
                    <a:pt x="36" y="100"/>
                    <a:pt x="36" y="100"/>
                  </a:cubicBezTo>
                  <a:cubicBezTo>
                    <a:pt x="47" y="99"/>
                    <a:pt x="69" y="97"/>
                    <a:pt x="50" y="110"/>
                  </a:cubicBezTo>
                  <a:cubicBezTo>
                    <a:pt x="37" y="108"/>
                    <a:pt x="24" y="104"/>
                    <a:pt x="16" y="116"/>
                  </a:cubicBezTo>
                  <a:cubicBezTo>
                    <a:pt x="24" y="141"/>
                    <a:pt x="68" y="125"/>
                    <a:pt x="94" y="126"/>
                  </a:cubicBezTo>
                  <a:cubicBezTo>
                    <a:pt x="98" y="129"/>
                    <a:pt x="100" y="134"/>
                    <a:pt x="104" y="136"/>
                  </a:cubicBezTo>
                  <a:cubicBezTo>
                    <a:pt x="108" y="138"/>
                    <a:pt x="116" y="140"/>
                    <a:pt x="116" y="140"/>
                  </a:cubicBezTo>
                  <a:cubicBezTo>
                    <a:pt x="129" y="138"/>
                    <a:pt x="133" y="139"/>
                    <a:pt x="142" y="130"/>
                  </a:cubicBezTo>
                  <a:cubicBezTo>
                    <a:pt x="151" y="104"/>
                    <a:pt x="179" y="110"/>
                    <a:pt x="202" y="102"/>
                  </a:cubicBezTo>
                  <a:cubicBezTo>
                    <a:pt x="219" y="96"/>
                    <a:pt x="233" y="84"/>
                    <a:pt x="250" y="78"/>
                  </a:cubicBezTo>
                  <a:cubicBezTo>
                    <a:pt x="260" y="75"/>
                    <a:pt x="269" y="74"/>
                    <a:pt x="280" y="72"/>
                  </a:cubicBezTo>
                  <a:cubicBezTo>
                    <a:pt x="287" y="71"/>
                    <a:pt x="300" y="66"/>
                    <a:pt x="300" y="66"/>
                  </a:cubicBezTo>
                  <a:cubicBezTo>
                    <a:pt x="311" y="49"/>
                    <a:pt x="336" y="54"/>
                    <a:pt x="354" y="60"/>
                  </a:cubicBezTo>
                  <a:cubicBezTo>
                    <a:pt x="367" y="79"/>
                    <a:pt x="335" y="79"/>
                    <a:pt x="324" y="80"/>
                  </a:cubicBezTo>
                  <a:cubicBezTo>
                    <a:pt x="312" y="83"/>
                    <a:pt x="306" y="93"/>
                    <a:pt x="292" y="96"/>
                  </a:cubicBezTo>
                  <a:cubicBezTo>
                    <a:pt x="284" y="94"/>
                    <a:pt x="279" y="90"/>
                    <a:pt x="272" y="88"/>
                  </a:cubicBezTo>
                  <a:cubicBezTo>
                    <a:pt x="253" y="91"/>
                    <a:pt x="232" y="96"/>
                    <a:pt x="214" y="102"/>
                  </a:cubicBezTo>
                  <a:cubicBezTo>
                    <a:pt x="223" y="108"/>
                    <a:pt x="231" y="109"/>
                    <a:pt x="242" y="112"/>
                  </a:cubicBezTo>
                  <a:cubicBezTo>
                    <a:pt x="245" y="113"/>
                    <a:pt x="250" y="114"/>
                    <a:pt x="250" y="114"/>
                  </a:cubicBezTo>
                  <a:cubicBezTo>
                    <a:pt x="251" y="116"/>
                    <a:pt x="255" y="118"/>
                    <a:pt x="254" y="120"/>
                  </a:cubicBezTo>
                  <a:cubicBezTo>
                    <a:pt x="252" y="124"/>
                    <a:pt x="242" y="128"/>
                    <a:pt x="242" y="128"/>
                  </a:cubicBezTo>
                  <a:cubicBezTo>
                    <a:pt x="233" y="141"/>
                    <a:pt x="247" y="154"/>
                    <a:pt x="260" y="158"/>
                  </a:cubicBezTo>
                  <a:cubicBezTo>
                    <a:pt x="282" y="155"/>
                    <a:pt x="295" y="151"/>
                    <a:pt x="318" y="150"/>
                  </a:cubicBezTo>
                  <a:cubicBezTo>
                    <a:pt x="334" y="155"/>
                    <a:pt x="345" y="176"/>
                    <a:pt x="350" y="192"/>
                  </a:cubicBezTo>
                  <a:cubicBezTo>
                    <a:pt x="349" y="195"/>
                    <a:pt x="350" y="199"/>
                    <a:pt x="348" y="202"/>
                  </a:cubicBezTo>
                  <a:cubicBezTo>
                    <a:pt x="345" y="206"/>
                    <a:pt x="336" y="210"/>
                    <a:pt x="336" y="210"/>
                  </a:cubicBezTo>
                  <a:cubicBezTo>
                    <a:pt x="327" y="224"/>
                    <a:pt x="332" y="235"/>
                    <a:pt x="348" y="240"/>
                  </a:cubicBezTo>
                  <a:cubicBezTo>
                    <a:pt x="358" y="237"/>
                    <a:pt x="362" y="237"/>
                    <a:pt x="368" y="246"/>
                  </a:cubicBezTo>
                  <a:cubicBezTo>
                    <a:pt x="360" y="252"/>
                    <a:pt x="346" y="246"/>
                    <a:pt x="338" y="252"/>
                  </a:cubicBezTo>
                  <a:cubicBezTo>
                    <a:pt x="326" y="260"/>
                    <a:pt x="346" y="265"/>
                    <a:pt x="348" y="266"/>
                  </a:cubicBezTo>
                  <a:cubicBezTo>
                    <a:pt x="352" y="278"/>
                    <a:pt x="347" y="279"/>
                    <a:pt x="336" y="286"/>
                  </a:cubicBezTo>
                  <a:cubicBezTo>
                    <a:pt x="332" y="289"/>
                    <a:pt x="324" y="294"/>
                    <a:pt x="324" y="294"/>
                  </a:cubicBezTo>
                  <a:cubicBezTo>
                    <a:pt x="315" y="308"/>
                    <a:pt x="320" y="303"/>
                    <a:pt x="310" y="310"/>
                  </a:cubicBezTo>
                  <a:cubicBezTo>
                    <a:pt x="306" y="316"/>
                    <a:pt x="294" y="324"/>
                    <a:pt x="294" y="324"/>
                  </a:cubicBezTo>
                  <a:cubicBezTo>
                    <a:pt x="285" y="338"/>
                    <a:pt x="288" y="331"/>
                    <a:pt x="284" y="342"/>
                  </a:cubicBezTo>
                  <a:cubicBezTo>
                    <a:pt x="285" y="374"/>
                    <a:pt x="283" y="393"/>
                    <a:pt x="292" y="420"/>
                  </a:cubicBezTo>
                  <a:cubicBezTo>
                    <a:pt x="295" y="429"/>
                    <a:pt x="307" y="435"/>
                    <a:pt x="314" y="440"/>
                  </a:cubicBezTo>
                  <a:cubicBezTo>
                    <a:pt x="319" y="444"/>
                    <a:pt x="332" y="446"/>
                    <a:pt x="332" y="446"/>
                  </a:cubicBezTo>
                  <a:cubicBezTo>
                    <a:pt x="340" y="457"/>
                    <a:pt x="345" y="459"/>
                    <a:pt x="358" y="462"/>
                  </a:cubicBezTo>
                  <a:cubicBezTo>
                    <a:pt x="376" y="459"/>
                    <a:pt x="375" y="457"/>
                    <a:pt x="388" y="448"/>
                  </a:cubicBezTo>
                  <a:cubicBezTo>
                    <a:pt x="390" y="441"/>
                    <a:pt x="394" y="435"/>
                    <a:pt x="400" y="430"/>
                  </a:cubicBezTo>
                  <a:cubicBezTo>
                    <a:pt x="404" y="427"/>
                    <a:pt x="412" y="422"/>
                    <a:pt x="412" y="422"/>
                  </a:cubicBezTo>
                  <a:cubicBezTo>
                    <a:pt x="417" y="415"/>
                    <a:pt x="451" y="367"/>
                    <a:pt x="458" y="364"/>
                  </a:cubicBezTo>
                  <a:cubicBezTo>
                    <a:pt x="475" y="356"/>
                    <a:pt x="486" y="357"/>
                    <a:pt x="506" y="356"/>
                  </a:cubicBezTo>
                  <a:cubicBezTo>
                    <a:pt x="525" y="350"/>
                    <a:pt x="533" y="342"/>
                    <a:pt x="554" y="340"/>
                  </a:cubicBezTo>
                  <a:cubicBezTo>
                    <a:pt x="560" y="338"/>
                    <a:pt x="566" y="336"/>
                    <a:pt x="572" y="334"/>
                  </a:cubicBezTo>
                  <a:cubicBezTo>
                    <a:pt x="576" y="333"/>
                    <a:pt x="584" y="330"/>
                    <a:pt x="584" y="330"/>
                  </a:cubicBezTo>
                  <a:cubicBezTo>
                    <a:pt x="603" y="311"/>
                    <a:pt x="618" y="310"/>
                    <a:pt x="646" y="308"/>
                  </a:cubicBezTo>
                  <a:cubicBezTo>
                    <a:pt x="665" y="304"/>
                    <a:pt x="684" y="303"/>
                    <a:pt x="704" y="302"/>
                  </a:cubicBezTo>
                  <a:cubicBezTo>
                    <a:pt x="712" y="299"/>
                    <a:pt x="712" y="293"/>
                    <a:pt x="720" y="290"/>
                  </a:cubicBezTo>
                  <a:cubicBezTo>
                    <a:pt x="732" y="285"/>
                    <a:pt x="743" y="285"/>
                    <a:pt x="754" y="278"/>
                  </a:cubicBezTo>
                  <a:cubicBezTo>
                    <a:pt x="756" y="271"/>
                    <a:pt x="760" y="267"/>
                    <a:pt x="762" y="260"/>
                  </a:cubicBezTo>
                  <a:cubicBezTo>
                    <a:pt x="763" y="247"/>
                    <a:pt x="762" y="233"/>
                    <a:pt x="764" y="220"/>
                  </a:cubicBezTo>
                  <a:cubicBezTo>
                    <a:pt x="764" y="219"/>
                    <a:pt x="794" y="204"/>
                    <a:pt x="800" y="200"/>
                  </a:cubicBezTo>
                  <a:cubicBezTo>
                    <a:pt x="807" y="189"/>
                    <a:pt x="808" y="186"/>
                    <a:pt x="820" y="182"/>
                  </a:cubicBezTo>
                  <a:cubicBezTo>
                    <a:pt x="825" y="166"/>
                    <a:pt x="814" y="162"/>
                    <a:pt x="802" y="154"/>
                  </a:cubicBezTo>
                  <a:cubicBezTo>
                    <a:pt x="797" y="151"/>
                    <a:pt x="790" y="142"/>
                    <a:pt x="790" y="142"/>
                  </a:cubicBezTo>
                  <a:cubicBezTo>
                    <a:pt x="786" y="131"/>
                    <a:pt x="792" y="127"/>
                    <a:pt x="802" y="124"/>
                  </a:cubicBezTo>
                  <a:cubicBezTo>
                    <a:pt x="810" y="116"/>
                    <a:pt x="813" y="98"/>
                    <a:pt x="820" y="94"/>
                  </a:cubicBezTo>
                  <a:cubicBezTo>
                    <a:pt x="824" y="92"/>
                    <a:pt x="832" y="90"/>
                    <a:pt x="832" y="90"/>
                  </a:cubicBezTo>
                  <a:cubicBezTo>
                    <a:pt x="844" y="92"/>
                    <a:pt x="848" y="92"/>
                    <a:pt x="856" y="100"/>
                  </a:cubicBezTo>
                  <a:cubicBezTo>
                    <a:pt x="863" y="98"/>
                    <a:pt x="876" y="94"/>
                    <a:pt x="876" y="94"/>
                  </a:cubicBezTo>
                  <a:cubicBezTo>
                    <a:pt x="889" y="81"/>
                    <a:pt x="906" y="77"/>
                    <a:pt x="924" y="74"/>
                  </a:cubicBezTo>
                  <a:cubicBezTo>
                    <a:pt x="929" y="67"/>
                    <a:pt x="929" y="58"/>
                    <a:pt x="922" y="52"/>
                  </a:cubicBezTo>
                  <a:cubicBezTo>
                    <a:pt x="918" y="49"/>
                    <a:pt x="910" y="44"/>
                    <a:pt x="910" y="44"/>
                  </a:cubicBezTo>
                  <a:cubicBezTo>
                    <a:pt x="894" y="47"/>
                    <a:pt x="899" y="49"/>
                    <a:pt x="888" y="56"/>
                  </a:cubicBezTo>
                  <a:cubicBezTo>
                    <a:pt x="884" y="58"/>
                    <a:pt x="876" y="60"/>
                    <a:pt x="876" y="60"/>
                  </a:cubicBezTo>
                  <a:cubicBezTo>
                    <a:pt x="853" y="59"/>
                    <a:pt x="810" y="59"/>
                    <a:pt x="848" y="46"/>
                  </a:cubicBezTo>
                  <a:cubicBezTo>
                    <a:pt x="844" y="33"/>
                    <a:pt x="831" y="37"/>
                    <a:pt x="818" y="36"/>
                  </a:cubicBezTo>
                  <a:cubicBezTo>
                    <a:pt x="809" y="33"/>
                    <a:pt x="802" y="27"/>
                    <a:pt x="794" y="22"/>
                  </a:cubicBezTo>
                  <a:cubicBezTo>
                    <a:pt x="790" y="20"/>
                    <a:pt x="782" y="18"/>
                    <a:pt x="782" y="18"/>
                  </a:cubicBezTo>
                  <a:cubicBezTo>
                    <a:pt x="727" y="19"/>
                    <a:pt x="688" y="11"/>
                    <a:pt x="642" y="26"/>
                  </a:cubicBezTo>
                  <a:cubicBezTo>
                    <a:pt x="635" y="16"/>
                    <a:pt x="632" y="18"/>
                    <a:pt x="620" y="20"/>
                  </a:cubicBezTo>
                  <a:cubicBezTo>
                    <a:pt x="611" y="34"/>
                    <a:pt x="600" y="36"/>
                    <a:pt x="584" y="38"/>
                  </a:cubicBezTo>
                  <a:cubicBezTo>
                    <a:pt x="575" y="44"/>
                    <a:pt x="581" y="46"/>
                    <a:pt x="578" y="56"/>
                  </a:cubicBezTo>
                  <a:cubicBezTo>
                    <a:pt x="572" y="47"/>
                    <a:pt x="566" y="41"/>
                    <a:pt x="556" y="38"/>
                  </a:cubicBezTo>
                  <a:cubicBezTo>
                    <a:pt x="553" y="38"/>
                    <a:pt x="539" y="39"/>
                    <a:pt x="534" y="42"/>
                  </a:cubicBezTo>
                  <a:cubicBezTo>
                    <a:pt x="528" y="46"/>
                    <a:pt x="516" y="54"/>
                    <a:pt x="516" y="54"/>
                  </a:cubicBezTo>
                  <a:cubicBezTo>
                    <a:pt x="507" y="52"/>
                    <a:pt x="503" y="51"/>
                    <a:pt x="500" y="42"/>
                  </a:cubicBezTo>
                  <a:cubicBezTo>
                    <a:pt x="505" y="28"/>
                    <a:pt x="488" y="31"/>
                    <a:pt x="478" y="30"/>
                  </a:cubicBezTo>
                  <a:cubicBezTo>
                    <a:pt x="469" y="33"/>
                    <a:pt x="473" y="37"/>
                    <a:pt x="464" y="40"/>
                  </a:cubicBezTo>
                  <a:cubicBezTo>
                    <a:pt x="447" y="34"/>
                    <a:pt x="451" y="27"/>
                    <a:pt x="432" y="40"/>
                  </a:cubicBezTo>
                  <a:cubicBezTo>
                    <a:pt x="427" y="54"/>
                    <a:pt x="427" y="52"/>
                    <a:pt x="410" y="50"/>
                  </a:cubicBezTo>
                  <a:cubicBezTo>
                    <a:pt x="391" y="52"/>
                    <a:pt x="385" y="54"/>
                    <a:pt x="366" y="52"/>
                  </a:cubicBezTo>
                  <a:cubicBezTo>
                    <a:pt x="357" y="49"/>
                    <a:pt x="356" y="46"/>
                    <a:pt x="364" y="40"/>
                  </a:cubicBezTo>
                  <a:cubicBezTo>
                    <a:pt x="380" y="42"/>
                    <a:pt x="395" y="43"/>
                    <a:pt x="410" y="38"/>
                  </a:cubicBezTo>
                  <a:cubicBezTo>
                    <a:pt x="426" y="15"/>
                    <a:pt x="386" y="21"/>
                    <a:pt x="370" y="20"/>
                  </a:cubicBezTo>
                  <a:cubicBezTo>
                    <a:pt x="364" y="16"/>
                    <a:pt x="358" y="12"/>
                    <a:pt x="352" y="8"/>
                  </a:cubicBezTo>
                  <a:cubicBezTo>
                    <a:pt x="348" y="5"/>
                    <a:pt x="340" y="0"/>
                    <a:pt x="340" y="0"/>
                  </a:cubicBezTo>
                  <a:cubicBezTo>
                    <a:pt x="338" y="1"/>
                    <a:pt x="336" y="1"/>
                    <a:pt x="334" y="2"/>
                  </a:cubicBezTo>
                  <a:cubicBezTo>
                    <a:pt x="331" y="3"/>
                    <a:pt x="329" y="3"/>
                    <a:pt x="326" y="4"/>
                  </a:cubicBezTo>
                  <a:cubicBezTo>
                    <a:pt x="322" y="5"/>
                    <a:pt x="314" y="8"/>
                    <a:pt x="314" y="8"/>
                  </a:cubicBezTo>
                  <a:cubicBezTo>
                    <a:pt x="305" y="22"/>
                    <a:pt x="288" y="6"/>
                    <a:pt x="276" y="2"/>
                  </a:cubicBezTo>
                  <a:cubicBezTo>
                    <a:pt x="270" y="3"/>
                    <a:pt x="241" y="16"/>
                    <a:pt x="240" y="16"/>
                  </a:cubicBezTo>
                  <a:cubicBezTo>
                    <a:pt x="226" y="17"/>
                    <a:pt x="212" y="17"/>
                    <a:pt x="198" y="18"/>
                  </a:cubicBezTo>
                  <a:cubicBezTo>
                    <a:pt x="183" y="19"/>
                    <a:pt x="172" y="20"/>
                    <a:pt x="160" y="28"/>
                  </a:cubicBezTo>
                  <a:cubicBezTo>
                    <a:pt x="146" y="26"/>
                    <a:pt x="141" y="27"/>
                    <a:pt x="130" y="20"/>
                  </a:cubicBezTo>
                  <a:cubicBezTo>
                    <a:pt x="123" y="22"/>
                    <a:pt x="115" y="24"/>
                    <a:pt x="108" y="26"/>
                  </a:cubicBezTo>
                  <a:cubicBezTo>
                    <a:pt x="102" y="35"/>
                    <a:pt x="113" y="41"/>
                    <a:pt x="122" y="44"/>
                  </a:cubicBezTo>
                  <a:cubicBezTo>
                    <a:pt x="125" y="52"/>
                    <a:pt x="114" y="68"/>
                    <a:pt x="114" y="68"/>
                  </a:cubicBezTo>
                  <a:cubicBezTo>
                    <a:pt x="112" y="79"/>
                    <a:pt x="111" y="82"/>
                    <a:pt x="100" y="78"/>
                  </a:cubicBezTo>
                  <a:cubicBezTo>
                    <a:pt x="93" y="67"/>
                    <a:pt x="100" y="63"/>
                    <a:pt x="104" y="52"/>
                  </a:cubicBezTo>
                  <a:cubicBezTo>
                    <a:pt x="96" y="44"/>
                    <a:pt x="91" y="36"/>
                    <a:pt x="80" y="32"/>
                  </a:cubicBezTo>
                  <a:cubicBezTo>
                    <a:pt x="73" y="34"/>
                    <a:pt x="67" y="39"/>
                    <a:pt x="60" y="42"/>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38" name="Freeform 42"/>
            <p:cNvSpPr>
              <a:spLocks/>
            </p:cNvSpPr>
            <p:nvPr/>
          </p:nvSpPr>
          <p:spPr bwMode="invGray">
            <a:xfrm>
              <a:off x="2009" y="2135"/>
              <a:ext cx="39" cy="24"/>
            </a:xfrm>
            <a:custGeom>
              <a:avLst/>
              <a:gdLst/>
              <a:ahLst/>
              <a:cxnLst>
                <a:cxn ang="0">
                  <a:pos x="34" y="0"/>
                </a:cxn>
                <a:cxn ang="0">
                  <a:pos x="8" y="20"/>
                </a:cxn>
                <a:cxn ang="0">
                  <a:pos x="24" y="32"/>
                </a:cxn>
                <a:cxn ang="0">
                  <a:pos x="42" y="30"/>
                </a:cxn>
                <a:cxn ang="0">
                  <a:pos x="34" y="0"/>
                </a:cxn>
              </a:cxnLst>
              <a:rect l="0" t="0" r="r" b="b"/>
              <a:pathLst>
                <a:path w="52" h="32">
                  <a:moveTo>
                    <a:pt x="34" y="0"/>
                  </a:moveTo>
                  <a:cubicBezTo>
                    <a:pt x="30" y="12"/>
                    <a:pt x="19" y="16"/>
                    <a:pt x="8" y="20"/>
                  </a:cubicBezTo>
                  <a:cubicBezTo>
                    <a:pt x="0" y="32"/>
                    <a:pt x="14" y="31"/>
                    <a:pt x="24" y="32"/>
                  </a:cubicBezTo>
                  <a:cubicBezTo>
                    <a:pt x="30" y="31"/>
                    <a:pt x="36" y="32"/>
                    <a:pt x="42" y="30"/>
                  </a:cubicBezTo>
                  <a:cubicBezTo>
                    <a:pt x="52" y="26"/>
                    <a:pt x="34" y="3"/>
                    <a:pt x="34"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39" name="Freeform 43"/>
            <p:cNvSpPr>
              <a:spLocks/>
            </p:cNvSpPr>
            <p:nvPr/>
          </p:nvSpPr>
          <p:spPr bwMode="invGray">
            <a:xfrm>
              <a:off x="2292" y="2201"/>
              <a:ext cx="128" cy="54"/>
            </a:xfrm>
            <a:custGeom>
              <a:avLst/>
              <a:gdLst/>
              <a:ahLst/>
              <a:cxnLst>
                <a:cxn ang="0">
                  <a:pos x="102" y="8"/>
                </a:cxn>
                <a:cxn ang="0">
                  <a:pos x="66" y="4"/>
                </a:cxn>
                <a:cxn ang="0">
                  <a:pos x="54" y="0"/>
                </a:cxn>
                <a:cxn ang="0">
                  <a:pos x="0" y="28"/>
                </a:cxn>
                <a:cxn ang="0">
                  <a:pos x="28" y="40"/>
                </a:cxn>
                <a:cxn ang="0">
                  <a:pos x="42" y="60"/>
                </a:cxn>
                <a:cxn ang="0">
                  <a:pos x="66" y="68"/>
                </a:cxn>
                <a:cxn ang="0">
                  <a:pos x="78" y="72"/>
                </a:cxn>
                <a:cxn ang="0">
                  <a:pos x="130" y="60"/>
                </a:cxn>
                <a:cxn ang="0">
                  <a:pos x="172" y="44"/>
                </a:cxn>
                <a:cxn ang="0">
                  <a:pos x="148" y="18"/>
                </a:cxn>
                <a:cxn ang="0">
                  <a:pos x="136" y="4"/>
                </a:cxn>
                <a:cxn ang="0">
                  <a:pos x="102" y="8"/>
                </a:cxn>
              </a:cxnLst>
              <a:rect l="0" t="0" r="r" b="b"/>
              <a:pathLst>
                <a:path w="172" h="72">
                  <a:moveTo>
                    <a:pt x="102" y="8"/>
                  </a:moveTo>
                  <a:cubicBezTo>
                    <a:pt x="89" y="12"/>
                    <a:pt x="78" y="8"/>
                    <a:pt x="66" y="4"/>
                  </a:cubicBezTo>
                  <a:cubicBezTo>
                    <a:pt x="62" y="3"/>
                    <a:pt x="54" y="0"/>
                    <a:pt x="54" y="0"/>
                  </a:cubicBezTo>
                  <a:cubicBezTo>
                    <a:pt x="38" y="5"/>
                    <a:pt x="12" y="16"/>
                    <a:pt x="0" y="28"/>
                  </a:cubicBezTo>
                  <a:cubicBezTo>
                    <a:pt x="4" y="39"/>
                    <a:pt x="18" y="39"/>
                    <a:pt x="28" y="40"/>
                  </a:cubicBezTo>
                  <a:cubicBezTo>
                    <a:pt x="39" y="44"/>
                    <a:pt x="41" y="60"/>
                    <a:pt x="42" y="60"/>
                  </a:cubicBezTo>
                  <a:cubicBezTo>
                    <a:pt x="50" y="63"/>
                    <a:pt x="58" y="65"/>
                    <a:pt x="66" y="68"/>
                  </a:cubicBezTo>
                  <a:cubicBezTo>
                    <a:pt x="70" y="69"/>
                    <a:pt x="78" y="72"/>
                    <a:pt x="78" y="72"/>
                  </a:cubicBezTo>
                  <a:cubicBezTo>
                    <a:pt x="92" y="71"/>
                    <a:pt x="117" y="69"/>
                    <a:pt x="130" y="60"/>
                  </a:cubicBezTo>
                  <a:cubicBezTo>
                    <a:pt x="148" y="48"/>
                    <a:pt x="150" y="46"/>
                    <a:pt x="172" y="44"/>
                  </a:cubicBezTo>
                  <a:cubicBezTo>
                    <a:pt x="169" y="29"/>
                    <a:pt x="162" y="23"/>
                    <a:pt x="148" y="18"/>
                  </a:cubicBezTo>
                  <a:cubicBezTo>
                    <a:pt x="145" y="10"/>
                    <a:pt x="144" y="7"/>
                    <a:pt x="136" y="4"/>
                  </a:cubicBezTo>
                  <a:cubicBezTo>
                    <a:pt x="134" y="4"/>
                    <a:pt x="105" y="11"/>
                    <a:pt x="102" y="8"/>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40" name="Freeform 44"/>
            <p:cNvSpPr>
              <a:spLocks/>
            </p:cNvSpPr>
            <p:nvPr/>
          </p:nvSpPr>
          <p:spPr bwMode="invGray">
            <a:xfrm>
              <a:off x="2393" y="2038"/>
              <a:ext cx="39" cy="24"/>
            </a:xfrm>
            <a:custGeom>
              <a:avLst/>
              <a:gdLst/>
              <a:ahLst/>
              <a:cxnLst>
                <a:cxn ang="0">
                  <a:pos x="34" y="0"/>
                </a:cxn>
                <a:cxn ang="0">
                  <a:pos x="8" y="20"/>
                </a:cxn>
                <a:cxn ang="0">
                  <a:pos x="24" y="32"/>
                </a:cxn>
                <a:cxn ang="0">
                  <a:pos x="42" y="30"/>
                </a:cxn>
                <a:cxn ang="0">
                  <a:pos x="34" y="0"/>
                </a:cxn>
              </a:cxnLst>
              <a:rect l="0" t="0" r="r" b="b"/>
              <a:pathLst>
                <a:path w="52" h="32">
                  <a:moveTo>
                    <a:pt x="34" y="0"/>
                  </a:moveTo>
                  <a:cubicBezTo>
                    <a:pt x="30" y="12"/>
                    <a:pt x="19" y="16"/>
                    <a:pt x="8" y="20"/>
                  </a:cubicBezTo>
                  <a:cubicBezTo>
                    <a:pt x="0" y="32"/>
                    <a:pt x="14" y="31"/>
                    <a:pt x="24" y="32"/>
                  </a:cubicBezTo>
                  <a:cubicBezTo>
                    <a:pt x="30" y="31"/>
                    <a:pt x="36" y="32"/>
                    <a:pt x="42" y="30"/>
                  </a:cubicBezTo>
                  <a:cubicBezTo>
                    <a:pt x="52" y="26"/>
                    <a:pt x="34" y="3"/>
                    <a:pt x="34"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41" name="Freeform 45"/>
            <p:cNvSpPr>
              <a:spLocks/>
            </p:cNvSpPr>
            <p:nvPr/>
          </p:nvSpPr>
          <p:spPr bwMode="invGray">
            <a:xfrm>
              <a:off x="2662" y="2006"/>
              <a:ext cx="155" cy="63"/>
            </a:xfrm>
            <a:custGeom>
              <a:avLst/>
              <a:gdLst/>
              <a:ahLst/>
              <a:cxnLst>
                <a:cxn ang="0">
                  <a:pos x="191" y="7"/>
                </a:cxn>
                <a:cxn ang="0">
                  <a:pos x="103" y="9"/>
                </a:cxn>
                <a:cxn ang="0">
                  <a:pos x="109" y="25"/>
                </a:cxn>
                <a:cxn ang="0">
                  <a:pos x="107" y="33"/>
                </a:cxn>
                <a:cxn ang="0">
                  <a:pos x="89" y="27"/>
                </a:cxn>
                <a:cxn ang="0">
                  <a:pos x="77" y="19"/>
                </a:cxn>
                <a:cxn ang="0">
                  <a:pos x="23" y="27"/>
                </a:cxn>
                <a:cxn ang="0">
                  <a:pos x="31" y="49"/>
                </a:cxn>
                <a:cxn ang="0">
                  <a:pos x="55" y="53"/>
                </a:cxn>
                <a:cxn ang="0">
                  <a:pos x="75" y="73"/>
                </a:cxn>
                <a:cxn ang="0">
                  <a:pos x="89" y="85"/>
                </a:cxn>
                <a:cxn ang="0">
                  <a:pos x="109" y="67"/>
                </a:cxn>
                <a:cxn ang="0">
                  <a:pos x="121" y="59"/>
                </a:cxn>
                <a:cxn ang="0">
                  <a:pos x="127" y="47"/>
                </a:cxn>
                <a:cxn ang="0">
                  <a:pos x="167" y="35"/>
                </a:cxn>
                <a:cxn ang="0">
                  <a:pos x="187" y="31"/>
                </a:cxn>
                <a:cxn ang="0">
                  <a:pos x="199" y="27"/>
                </a:cxn>
                <a:cxn ang="0">
                  <a:pos x="191" y="7"/>
                </a:cxn>
              </a:cxnLst>
              <a:rect l="0" t="0" r="r" b="b"/>
              <a:pathLst>
                <a:path w="206" h="85">
                  <a:moveTo>
                    <a:pt x="191" y="7"/>
                  </a:moveTo>
                  <a:cubicBezTo>
                    <a:pt x="165" y="6"/>
                    <a:pt x="130" y="0"/>
                    <a:pt x="103" y="9"/>
                  </a:cubicBezTo>
                  <a:cubicBezTo>
                    <a:pt x="100" y="18"/>
                    <a:pt x="101" y="20"/>
                    <a:pt x="109" y="25"/>
                  </a:cubicBezTo>
                  <a:cubicBezTo>
                    <a:pt x="111" y="28"/>
                    <a:pt x="118" y="34"/>
                    <a:pt x="107" y="33"/>
                  </a:cubicBezTo>
                  <a:cubicBezTo>
                    <a:pt x="101" y="32"/>
                    <a:pt x="89" y="27"/>
                    <a:pt x="89" y="27"/>
                  </a:cubicBezTo>
                  <a:cubicBezTo>
                    <a:pt x="86" y="24"/>
                    <a:pt x="82" y="18"/>
                    <a:pt x="77" y="19"/>
                  </a:cubicBezTo>
                  <a:cubicBezTo>
                    <a:pt x="52" y="22"/>
                    <a:pt x="57" y="25"/>
                    <a:pt x="23" y="27"/>
                  </a:cubicBezTo>
                  <a:cubicBezTo>
                    <a:pt x="0" y="31"/>
                    <a:pt x="18" y="45"/>
                    <a:pt x="31" y="49"/>
                  </a:cubicBezTo>
                  <a:cubicBezTo>
                    <a:pt x="43" y="53"/>
                    <a:pt x="35" y="51"/>
                    <a:pt x="55" y="53"/>
                  </a:cubicBezTo>
                  <a:cubicBezTo>
                    <a:pt x="63" y="59"/>
                    <a:pt x="66" y="67"/>
                    <a:pt x="75" y="73"/>
                  </a:cubicBezTo>
                  <a:cubicBezTo>
                    <a:pt x="78" y="81"/>
                    <a:pt x="81" y="82"/>
                    <a:pt x="89" y="85"/>
                  </a:cubicBezTo>
                  <a:cubicBezTo>
                    <a:pt x="104" y="81"/>
                    <a:pt x="99" y="75"/>
                    <a:pt x="109" y="67"/>
                  </a:cubicBezTo>
                  <a:cubicBezTo>
                    <a:pt x="113" y="64"/>
                    <a:pt x="121" y="59"/>
                    <a:pt x="121" y="59"/>
                  </a:cubicBezTo>
                  <a:cubicBezTo>
                    <a:pt x="123" y="55"/>
                    <a:pt x="124" y="50"/>
                    <a:pt x="127" y="47"/>
                  </a:cubicBezTo>
                  <a:cubicBezTo>
                    <a:pt x="132" y="41"/>
                    <a:pt x="158" y="37"/>
                    <a:pt x="167" y="35"/>
                  </a:cubicBezTo>
                  <a:cubicBezTo>
                    <a:pt x="174" y="34"/>
                    <a:pt x="181" y="33"/>
                    <a:pt x="187" y="31"/>
                  </a:cubicBezTo>
                  <a:cubicBezTo>
                    <a:pt x="191" y="30"/>
                    <a:pt x="199" y="27"/>
                    <a:pt x="199" y="27"/>
                  </a:cubicBezTo>
                  <a:cubicBezTo>
                    <a:pt x="206" y="16"/>
                    <a:pt x="199" y="15"/>
                    <a:pt x="191" y="7"/>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42" name="Freeform 46"/>
            <p:cNvSpPr>
              <a:spLocks/>
            </p:cNvSpPr>
            <p:nvPr/>
          </p:nvSpPr>
          <p:spPr bwMode="invGray">
            <a:xfrm>
              <a:off x="2759" y="2039"/>
              <a:ext cx="48" cy="21"/>
            </a:xfrm>
            <a:custGeom>
              <a:avLst/>
              <a:gdLst/>
              <a:ahLst/>
              <a:cxnLst>
                <a:cxn ang="0">
                  <a:pos x="36" y="6"/>
                </a:cxn>
                <a:cxn ang="0">
                  <a:pos x="8" y="4"/>
                </a:cxn>
                <a:cxn ang="0">
                  <a:pos x="24" y="28"/>
                </a:cxn>
                <a:cxn ang="0">
                  <a:pos x="54" y="14"/>
                </a:cxn>
                <a:cxn ang="0">
                  <a:pos x="36" y="6"/>
                </a:cxn>
              </a:cxnLst>
              <a:rect l="0" t="0" r="r" b="b"/>
              <a:pathLst>
                <a:path w="64" h="28">
                  <a:moveTo>
                    <a:pt x="36" y="6"/>
                  </a:moveTo>
                  <a:cubicBezTo>
                    <a:pt x="32" y="18"/>
                    <a:pt x="19" y="0"/>
                    <a:pt x="8" y="4"/>
                  </a:cubicBezTo>
                  <a:cubicBezTo>
                    <a:pt x="0" y="16"/>
                    <a:pt x="14" y="27"/>
                    <a:pt x="24" y="28"/>
                  </a:cubicBezTo>
                  <a:cubicBezTo>
                    <a:pt x="30" y="27"/>
                    <a:pt x="48" y="16"/>
                    <a:pt x="54" y="14"/>
                  </a:cubicBezTo>
                  <a:cubicBezTo>
                    <a:pt x="64" y="10"/>
                    <a:pt x="36" y="9"/>
                    <a:pt x="36" y="6"/>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43" name="Freeform 47"/>
            <p:cNvSpPr>
              <a:spLocks/>
            </p:cNvSpPr>
            <p:nvPr/>
          </p:nvSpPr>
          <p:spPr bwMode="invGray">
            <a:xfrm>
              <a:off x="2467" y="2311"/>
              <a:ext cx="109" cy="132"/>
            </a:xfrm>
            <a:custGeom>
              <a:avLst/>
              <a:gdLst/>
              <a:ahLst/>
              <a:cxnLst>
                <a:cxn ang="0">
                  <a:pos x="24" y="19"/>
                </a:cxn>
                <a:cxn ang="0">
                  <a:pos x="0" y="25"/>
                </a:cxn>
                <a:cxn ang="0">
                  <a:pos x="14" y="43"/>
                </a:cxn>
                <a:cxn ang="0">
                  <a:pos x="34" y="87"/>
                </a:cxn>
                <a:cxn ang="0">
                  <a:pos x="52" y="91"/>
                </a:cxn>
                <a:cxn ang="0">
                  <a:pos x="50" y="107"/>
                </a:cxn>
                <a:cxn ang="0">
                  <a:pos x="28" y="113"/>
                </a:cxn>
                <a:cxn ang="0">
                  <a:pos x="16" y="131"/>
                </a:cxn>
                <a:cxn ang="0">
                  <a:pos x="18" y="137"/>
                </a:cxn>
                <a:cxn ang="0">
                  <a:pos x="30" y="141"/>
                </a:cxn>
                <a:cxn ang="0">
                  <a:pos x="18" y="169"/>
                </a:cxn>
                <a:cxn ang="0">
                  <a:pos x="20" y="175"/>
                </a:cxn>
                <a:cxn ang="0">
                  <a:pos x="34" y="171"/>
                </a:cxn>
                <a:cxn ang="0">
                  <a:pos x="58" y="169"/>
                </a:cxn>
                <a:cxn ang="0">
                  <a:pos x="92" y="171"/>
                </a:cxn>
                <a:cxn ang="0">
                  <a:pos x="110" y="169"/>
                </a:cxn>
                <a:cxn ang="0">
                  <a:pos x="122" y="165"/>
                </a:cxn>
                <a:cxn ang="0">
                  <a:pos x="128" y="141"/>
                </a:cxn>
                <a:cxn ang="0">
                  <a:pos x="146" y="133"/>
                </a:cxn>
                <a:cxn ang="0">
                  <a:pos x="110" y="109"/>
                </a:cxn>
                <a:cxn ang="0">
                  <a:pos x="88" y="83"/>
                </a:cxn>
                <a:cxn ang="0">
                  <a:pos x="82" y="69"/>
                </a:cxn>
                <a:cxn ang="0">
                  <a:pos x="64" y="61"/>
                </a:cxn>
                <a:cxn ang="0">
                  <a:pos x="86" y="45"/>
                </a:cxn>
                <a:cxn ang="0">
                  <a:pos x="64" y="31"/>
                </a:cxn>
                <a:cxn ang="0">
                  <a:pos x="70" y="13"/>
                </a:cxn>
                <a:cxn ang="0">
                  <a:pos x="46" y="1"/>
                </a:cxn>
                <a:cxn ang="0">
                  <a:pos x="30" y="9"/>
                </a:cxn>
                <a:cxn ang="0">
                  <a:pos x="24" y="19"/>
                </a:cxn>
              </a:cxnLst>
              <a:rect l="0" t="0" r="r" b="b"/>
              <a:pathLst>
                <a:path w="146" h="176">
                  <a:moveTo>
                    <a:pt x="24" y="19"/>
                  </a:moveTo>
                  <a:cubicBezTo>
                    <a:pt x="13" y="23"/>
                    <a:pt x="7" y="15"/>
                    <a:pt x="0" y="25"/>
                  </a:cubicBezTo>
                  <a:cubicBezTo>
                    <a:pt x="2" y="32"/>
                    <a:pt x="14" y="43"/>
                    <a:pt x="14" y="43"/>
                  </a:cubicBezTo>
                  <a:cubicBezTo>
                    <a:pt x="19" y="58"/>
                    <a:pt x="20" y="78"/>
                    <a:pt x="34" y="87"/>
                  </a:cubicBezTo>
                  <a:cubicBezTo>
                    <a:pt x="42" y="84"/>
                    <a:pt x="45" y="86"/>
                    <a:pt x="52" y="91"/>
                  </a:cubicBezTo>
                  <a:cubicBezTo>
                    <a:pt x="57" y="105"/>
                    <a:pt x="60" y="101"/>
                    <a:pt x="50" y="107"/>
                  </a:cubicBezTo>
                  <a:cubicBezTo>
                    <a:pt x="38" y="105"/>
                    <a:pt x="32" y="101"/>
                    <a:pt x="28" y="113"/>
                  </a:cubicBezTo>
                  <a:cubicBezTo>
                    <a:pt x="32" y="129"/>
                    <a:pt x="33" y="128"/>
                    <a:pt x="16" y="131"/>
                  </a:cubicBezTo>
                  <a:cubicBezTo>
                    <a:pt x="17" y="133"/>
                    <a:pt x="16" y="136"/>
                    <a:pt x="18" y="137"/>
                  </a:cubicBezTo>
                  <a:cubicBezTo>
                    <a:pt x="21" y="139"/>
                    <a:pt x="30" y="141"/>
                    <a:pt x="30" y="141"/>
                  </a:cubicBezTo>
                  <a:cubicBezTo>
                    <a:pt x="28" y="152"/>
                    <a:pt x="21" y="159"/>
                    <a:pt x="18" y="169"/>
                  </a:cubicBezTo>
                  <a:cubicBezTo>
                    <a:pt x="19" y="171"/>
                    <a:pt x="18" y="174"/>
                    <a:pt x="20" y="175"/>
                  </a:cubicBezTo>
                  <a:cubicBezTo>
                    <a:pt x="22" y="176"/>
                    <a:pt x="32" y="171"/>
                    <a:pt x="34" y="171"/>
                  </a:cubicBezTo>
                  <a:cubicBezTo>
                    <a:pt x="42" y="170"/>
                    <a:pt x="50" y="170"/>
                    <a:pt x="58" y="169"/>
                  </a:cubicBezTo>
                  <a:cubicBezTo>
                    <a:pt x="70" y="167"/>
                    <a:pt x="80" y="167"/>
                    <a:pt x="92" y="171"/>
                  </a:cubicBezTo>
                  <a:cubicBezTo>
                    <a:pt x="98" y="170"/>
                    <a:pt x="104" y="170"/>
                    <a:pt x="110" y="169"/>
                  </a:cubicBezTo>
                  <a:cubicBezTo>
                    <a:pt x="114" y="168"/>
                    <a:pt x="122" y="165"/>
                    <a:pt x="122" y="165"/>
                  </a:cubicBezTo>
                  <a:cubicBezTo>
                    <a:pt x="124" y="158"/>
                    <a:pt x="123" y="147"/>
                    <a:pt x="128" y="141"/>
                  </a:cubicBezTo>
                  <a:cubicBezTo>
                    <a:pt x="132" y="136"/>
                    <a:pt x="146" y="133"/>
                    <a:pt x="146" y="133"/>
                  </a:cubicBezTo>
                  <a:cubicBezTo>
                    <a:pt x="142" y="105"/>
                    <a:pt x="143" y="111"/>
                    <a:pt x="110" y="109"/>
                  </a:cubicBezTo>
                  <a:cubicBezTo>
                    <a:pt x="102" y="97"/>
                    <a:pt x="103" y="88"/>
                    <a:pt x="88" y="83"/>
                  </a:cubicBezTo>
                  <a:cubicBezTo>
                    <a:pt x="85" y="79"/>
                    <a:pt x="86" y="72"/>
                    <a:pt x="82" y="69"/>
                  </a:cubicBezTo>
                  <a:cubicBezTo>
                    <a:pt x="77" y="65"/>
                    <a:pt x="69" y="65"/>
                    <a:pt x="64" y="61"/>
                  </a:cubicBezTo>
                  <a:cubicBezTo>
                    <a:pt x="52" y="43"/>
                    <a:pt x="67" y="47"/>
                    <a:pt x="86" y="45"/>
                  </a:cubicBezTo>
                  <a:cubicBezTo>
                    <a:pt x="93" y="25"/>
                    <a:pt x="83" y="29"/>
                    <a:pt x="64" y="31"/>
                  </a:cubicBezTo>
                  <a:cubicBezTo>
                    <a:pt x="62" y="25"/>
                    <a:pt x="70" y="13"/>
                    <a:pt x="70" y="13"/>
                  </a:cubicBezTo>
                  <a:cubicBezTo>
                    <a:pt x="64" y="4"/>
                    <a:pt x="56" y="3"/>
                    <a:pt x="46" y="1"/>
                  </a:cubicBezTo>
                  <a:cubicBezTo>
                    <a:pt x="35" y="3"/>
                    <a:pt x="34" y="0"/>
                    <a:pt x="30" y="9"/>
                  </a:cubicBezTo>
                  <a:cubicBezTo>
                    <a:pt x="25" y="21"/>
                    <a:pt x="29" y="24"/>
                    <a:pt x="24" y="19"/>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44" name="Freeform 48"/>
            <p:cNvSpPr>
              <a:spLocks/>
            </p:cNvSpPr>
            <p:nvPr/>
          </p:nvSpPr>
          <p:spPr bwMode="invGray">
            <a:xfrm>
              <a:off x="2413" y="2359"/>
              <a:ext cx="69" cy="68"/>
            </a:xfrm>
            <a:custGeom>
              <a:avLst/>
              <a:gdLst/>
              <a:ahLst/>
              <a:cxnLst>
                <a:cxn ang="0">
                  <a:pos x="58" y="6"/>
                </a:cxn>
                <a:cxn ang="0">
                  <a:pos x="82" y="8"/>
                </a:cxn>
                <a:cxn ang="0">
                  <a:pos x="92" y="26"/>
                </a:cxn>
                <a:cxn ang="0">
                  <a:pos x="78" y="48"/>
                </a:cxn>
                <a:cxn ang="0">
                  <a:pos x="46" y="76"/>
                </a:cxn>
                <a:cxn ang="0">
                  <a:pos x="18" y="92"/>
                </a:cxn>
                <a:cxn ang="0">
                  <a:pos x="8" y="72"/>
                </a:cxn>
                <a:cxn ang="0">
                  <a:pos x="20" y="64"/>
                </a:cxn>
                <a:cxn ang="0">
                  <a:pos x="14" y="46"/>
                </a:cxn>
                <a:cxn ang="0">
                  <a:pos x="40" y="28"/>
                </a:cxn>
                <a:cxn ang="0">
                  <a:pos x="58" y="6"/>
                </a:cxn>
              </a:cxnLst>
              <a:rect l="0" t="0" r="r" b="b"/>
              <a:pathLst>
                <a:path w="92" h="92">
                  <a:moveTo>
                    <a:pt x="58" y="6"/>
                  </a:moveTo>
                  <a:cubicBezTo>
                    <a:pt x="67" y="0"/>
                    <a:pt x="73" y="2"/>
                    <a:pt x="82" y="8"/>
                  </a:cubicBezTo>
                  <a:cubicBezTo>
                    <a:pt x="91" y="22"/>
                    <a:pt x="88" y="15"/>
                    <a:pt x="92" y="26"/>
                  </a:cubicBezTo>
                  <a:cubicBezTo>
                    <a:pt x="89" y="36"/>
                    <a:pt x="82" y="37"/>
                    <a:pt x="78" y="48"/>
                  </a:cubicBezTo>
                  <a:cubicBezTo>
                    <a:pt x="85" y="69"/>
                    <a:pt x="60" y="71"/>
                    <a:pt x="46" y="76"/>
                  </a:cubicBezTo>
                  <a:cubicBezTo>
                    <a:pt x="40" y="86"/>
                    <a:pt x="28" y="86"/>
                    <a:pt x="18" y="92"/>
                  </a:cubicBezTo>
                  <a:cubicBezTo>
                    <a:pt x="9" y="90"/>
                    <a:pt x="0" y="84"/>
                    <a:pt x="8" y="72"/>
                  </a:cubicBezTo>
                  <a:cubicBezTo>
                    <a:pt x="11" y="68"/>
                    <a:pt x="20" y="64"/>
                    <a:pt x="20" y="64"/>
                  </a:cubicBezTo>
                  <a:cubicBezTo>
                    <a:pt x="23" y="55"/>
                    <a:pt x="21" y="53"/>
                    <a:pt x="14" y="46"/>
                  </a:cubicBezTo>
                  <a:cubicBezTo>
                    <a:pt x="18" y="30"/>
                    <a:pt x="28" y="36"/>
                    <a:pt x="40" y="28"/>
                  </a:cubicBezTo>
                  <a:cubicBezTo>
                    <a:pt x="56" y="17"/>
                    <a:pt x="50" y="24"/>
                    <a:pt x="58" y="6"/>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45" name="Freeform 49"/>
            <p:cNvSpPr>
              <a:spLocks/>
            </p:cNvSpPr>
            <p:nvPr/>
          </p:nvSpPr>
          <p:spPr bwMode="invGray">
            <a:xfrm>
              <a:off x="4099" y="3502"/>
              <a:ext cx="474" cy="495"/>
            </a:xfrm>
            <a:custGeom>
              <a:avLst/>
              <a:gdLst/>
              <a:ahLst/>
              <a:cxnLst>
                <a:cxn ang="0">
                  <a:pos x="212" y="11"/>
                </a:cxn>
                <a:cxn ang="0">
                  <a:pos x="176" y="19"/>
                </a:cxn>
                <a:cxn ang="0">
                  <a:pos x="144" y="51"/>
                </a:cxn>
                <a:cxn ang="0">
                  <a:pos x="104" y="59"/>
                </a:cxn>
                <a:cxn ang="0">
                  <a:pos x="84" y="75"/>
                </a:cxn>
                <a:cxn ang="0">
                  <a:pos x="68" y="115"/>
                </a:cxn>
                <a:cxn ang="0">
                  <a:pos x="36" y="167"/>
                </a:cxn>
                <a:cxn ang="0">
                  <a:pos x="0" y="179"/>
                </a:cxn>
                <a:cxn ang="0">
                  <a:pos x="72" y="323"/>
                </a:cxn>
                <a:cxn ang="0">
                  <a:pos x="120" y="427"/>
                </a:cxn>
                <a:cxn ang="0">
                  <a:pos x="144" y="443"/>
                </a:cxn>
                <a:cxn ang="0">
                  <a:pos x="168" y="451"/>
                </a:cxn>
                <a:cxn ang="0">
                  <a:pos x="228" y="431"/>
                </a:cxn>
                <a:cxn ang="0">
                  <a:pos x="252" y="423"/>
                </a:cxn>
                <a:cxn ang="0">
                  <a:pos x="300" y="451"/>
                </a:cxn>
                <a:cxn ang="0">
                  <a:pos x="324" y="527"/>
                </a:cxn>
                <a:cxn ang="0">
                  <a:pos x="336" y="523"/>
                </a:cxn>
                <a:cxn ang="0">
                  <a:pos x="344" y="511"/>
                </a:cxn>
                <a:cxn ang="0">
                  <a:pos x="368" y="547"/>
                </a:cxn>
                <a:cxn ang="0">
                  <a:pos x="404" y="571"/>
                </a:cxn>
                <a:cxn ang="0">
                  <a:pos x="436" y="603"/>
                </a:cxn>
                <a:cxn ang="0">
                  <a:pos x="444" y="615"/>
                </a:cxn>
                <a:cxn ang="0">
                  <a:pos x="456" y="623"/>
                </a:cxn>
                <a:cxn ang="0">
                  <a:pos x="484" y="655"/>
                </a:cxn>
                <a:cxn ang="0">
                  <a:pos x="492" y="631"/>
                </a:cxn>
                <a:cxn ang="0">
                  <a:pos x="540" y="659"/>
                </a:cxn>
                <a:cxn ang="0">
                  <a:pos x="588" y="655"/>
                </a:cxn>
                <a:cxn ang="0">
                  <a:pos x="616" y="531"/>
                </a:cxn>
                <a:cxn ang="0">
                  <a:pos x="632" y="463"/>
                </a:cxn>
                <a:cxn ang="0">
                  <a:pos x="620" y="367"/>
                </a:cxn>
                <a:cxn ang="0">
                  <a:pos x="536" y="271"/>
                </a:cxn>
                <a:cxn ang="0">
                  <a:pos x="528" y="235"/>
                </a:cxn>
                <a:cxn ang="0">
                  <a:pos x="460" y="179"/>
                </a:cxn>
                <a:cxn ang="0">
                  <a:pos x="472" y="155"/>
                </a:cxn>
                <a:cxn ang="0">
                  <a:pos x="456" y="131"/>
                </a:cxn>
                <a:cxn ang="0">
                  <a:pos x="416" y="79"/>
                </a:cxn>
                <a:cxn ang="0">
                  <a:pos x="392" y="31"/>
                </a:cxn>
                <a:cxn ang="0">
                  <a:pos x="388" y="19"/>
                </a:cxn>
                <a:cxn ang="0">
                  <a:pos x="364" y="151"/>
                </a:cxn>
                <a:cxn ang="0">
                  <a:pos x="324" y="115"/>
                </a:cxn>
                <a:cxn ang="0">
                  <a:pos x="292" y="111"/>
                </a:cxn>
                <a:cxn ang="0">
                  <a:pos x="272" y="87"/>
                </a:cxn>
                <a:cxn ang="0">
                  <a:pos x="264" y="63"/>
                </a:cxn>
                <a:cxn ang="0">
                  <a:pos x="276" y="55"/>
                </a:cxn>
                <a:cxn ang="0">
                  <a:pos x="240" y="19"/>
                </a:cxn>
                <a:cxn ang="0">
                  <a:pos x="216" y="11"/>
                </a:cxn>
                <a:cxn ang="0">
                  <a:pos x="204" y="7"/>
                </a:cxn>
                <a:cxn ang="0">
                  <a:pos x="212" y="11"/>
                </a:cxn>
              </a:cxnLst>
              <a:rect l="0" t="0" r="r" b="b"/>
              <a:pathLst>
                <a:path w="633" h="660">
                  <a:moveTo>
                    <a:pt x="212" y="11"/>
                  </a:moveTo>
                  <a:cubicBezTo>
                    <a:pt x="195" y="0"/>
                    <a:pt x="187" y="2"/>
                    <a:pt x="176" y="19"/>
                  </a:cubicBezTo>
                  <a:cubicBezTo>
                    <a:pt x="171" y="61"/>
                    <a:pt x="181" y="88"/>
                    <a:pt x="144" y="51"/>
                  </a:cubicBezTo>
                  <a:cubicBezTo>
                    <a:pt x="131" y="53"/>
                    <a:pt x="115" y="51"/>
                    <a:pt x="104" y="59"/>
                  </a:cubicBezTo>
                  <a:cubicBezTo>
                    <a:pt x="78" y="80"/>
                    <a:pt x="114" y="65"/>
                    <a:pt x="84" y="75"/>
                  </a:cubicBezTo>
                  <a:cubicBezTo>
                    <a:pt x="78" y="94"/>
                    <a:pt x="92" y="107"/>
                    <a:pt x="68" y="115"/>
                  </a:cubicBezTo>
                  <a:cubicBezTo>
                    <a:pt x="55" y="135"/>
                    <a:pt x="59" y="159"/>
                    <a:pt x="36" y="167"/>
                  </a:cubicBezTo>
                  <a:cubicBezTo>
                    <a:pt x="16" y="163"/>
                    <a:pt x="7" y="158"/>
                    <a:pt x="0" y="179"/>
                  </a:cubicBezTo>
                  <a:cubicBezTo>
                    <a:pt x="9" y="232"/>
                    <a:pt x="43" y="279"/>
                    <a:pt x="72" y="323"/>
                  </a:cubicBezTo>
                  <a:cubicBezTo>
                    <a:pt x="82" y="371"/>
                    <a:pt x="85" y="392"/>
                    <a:pt x="120" y="427"/>
                  </a:cubicBezTo>
                  <a:cubicBezTo>
                    <a:pt x="127" y="434"/>
                    <a:pt x="136" y="438"/>
                    <a:pt x="144" y="443"/>
                  </a:cubicBezTo>
                  <a:cubicBezTo>
                    <a:pt x="151" y="448"/>
                    <a:pt x="168" y="451"/>
                    <a:pt x="168" y="451"/>
                  </a:cubicBezTo>
                  <a:cubicBezTo>
                    <a:pt x="188" y="444"/>
                    <a:pt x="208" y="438"/>
                    <a:pt x="228" y="431"/>
                  </a:cubicBezTo>
                  <a:cubicBezTo>
                    <a:pt x="236" y="428"/>
                    <a:pt x="252" y="423"/>
                    <a:pt x="252" y="423"/>
                  </a:cubicBezTo>
                  <a:cubicBezTo>
                    <a:pt x="271" y="429"/>
                    <a:pt x="281" y="445"/>
                    <a:pt x="300" y="451"/>
                  </a:cubicBezTo>
                  <a:cubicBezTo>
                    <a:pt x="320" y="471"/>
                    <a:pt x="315" y="500"/>
                    <a:pt x="324" y="527"/>
                  </a:cubicBezTo>
                  <a:cubicBezTo>
                    <a:pt x="328" y="526"/>
                    <a:pt x="333" y="526"/>
                    <a:pt x="336" y="523"/>
                  </a:cubicBezTo>
                  <a:cubicBezTo>
                    <a:pt x="340" y="520"/>
                    <a:pt x="339" y="511"/>
                    <a:pt x="344" y="511"/>
                  </a:cubicBezTo>
                  <a:cubicBezTo>
                    <a:pt x="358" y="511"/>
                    <a:pt x="362" y="541"/>
                    <a:pt x="368" y="547"/>
                  </a:cubicBezTo>
                  <a:cubicBezTo>
                    <a:pt x="378" y="557"/>
                    <a:pt x="392" y="563"/>
                    <a:pt x="404" y="571"/>
                  </a:cubicBezTo>
                  <a:cubicBezTo>
                    <a:pt x="418" y="580"/>
                    <a:pt x="422" y="594"/>
                    <a:pt x="436" y="603"/>
                  </a:cubicBezTo>
                  <a:cubicBezTo>
                    <a:pt x="439" y="607"/>
                    <a:pt x="441" y="612"/>
                    <a:pt x="444" y="615"/>
                  </a:cubicBezTo>
                  <a:cubicBezTo>
                    <a:pt x="447" y="618"/>
                    <a:pt x="453" y="619"/>
                    <a:pt x="456" y="623"/>
                  </a:cubicBezTo>
                  <a:cubicBezTo>
                    <a:pt x="489" y="660"/>
                    <a:pt x="457" y="637"/>
                    <a:pt x="484" y="655"/>
                  </a:cubicBezTo>
                  <a:cubicBezTo>
                    <a:pt x="487" y="647"/>
                    <a:pt x="485" y="626"/>
                    <a:pt x="492" y="631"/>
                  </a:cubicBezTo>
                  <a:cubicBezTo>
                    <a:pt x="509" y="642"/>
                    <a:pt x="522" y="653"/>
                    <a:pt x="540" y="659"/>
                  </a:cubicBezTo>
                  <a:cubicBezTo>
                    <a:pt x="557" y="642"/>
                    <a:pt x="567" y="648"/>
                    <a:pt x="588" y="655"/>
                  </a:cubicBezTo>
                  <a:cubicBezTo>
                    <a:pt x="611" y="621"/>
                    <a:pt x="573" y="560"/>
                    <a:pt x="616" y="531"/>
                  </a:cubicBezTo>
                  <a:cubicBezTo>
                    <a:pt x="632" y="507"/>
                    <a:pt x="629" y="496"/>
                    <a:pt x="632" y="463"/>
                  </a:cubicBezTo>
                  <a:cubicBezTo>
                    <a:pt x="630" y="440"/>
                    <a:pt x="633" y="390"/>
                    <a:pt x="620" y="367"/>
                  </a:cubicBezTo>
                  <a:cubicBezTo>
                    <a:pt x="600" y="332"/>
                    <a:pt x="565" y="300"/>
                    <a:pt x="536" y="271"/>
                  </a:cubicBezTo>
                  <a:cubicBezTo>
                    <a:pt x="532" y="259"/>
                    <a:pt x="532" y="247"/>
                    <a:pt x="528" y="235"/>
                  </a:cubicBezTo>
                  <a:cubicBezTo>
                    <a:pt x="525" y="225"/>
                    <a:pt x="474" y="188"/>
                    <a:pt x="460" y="179"/>
                  </a:cubicBezTo>
                  <a:cubicBezTo>
                    <a:pt x="463" y="171"/>
                    <a:pt x="471" y="164"/>
                    <a:pt x="472" y="155"/>
                  </a:cubicBezTo>
                  <a:cubicBezTo>
                    <a:pt x="474" y="144"/>
                    <a:pt x="461" y="137"/>
                    <a:pt x="456" y="131"/>
                  </a:cubicBezTo>
                  <a:cubicBezTo>
                    <a:pt x="435" y="106"/>
                    <a:pt x="451" y="88"/>
                    <a:pt x="416" y="79"/>
                  </a:cubicBezTo>
                  <a:cubicBezTo>
                    <a:pt x="395" y="48"/>
                    <a:pt x="403" y="64"/>
                    <a:pt x="392" y="31"/>
                  </a:cubicBezTo>
                  <a:cubicBezTo>
                    <a:pt x="391" y="27"/>
                    <a:pt x="388" y="19"/>
                    <a:pt x="388" y="19"/>
                  </a:cubicBezTo>
                  <a:cubicBezTo>
                    <a:pt x="362" y="58"/>
                    <a:pt x="379" y="107"/>
                    <a:pt x="364" y="151"/>
                  </a:cubicBezTo>
                  <a:cubicBezTo>
                    <a:pt x="344" y="144"/>
                    <a:pt x="344" y="120"/>
                    <a:pt x="324" y="115"/>
                  </a:cubicBezTo>
                  <a:cubicBezTo>
                    <a:pt x="314" y="112"/>
                    <a:pt x="303" y="112"/>
                    <a:pt x="292" y="111"/>
                  </a:cubicBezTo>
                  <a:cubicBezTo>
                    <a:pt x="284" y="103"/>
                    <a:pt x="276" y="97"/>
                    <a:pt x="272" y="87"/>
                  </a:cubicBezTo>
                  <a:cubicBezTo>
                    <a:pt x="269" y="79"/>
                    <a:pt x="264" y="63"/>
                    <a:pt x="264" y="63"/>
                  </a:cubicBezTo>
                  <a:cubicBezTo>
                    <a:pt x="268" y="60"/>
                    <a:pt x="273" y="58"/>
                    <a:pt x="276" y="55"/>
                  </a:cubicBezTo>
                  <a:cubicBezTo>
                    <a:pt x="300" y="31"/>
                    <a:pt x="256" y="24"/>
                    <a:pt x="240" y="19"/>
                  </a:cubicBezTo>
                  <a:cubicBezTo>
                    <a:pt x="232" y="16"/>
                    <a:pt x="224" y="14"/>
                    <a:pt x="216" y="11"/>
                  </a:cubicBezTo>
                  <a:cubicBezTo>
                    <a:pt x="212" y="10"/>
                    <a:pt x="200" y="5"/>
                    <a:pt x="204" y="7"/>
                  </a:cubicBezTo>
                  <a:cubicBezTo>
                    <a:pt x="207" y="8"/>
                    <a:pt x="209" y="10"/>
                    <a:pt x="212" y="11"/>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46" name="Freeform 50"/>
            <p:cNvSpPr>
              <a:spLocks/>
            </p:cNvSpPr>
            <p:nvPr/>
          </p:nvSpPr>
          <p:spPr bwMode="invGray">
            <a:xfrm>
              <a:off x="4246" y="3241"/>
              <a:ext cx="319" cy="210"/>
            </a:xfrm>
            <a:custGeom>
              <a:avLst/>
              <a:gdLst/>
              <a:ahLst/>
              <a:cxnLst>
                <a:cxn ang="0">
                  <a:pos x="84" y="60"/>
                </a:cxn>
                <a:cxn ang="0">
                  <a:pos x="68" y="36"/>
                </a:cxn>
                <a:cxn ang="0">
                  <a:pos x="64" y="16"/>
                </a:cxn>
                <a:cxn ang="0">
                  <a:pos x="52" y="12"/>
                </a:cxn>
                <a:cxn ang="0">
                  <a:pos x="16" y="16"/>
                </a:cxn>
                <a:cxn ang="0">
                  <a:pos x="44" y="40"/>
                </a:cxn>
                <a:cxn ang="0">
                  <a:pos x="48" y="52"/>
                </a:cxn>
                <a:cxn ang="0">
                  <a:pos x="24" y="68"/>
                </a:cxn>
                <a:cxn ang="0">
                  <a:pos x="88" y="92"/>
                </a:cxn>
                <a:cxn ang="0">
                  <a:pos x="124" y="112"/>
                </a:cxn>
                <a:cxn ang="0">
                  <a:pos x="128" y="124"/>
                </a:cxn>
                <a:cxn ang="0">
                  <a:pos x="140" y="132"/>
                </a:cxn>
                <a:cxn ang="0">
                  <a:pos x="148" y="156"/>
                </a:cxn>
                <a:cxn ang="0">
                  <a:pos x="132" y="196"/>
                </a:cxn>
                <a:cxn ang="0">
                  <a:pos x="180" y="188"/>
                </a:cxn>
                <a:cxn ang="0">
                  <a:pos x="192" y="216"/>
                </a:cxn>
                <a:cxn ang="0">
                  <a:pos x="216" y="224"/>
                </a:cxn>
                <a:cxn ang="0">
                  <a:pos x="228" y="228"/>
                </a:cxn>
                <a:cxn ang="0">
                  <a:pos x="252" y="224"/>
                </a:cxn>
                <a:cxn ang="0">
                  <a:pos x="276" y="196"/>
                </a:cxn>
                <a:cxn ang="0">
                  <a:pos x="336" y="252"/>
                </a:cxn>
                <a:cxn ang="0">
                  <a:pos x="364" y="280"/>
                </a:cxn>
                <a:cxn ang="0">
                  <a:pos x="360" y="224"/>
                </a:cxn>
                <a:cxn ang="0">
                  <a:pos x="336" y="200"/>
                </a:cxn>
                <a:cxn ang="0">
                  <a:pos x="372" y="168"/>
                </a:cxn>
                <a:cxn ang="0">
                  <a:pos x="408" y="156"/>
                </a:cxn>
                <a:cxn ang="0">
                  <a:pos x="420" y="152"/>
                </a:cxn>
                <a:cxn ang="0">
                  <a:pos x="424" y="140"/>
                </a:cxn>
                <a:cxn ang="0">
                  <a:pos x="356" y="148"/>
                </a:cxn>
                <a:cxn ang="0">
                  <a:pos x="304" y="140"/>
                </a:cxn>
                <a:cxn ang="0">
                  <a:pos x="300" y="128"/>
                </a:cxn>
                <a:cxn ang="0">
                  <a:pos x="292" y="116"/>
                </a:cxn>
                <a:cxn ang="0">
                  <a:pos x="220" y="80"/>
                </a:cxn>
                <a:cxn ang="0">
                  <a:pos x="160" y="60"/>
                </a:cxn>
                <a:cxn ang="0">
                  <a:pos x="136" y="52"/>
                </a:cxn>
                <a:cxn ang="0">
                  <a:pos x="80" y="52"/>
                </a:cxn>
                <a:cxn ang="0">
                  <a:pos x="68" y="32"/>
                </a:cxn>
                <a:cxn ang="0">
                  <a:pos x="68" y="0"/>
                </a:cxn>
              </a:cxnLst>
              <a:rect l="0" t="0" r="r" b="b"/>
              <a:pathLst>
                <a:path w="426" h="280">
                  <a:moveTo>
                    <a:pt x="84" y="60"/>
                  </a:moveTo>
                  <a:cubicBezTo>
                    <a:pt x="79" y="52"/>
                    <a:pt x="70" y="45"/>
                    <a:pt x="68" y="36"/>
                  </a:cubicBezTo>
                  <a:cubicBezTo>
                    <a:pt x="67" y="29"/>
                    <a:pt x="68" y="22"/>
                    <a:pt x="64" y="16"/>
                  </a:cubicBezTo>
                  <a:cubicBezTo>
                    <a:pt x="62" y="12"/>
                    <a:pt x="56" y="13"/>
                    <a:pt x="52" y="12"/>
                  </a:cubicBezTo>
                  <a:cubicBezTo>
                    <a:pt x="40" y="13"/>
                    <a:pt x="27" y="11"/>
                    <a:pt x="16" y="16"/>
                  </a:cubicBezTo>
                  <a:cubicBezTo>
                    <a:pt x="0" y="24"/>
                    <a:pt x="43" y="40"/>
                    <a:pt x="44" y="40"/>
                  </a:cubicBezTo>
                  <a:cubicBezTo>
                    <a:pt x="45" y="44"/>
                    <a:pt x="50" y="49"/>
                    <a:pt x="48" y="52"/>
                  </a:cubicBezTo>
                  <a:cubicBezTo>
                    <a:pt x="42" y="60"/>
                    <a:pt x="24" y="68"/>
                    <a:pt x="24" y="68"/>
                  </a:cubicBezTo>
                  <a:cubicBezTo>
                    <a:pt x="38" y="88"/>
                    <a:pt x="65" y="89"/>
                    <a:pt x="88" y="92"/>
                  </a:cubicBezTo>
                  <a:cubicBezTo>
                    <a:pt x="101" y="96"/>
                    <a:pt x="124" y="112"/>
                    <a:pt x="124" y="112"/>
                  </a:cubicBezTo>
                  <a:cubicBezTo>
                    <a:pt x="125" y="116"/>
                    <a:pt x="125" y="121"/>
                    <a:pt x="128" y="124"/>
                  </a:cubicBezTo>
                  <a:cubicBezTo>
                    <a:pt x="131" y="128"/>
                    <a:pt x="137" y="128"/>
                    <a:pt x="140" y="132"/>
                  </a:cubicBezTo>
                  <a:cubicBezTo>
                    <a:pt x="144" y="139"/>
                    <a:pt x="148" y="156"/>
                    <a:pt x="148" y="156"/>
                  </a:cubicBezTo>
                  <a:cubicBezTo>
                    <a:pt x="144" y="171"/>
                    <a:pt x="137" y="181"/>
                    <a:pt x="132" y="196"/>
                  </a:cubicBezTo>
                  <a:cubicBezTo>
                    <a:pt x="151" y="209"/>
                    <a:pt x="167" y="207"/>
                    <a:pt x="180" y="188"/>
                  </a:cubicBezTo>
                  <a:cubicBezTo>
                    <a:pt x="182" y="196"/>
                    <a:pt x="184" y="211"/>
                    <a:pt x="192" y="216"/>
                  </a:cubicBezTo>
                  <a:cubicBezTo>
                    <a:pt x="199" y="220"/>
                    <a:pt x="208" y="221"/>
                    <a:pt x="216" y="224"/>
                  </a:cubicBezTo>
                  <a:cubicBezTo>
                    <a:pt x="220" y="225"/>
                    <a:pt x="228" y="228"/>
                    <a:pt x="228" y="228"/>
                  </a:cubicBezTo>
                  <a:cubicBezTo>
                    <a:pt x="236" y="227"/>
                    <a:pt x="245" y="228"/>
                    <a:pt x="252" y="224"/>
                  </a:cubicBezTo>
                  <a:cubicBezTo>
                    <a:pt x="269" y="216"/>
                    <a:pt x="252" y="204"/>
                    <a:pt x="276" y="196"/>
                  </a:cubicBezTo>
                  <a:cubicBezTo>
                    <a:pt x="296" y="209"/>
                    <a:pt x="322" y="231"/>
                    <a:pt x="336" y="252"/>
                  </a:cubicBezTo>
                  <a:cubicBezTo>
                    <a:pt x="354" y="280"/>
                    <a:pt x="343" y="273"/>
                    <a:pt x="364" y="280"/>
                  </a:cubicBezTo>
                  <a:cubicBezTo>
                    <a:pt x="376" y="262"/>
                    <a:pt x="375" y="241"/>
                    <a:pt x="360" y="224"/>
                  </a:cubicBezTo>
                  <a:cubicBezTo>
                    <a:pt x="352" y="216"/>
                    <a:pt x="336" y="200"/>
                    <a:pt x="336" y="200"/>
                  </a:cubicBezTo>
                  <a:cubicBezTo>
                    <a:pt x="323" y="162"/>
                    <a:pt x="322" y="174"/>
                    <a:pt x="372" y="168"/>
                  </a:cubicBezTo>
                  <a:cubicBezTo>
                    <a:pt x="384" y="164"/>
                    <a:pt x="396" y="160"/>
                    <a:pt x="408" y="156"/>
                  </a:cubicBezTo>
                  <a:cubicBezTo>
                    <a:pt x="412" y="155"/>
                    <a:pt x="420" y="152"/>
                    <a:pt x="420" y="152"/>
                  </a:cubicBezTo>
                  <a:cubicBezTo>
                    <a:pt x="421" y="148"/>
                    <a:pt x="426" y="144"/>
                    <a:pt x="424" y="140"/>
                  </a:cubicBezTo>
                  <a:cubicBezTo>
                    <a:pt x="420" y="131"/>
                    <a:pt x="365" y="146"/>
                    <a:pt x="356" y="148"/>
                  </a:cubicBezTo>
                  <a:cubicBezTo>
                    <a:pt x="339" y="146"/>
                    <a:pt x="316" y="152"/>
                    <a:pt x="304" y="140"/>
                  </a:cubicBezTo>
                  <a:cubicBezTo>
                    <a:pt x="301" y="137"/>
                    <a:pt x="302" y="132"/>
                    <a:pt x="300" y="128"/>
                  </a:cubicBezTo>
                  <a:cubicBezTo>
                    <a:pt x="298" y="124"/>
                    <a:pt x="296" y="119"/>
                    <a:pt x="292" y="116"/>
                  </a:cubicBezTo>
                  <a:cubicBezTo>
                    <a:pt x="272" y="98"/>
                    <a:pt x="244" y="91"/>
                    <a:pt x="220" y="80"/>
                  </a:cubicBezTo>
                  <a:cubicBezTo>
                    <a:pt x="201" y="72"/>
                    <a:pt x="180" y="67"/>
                    <a:pt x="160" y="60"/>
                  </a:cubicBezTo>
                  <a:cubicBezTo>
                    <a:pt x="152" y="57"/>
                    <a:pt x="136" y="52"/>
                    <a:pt x="136" y="52"/>
                  </a:cubicBezTo>
                  <a:cubicBezTo>
                    <a:pt x="113" y="55"/>
                    <a:pt x="98" y="64"/>
                    <a:pt x="80" y="52"/>
                  </a:cubicBezTo>
                  <a:cubicBezTo>
                    <a:pt x="70" y="38"/>
                    <a:pt x="74" y="44"/>
                    <a:pt x="68" y="32"/>
                  </a:cubicBezTo>
                  <a:lnTo>
                    <a:pt x="68" y="0"/>
                  </a:lnTo>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47" name="Freeform 51"/>
            <p:cNvSpPr>
              <a:spLocks/>
            </p:cNvSpPr>
            <p:nvPr/>
          </p:nvSpPr>
          <p:spPr bwMode="invGray">
            <a:xfrm>
              <a:off x="4255" y="3243"/>
              <a:ext cx="311" cy="211"/>
            </a:xfrm>
            <a:custGeom>
              <a:avLst/>
              <a:gdLst/>
              <a:ahLst/>
              <a:cxnLst>
                <a:cxn ang="0">
                  <a:pos x="0" y="1"/>
                </a:cxn>
                <a:cxn ang="0">
                  <a:pos x="20" y="37"/>
                </a:cxn>
                <a:cxn ang="0">
                  <a:pos x="28" y="49"/>
                </a:cxn>
                <a:cxn ang="0">
                  <a:pos x="84" y="89"/>
                </a:cxn>
                <a:cxn ang="0">
                  <a:pos x="120" y="113"/>
                </a:cxn>
                <a:cxn ang="0">
                  <a:pos x="132" y="121"/>
                </a:cxn>
                <a:cxn ang="0">
                  <a:pos x="136" y="169"/>
                </a:cxn>
                <a:cxn ang="0">
                  <a:pos x="116" y="201"/>
                </a:cxn>
                <a:cxn ang="0">
                  <a:pos x="136" y="197"/>
                </a:cxn>
                <a:cxn ang="0">
                  <a:pos x="148" y="189"/>
                </a:cxn>
                <a:cxn ang="0">
                  <a:pos x="160" y="201"/>
                </a:cxn>
                <a:cxn ang="0">
                  <a:pos x="184" y="217"/>
                </a:cxn>
                <a:cxn ang="0">
                  <a:pos x="208" y="233"/>
                </a:cxn>
                <a:cxn ang="0">
                  <a:pos x="240" y="221"/>
                </a:cxn>
                <a:cxn ang="0">
                  <a:pos x="248" y="197"/>
                </a:cxn>
                <a:cxn ang="0">
                  <a:pos x="268" y="201"/>
                </a:cxn>
                <a:cxn ang="0">
                  <a:pos x="292" y="209"/>
                </a:cxn>
                <a:cxn ang="0">
                  <a:pos x="340" y="281"/>
                </a:cxn>
                <a:cxn ang="0">
                  <a:pos x="356" y="277"/>
                </a:cxn>
                <a:cxn ang="0">
                  <a:pos x="352" y="253"/>
                </a:cxn>
                <a:cxn ang="0">
                  <a:pos x="316" y="197"/>
                </a:cxn>
                <a:cxn ang="0">
                  <a:pos x="360" y="173"/>
                </a:cxn>
                <a:cxn ang="0">
                  <a:pos x="408" y="145"/>
                </a:cxn>
                <a:cxn ang="0">
                  <a:pos x="409" y="120"/>
                </a:cxn>
                <a:cxn ang="0">
                  <a:pos x="367" y="138"/>
                </a:cxn>
                <a:cxn ang="0">
                  <a:pos x="308" y="137"/>
                </a:cxn>
                <a:cxn ang="0">
                  <a:pos x="264" y="97"/>
                </a:cxn>
                <a:cxn ang="0">
                  <a:pos x="180" y="61"/>
                </a:cxn>
                <a:cxn ang="0">
                  <a:pos x="132" y="33"/>
                </a:cxn>
                <a:cxn ang="0">
                  <a:pos x="92" y="41"/>
                </a:cxn>
                <a:cxn ang="0">
                  <a:pos x="76" y="57"/>
                </a:cxn>
                <a:cxn ang="0">
                  <a:pos x="56" y="17"/>
                </a:cxn>
                <a:cxn ang="0">
                  <a:pos x="0" y="1"/>
                </a:cxn>
              </a:cxnLst>
              <a:rect l="0" t="0" r="r" b="b"/>
              <a:pathLst>
                <a:path w="416" h="282">
                  <a:moveTo>
                    <a:pt x="0" y="1"/>
                  </a:moveTo>
                  <a:cubicBezTo>
                    <a:pt x="7" y="22"/>
                    <a:pt x="2" y="9"/>
                    <a:pt x="20" y="37"/>
                  </a:cubicBezTo>
                  <a:cubicBezTo>
                    <a:pt x="23" y="41"/>
                    <a:pt x="28" y="49"/>
                    <a:pt x="28" y="49"/>
                  </a:cubicBezTo>
                  <a:cubicBezTo>
                    <a:pt x="5" y="84"/>
                    <a:pt x="65" y="78"/>
                    <a:pt x="84" y="89"/>
                  </a:cubicBezTo>
                  <a:cubicBezTo>
                    <a:pt x="97" y="96"/>
                    <a:pt x="108" y="105"/>
                    <a:pt x="120" y="113"/>
                  </a:cubicBezTo>
                  <a:cubicBezTo>
                    <a:pt x="124" y="116"/>
                    <a:pt x="132" y="121"/>
                    <a:pt x="132" y="121"/>
                  </a:cubicBezTo>
                  <a:cubicBezTo>
                    <a:pt x="138" y="138"/>
                    <a:pt x="132" y="151"/>
                    <a:pt x="136" y="169"/>
                  </a:cubicBezTo>
                  <a:cubicBezTo>
                    <a:pt x="107" y="188"/>
                    <a:pt x="110" y="176"/>
                    <a:pt x="116" y="201"/>
                  </a:cubicBezTo>
                  <a:cubicBezTo>
                    <a:pt x="123" y="200"/>
                    <a:pt x="130" y="199"/>
                    <a:pt x="136" y="197"/>
                  </a:cubicBezTo>
                  <a:cubicBezTo>
                    <a:pt x="141" y="195"/>
                    <a:pt x="143" y="188"/>
                    <a:pt x="148" y="189"/>
                  </a:cubicBezTo>
                  <a:cubicBezTo>
                    <a:pt x="154" y="190"/>
                    <a:pt x="156" y="198"/>
                    <a:pt x="160" y="201"/>
                  </a:cubicBezTo>
                  <a:cubicBezTo>
                    <a:pt x="168" y="207"/>
                    <a:pt x="176" y="212"/>
                    <a:pt x="184" y="217"/>
                  </a:cubicBezTo>
                  <a:cubicBezTo>
                    <a:pt x="192" y="222"/>
                    <a:pt x="208" y="233"/>
                    <a:pt x="208" y="233"/>
                  </a:cubicBezTo>
                  <a:cubicBezTo>
                    <a:pt x="216" y="231"/>
                    <a:pt x="234" y="230"/>
                    <a:pt x="240" y="221"/>
                  </a:cubicBezTo>
                  <a:cubicBezTo>
                    <a:pt x="244" y="214"/>
                    <a:pt x="248" y="197"/>
                    <a:pt x="248" y="197"/>
                  </a:cubicBezTo>
                  <a:cubicBezTo>
                    <a:pt x="255" y="198"/>
                    <a:pt x="261" y="199"/>
                    <a:pt x="268" y="201"/>
                  </a:cubicBezTo>
                  <a:cubicBezTo>
                    <a:pt x="276" y="203"/>
                    <a:pt x="292" y="209"/>
                    <a:pt x="292" y="209"/>
                  </a:cubicBezTo>
                  <a:cubicBezTo>
                    <a:pt x="298" y="242"/>
                    <a:pt x="306" y="270"/>
                    <a:pt x="340" y="281"/>
                  </a:cubicBezTo>
                  <a:cubicBezTo>
                    <a:pt x="345" y="280"/>
                    <a:pt x="354" y="282"/>
                    <a:pt x="356" y="277"/>
                  </a:cubicBezTo>
                  <a:cubicBezTo>
                    <a:pt x="359" y="270"/>
                    <a:pt x="355" y="260"/>
                    <a:pt x="352" y="253"/>
                  </a:cubicBezTo>
                  <a:cubicBezTo>
                    <a:pt x="346" y="238"/>
                    <a:pt x="329" y="206"/>
                    <a:pt x="316" y="197"/>
                  </a:cubicBezTo>
                  <a:cubicBezTo>
                    <a:pt x="307" y="170"/>
                    <a:pt x="339" y="175"/>
                    <a:pt x="360" y="173"/>
                  </a:cubicBezTo>
                  <a:cubicBezTo>
                    <a:pt x="383" y="165"/>
                    <a:pt x="391" y="162"/>
                    <a:pt x="408" y="145"/>
                  </a:cubicBezTo>
                  <a:cubicBezTo>
                    <a:pt x="412" y="140"/>
                    <a:pt x="416" y="121"/>
                    <a:pt x="409" y="120"/>
                  </a:cubicBezTo>
                  <a:cubicBezTo>
                    <a:pt x="402" y="119"/>
                    <a:pt x="384" y="135"/>
                    <a:pt x="367" y="138"/>
                  </a:cubicBezTo>
                  <a:cubicBezTo>
                    <a:pt x="350" y="141"/>
                    <a:pt x="325" y="144"/>
                    <a:pt x="308" y="137"/>
                  </a:cubicBezTo>
                  <a:cubicBezTo>
                    <a:pt x="286" y="130"/>
                    <a:pt x="284" y="111"/>
                    <a:pt x="264" y="97"/>
                  </a:cubicBezTo>
                  <a:cubicBezTo>
                    <a:pt x="238" y="80"/>
                    <a:pt x="203" y="76"/>
                    <a:pt x="180" y="61"/>
                  </a:cubicBezTo>
                  <a:cubicBezTo>
                    <a:pt x="163" y="50"/>
                    <a:pt x="150" y="39"/>
                    <a:pt x="132" y="33"/>
                  </a:cubicBezTo>
                  <a:cubicBezTo>
                    <a:pt x="119" y="35"/>
                    <a:pt x="102" y="31"/>
                    <a:pt x="92" y="41"/>
                  </a:cubicBezTo>
                  <a:cubicBezTo>
                    <a:pt x="71" y="62"/>
                    <a:pt x="108" y="46"/>
                    <a:pt x="76" y="57"/>
                  </a:cubicBezTo>
                  <a:cubicBezTo>
                    <a:pt x="52" y="49"/>
                    <a:pt x="67" y="38"/>
                    <a:pt x="56" y="17"/>
                  </a:cubicBezTo>
                  <a:cubicBezTo>
                    <a:pt x="48" y="0"/>
                    <a:pt x="16" y="1"/>
                    <a:pt x="0" y="1"/>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48" name="Freeform 52"/>
            <p:cNvSpPr>
              <a:spLocks/>
            </p:cNvSpPr>
            <p:nvPr/>
          </p:nvSpPr>
          <p:spPr bwMode="invGray">
            <a:xfrm>
              <a:off x="4485" y="4013"/>
              <a:ext cx="45" cy="58"/>
            </a:xfrm>
            <a:custGeom>
              <a:avLst/>
              <a:gdLst/>
              <a:ahLst/>
              <a:cxnLst>
                <a:cxn ang="0">
                  <a:pos x="32" y="18"/>
                </a:cxn>
                <a:cxn ang="0">
                  <a:pos x="0" y="18"/>
                </a:cxn>
                <a:cxn ang="0">
                  <a:pos x="20" y="42"/>
                </a:cxn>
                <a:cxn ang="0">
                  <a:pos x="28" y="66"/>
                </a:cxn>
                <a:cxn ang="0">
                  <a:pos x="32" y="78"/>
                </a:cxn>
                <a:cxn ang="0">
                  <a:pos x="60" y="50"/>
                </a:cxn>
                <a:cxn ang="0">
                  <a:pos x="32" y="18"/>
                </a:cxn>
              </a:cxnLst>
              <a:rect l="0" t="0" r="r" b="b"/>
              <a:pathLst>
                <a:path w="60" h="78">
                  <a:moveTo>
                    <a:pt x="32" y="18"/>
                  </a:moveTo>
                  <a:cubicBezTo>
                    <a:pt x="16" y="7"/>
                    <a:pt x="12" y="0"/>
                    <a:pt x="0" y="18"/>
                  </a:cubicBezTo>
                  <a:cubicBezTo>
                    <a:pt x="6" y="27"/>
                    <a:pt x="15" y="33"/>
                    <a:pt x="20" y="42"/>
                  </a:cubicBezTo>
                  <a:cubicBezTo>
                    <a:pt x="24" y="49"/>
                    <a:pt x="25" y="58"/>
                    <a:pt x="28" y="66"/>
                  </a:cubicBezTo>
                  <a:cubicBezTo>
                    <a:pt x="29" y="70"/>
                    <a:pt x="32" y="78"/>
                    <a:pt x="32" y="78"/>
                  </a:cubicBezTo>
                  <a:cubicBezTo>
                    <a:pt x="52" y="73"/>
                    <a:pt x="54" y="69"/>
                    <a:pt x="60" y="50"/>
                  </a:cubicBezTo>
                  <a:cubicBezTo>
                    <a:pt x="54" y="32"/>
                    <a:pt x="50" y="27"/>
                    <a:pt x="32" y="18"/>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49" name="Freeform 53"/>
            <p:cNvSpPr>
              <a:spLocks/>
            </p:cNvSpPr>
            <p:nvPr/>
          </p:nvSpPr>
          <p:spPr bwMode="invGray">
            <a:xfrm>
              <a:off x="4621" y="3923"/>
              <a:ext cx="164" cy="85"/>
            </a:xfrm>
            <a:custGeom>
              <a:avLst/>
              <a:gdLst/>
              <a:ahLst/>
              <a:cxnLst>
                <a:cxn ang="0">
                  <a:pos x="47" y="73"/>
                </a:cxn>
                <a:cxn ang="0">
                  <a:pos x="39" y="61"/>
                </a:cxn>
                <a:cxn ang="0">
                  <a:pos x="15" y="69"/>
                </a:cxn>
                <a:cxn ang="0">
                  <a:pos x="39" y="113"/>
                </a:cxn>
                <a:cxn ang="0">
                  <a:pos x="123" y="89"/>
                </a:cxn>
                <a:cxn ang="0">
                  <a:pos x="147" y="73"/>
                </a:cxn>
                <a:cxn ang="0">
                  <a:pos x="171" y="65"/>
                </a:cxn>
                <a:cxn ang="0">
                  <a:pos x="219" y="19"/>
                </a:cxn>
                <a:cxn ang="0">
                  <a:pos x="210" y="0"/>
                </a:cxn>
                <a:cxn ang="0">
                  <a:pos x="179" y="17"/>
                </a:cxn>
                <a:cxn ang="0">
                  <a:pos x="107" y="41"/>
                </a:cxn>
                <a:cxn ang="0">
                  <a:pos x="83" y="45"/>
                </a:cxn>
                <a:cxn ang="0">
                  <a:pos x="59" y="53"/>
                </a:cxn>
                <a:cxn ang="0">
                  <a:pos x="47" y="73"/>
                </a:cxn>
              </a:cxnLst>
              <a:rect l="0" t="0" r="r" b="b"/>
              <a:pathLst>
                <a:path w="219" h="113">
                  <a:moveTo>
                    <a:pt x="47" y="73"/>
                  </a:moveTo>
                  <a:cubicBezTo>
                    <a:pt x="44" y="69"/>
                    <a:pt x="44" y="62"/>
                    <a:pt x="39" y="61"/>
                  </a:cubicBezTo>
                  <a:cubicBezTo>
                    <a:pt x="31" y="60"/>
                    <a:pt x="15" y="69"/>
                    <a:pt x="15" y="69"/>
                  </a:cubicBezTo>
                  <a:cubicBezTo>
                    <a:pt x="0" y="91"/>
                    <a:pt x="20" y="101"/>
                    <a:pt x="39" y="113"/>
                  </a:cubicBezTo>
                  <a:cubicBezTo>
                    <a:pt x="67" y="107"/>
                    <a:pt x="96" y="98"/>
                    <a:pt x="123" y="89"/>
                  </a:cubicBezTo>
                  <a:cubicBezTo>
                    <a:pt x="132" y="86"/>
                    <a:pt x="139" y="78"/>
                    <a:pt x="147" y="73"/>
                  </a:cubicBezTo>
                  <a:cubicBezTo>
                    <a:pt x="154" y="68"/>
                    <a:pt x="171" y="65"/>
                    <a:pt x="171" y="65"/>
                  </a:cubicBezTo>
                  <a:cubicBezTo>
                    <a:pt x="186" y="50"/>
                    <a:pt x="207" y="36"/>
                    <a:pt x="219" y="19"/>
                  </a:cubicBezTo>
                  <a:cubicBezTo>
                    <a:pt x="215" y="16"/>
                    <a:pt x="215" y="0"/>
                    <a:pt x="210" y="0"/>
                  </a:cubicBezTo>
                  <a:cubicBezTo>
                    <a:pt x="205" y="0"/>
                    <a:pt x="183" y="15"/>
                    <a:pt x="179" y="17"/>
                  </a:cubicBezTo>
                  <a:cubicBezTo>
                    <a:pt x="159" y="26"/>
                    <a:pt x="129" y="37"/>
                    <a:pt x="107" y="41"/>
                  </a:cubicBezTo>
                  <a:cubicBezTo>
                    <a:pt x="99" y="42"/>
                    <a:pt x="91" y="43"/>
                    <a:pt x="83" y="45"/>
                  </a:cubicBezTo>
                  <a:cubicBezTo>
                    <a:pt x="75" y="47"/>
                    <a:pt x="59" y="53"/>
                    <a:pt x="59" y="53"/>
                  </a:cubicBezTo>
                  <a:cubicBezTo>
                    <a:pt x="49" y="67"/>
                    <a:pt x="53" y="61"/>
                    <a:pt x="47" y="73"/>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50" name="Freeform 54"/>
            <p:cNvSpPr>
              <a:spLocks/>
            </p:cNvSpPr>
            <p:nvPr/>
          </p:nvSpPr>
          <p:spPr bwMode="invGray">
            <a:xfrm>
              <a:off x="4791" y="3873"/>
              <a:ext cx="104" cy="92"/>
            </a:xfrm>
            <a:custGeom>
              <a:avLst/>
              <a:gdLst/>
              <a:ahLst/>
              <a:cxnLst>
                <a:cxn ang="0">
                  <a:pos x="12" y="60"/>
                </a:cxn>
                <a:cxn ang="0">
                  <a:pos x="8" y="84"/>
                </a:cxn>
                <a:cxn ang="0">
                  <a:pos x="0" y="108"/>
                </a:cxn>
                <a:cxn ang="0">
                  <a:pos x="36" y="116"/>
                </a:cxn>
                <a:cxn ang="0">
                  <a:pos x="52" y="96"/>
                </a:cxn>
                <a:cxn ang="0">
                  <a:pos x="124" y="68"/>
                </a:cxn>
                <a:cxn ang="0">
                  <a:pos x="136" y="44"/>
                </a:cxn>
                <a:cxn ang="0">
                  <a:pos x="112" y="28"/>
                </a:cxn>
                <a:cxn ang="0">
                  <a:pos x="100" y="20"/>
                </a:cxn>
                <a:cxn ang="0">
                  <a:pos x="64" y="12"/>
                </a:cxn>
                <a:cxn ang="0">
                  <a:pos x="52" y="36"/>
                </a:cxn>
                <a:cxn ang="0">
                  <a:pos x="12" y="60"/>
                </a:cxn>
              </a:cxnLst>
              <a:rect l="0" t="0" r="r" b="b"/>
              <a:pathLst>
                <a:path w="139" h="122">
                  <a:moveTo>
                    <a:pt x="12" y="60"/>
                  </a:moveTo>
                  <a:cubicBezTo>
                    <a:pt x="11" y="68"/>
                    <a:pt x="10" y="76"/>
                    <a:pt x="8" y="84"/>
                  </a:cubicBezTo>
                  <a:cubicBezTo>
                    <a:pt x="6" y="92"/>
                    <a:pt x="0" y="108"/>
                    <a:pt x="0" y="108"/>
                  </a:cubicBezTo>
                  <a:cubicBezTo>
                    <a:pt x="14" y="118"/>
                    <a:pt x="19" y="122"/>
                    <a:pt x="36" y="116"/>
                  </a:cubicBezTo>
                  <a:cubicBezTo>
                    <a:pt x="46" y="86"/>
                    <a:pt x="31" y="122"/>
                    <a:pt x="52" y="96"/>
                  </a:cubicBezTo>
                  <a:cubicBezTo>
                    <a:pt x="83" y="57"/>
                    <a:pt x="30" y="74"/>
                    <a:pt x="124" y="68"/>
                  </a:cubicBezTo>
                  <a:cubicBezTo>
                    <a:pt x="125" y="67"/>
                    <a:pt x="139" y="48"/>
                    <a:pt x="136" y="44"/>
                  </a:cubicBezTo>
                  <a:cubicBezTo>
                    <a:pt x="130" y="36"/>
                    <a:pt x="120" y="33"/>
                    <a:pt x="112" y="28"/>
                  </a:cubicBezTo>
                  <a:cubicBezTo>
                    <a:pt x="108" y="25"/>
                    <a:pt x="100" y="20"/>
                    <a:pt x="100" y="20"/>
                  </a:cubicBezTo>
                  <a:cubicBezTo>
                    <a:pt x="89" y="4"/>
                    <a:pt x="92" y="0"/>
                    <a:pt x="64" y="12"/>
                  </a:cubicBezTo>
                  <a:cubicBezTo>
                    <a:pt x="57" y="15"/>
                    <a:pt x="55" y="30"/>
                    <a:pt x="52" y="36"/>
                  </a:cubicBezTo>
                  <a:cubicBezTo>
                    <a:pt x="46" y="49"/>
                    <a:pt x="26" y="60"/>
                    <a:pt x="12" y="6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51" name="Freeform 55"/>
            <p:cNvSpPr>
              <a:spLocks/>
            </p:cNvSpPr>
            <p:nvPr/>
          </p:nvSpPr>
          <p:spPr bwMode="invGray">
            <a:xfrm>
              <a:off x="4846" y="3832"/>
              <a:ext cx="37" cy="26"/>
            </a:xfrm>
            <a:custGeom>
              <a:avLst/>
              <a:gdLst/>
              <a:ahLst/>
              <a:cxnLst>
                <a:cxn ang="0">
                  <a:pos x="29" y="0"/>
                </a:cxn>
                <a:cxn ang="0">
                  <a:pos x="8" y="11"/>
                </a:cxn>
                <a:cxn ang="0">
                  <a:pos x="24" y="35"/>
                </a:cxn>
                <a:cxn ang="0">
                  <a:pos x="39" y="26"/>
                </a:cxn>
                <a:cxn ang="0">
                  <a:pos x="29" y="0"/>
                </a:cxn>
              </a:cxnLst>
              <a:rect l="0" t="0" r="r" b="b"/>
              <a:pathLst>
                <a:path w="49" h="35">
                  <a:moveTo>
                    <a:pt x="29" y="0"/>
                  </a:moveTo>
                  <a:cubicBezTo>
                    <a:pt x="25" y="12"/>
                    <a:pt x="19" y="7"/>
                    <a:pt x="8" y="11"/>
                  </a:cubicBezTo>
                  <a:cubicBezTo>
                    <a:pt x="0" y="23"/>
                    <a:pt x="14" y="34"/>
                    <a:pt x="24" y="35"/>
                  </a:cubicBezTo>
                  <a:cubicBezTo>
                    <a:pt x="30" y="34"/>
                    <a:pt x="33" y="28"/>
                    <a:pt x="39" y="26"/>
                  </a:cubicBezTo>
                  <a:cubicBezTo>
                    <a:pt x="49" y="22"/>
                    <a:pt x="29" y="3"/>
                    <a:pt x="29"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52" name="Freeform 56"/>
            <p:cNvSpPr>
              <a:spLocks/>
            </p:cNvSpPr>
            <p:nvPr/>
          </p:nvSpPr>
          <p:spPr bwMode="invGray">
            <a:xfrm>
              <a:off x="3123" y="3346"/>
              <a:ext cx="123" cy="201"/>
            </a:xfrm>
            <a:custGeom>
              <a:avLst/>
              <a:gdLst/>
              <a:ahLst/>
              <a:cxnLst>
                <a:cxn ang="0">
                  <a:pos x="128" y="0"/>
                </a:cxn>
                <a:cxn ang="0">
                  <a:pos x="104" y="28"/>
                </a:cxn>
                <a:cxn ang="0">
                  <a:pos x="88" y="64"/>
                </a:cxn>
                <a:cxn ang="0">
                  <a:pos x="36" y="84"/>
                </a:cxn>
                <a:cxn ang="0">
                  <a:pos x="28" y="96"/>
                </a:cxn>
                <a:cxn ang="0">
                  <a:pos x="16" y="100"/>
                </a:cxn>
                <a:cxn ang="0">
                  <a:pos x="20" y="132"/>
                </a:cxn>
                <a:cxn ang="0">
                  <a:pos x="28" y="156"/>
                </a:cxn>
                <a:cxn ang="0">
                  <a:pos x="0" y="200"/>
                </a:cxn>
                <a:cxn ang="0">
                  <a:pos x="28" y="260"/>
                </a:cxn>
                <a:cxn ang="0">
                  <a:pos x="52" y="268"/>
                </a:cxn>
                <a:cxn ang="0">
                  <a:pos x="88" y="216"/>
                </a:cxn>
                <a:cxn ang="0">
                  <a:pos x="104" y="192"/>
                </a:cxn>
                <a:cxn ang="0">
                  <a:pos x="128" y="116"/>
                </a:cxn>
                <a:cxn ang="0">
                  <a:pos x="140" y="76"/>
                </a:cxn>
                <a:cxn ang="0">
                  <a:pos x="164" y="72"/>
                </a:cxn>
                <a:cxn ang="0">
                  <a:pos x="128" y="0"/>
                </a:cxn>
              </a:cxnLst>
              <a:rect l="0" t="0" r="r" b="b"/>
              <a:pathLst>
                <a:path w="164" h="268">
                  <a:moveTo>
                    <a:pt x="128" y="0"/>
                  </a:moveTo>
                  <a:cubicBezTo>
                    <a:pt x="123" y="16"/>
                    <a:pt x="120" y="23"/>
                    <a:pt x="104" y="28"/>
                  </a:cubicBezTo>
                  <a:cubicBezTo>
                    <a:pt x="102" y="35"/>
                    <a:pt x="97" y="57"/>
                    <a:pt x="88" y="64"/>
                  </a:cubicBezTo>
                  <a:cubicBezTo>
                    <a:pt x="75" y="75"/>
                    <a:pt x="51" y="74"/>
                    <a:pt x="36" y="84"/>
                  </a:cubicBezTo>
                  <a:cubicBezTo>
                    <a:pt x="33" y="88"/>
                    <a:pt x="32" y="93"/>
                    <a:pt x="28" y="96"/>
                  </a:cubicBezTo>
                  <a:cubicBezTo>
                    <a:pt x="25" y="99"/>
                    <a:pt x="17" y="96"/>
                    <a:pt x="16" y="100"/>
                  </a:cubicBezTo>
                  <a:cubicBezTo>
                    <a:pt x="14" y="110"/>
                    <a:pt x="18" y="121"/>
                    <a:pt x="20" y="132"/>
                  </a:cubicBezTo>
                  <a:cubicBezTo>
                    <a:pt x="22" y="140"/>
                    <a:pt x="28" y="156"/>
                    <a:pt x="28" y="156"/>
                  </a:cubicBezTo>
                  <a:cubicBezTo>
                    <a:pt x="13" y="166"/>
                    <a:pt x="6" y="183"/>
                    <a:pt x="0" y="200"/>
                  </a:cubicBezTo>
                  <a:cubicBezTo>
                    <a:pt x="3" y="210"/>
                    <a:pt x="19" y="254"/>
                    <a:pt x="28" y="260"/>
                  </a:cubicBezTo>
                  <a:cubicBezTo>
                    <a:pt x="35" y="264"/>
                    <a:pt x="52" y="268"/>
                    <a:pt x="52" y="268"/>
                  </a:cubicBezTo>
                  <a:cubicBezTo>
                    <a:pt x="85" y="261"/>
                    <a:pt x="79" y="244"/>
                    <a:pt x="88" y="216"/>
                  </a:cubicBezTo>
                  <a:cubicBezTo>
                    <a:pt x="91" y="207"/>
                    <a:pt x="99" y="200"/>
                    <a:pt x="104" y="192"/>
                  </a:cubicBezTo>
                  <a:cubicBezTo>
                    <a:pt x="116" y="174"/>
                    <a:pt x="121" y="136"/>
                    <a:pt x="128" y="116"/>
                  </a:cubicBezTo>
                  <a:cubicBezTo>
                    <a:pt x="131" y="108"/>
                    <a:pt x="134" y="79"/>
                    <a:pt x="140" y="76"/>
                  </a:cubicBezTo>
                  <a:cubicBezTo>
                    <a:pt x="147" y="72"/>
                    <a:pt x="156" y="73"/>
                    <a:pt x="164" y="72"/>
                  </a:cubicBezTo>
                  <a:cubicBezTo>
                    <a:pt x="158" y="19"/>
                    <a:pt x="161" y="33"/>
                    <a:pt x="128"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53" name="Freeform 57"/>
            <p:cNvSpPr>
              <a:spLocks/>
            </p:cNvSpPr>
            <p:nvPr/>
          </p:nvSpPr>
          <p:spPr bwMode="invGray">
            <a:xfrm>
              <a:off x="3655" y="3034"/>
              <a:ext cx="49" cy="61"/>
            </a:xfrm>
            <a:custGeom>
              <a:avLst/>
              <a:gdLst/>
              <a:ahLst/>
              <a:cxnLst>
                <a:cxn ang="0">
                  <a:pos x="29" y="0"/>
                </a:cxn>
                <a:cxn ang="0">
                  <a:pos x="25" y="60"/>
                </a:cxn>
                <a:cxn ang="0">
                  <a:pos x="29" y="76"/>
                </a:cxn>
                <a:cxn ang="0">
                  <a:pos x="41" y="80"/>
                </a:cxn>
                <a:cxn ang="0">
                  <a:pos x="57" y="76"/>
                </a:cxn>
                <a:cxn ang="0">
                  <a:pos x="29" y="0"/>
                </a:cxn>
              </a:cxnLst>
              <a:rect l="0" t="0" r="r" b="b"/>
              <a:pathLst>
                <a:path w="66" h="81">
                  <a:moveTo>
                    <a:pt x="29" y="0"/>
                  </a:moveTo>
                  <a:cubicBezTo>
                    <a:pt x="0" y="10"/>
                    <a:pt x="20" y="38"/>
                    <a:pt x="25" y="60"/>
                  </a:cubicBezTo>
                  <a:cubicBezTo>
                    <a:pt x="26" y="65"/>
                    <a:pt x="26" y="72"/>
                    <a:pt x="29" y="76"/>
                  </a:cubicBezTo>
                  <a:cubicBezTo>
                    <a:pt x="32" y="79"/>
                    <a:pt x="37" y="79"/>
                    <a:pt x="41" y="80"/>
                  </a:cubicBezTo>
                  <a:cubicBezTo>
                    <a:pt x="46" y="79"/>
                    <a:pt x="55" y="81"/>
                    <a:pt x="57" y="76"/>
                  </a:cubicBezTo>
                  <a:cubicBezTo>
                    <a:pt x="66" y="53"/>
                    <a:pt x="45" y="16"/>
                    <a:pt x="29"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54" name="Freeform 58"/>
            <p:cNvSpPr>
              <a:spLocks/>
            </p:cNvSpPr>
            <p:nvPr/>
          </p:nvSpPr>
          <p:spPr bwMode="invGray">
            <a:xfrm>
              <a:off x="3988" y="3100"/>
              <a:ext cx="111" cy="183"/>
            </a:xfrm>
            <a:custGeom>
              <a:avLst/>
              <a:gdLst/>
              <a:ahLst/>
              <a:cxnLst>
                <a:cxn ang="0">
                  <a:pos x="96" y="0"/>
                </a:cxn>
                <a:cxn ang="0">
                  <a:pos x="60" y="84"/>
                </a:cxn>
                <a:cxn ang="0">
                  <a:pos x="36" y="92"/>
                </a:cxn>
                <a:cxn ang="0">
                  <a:pos x="12" y="108"/>
                </a:cxn>
                <a:cxn ang="0">
                  <a:pos x="40" y="188"/>
                </a:cxn>
                <a:cxn ang="0">
                  <a:pos x="52" y="224"/>
                </a:cxn>
                <a:cxn ang="0">
                  <a:pos x="60" y="236"/>
                </a:cxn>
                <a:cxn ang="0">
                  <a:pos x="84" y="244"/>
                </a:cxn>
                <a:cxn ang="0">
                  <a:pos x="96" y="196"/>
                </a:cxn>
                <a:cxn ang="0">
                  <a:pos x="124" y="168"/>
                </a:cxn>
                <a:cxn ang="0">
                  <a:pos x="112" y="68"/>
                </a:cxn>
                <a:cxn ang="0">
                  <a:pos x="140" y="48"/>
                </a:cxn>
                <a:cxn ang="0">
                  <a:pos x="112" y="20"/>
                </a:cxn>
                <a:cxn ang="0">
                  <a:pos x="96" y="0"/>
                </a:cxn>
              </a:cxnLst>
              <a:rect l="0" t="0" r="r" b="b"/>
              <a:pathLst>
                <a:path w="148" h="244">
                  <a:moveTo>
                    <a:pt x="96" y="0"/>
                  </a:moveTo>
                  <a:cubicBezTo>
                    <a:pt x="86" y="29"/>
                    <a:pt x="70" y="55"/>
                    <a:pt x="60" y="84"/>
                  </a:cubicBezTo>
                  <a:cubicBezTo>
                    <a:pt x="57" y="92"/>
                    <a:pt x="43" y="87"/>
                    <a:pt x="36" y="92"/>
                  </a:cubicBezTo>
                  <a:cubicBezTo>
                    <a:pt x="28" y="97"/>
                    <a:pt x="12" y="108"/>
                    <a:pt x="12" y="108"/>
                  </a:cubicBezTo>
                  <a:cubicBezTo>
                    <a:pt x="0" y="144"/>
                    <a:pt x="30" y="158"/>
                    <a:pt x="40" y="188"/>
                  </a:cubicBezTo>
                  <a:cubicBezTo>
                    <a:pt x="44" y="200"/>
                    <a:pt x="45" y="213"/>
                    <a:pt x="52" y="224"/>
                  </a:cubicBezTo>
                  <a:cubicBezTo>
                    <a:pt x="55" y="228"/>
                    <a:pt x="56" y="233"/>
                    <a:pt x="60" y="236"/>
                  </a:cubicBezTo>
                  <a:cubicBezTo>
                    <a:pt x="67" y="240"/>
                    <a:pt x="84" y="244"/>
                    <a:pt x="84" y="244"/>
                  </a:cubicBezTo>
                  <a:cubicBezTo>
                    <a:pt x="111" y="235"/>
                    <a:pt x="103" y="218"/>
                    <a:pt x="96" y="196"/>
                  </a:cubicBezTo>
                  <a:cubicBezTo>
                    <a:pt x="100" y="183"/>
                    <a:pt x="124" y="168"/>
                    <a:pt x="124" y="168"/>
                  </a:cubicBezTo>
                  <a:cubicBezTo>
                    <a:pt x="148" y="132"/>
                    <a:pt x="123" y="101"/>
                    <a:pt x="112" y="68"/>
                  </a:cubicBezTo>
                  <a:cubicBezTo>
                    <a:pt x="140" y="59"/>
                    <a:pt x="133" y="68"/>
                    <a:pt x="140" y="48"/>
                  </a:cubicBezTo>
                  <a:cubicBezTo>
                    <a:pt x="136" y="35"/>
                    <a:pt x="112" y="20"/>
                    <a:pt x="112" y="20"/>
                  </a:cubicBezTo>
                  <a:cubicBezTo>
                    <a:pt x="102" y="5"/>
                    <a:pt x="107" y="11"/>
                    <a:pt x="96"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55" name="Freeform 59"/>
            <p:cNvSpPr>
              <a:spLocks/>
            </p:cNvSpPr>
            <p:nvPr/>
          </p:nvSpPr>
          <p:spPr bwMode="invGray">
            <a:xfrm>
              <a:off x="3894" y="3043"/>
              <a:ext cx="72" cy="137"/>
            </a:xfrm>
            <a:custGeom>
              <a:avLst/>
              <a:gdLst/>
              <a:ahLst/>
              <a:cxnLst>
                <a:cxn ang="0">
                  <a:pos x="48" y="2"/>
                </a:cxn>
                <a:cxn ang="0">
                  <a:pos x="51" y="35"/>
                </a:cxn>
                <a:cxn ang="0">
                  <a:pos x="60" y="62"/>
                </a:cxn>
                <a:cxn ang="0">
                  <a:pos x="62" y="92"/>
                </a:cxn>
                <a:cxn ang="0">
                  <a:pos x="68" y="105"/>
                </a:cxn>
                <a:cxn ang="0">
                  <a:pos x="71" y="126"/>
                </a:cxn>
                <a:cxn ang="0">
                  <a:pos x="57" y="93"/>
                </a:cxn>
                <a:cxn ang="0">
                  <a:pos x="35" y="78"/>
                </a:cxn>
                <a:cxn ang="0">
                  <a:pos x="5" y="83"/>
                </a:cxn>
                <a:cxn ang="0">
                  <a:pos x="8" y="102"/>
                </a:cxn>
                <a:cxn ang="0">
                  <a:pos x="41" y="114"/>
                </a:cxn>
                <a:cxn ang="0">
                  <a:pos x="57" y="135"/>
                </a:cxn>
                <a:cxn ang="0">
                  <a:pos x="71" y="135"/>
                </a:cxn>
                <a:cxn ang="0">
                  <a:pos x="78" y="150"/>
                </a:cxn>
                <a:cxn ang="0">
                  <a:pos x="96" y="179"/>
                </a:cxn>
                <a:cxn ang="0">
                  <a:pos x="81" y="126"/>
                </a:cxn>
                <a:cxn ang="0">
                  <a:pos x="80" y="93"/>
                </a:cxn>
                <a:cxn ang="0">
                  <a:pos x="71" y="63"/>
                </a:cxn>
                <a:cxn ang="0">
                  <a:pos x="63" y="41"/>
                </a:cxn>
                <a:cxn ang="0">
                  <a:pos x="57" y="20"/>
                </a:cxn>
                <a:cxn ang="0">
                  <a:pos x="48" y="2"/>
                </a:cxn>
              </a:cxnLst>
              <a:rect l="0" t="0" r="r" b="b"/>
              <a:pathLst>
                <a:path w="96" h="183">
                  <a:moveTo>
                    <a:pt x="48" y="2"/>
                  </a:moveTo>
                  <a:cubicBezTo>
                    <a:pt x="47" y="4"/>
                    <a:pt x="49" y="25"/>
                    <a:pt x="51" y="35"/>
                  </a:cubicBezTo>
                  <a:cubicBezTo>
                    <a:pt x="53" y="45"/>
                    <a:pt x="58" y="53"/>
                    <a:pt x="60" y="62"/>
                  </a:cubicBezTo>
                  <a:cubicBezTo>
                    <a:pt x="62" y="71"/>
                    <a:pt x="61" y="85"/>
                    <a:pt x="62" y="92"/>
                  </a:cubicBezTo>
                  <a:cubicBezTo>
                    <a:pt x="63" y="99"/>
                    <a:pt x="67" y="99"/>
                    <a:pt x="68" y="105"/>
                  </a:cubicBezTo>
                  <a:cubicBezTo>
                    <a:pt x="69" y="111"/>
                    <a:pt x="73" y="128"/>
                    <a:pt x="71" y="126"/>
                  </a:cubicBezTo>
                  <a:cubicBezTo>
                    <a:pt x="69" y="124"/>
                    <a:pt x="63" y="101"/>
                    <a:pt x="57" y="93"/>
                  </a:cubicBezTo>
                  <a:cubicBezTo>
                    <a:pt x="51" y="85"/>
                    <a:pt x="44" y="80"/>
                    <a:pt x="35" y="78"/>
                  </a:cubicBezTo>
                  <a:cubicBezTo>
                    <a:pt x="26" y="76"/>
                    <a:pt x="10" y="79"/>
                    <a:pt x="5" y="83"/>
                  </a:cubicBezTo>
                  <a:cubicBezTo>
                    <a:pt x="0" y="87"/>
                    <a:pt x="2" y="97"/>
                    <a:pt x="8" y="102"/>
                  </a:cubicBezTo>
                  <a:cubicBezTo>
                    <a:pt x="14" y="107"/>
                    <a:pt x="33" y="109"/>
                    <a:pt x="41" y="114"/>
                  </a:cubicBezTo>
                  <a:cubicBezTo>
                    <a:pt x="49" y="119"/>
                    <a:pt x="52" y="132"/>
                    <a:pt x="57" y="135"/>
                  </a:cubicBezTo>
                  <a:cubicBezTo>
                    <a:pt x="62" y="138"/>
                    <a:pt x="68" y="133"/>
                    <a:pt x="71" y="135"/>
                  </a:cubicBezTo>
                  <a:cubicBezTo>
                    <a:pt x="74" y="137"/>
                    <a:pt x="74" y="143"/>
                    <a:pt x="78" y="150"/>
                  </a:cubicBezTo>
                  <a:cubicBezTo>
                    <a:pt x="82" y="157"/>
                    <a:pt x="96" y="183"/>
                    <a:pt x="96" y="179"/>
                  </a:cubicBezTo>
                  <a:cubicBezTo>
                    <a:pt x="96" y="175"/>
                    <a:pt x="84" y="140"/>
                    <a:pt x="81" y="126"/>
                  </a:cubicBezTo>
                  <a:cubicBezTo>
                    <a:pt x="78" y="112"/>
                    <a:pt x="82" y="104"/>
                    <a:pt x="80" y="93"/>
                  </a:cubicBezTo>
                  <a:cubicBezTo>
                    <a:pt x="78" y="82"/>
                    <a:pt x="74" y="72"/>
                    <a:pt x="71" y="63"/>
                  </a:cubicBezTo>
                  <a:cubicBezTo>
                    <a:pt x="68" y="54"/>
                    <a:pt x="65" y="48"/>
                    <a:pt x="63" y="41"/>
                  </a:cubicBezTo>
                  <a:cubicBezTo>
                    <a:pt x="61" y="34"/>
                    <a:pt x="59" y="26"/>
                    <a:pt x="57" y="20"/>
                  </a:cubicBezTo>
                  <a:cubicBezTo>
                    <a:pt x="55" y="14"/>
                    <a:pt x="49" y="0"/>
                    <a:pt x="48" y="2"/>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56" name="Freeform 60"/>
            <p:cNvSpPr>
              <a:spLocks/>
            </p:cNvSpPr>
            <p:nvPr/>
          </p:nvSpPr>
          <p:spPr bwMode="invGray">
            <a:xfrm>
              <a:off x="3943" y="3153"/>
              <a:ext cx="40" cy="131"/>
            </a:xfrm>
            <a:custGeom>
              <a:avLst/>
              <a:gdLst/>
              <a:ahLst/>
              <a:cxnLst>
                <a:cxn ang="0">
                  <a:pos x="6" y="0"/>
                </a:cxn>
                <a:cxn ang="0">
                  <a:pos x="0" y="25"/>
                </a:cxn>
                <a:cxn ang="0">
                  <a:pos x="9" y="54"/>
                </a:cxn>
                <a:cxn ang="0">
                  <a:pos x="18" y="94"/>
                </a:cxn>
                <a:cxn ang="0">
                  <a:pos x="34" y="129"/>
                </a:cxn>
                <a:cxn ang="0">
                  <a:pos x="54" y="175"/>
                </a:cxn>
                <a:cxn ang="0">
                  <a:pos x="40" y="115"/>
                </a:cxn>
                <a:cxn ang="0">
                  <a:pos x="34" y="93"/>
                </a:cxn>
                <a:cxn ang="0">
                  <a:pos x="28" y="61"/>
                </a:cxn>
                <a:cxn ang="0">
                  <a:pos x="25" y="46"/>
                </a:cxn>
                <a:cxn ang="0">
                  <a:pos x="16" y="37"/>
                </a:cxn>
                <a:cxn ang="0">
                  <a:pos x="6" y="0"/>
                </a:cxn>
              </a:cxnLst>
              <a:rect l="0" t="0" r="r" b="b"/>
              <a:pathLst>
                <a:path w="54" h="175">
                  <a:moveTo>
                    <a:pt x="6" y="0"/>
                  </a:moveTo>
                  <a:lnTo>
                    <a:pt x="0" y="25"/>
                  </a:lnTo>
                  <a:cubicBezTo>
                    <a:pt x="3" y="48"/>
                    <a:pt x="3" y="40"/>
                    <a:pt x="9" y="54"/>
                  </a:cubicBezTo>
                  <a:cubicBezTo>
                    <a:pt x="10" y="66"/>
                    <a:pt x="12" y="83"/>
                    <a:pt x="18" y="94"/>
                  </a:cubicBezTo>
                  <a:cubicBezTo>
                    <a:pt x="21" y="109"/>
                    <a:pt x="25" y="117"/>
                    <a:pt x="34" y="129"/>
                  </a:cubicBezTo>
                  <a:cubicBezTo>
                    <a:pt x="35" y="143"/>
                    <a:pt x="35" y="171"/>
                    <a:pt x="54" y="175"/>
                  </a:cubicBezTo>
                  <a:cubicBezTo>
                    <a:pt x="52" y="133"/>
                    <a:pt x="53" y="141"/>
                    <a:pt x="40" y="115"/>
                  </a:cubicBezTo>
                  <a:cubicBezTo>
                    <a:pt x="39" y="108"/>
                    <a:pt x="37" y="100"/>
                    <a:pt x="34" y="93"/>
                  </a:cubicBezTo>
                  <a:cubicBezTo>
                    <a:pt x="33" y="82"/>
                    <a:pt x="30" y="72"/>
                    <a:pt x="28" y="61"/>
                  </a:cubicBezTo>
                  <a:cubicBezTo>
                    <a:pt x="28" y="58"/>
                    <a:pt x="28" y="50"/>
                    <a:pt x="25" y="46"/>
                  </a:cubicBezTo>
                  <a:cubicBezTo>
                    <a:pt x="22" y="43"/>
                    <a:pt x="16" y="37"/>
                    <a:pt x="16" y="37"/>
                  </a:cubicBezTo>
                  <a:cubicBezTo>
                    <a:pt x="14" y="25"/>
                    <a:pt x="13" y="9"/>
                    <a:pt x="6"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57" name="Freeform 61"/>
            <p:cNvSpPr>
              <a:spLocks/>
            </p:cNvSpPr>
            <p:nvPr/>
          </p:nvSpPr>
          <p:spPr bwMode="invGray">
            <a:xfrm>
              <a:off x="3988" y="3290"/>
              <a:ext cx="65" cy="54"/>
            </a:xfrm>
            <a:custGeom>
              <a:avLst/>
              <a:gdLst/>
              <a:ahLst/>
              <a:cxnLst>
                <a:cxn ang="0">
                  <a:pos x="2" y="0"/>
                </a:cxn>
                <a:cxn ang="0">
                  <a:pos x="8" y="34"/>
                </a:cxn>
                <a:cxn ang="0">
                  <a:pos x="23" y="43"/>
                </a:cxn>
                <a:cxn ang="0">
                  <a:pos x="48" y="49"/>
                </a:cxn>
                <a:cxn ang="0">
                  <a:pos x="62" y="57"/>
                </a:cxn>
                <a:cxn ang="0">
                  <a:pos x="74" y="66"/>
                </a:cxn>
                <a:cxn ang="0">
                  <a:pos x="86" y="69"/>
                </a:cxn>
                <a:cxn ang="0">
                  <a:pos x="72" y="39"/>
                </a:cxn>
                <a:cxn ang="0">
                  <a:pos x="63" y="22"/>
                </a:cxn>
                <a:cxn ang="0">
                  <a:pos x="36" y="24"/>
                </a:cxn>
                <a:cxn ang="0">
                  <a:pos x="24" y="19"/>
                </a:cxn>
                <a:cxn ang="0">
                  <a:pos x="6" y="0"/>
                </a:cxn>
                <a:cxn ang="0">
                  <a:pos x="2" y="0"/>
                </a:cxn>
              </a:cxnLst>
              <a:rect l="0" t="0" r="r" b="b"/>
              <a:pathLst>
                <a:path w="86" h="73">
                  <a:moveTo>
                    <a:pt x="2" y="0"/>
                  </a:moveTo>
                  <a:cubicBezTo>
                    <a:pt x="3" y="17"/>
                    <a:pt x="0" y="23"/>
                    <a:pt x="8" y="34"/>
                  </a:cubicBezTo>
                  <a:cubicBezTo>
                    <a:pt x="10" y="43"/>
                    <a:pt x="14" y="42"/>
                    <a:pt x="23" y="43"/>
                  </a:cubicBezTo>
                  <a:cubicBezTo>
                    <a:pt x="30" y="47"/>
                    <a:pt x="40" y="48"/>
                    <a:pt x="48" y="49"/>
                  </a:cubicBezTo>
                  <a:cubicBezTo>
                    <a:pt x="53" y="51"/>
                    <a:pt x="57" y="54"/>
                    <a:pt x="62" y="57"/>
                  </a:cubicBezTo>
                  <a:cubicBezTo>
                    <a:pt x="66" y="62"/>
                    <a:pt x="68" y="64"/>
                    <a:pt x="74" y="66"/>
                  </a:cubicBezTo>
                  <a:cubicBezTo>
                    <a:pt x="78" y="72"/>
                    <a:pt x="79" y="73"/>
                    <a:pt x="86" y="69"/>
                  </a:cubicBezTo>
                  <a:cubicBezTo>
                    <a:pt x="83" y="53"/>
                    <a:pt x="80" y="52"/>
                    <a:pt x="72" y="39"/>
                  </a:cubicBezTo>
                  <a:cubicBezTo>
                    <a:pt x="68" y="34"/>
                    <a:pt x="63" y="22"/>
                    <a:pt x="63" y="22"/>
                  </a:cubicBezTo>
                  <a:cubicBezTo>
                    <a:pt x="52" y="26"/>
                    <a:pt x="48" y="26"/>
                    <a:pt x="36" y="24"/>
                  </a:cubicBezTo>
                  <a:cubicBezTo>
                    <a:pt x="24" y="15"/>
                    <a:pt x="43" y="29"/>
                    <a:pt x="24" y="19"/>
                  </a:cubicBezTo>
                  <a:cubicBezTo>
                    <a:pt x="15" y="15"/>
                    <a:pt x="16" y="2"/>
                    <a:pt x="6" y="0"/>
                  </a:cubicBezTo>
                  <a:cubicBezTo>
                    <a:pt x="1" y="4"/>
                    <a:pt x="2" y="5"/>
                    <a:pt x="2"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58" name="Freeform 62"/>
            <p:cNvSpPr>
              <a:spLocks/>
            </p:cNvSpPr>
            <p:nvPr/>
          </p:nvSpPr>
          <p:spPr bwMode="invGray">
            <a:xfrm>
              <a:off x="4092" y="3195"/>
              <a:ext cx="83" cy="117"/>
            </a:xfrm>
            <a:custGeom>
              <a:avLst/>
              <a:gdLst/>
              <a:ahLst/>
              <a:cxnLst>
                <a:cxn ang="0">
                  <a:pos x="98" y="0"/>
                </a:cxn>
                <a:cxn ang="0">
                  <a:pos x="75" y="10"/>
                </a:cxn>
                <a:cxn ang="0">
                  <a:pos x="23" y="15"/>
                </a:cxn>
                <a:cxn ang="0">
                  <a:pos x="14" y="33"/>
                </a:cxn>
                <a:cxn ang="0">
                  <a:pos x="11" y="61"/>
                </a:cxn>
                <a:cxn ang="0">
                  <a:pos x="14" y="75"/>
                </a:cxn>
                <a:cxn ang="0">
                  <a:pos x="3" y="88"/>
                </a:cxn>
                <a:cxn ang="0">
                  <a:pos x="14" y="109"/>
                </a:cxn>
                <a:cxn ang="0">
                  <a:pos x="23" y="124"/>
                </a:cxn>
                <a:cxn ang="0">
                  <a:pos x="15" y="144"/>
                </a:cxn>
                <a:cxn ang="0">
                  <a:pos x="24" y="156"/>
                </a:cxn>
                <a:cxn ang="0">
                  <a:pos x="42" y="144"/>
                </a:cxn>
                <a:cxn ang="0">
                  <a:pos x="50" y="93"/>
                </a:cxn>
                <a:cxn ang="0">
                  <a:pos x="56" y="126"/>
                </a:cxn>
                <a:cxn ang="0">
                  <a:pos x="65" y="145"/>
                </a:cxn>
                <a:cxn ang="0">
                  <a:pos x="62" y="112"/>
                </a:cxn>
                <a:cxn ang="0">
                  <a:pos x="72" y="73"/>
                </a:cxn>
                <a:cxn ang="0">
                  <a:pos x="69" y="51"/>
                </a:cxn>
                <a:cxn ang="0">
                  <a:pos x="54" y="60"/>
                </a:cxn>
                <a:cxn ang="0">
                  <a:pos x="35" y="54"/>
                </a:cxn>
                <a:cxn ang="0">
                  <a:pos x="41" y="36"/>
                </a:cxn>
                <a:cxn ang="0">
                  <a:pos x="62" y="34"/>
                </a:cxn>
                <a:cxn ang="0">
                  <a:pos x="78" y="39"/>
                </a:cxn>
                <a:cxn ang="0">
                  <a:pos x="98" y="30"/>
                </a:cxn>
                <a:cxn ang="0">
                  <a:pos x="111" y="13"/>
                </a:cxn>
                <a:cxn ang="0">
                  <a:pos x="98" y="0"/>
                </a:cxn>
              </a:cxnLst>
              <a:rect l="0" t="0" r="r" b="b"/>
              <a:pathLst>
                <a:path w="111" h="156">
                  <a:moveTo>
                    <a:pt x="98" y="0"/>
                  </a:moveTo>
                  <a:cubicBezTo>
                    <a:pt x="75" y="2"/>
                    <a:pt x="87" y="8"/>
                    <a:pt x="75" y="10"/>
                  </a:cubicBezTo>
                  <a:cubicBezTo>
                    <a:pt x="72" y="10"/>
                    <a:pt x="25" y="3"/>
                    <a:pt x="23" y="15"/>
                  </a:cubicBezTo>
                  <a:cubicBezTo>
                    <a:pt x="25" y="26"/>
                    <a:pt x="23" y="27"/>
                    <a:pt x="14" y="33"/>
                  </a:cubicBezTo>
                  <a:cubicBezTo>
                    <a:pt x="15" y="43"/>
                    <a:pt x="20" y="54"/>
                    <a:pt x="11" y="61"/>
                  </a:cubicBezTo>
                  <a:cubicBezTo>
                    <a:pt x="8" y="68"/>
                    <a:pt x="10" y="69"/>
                    <a:pt x="14" y="75"/>
                  </a:cubicBezTo>
                  <a:cubicBezTo>
                    <a:pt x="16" y="84"/>
                    <a:pt x="12" y="86"/>
                    <a:pt x="3" y="88"/>
                  </a:cubicBezTo>
                  <a:cubicBezTo>
                    <a:pt x="1" y="99"/>
                    <a:pt x="0" y="106"/>
                    <a:pt x="14" y="109"/>
                  </a:cubicBezTo>
                  <a:cubicBezTo>
                    <a:pt x="21" y="112"/>
                    <a:pt x="20" y="118"/>
                    <a:pt x="23" y="124"/>
                  </a:cubicBezTo>
                  <a:cubicBezTo>
                    <a:pt x="25" y="133"/>
                    <a:pt x="23" y="139"/>
                    <a:pt x="15" y="144"/>
                  </a:cubicBezTo>
                  <a:cubicBezTo>
                    <a:pt x="17" y="150"/>
                    <a:pt x="18" y="153"/>
                    <a:pt x="24" y="156"/>
                  </a:cubicBezTo>
                  <a:cubicBezTo>
                    <a:pt x="31" y="154"/>
                    <a:pt x="36" y="148"/>
                    <a:pt x="42" y="144"/>
                  </a:cubicBezTo>
                  <a:cubicBezTo>
                    <a:pt x="41" y="128"/>
                    <a:pt x="33" y="103"/>
                    <a:pt x="50" y="93"/>
                  </a:cubicBezTo>
                  <a:cubicBezTo>
                    <a:pt x="52" y="105"/>
                    <a:pt x="46" y="116"/>
                    <a:pt x="56" y="126"/>
                  </a:cubicBezTo>
                  <a:cubicBezTo>
                    <a:pt x="57" y="134"/>
                    <a:pt x="58" y="141"/>
                    <a:pt x="65" y="145"/>
                  </a:cubicBezTo>
                  <a:cubicBezTo>
                    <a:pt x="70" y="134"/>
                    <a:pt x="64" y="123"/>
                    <a:pt x="62" y="112"/>
                  </a:cubicBezTo>
                  <a:cubicBezTo>
                    <a:pt x="65" y="97"/>
                    <a:pt x="55" y="81"/>
                    <a:pt x="72" y="73"/>
                  </a:cubicBezTo>
                  <a:cubicBezTo>
                    <a:pt x="79" y="64"/>
                    <a:pt x="75" y="59"/>
                    <a:pt x="69" y="51"/>
                  </a:cubicBezTo>
                  <a:cubicBezTo>
                    <a:pt x="61" y="52"/>
                    <a:pt x="61" y="56"/>
                    <a:pt x="54" y="60"/>
                  </a:cubicBezTo>
                  <a:cubicBezTo>
                    <a:pt x="37" y="57"/>
                    <a:pt x="43" y="60"/>
                    <a:pt x="35" y="54"/>
                  </a:cubicBezTo>
                  <a:cubicBezTo>
                    <a:pt x="31" y="45"/>
                    <a:pt x="28" y="39"/>
                    <a:pt x="41" y="36"/>
                  </a:cubicBezTo>
                  <a:cubicBezTo>
                    <a:pt x="49" y="32"/>
                    <a:pt x="53" y="33"/>
                    <a:pt x="62" y="34"/>
                  </a:cubicBezTo>
                  <a:cubicBezTo>
                    <a:pt x="67" y="36"/>
                    <a:pt x="73" y="36"/>
                    <a:pt x="78" y="39"/>
                  </a:cubicBezTo>
                  <a:cubicBezTo>
                    <a:pt x="85" y="36"/>
                    <a:pt x="90" y="31"/>
                    <a:pt x="98" y="30"/>
                  </a:cubicBezTo>
                  <a:cubicBezTo>
                    <a:pt x="104" y="26"/>
                    <a:pt x="107" y="19"/>
                    <a:pt x="111" y="13"/>
                  </a:cubicBezTo>
                  <a:cubicBezTo>
                    <a:pt x="107" y="8"/>
                    <a:pt x="102" y="4"/>
                    <a:pt x="98"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59" name="Freeform 63"/>
            <p:cNvSpPr>
              <a:spLocks/>
            </p:cNvSpPr>
            <p:nvPr/>
          </p:nvSpPr>
          <p:spPr bwMode="invGray">
            <a:xfrm>
              <a:off x="4064" y="2777"/>
              <a:ext cx="22" cy="71"/>
            </a:xfrm>
            <a:custGeom>
              <a:avLst/>
              <a:gdLst/>
              <a:ahLst/>
              <a:cxnLst>
                <a:cxn ang="0">
                  <a:pos x="12" y="0"/>
                </a:cxn>
                <a:cxn ang="0">
                  <a:pos x="0" y="16"/>
                </a:cxn>
                <a:cxn ang="0">
                  <a:pos x="6" y="37"/>
                </a:cxn>
                <a:cxn ang="0">
                  <a:pos x="1" y="61"/>
                </a:cxn>
                <a:cxn ang="0">
                  <a:pos x="16" y="94"/>
                </a:cxn>
                <a:cxn ang="0">
                  <a:pos x="30" y="82"/>
                </a:cxn>
                <a:cxn ang="0">
                  <a:pos x="22" y="61"/>
                </a:cxn>
                <a:cxn ang="0">
                  <a:pos x="12" y="0"/>
                </a:cxn>
              </a:cxnLst>
              <a:rect l="0" t="0" r="r" b="b"/>
              <a:pathLst>
                <a:path w="30" h="94">
                  <a:moveTo>
                    <a:pt x="12" y="0"/>
                  </a:moveTo>
                  <a:cubicBezTo>
                    <a:pt x="9" y="6"/>
                    <a:pt x="4" y="11"/>
                    <a:pt x="0" y="16"/>
                  </a:cubicBezTo>
                  <a:cubicBezTo>
                    <a:pt x="1" y="23"/>
                    <a:pt x="3" y="30"/>
                    <a:pt x="6" y="37"/>
                  </a:cubicBezTo>
                  <a:cubicBezTo>
                    <a:pt x="3" y="45"/>
                    <a:pt x="4" y="53"/>
                    <a:pt x="1" y="61"/>
                  </a:cubicBezTo>
                  <a:cubicBezTo>
                    <a:pt x="3" y="81"/>
                    <a:pt x="2" y="83"/>
                    <a:pt x="16" y="94"/>
                  </a:cubicBezTo>
                  <a:cubicBezTo>
                    <a:pt x="24" y="92"/>
                    <a:pt x="27" y="90"/>
                    <a:pt x="30" y="82"/>
                  </a:cubicBezTo>
                  <a:cubicBezTo>
                    <a:pt x="28" y="73"/>
                    <a:pt x="26" y="69"/>
                    <a:pt x="22" y="61"/>
                  </a:cubicBezTo>
                  <a:cubicBezTo>
                    <a:pt x="19" y="40"/>
                    <a:pt x="18" y="20"/>
                    <a:pt x="12"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60" name="Freeform 64"/>
            <p:cNvSpPr>
              <a:spLocks/>
            </p:cNvSpPr>
            <p:nvPr/>
          </p:nvSpPr>
          <p:spPr bwMode="invGray">
            <a:xfrm>
              <a:off x="4078" y="2896"/>
              <a:ext cx="61" cy="118"/>
            </a:xfrm>
            <a:custGeom>
              <a:avLst/>
              <a:gdLst/>
              <a:ahLst/>
              <a:cxnLst>
                <a:cxn ang="0">
                  <a:pos x="12" y="2"/>
                </a:cxn>
                <a:cxn ang="0">
                  <a:pos x="0" y="20"/>
                </a:cxn>
                <a:cxn ang="0">
                  <a:pos x="8" y="49"/>
                </a:cxn>
                <a:cxn ang="0">
                  <a:pos x="6" y="107"/>
                </a:cxn>
                <a:cxn ang="0">
                  <a:pos x="17" y="103"/>
                </a:cxn>
                <a:cxn ang="0">
                  <a:pos x="20" y="115"/>
                </a:cxn>
                <a:cxn ang="0">
                  <a:pos x="29" y="122"/>
                </a:cxn>
                <a:cxn ang="0">
                  <a:pos x="38" y="140"/>
                </a:cxn>
                <a:cxn ang="0">
                  <a:pos x="48" y="128"/>
                </a:cxn>
                <a:cxn ang="0">
                  <a:pos x="65" y="134"/>
                </a:cxn>
                <a:cxn ang="0">
                  <a:pos x="63" y="109"/>
                </a:cxn>
                <a:cxn ang="0">
                  <a:pos x="48" y="104"/>
                </a:cxn>
                <a:cxn ang="0">
                  <a:pos x="39" y="91"/>
                </a:cxn>
                <a:cxn ang="0">
                  <a:pos x="33" y="73"/>
                </a:cxn>
                <a:cxn ang="0">
                  <a:pos x="41" y="53"/>
                </a:cxn>
                <a:cxn ang="0">
                  <a:pos x="35" y="35"/>
                </a:cxn>
                <a:cxn ang="0">
                  <a:pos x="42" y="20"/>
                </a:cxn>
                <a:cxn ang="0">
                  <a:pos x="29" y="4"/>
                </a:cxn>
                <a:cxn ang="0">
                  <a:pos x="18" y="7"/>
                </a:cxn>
                <a:cxn ang="0">
                  <a:pos x="12" y="2"/>
                </a:cxn>
              </a:cxnLst>
              <a:rect l="0" t="0" r="r" b="b"/>
              <a:pathLst>
                <a:path w="81" h="158">
                  <a:moveTo>
                    <a:pt x="12" y="2"/>
                  </a:moveTo>
                  <a:cubicBezTo>
                    <a:pt x="8" y="8"/>
                    <a:pt x="3" y="13"/>
                    <a:pt x="0" y="20"/>
                  </a:cubicBezTo>
                  <a:cubicBezTo>
                    <a:pt x="5" y="31"/>
                    <a:pt x="6" y="35"/>
                    <a:pt x="8" y="49"/>
                  </a:cubicBezTo>
                  <a:cubicBezTo>
                    <a:pt x="7" y="69"/>
                    <a:pt x="4" y="87"/>
                    <a:pt x="6" y="107"/>
                  </a:cubicBezTo>
                  <a:cubicBezTo>
                    <a:pt x="8" y="106"/>
                    <a:pt x="14" y="101"/>
                    <a:pt x="17" y="103"/>
                  </a:cubicBezTo>
                  <a:cubicBezTo>
                    <a:pt x="20" y="105"/>
                    <a:pt x="17" y="112"/>
                    <a:pt x="20" y="115"/>
                  </a:cubicBezTo>
                  <a:cubicBezTo>
                    <a:pt x="22" y="118"/>
                    <a:pt x="29" y="122"/>
                    <a:pt x="29" y="122"/>
                  </a:cubicBezTo>
                  <a:cubicBezTo>
                    <a:pt x="29" y="133"/>
                    <a:pt x="27" y="158"/>
                    <a:pt x="38" y="140"/>
                  </a:cubicBezTo>
                  <a:cubicBezTo>
                    <a:pt x="39" y="133"/>
                    <a:pt x="41" y="131"/>
                    <a:pt x="48" y="128"/>
                  </a:cubicBezTo>
                  <a:cubicBezTo>
                    <a:pt x="55" y="130"/>
                    <a:pt x="59" y="133"/>
                    <a:pt x="65" y="134"/>
                  </a:cubicBezTo>
                  <a:cubicBezTo>
                    <a:pt x="81" y="131"/>
                    <a:pt x="76" y="112"/>
                    <a:pt x="63" y="109"/>
                  </a:cubicBezTo>
                  <a:cubicBezTo>
                    <a:pt x="58" y="107"/>
                    <a:pt x="53" y="106"/>
                    <a:pt x="48" y="104"/>
                  </a:cubicBezTo>
                  <a:cubicBezTo>
                    <a:pt x="45" y="100"/>
                    <a:pt x="42" y="95"/>
                    <a:pt x="39" y="91"/>
                  </a:cubicBezTo>
                  <a:cubicBezTo>
                    <a:pt x="38" y="85"/>
                    <a:pt x="36" y="79"/>
                    <a:pt x="33" y="73"/>
                  </a:cubicBezTo>
                  <a:cubicBezTo>
                    <a:pt x="31" y="64"/>
                    <a:pt x="33" y="58"/>
                    <a:pt x="41" y="53"/>
                  </a:cubicBezTo>
                  <a:cubicBezTo>
                    <a:pt x="48" y="44"/>
                    <a:pt x="47" y="38"/>
                    <a:pt x="35" y="35"/>
                  </a:cubicBezTo>
                  <a:cubicBezTo>
                    <a:pt x="36" y="28"/>
                    <a:pt x="39" y="26"/>
                    <a:pt x="42" y="20"/>
                  </a:cubicBezTo>
                  <a:cubicBezTo>
                    <a:pt x="41" y="13"/>
                    <a:pt x="35" y="8"/>
                    <a:pt x="29" y="4"/>
                  </a:cubicBezTo>
                  <a:cubicBezTo>
                    <a:pt x="25" y="9"/>
                    <a:pt x="23" y="13"/>
                    <a:pt x="18" y="7"/>
                  </a:cubicBezTo>
                  <a:cubicBezTo>
                    <a:pt x="17" y="0"/>
                    <a:pt x="19" y="2"/>
                    <a:pt x="12" y="2"/>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61" name="Freeform 65"/>
            <p:cNvSpPr>
              <a:spLocks/>
            </p:cNvSpPr>
            <p:nvPr/>
          </p:nvSpPr>
          <p:spPr bwMode="invGray">
            <a:xfrm>
              <a:off x="4121" y="3052"/>
              <a:ext cx="64" cy="79"/>
            </a:xfrm>
            <a:custGeom>
              <a:avLst/>
              <a:gdLst/>
              <a:ahLst/>
              <a:cxnLst>
                <a:cxn ang="0">
                  <a:pos x="52" y="0"/>
                </a:cxn>
                <a:cxn ang="0">
                  <a:pos x="44" y="18"/>
                </a:cxn>
                <a:cxn ang="0">
                  <a:pos x="32" y="30"/>
                </a:cxn>
                <a:cxn ang="0">
                  <a:pos x="16" y="35"/>
                </a:cxn>
                <a:cxn ang="0">
                  <a:pos x="8" y="48"/>
                </a:cxn>
                <a:cxn ang="0">
                  <a:pos x="4" y="74"/>
                </a:cxn>
                <a:cxn ang="0">
                  <a:pos x="13" y="71"/>
                </a:cxn>
                <a:cxn ang="0">
                  <a:pos x="25" y="62"/>
                </a:cxn>
                <a:cxn ang="0">
                  <a:pos x="34" y="69"/>
                </a:cxn>
                <a:cxn ang="0">
                  <a:pos x="58" y="99"/>
                </a:cxn>
                <a:cxn ang="0">
                  <a:pos x="71" y="72"/>
                </a:cxn>
                <a:cxn ang="0">
                  <a:pos x="85" y="68"/>
                </a:cxn>
                <a:cxn ang="0">
                  <a:pos x="74" y="39"/>
                </a:cxn>
                <a:cxn ang="0">
                  <a:pos x="52" y="0"/>
                </a:cxn>
              </a:cxnLst>
              <a:rect l="0" t="0" r="r" b="b"/>
              <a:pathLst>
                <a:path w="85" h="105">
                  <a:moveTo>
                    <a:pt x="52" y="0"/>
                  </a:moveTo>
                  <a:cubicBezTo>
                    <a:pt x="50" y="6"/>
                    <a:pt x="47" y="12"/>
                    <a:pt x="44" y="18"/>
                  </a:cubicBezTo>
                  <a:cubicBezTo>
                    <a:pt x="43" y="28"/>
                    <a:pt x="42" y="28"/>
                    <a:pt x="32" y="30"/>
                  </a:cubicBezTo>
                  <a:cubicBezTo>
                    <a:pt x="27" y="33"/>
                    <a:pt x="21" y="33"/>
                    <a:pt x="16" y="35"/>
                  </a:cubicBezTo>
                  <a:cubicBezTo>
                    <a:pt x="13" y="39"/>
                    <a:pt x="11" y="44"/>
                    <a:pt x="8" y="48"/>
                  </a:cubicBezTo>
                  <a:cubicBezTo>
                    <a:pt x="4" y="66"/>
                    <a:pt x="0" y="42"/>
                    <a:pt x="4" y="74"/>
                  </a:cubicBezTo>
                  <a:cubicBezTo>
                    <a:pt x="7" y="73"/>
                    <a:pt x="10" y="73"/>
                    <a:pt x="13" y="71"/>
                  </a:cubicBezTo>
                  <a:cubicBezTo>
                    <a:pt x="19" y="67"/>
                    <a:pt x="17" y="64"/>
                    <a:pt x="25" y="62"/>
                  </a:cubicBezTo>
                  <a:cubicBezTo>
                    <a:pt x="32" y="59"/>
                    <a:pt x="31" y="64"/>
                    <a:pt x="34" y="69"/>
                  </a:cubicBezTo>
                  <a:cubicBezTo>
                    <a:pt x="37" y="82"/>
                    <a:pt x="44" y="96"/>
                    <a:pt x="58" y="99"/>
                  </a:cubicBezTo>
                  <a:cubicBezTo>
                    <a:pt x="70" y="105"/>
                    <a:pt x="60" y="78"/>
                    <a:pt x="71" y="72"/>
                  </a:cubicBezTo>
                  <a:cubicBezTo>
                    <a:pt x="78" y="74"/>
                    <a:pt x="80" y="74"/>
                    <a:pt x="85" y="68"/>
                  </a:cubicBezTo>
                  <a:cubicBezTo>
                    <a:pt x="82" y="56"/>
                    <a:pt x="80" y="49"/>
                    <a:pt x="74" y="39"/>
                  </a:cubicBezTo>
                  <a:cubicBezTo>
                    <a:pt x="73" y="6"/>
                    <a:pt x="80" y="6"/>
                    <a:pt x="52"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62" name="Freeform 66"/>
            <p:cNvSpPr>
              <a:spLocks/>
            </p:cNvSpPr>
            <p:nvPr/>
          </p:nvSpPr>
          <p:spPr bwMode="invGray">
            <a:xfrm>
              <a:off x="4197" y="3193"/>
              <a:ext cx="29" cy="49"/>
            </a:xfrm>
            <a:custGeom>
              <a:avLst/>
              <a:gdLst/>
              <a:ahLst/>
              <a:cxnLst>
                <a:cxn ang="0">
                  <a:pos x="6" y="27"/>
                </a:cxn>
                <a:cxn ang="0">
                  <a:pos x="26" y="66"/>
                </a:cxn>
                <a:cxn ang="0">
                  <a:pos x="30" y="52"/>
                </a:cxn>
                <a:cxn ang="0">
                  <a:pos x="38" y="40"/>
                </a:cxn>
                <a:cxn ang="0">
                  <a:pos x="30" y="25"/>
                </a:cxn>
                <a:cxn ang="0">
                  <a:pos x="20" y="13"/>
                </a:cxn>
                <a:cxn ang="0">
                  <a:pos x="11" y="1"/>
                </a:cxn>
                <a:cxn ang="0">
                  <a:pos x="2" y="12"/>
                </a:cxn>
                <a:cxn ang="0">
                  <a:pos x="6" y="27"/>
                </a:cxn>
              </a:cxnLst>
              <a:rect l="0" t="0" r="r" b="b"/>
              <a:pathLst>
                <a:path w="38" h="66">
                  <a:moveTo>
                    <a:pt x="6" y="27"/>
                  </a:moveTo>
                  <a:cubicBezTo>
                    <a:pt x="8" y="52"/>
                    <a:pt x="5" y="58"/>
                    <a:pt x="26" y="66"/>
                  </a:cubicBezTo>
                  <a:cubicBezTo>
                    <a:pt x="36" y="63"/>
                    <a:pt x="33" y="61"/>
                    <a:pt x="30" y="52"/>
                  </a:cubicBezTo>
                  <a:cubicBezTo>
                    <a:pt x="28" y="41"/>
                    <a:pt x="34" y="49"/>
                    <a:pt x="38" y="40"/>
                  </a:cubicBezTo>
                  <a:cubicBezTo>
                    <a:pt x="34" y="35"/>
                    <a:pt x="33" y="30"/>
                    <a:pt x="30" y="25"/>
                  </a:cubicBezTo>
                  <a:cubicBezTo>
                    <a:pt x="29" y="14"/>
                    <a:pt x="30" y="0"/>
                    <a:pt x="20" y="13"/>
                  </a:cubicBezTo>
                  <a:cubicBezTo>
                    <a:pt x="14" y="9"/>
                    <a:pt x="12" y="8"/>
                    <a:pt x="11" y="1"/>
                  </a:cubicBezTo>
                  <a:cubicBezTo>
                    <a:pt x="5" y="4"/>
                    <a:pt x="3" y="5"/>
                    <a:pt x="2" y="12"/>
                  </a:cubicBezTo>
                  <a:cubicBezTo>
                    <a:pt x="3" y="25"/>
                    <a:pt x="0" y="21"/>
                    <a:pt x="6" y="27"/>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63" name="Freeform 67"/>
            <p:cNvSpPr>
              <a:spLocks/>
            </p:cNvSpPr>
            <p:nvPr/>
          </p:nvSpPr>
          <p:spPr bwMode="invGray">
            <a:xfrm>
              <a:off x="4181" y="3275"/>
              <a:ext cx="18" cy="17"/>
            </a:xfrm>
            <a:custGeom>
              <a:avLst/>
              <a:gdLst/>
              <a:ahLst/>
              <a:cxnLst>
                <a:cxn ang="0">
                  <a:pos x="0" y="0"/>
                </a:cxn>
                <a:cxn ang="0">
                  <a:pos x="6" y="23"/>
                </a:cxn>
                <a:cxn ang="0">
                  <a:pos x="24" y="11"/>
                </a:cxn>
                <a:cxn ang="0">
                  <a:pos x="0" y="0"/>
                </a:cxn>
              </a:cxnLst>
              <a:rect l="0" t="0" r="r" b="b"/>
              <a:pathLst>
                <a:path w="24" h="23">
                  <a:moveTo>
                    <a:pt x="0" y="0"/>
                  </a:moveTo>
                  <a:cubicBezTo>
                    <a:pt x="1" y="8"/>
                    <a:pt x="3" y="16"/>
                    <a:pt x="6" y="23"/>
                  </a:cubicBezTo>
                  <a:cubicBezTo>
                    <a:pt x="19" y="20"/>
                    <a:pt x="19" y="22"/>
                    <a:pt x="24" y="11"/>
                  </a:cubicBezTo>
                  <a:cubicBezTo>
                    <a:pt x="20" y="0"/>
                    <a:pt x="4" y="8"/>
                    <a:pt x="0"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64" name="Freeform 68"/>
            <p:cNvSpPr>
              <a:spLocks/>
            </p:cNvSpPr>
            <p:nvPr/>
          </p:nvSpPr>
          <p:spPr bwMode="invGray">
            <a:xfrm>
              <a:off x="4208" y="3265"/>
              <a:ext cx="45" cy="37"/>
            </a:xfrm>
            <a:custGeom>
              <a:avLst/>
              <a:gdLst/>
              <a:ahLst/>
              <a:cxnLst>
                <a:cxn ang="0">
                  <a:pos x="9" y="0"/>
                </a:cxn>
                <a:cxn ang="0">
                  <a:pos x="0" y="18"/>
                </a:cxn>
                <a:cxn ang="0">
                  <a:pos x="28" y="33"/>
                </a:cxn>
                <a:cxn ang="0">
                  <a:pos x="42" y="46"/>
                </a:cxn>
                <a:cxn ang="0">
                  <a:pos x="60" y="42"/>
                </a:cxn>
                <a:cxn ang="0">
                  <a:pos x="49" y="24"/>
                </a:cxn>
                <a:cxn ang="0">
                  <a:pos x="28" y="3"/>
                </a:cxn>
                <a:cxn ang="0">
                  <a:pos x="19" y="16"/>
                </a:cxn>
                <a:cxn ang="0">
                  <a:pos x="9" y="0"/>
                </a:cxn>
              </a:cxnLst>
              <a:rect l="0" t="0" r="r" b="b"/>
              <a:pathLst>
                <a:path w="60" h="49">
                  <a:moveTo>
                    <a:pt x="9" y="0"/>
                  </a:moveTo>
                  <a:cubicBezTo>
                    <a:pt x="8" y="7"/>
                    <a:pt x="0" y="18"/>
                    <a:pt x="0" y="18"/>
                  </a:cubicBezTo>
                  <a:cubicBezTo>
                    <a:pt x="2" y="36"/>
                    <a:pt x="9" y="31"/>
                    <a:pt x="28" y="33"/>
                  </a:cubicBezTo>
                  <a:cubicBezTo>
                    <a:pt x="33" y="40"/>
                    <a:pt x="33" y="44"/>
                    <a:pt x="42" y="46"/>
                  </a:cubicBezTo>
                  <a:cubicBezTo>
                    <a:pt x="49" y="49"/>
                    <a:pt x="56" y="49"/>
                    <a:pt x="60" y="42"/>
                  </a:cubicBezTo>
                  <a:cubicBezTo>
                    <a:pt x="58" y="32"/>
                    <a:pt x="59" y="26"/>
                    <a:pt x="49" y="24"/>
                  </a:cubicBezTo>
                  <a:cubicBezTo>
                    <a:pt x="47" y="12"/>
                    <a:pt x="41" y="5"/>
                    <a:pt x="28" y="3"/>
                  </a:cubicBezTo>
                  <a:cubicBezTo>
                    <a:pt x="23" y="10"/>
                    <a:pt x="30" y="23"/>
                    <a:pt x="19" y="16"/>
                  </a:cubicBezTo>
                  <a:cubicBezTo>
                    <a:pt x="17" y="6"/>
                    <a:pt x="20" y="0"/>
                    <a:pt x="9"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65" name="Freeform 69"/>
            <p:cNvSpPr>
              <a:spLocks/>
            </p:cNvSpPr>
            <p:nvPr/>
          </p:nvSpPr>
          <p:spPr bwMode="invGray">
            <a:xfrm>
              <a:off x="4277" y="3335"/>
              <a:ext cx="24" cy="33"/>
            </a:xfrm>
            <a:custGeom>
              <a:avLst/>
              <a:gdLst/>
              <a:ahLst/>
              <a:cxnLst>
                <a:cxn ang="0">
                  <a:pos x="28" y="0"/>
                </a:cxn>
                <a:cxn ang="0">
                  <a:pos x="10" y="11"/>
                </a:cxn>
                <a:cxn ang="0">
                  <a:pos x="12" y="32"/>
                </a:cxn>
                <a:cxn ang="0">
                  <a:pos x="24" y="36"/>
                </a:cxn>
                <a:cxn ang="0">
                  <a:pos x="28" y="0"/>
                </a:cxn>
              </a:cxnLst>
              <a:rect l="0" t="0" r="r" b="b"/>
              <a:pathLst>
                <a:path w="32" h="44">
                  <a:moveTo>
                    <a:pt x="28" y="0"/>
                  </a:moveTo>
                  <a:cubicBezTo>
                    <a:pt x="32" y="10"/>
                    <a:pt x="18" y="9"/>
                    <a:pt x="10" y="11"/>
                  </a:cubicBezTo>
                  <a:cubicBezTo>
                    <a:pt x="0" y="18"/>
                    <a:pt x="7" y="24"/>
                    <a:pt x="12" y="32"/>
                  </a:cubicBezTo>
                  <a:cubicBezTo>
                    <a:pt x="14" y="44"/>
                    <a:pt x="15" y="41"/>
                    <a:pt x="24" y="36"/>
                  </a:cubicBezTo>
                  <a:cubicBezTo>
                    <a:pt x="32" y="25"/>
                    <a:pt x="29" y="14"/>
                    <a:pt x="28"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66" name="Freeform 70"/>
            <p:cNvSpPr>
              <a:spLocks/>
            </p:cNvSpPr>
            <p:nvPr/>
          </p:nvSpPr>
          <p:spPr bwMode="invGray">
            <a:xfrm>
              <a:off x="4544" y="3293"/>
              <a:ext cx="46" cy="47"/>
            </a:xfrm>
            <a:custGeom>
              <a:avLst/>
              <a:gdLst/>
              <a:ahLst/>
              <a:cxnLst>
                <a:cxn ang="0">
                  <a:pos x="7" y="0"/>
                </a:cxn>
                <a:cxn ang="0">
                  <a:pos x="0" y="14"/>
                </a:cxn>
                <a:cxn ang="0">
                  <a:pos x="24" y="35"/>
                </a:cxn>
                <a:cxn ang="0">
                  <a:pos x="36" y="54"/>
                </a:cxn>
                <a:cxn ang="0">
                  <a:pos x="46" y="63"/>
                </a:cxn>
                <a:cxn ang="0">
                  <a:pos x="61" y="56"/>
                </a:cxn>
                <a:cxn ang="0">
                  <a:pos x="33" y="17"/>
                </a:cxn>
                <a:cxn ang="0">
                  <a:pos x="7" y="0"/>
                </a:cxn>
              </a:cxnLst>
              <a:rect l="0" t="0" r="r" b="b"/>
              <a:pathLst>
                <a:path w="61" h="63">
                  <a:moveTo>
                    <a:pt x="7" y="0"/>
                  </a:moveTo>
                  <a:cubicBezTo>
                    <a:pt x="6" y="6"/>
                    <a:pt x="3" y="9"/>
                    <a:pt x="0" y="14"/>
                  </a:cubicBezTo>
                  <a:cubicBezTo>
                    <a:pt x="7" y="23"/>
                    <a:pt x="13" y="31"/>
                    <a:pt x="24" y="35"/>
                  </a:cubicBezTo>
                  <a:cubicBezTo>
                    <a:pt x="27" y="42"/>
                    <a:pt x="31" y="48"/>
                    <a:pt x="36" y="54"/>
                  </a:cubicBezTo>
                  <a:cubicBezTo>
                    <a:pt x="37" y="61"/>
                    <a:pt x="40" y="59"/>
                    <a:pt x="46" y="63"/>
                  </a:cubicBezTo>
                  <a:cubicBezTo>
                    <a:pt x="54" y="62"/>
                    <a:pt x="56" y="62"/>
                    <a:pt x="61" y="56"/>
                  </a:cubicBezTo>
                  <a:cubicBezTo>
                    <a:pt x="59" y="46"/>
                    <a:pt x="42" y="23"/>
                    <a:pt x="33" y="17"/>
                  </a:cubicBezTo>
                  <a:cubicBezTo>
                    <a:pt x="23" y="10"/>
                    <a:pt x="14" y="9"/>
                    <a:pt x="7"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67" name="Freeform 71"/>
            <p:cNvSpPr>
              <a:spLocks/>
            </p:cNvSpPr>
            <p:nvPr/>
          </p:nvSpPr>
          <p:spPr bwMode="invGray">
            <a:xfrm>
              <a:off x="4147" y="3352"/>
              <a:ext cx="46" cy="50"/>
            </a:xfrm>
            <a:custGeom>
              <a:avLst/>
              <a:gdLst/>
              <a:ahLst/>
              <a:cxnLst>
                <a:cxn ang="0">
                  <a:pos x="28" y="7"/>
                </a:cxn>
                <a:cxn ang="0">
                  <a:pos x="30" y="34"/>
                </a:cxn>
                <a:cxn ang="0">
                  <a:pos x="16" y="43"/>
                </a:cxn>
                <a:cxn ang="0">
                  <a:pos x="22" y="67"/>
                </a:cxn>
                <a:cxn ang="0">
                  <a:pos x="48" y="58"/>
                </a:cxn>
                <a:cxn ang="0">
                  <a:pos x="60" y="47"/>
                </a:cxn>
                <a:cxn ang="0">
                  <a:pos x="51" y="28"/>
                </a:cxn>
                <a:cxn ang="0">
                  <a:pos x="57" y="14"/>
                </a:cxn>
                <a:cxn ang="0">
                  <a:pos x="55" y="2"/>
                </a:cxn>
                <a:cxn ang="0">
                  <a:pos x="46" y="4"/>
                </a:cxn>
                <a:cxn ang="0">
                  <a:pos x="51" y="5"/>
                </a:cxn>
                <a:cxn ang="0">
                  <a:pos x="49" y="16"/>
                </a:cxn>
                <a:cxn ang="0">
                  <a:pos x="43" y="23"/>
                </a:cxn>
                <a:cxn ang="0">
                  <a:pos x="28" y="7"/>
                </a:cxn>
              </a:cxnLst>
              <a:rect l="0" t="0" r="r" b="b"/>
              <a:pathLst>
                <a:path w="61" h="67">
                  <a:moveTo>
                    <a:pt x="28" y="7"/>
                  </a:moveTo>
                  <a:cubicBezTo>
                    <a:pt x="17" y="15"/>
                    <a:pt x="24" y="25"/>
                    <a:pt x="30" y="34"/>
                  </a:cubicBezTo>
                  <a:cubicBezTo>
                    <a:pt x="27" y="44"/>
                    <a:pt x="26" y="44"/>
                    <a:pt x="16" y="43"/>
                  </a:cubicBezTo>
                  <a:cubicBezTo>
                    <a:pt x="0" y="46"/>
                    <a:pt x="13" y="63"/>
                    <a:pt x="22" y="67"/>
                  </a:cubicBezTo>
                  <a:cubicBezTo>
                    <a:pt x="31" y="65"/>
                    <a:pt x="39" y="60"/>
                    <a:pt x="48" y="58"/>
                  </a:cubicBezTo>
                  <a:cubicBezTo>
                    <a:pt x="51" y="52"/>
                    <a:pt x="54" y="50"/>
                    <a:pt x="60" y="47"/>
                  </a:cubicBezTo>
                  <a:cubicBezTo>
                    <a:pt x="61" y="40"/>
                    <a:pt x="51" y="28"/>
                    <a:pt x="51" y="28"/>
                  </a:cubicBezTo>
                  <a:cubicBezTo>
                    <a:pt x="52" y="22"/>
                    <a:pt x="55" y="19"/>
                    <a:pt x="57" y="14"/>
                  </a:cubicBezTo>
                  <a:cubicBezTo>
                    <a:pt x="56" y="10"/>
                    <a:pt x="58" y="5"/>
                    <a:pt x="55" y="2"/>
                  </a:cubicBezTo>
                  <a:cubicBezTo>
                    <a:pt x="53" y="0"/>
                    <a:pt x="48" y="2"/>
                    <a:pt x="46" y="4"/>
                  </a:cubicBezTo>
                  <a:cubicBezTo>
                    <a:pt x="45" y="5"/>
                    <a:pt x="49" y="5"/>
                    <a:pt x="51" y="5"/>
                  </a:cubicBezTo>
                  <a:cubicBezTo>
                    <a:pt x="57" y="10"/>
                    <a:pt x="52" y="9"/>
                    <a:pt x="49" y="16"/>
                  </a:cubicBezTo>
                  <a:cubicBezTo>
                    <a:pt x="58" y="23"/>
                    <a:pt x="50" y="22"/>
                    <a:pt x="43" y="23"/>
                  </a:cubicBezTo>
                  <a:cubicBezTo>
                    <a:pt x="34" y="22"/>
                    <a:pt x="31" y="16"/>
                    <a:pt x="28" y="7"/>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68" name="Freeform 72"/>
            <p:cNvSpPr>
              <a:spLocks/>
            </p:cNvSpPr>
            <p:nvPr/>
          </p:nvSpPr>
          <p:spPr bwMode="invGray">
            <a:xfrm>
              <a:off x="4098" y="3371"/>
              <a:ext cx="32" cy="27"/>
            </a:xfrm>
            <a:custGeom>
              <a:avLst/>
              <a:gdLst/>
              <a:ahLst/>
              <a:cxnLst>
                <a:cxn ang="0">
                  <a:pos x="21" y="3"/>
                </a:cxn>
                <a:cxn ang="0">
                  <a:pos x="6" y="6"/>
                </a:cxn>
                <a:cxn ang="0">
                  <a:pos x="33" y="36"/>
                </a:cxn>
                <a:cxn ang="0">
                  <a:pos x="42" y="30"/>
                </a:cxn>
                <a:cxn ang="0">
                  <a:pos x="21" y="3"/>
                </a:cxn>
              </a:cxnLst>
              <a:rect l="0" t="0" r="r" b="b"/>
              <a:pathLst>
                <a:path w="43" h="36">
                  <a:moveTo>
                    <a:pt x="21" y="3"/>
                  </a:moveTo>
                  <a:cubicBezTo>
                    <a:pt x="14" y="0"/>
                    <a:pt x="12" y="2"/>
                    <a:pt x="6" y="6"/>
                  </a:cubicBezTo>
                  <a:cubicBezTo>
                    <a:pt x="0" y="17"/>
                    <a:pt x="23" y="32"/>
                    <a:pt x="33" y="36"/>
                  </a:cubicBezTo>
                  <a:cubicBezTo>
                    <a:pt x="36" y="35"/>
                    <a:pt x="42" y="34"/>
                    <a:pt x="42" y="30"/>
                  </a:cubicBezTo>
                  <a:cubicBezTo>
                    <a:pt x="43" y="24"/>
                    <a:pt x="27" y="3"/>
                    <a:pt x="21" y="3"/>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69" name="Freeform 73"/>
            <p:cNvSpPr>
              <a:spLocks/>
            </p:cNvSpPr>
            <p:nvPr/>
          </p:nvSpPr>
          <p:spPr bwMode="invGray">
            <a:xfrm>
              <a:off x="4077" y="3342"/>
              <a:ext cx="24" cy="31"/>
            </a:xfrm>
            <a:custGeom>
              <a:avLst/>
              <a:gdLst/>
              <a:ahLst/>
              <a:cxnLst>
                <a:cxn ang="0">
                  <a:pos x="21" y="0"/>
                </a:cxn>
                <a:cxn ang="0">
                  <a:pos x="0" y="26"/>
                </a:cxn>
                <a:cxn ang="0">
                  <a:pos x="16" y="24"/>
                </a:cxn>
                <a:cxn ang="0">
                  <a:pos x="19" y="29"/>
                </a:cxn>
                <a:cxn ang="0">
                  <a:pos x="16" y="35"/>
                </a:cxn>
                <a:cxn ang="0">
                  <a:pos x="30" y="21"/>
                </a:cxn>
                <a:cxn ang="0">
                  <a:pos x="24" y="9"/>
                </a:cxn>
                <a:cxn ang="0">
                  <a:pos x="21" y="0"/>
                </a:cxn>
              </a:cxnLst>
              <a:rect l="0" t="0" r="r" b="b"/>
              <a:pathLst>
                <a:path w="32" h="41">
                  <a:moveTo>
                    <a:pt x="21" y="0"/>
                  </a:moveTo>
                  <a:cubicBezTo>
                    <a:pt x="15" y="10"/>
                    <a:pt x="6" y="16"/>
                    <a:pt x="0" y="26"/>
                  </a:cubicBezTo>
                  <a:cubicBezTo>
                    <a:pt x="7" y="27"/>
                    <a:pt x="10" y="27"/>
                    <a:pt x="16" y="24"/>
                  </a:cubicBezTo>
                  <a:cubicBezTo>
                    <a:pt x="17" y="26"/>
                    <a:pt x="19" y="27"/>
                    <a:pt x="19" y="29"/>
                  </a:cubicBezTo>
                  <a:cubicBezTo>
                    <a:pt x="19" y="31"/>
                    <a:pt x="15" y="33"/>
                    <a:pt x="16" y="35"/>
                  </a:cubicBezTo>
                  <a:cubicBezTo>
                    <a:pt x="19" y="41"/>
                    <a:pt x="29" y="23"/>
                    <a:pt x="30" y="21"/>
                  </a:cubicBezTo>
                  <a:cubicBezTo>
                    <a:pt x="32" y="9"/>
                    <a:pt x="26" y="19"/>
                    <a:pt x="24" y="9"/>
                  </a:cubicBezTo>
                  <a:cubicBezTo>
                    <a:pt x="25" y="1"/>
                    <a:pt x="27" y="4"/>
                    <a:pt x="21"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70" name="Freeform 74"/>
            <p:cNvSpPr>
              <a:spLocks/>
            </p:cNvSpPr>
            <p:nvPr/>
          </p:nvSpPr>
          <p:spPr bwMode="invGray">
            <a:xfrm>
              <a:off x="4111" y="3353"/>
              <a:ext cx="34" cy="24"/>
            </a:xfrm>
            <a:custGeom>
              <a:avLst/>
              <a:gdLst/>
              <a:ahLst/>
              <a:cxnLst>
                <a:cxn ang="0">
                  <a:pos x="21" y="0"/>
                </a:cxn>
                <a:cxn ang="0">
                  <a:pos x="0" y="7"/>
                </a:cxn>
                <a:cxn ang="0">
                  <a:pos x="27" y="31"/>
                </a:cxn>
                <a:cxn ang="0">
                  <a:pos x="45" y="24"/>
                </a:cxn>
                <a:cxn ang="0">
                  <a:pos x="22" y="10"/>
                </a:cxn>
                <a:cxn ang="0">
                  <a:pos x="21" y="0"/>
                </a:cxn>
              </a:cxnLst>
              <a:rect l="0" t="0" r="r" b="b"/>
              <a:pathLst>
                <a:path w="45" h="32">
                  <a:moveTo>
                    <a:pt x="21" y="0"/>
                  </a:moveTo>
                  <a:cubicBezTo>
                    <a:pt x="10" y="1"/>
                    <a:pt x="8" y="1"/>
                    <a:pt x="0" y="7"/>
                  </a:cubicBezTo>
                  <a:cubicBezTo>
                    <a:pt x="3" y="20"/>
                    <a:pt x="15" y="29"/>
                    <a:pt x="27" y="31"/>
                  </a:cubicBezTo>
                  <a:cubicBezTo>
                    <a:pt x="36" y="30"/>
                    <a:pt x="41" y="32"/>
                    <a:pt x="45" y="24"/>
                  </a:cubicBezTo>
                  <a:cubicBezTo>
                    <a:pt x="32" y="16"/>
                    <a:pt x="30" y="23"/>
                    <a:pt x="22" y="10"/>
                  </a:cubicBezTo>
                  <a:cubicBezTo>
                    <a:pt x="21" y="2"/>
                    <a:pt x="21" y="5"/>
                    <a:pt x="21"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71" name="Freeform 75"/>
            <p:cNvSpPr>
              <a:spLocks/>
            </p:cNvSpPr>
            <p:nvPr/>
          </p:nvSpPr>
          <p:spPr bwMode="invGray">
            <a:xfrm>
              <a:off x="4062" y="3021"/>
              <a:ext cx="27" cy="55"/>
            </a:xfrm>
            <a:custGeom>
              <a:avLst/>
              <a:gdLst/>
              <a:ahLst/>
              <a:cxnLst>
                <a:cxn ang="0">
                  <a:pos x="30" y="0"/>
                </a:cxn>
                <a:cxn ang="0">
                  <a:pos x="21" y="15"/>
                </a:cxn>
                <a:cxn ang="0">
                  <a:pos x="9" y="36"/>
                </a:cxn>
                <a:cxn ang="0">
                  <a:pos x="0" y="59"/>
                </a:cxn>
                <a:cxn ang="0">
                  <a:pos x="8" y="74"/>
                </a:cxn>
                <a:cxn ang="0">
                  <a:pos x="20" y="59"/>
                </a:cxn>
                <a:cxn ang="0">
                  <a:pos x="35" y="32"/>
                </a:cxn>
                <a:cxn ang="0">
                  <a:pos x="30" y="0"/>
                </a:cxn>
              </a:cxnLst>
              <a:rect l="0" t="0" r="r" b="b"/>
              <a:pathLst>
                <a:path w="35" h="74">
                  <a:moveTo>
                    <a:pt x="30" y="0"/>
                  </a:moveTo>
                  <a:cubicBezTo>
                    <a:pt x="33" y="8"/>
                    <a:pt x="29" y="14"/>
                    <a:pt x="21" y="15"/>
                  </a:cubicBezTo>
                  <a:cubicBezTo>
                    <a:pt x="19" y="27"/>
                    <a:pt x="24" y="33"/>
                    <a:pt x="9" y="36"/>
                  </a:cubicBezTo>
                  <a:cubicBezTo>
                    <a:pt x="13" y="50"/>
                    <a:pt x="12" y="52"/>
                    <a:pt x="0" y="59"/>
                  </a:cubicBezTo>
                  <a:cubicBezTo>
                    <a:pt x="3" y="64"/>
                    <a:pt x="5" y="69"/>
                    <a:pt x="8" y="74"/>
                  </a:cubicBezTo>
                  <a:cubicBezTo>
                    <a:pt x="15" y="71"/>
                    <a:pt x="16" y="65"/>
                    <a:pt x="20" y="59"/>
                  </a:cubicBezTo>
                  <a:cubicBezTo>
                    <a:pt x="22" y="47"/>
                    <a:pt x="28" y="41"/>
                    <a:pt x="35" y="32"/>
                  </a:cubicBezTo>
                  <a:cubicBezTo>
                    <a:pt x="34" y="26"/>
                    <a:pt x="30" y="8"/>
                    <a:pt x="30"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72" name="Freeform 76"/>
            <p:cNvSpPr>
              <a:spLocks/>
            </p:cNvSpPr>
            <p:nvPr/>
          </p:nvSpPr>
          <p:spPr bwMode="invGray">
            <a:xfrm>
              <a:off x="4113" y="3012"/>
              <a:ext cx="19" cy="55"/>
            </a:xfrm>
            <a:custGeom>
              <a:avLst/>
              <a:gdLst/>
              <a:ahLst/>
              <a:cxnLst>
                <a:cxn ang="0">
                  <a:pos x="13" y="7"/>
                </a:cxn>
                <a:cxn ang="0">
                  <a:pos x="4" y="8"/>
                </a:cxn>
                <a:cxn ang="0">
                  <a:pos x="0" y="22"/>
                </a:cxn>
                <a:cxn ang="0">
                  <a:pos x="15" y="41"/>
                </a:cxn>
                <a:cxn ang="0">
                  <a:pos x="25" y="56"/>
                </a:cxn>
                <a:cxn ang="0">
                  <a:pos x="16" y="20"/>
                </a:cxn>
                <a:cxn ang="0">
                  <a:pos x="13" y="7"/>
                </a:cxn>
              </a:cxnLst>
              <a:rect l="0" t="0" r="r" b="b"/>
              <a:pathLst>
                <a:path w="25" h="73">
                  <a:moveTo>
                    <a:pt x="13" y="7"/>
                  </a:moveTo>
                  <a:cubicBezTo>
                    <a:pt x="9" y="0"/>
                    <a:pt x="7" y="2"/>
                    <a:pt x="4" y="8"/>
                  </a:cubicBezTo>
                  <a:cubicBezTo>
                    <a:pt x="3" y="13"/>
                    <a:pt x="1" y="17"/>
                    <a:pt x="0" y="22"/>
                  </a:cubicBezTo>
                  <a:cubicBezTo>
                    <a:pt x="1" y="35"/>
                    <a:pt x="6" y="33"/>
                    <a:pt x="15" y="41"/>
                  </a:cubicBezTo>
                  <a:cubicBezTo>
                    <a:pt x="16" y="52"/>
                    <a:pt x="15" y="73"/>
                    <a:pt x="25" y="56"/>
                  </a:cubicBezTo>
                  <a:cubicBezTo>
                    <a:pt x="24" y="33"/>
                    <a:pt x="23" y="36"/>
                    <a:pt x="16" y="20"/>
                  </a:cubicBezTo>
                  <a:cubicBezTo>
                    <a:pt x="15" y="11"/>
                    <a:pt x="16" y="15"/>
                    <a:pt x="13" y="7"/>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73" name="Freeform 77"/>
            <p:cNvSpPr>
              <a:spLocks/>
            </p:cNvSpPr>
            <p:nvPr/>
          </p:nvSpPr>
          <p:spPr bwMode="invGray">
            <a:xfrm>
              <a:off x="4135" y="2995"/>
              <a:ext cx="10" cy="25"/>
            </a:xfrm>
            <a:custGeom>
              <a:avLst/>
              <a:gdLst/>
              <a:ahLst/>
              <a:cxnLst>
                <a:cxn ang="0">
                  <a:pos x="11" y="0"/>
                </a:cxn>
                <a:cxn ang="0">
                  <a:pos x="1" y="10"/>
                </a:cxn>
                <a:cxn ang="0">
                  <a:pos x="11" y="25"/>
                </a:cxn>
                <a:cxn ang="0">
                  <a:pos x="11" y="0"/>
                </a:cxn>
              </a:cxnLst>
              <a:rect l="0" t="0" r="r" b="b"/>
              <a:pathLst>
                <a:path w="14" h="33">
                  <a:moveTo>
                    <a:pt x="11" y="0"/>
                  </a:moveTo>
                  <a:cubicBezTo>
                    <a:pt x="7" y="3"/>
                    <a:pt x="5" y="7"/>
                    <a:pt x="1" y="10"/>
                  </a:cubicBezTo>
                  <a:cubicBezTo>
                    <a:pt x="2" y="18"/>
                    <a:pt x="0" y="33"/>
                    <a:pt x="11" y="25"/>
                  </a:cubicBezTo>
                  <a:cubicBezTo>
                    <a:pt x="14" y="15"/>
                    <a:pt x="5" y="4"/>
                    <a:pt x="11"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74" name="Freeform 78"/>
            <p:cNvSpPr>
              <a:spLocks/>
            </p:cNvSpPr>
            <p:nvPr/>
          </p:nvSpPr>
          <p:spPr bwMode="invGray">
            <a:xfrm>
              <a:off x="4145" y="3007"/>
              <a:ext cx="21" cy="48"/>
            </a:xfrm>
            <a:custGeom>
              <a:avLst/>
              <a:gdLst/>
              <a:ahLst/>
              <a:cxnLst>
                <a:cxn ang="0">
                  <a:pos x="5" y="0"/>
                </a:cxn>
                <a:cxn ang="0">
                  <a:pos x="11" y="14"/>
                </a:cxn>
                <a:cxn ang="0">
                  <a:pos x="20" y="21"/>
                </a:cxn>
                <a:cxn ang="0">
                  <a:pos x="8" y="39"/>
                </a:cxn>
                <a:cxn ang="0">
                  <a:pos x="0" y="56"/>
                </a:cxn>
                <a:cxn ang="0">
                  <a:pos x="11" y="57"/>
                </a:cxn>
                <a:cxn ang="0">
                  <a:pos x="26" y="26"/>
                </a:cxn>
                <a:cxn ang="0">
                  <a:pos x="5" y="0"/>
                </a:cxn>
              </a:cxnLst>
              <a:rect l="0" t="0" r="r" b="b"/>
              <a:pathLst>
                <a:path w="28" h="64">
                  <a:moveTo>
                    <a:pt x="5" y="0"/>
                  </a:moveTo>
                  <a:cubicBezTo>
                    <a:pt x="6" y="5"/>
                    <a:pt x="7" y="10"/>
                    <a:pt x="11" y="14"/>
                  </a:cubicBezTo>
                  <a:cubicBezTo>
                    <a:pt x="14" y="17"/>
                    <a:pt x="20" y="21"/>
                    <a:pt x="20" y="21"/>
                  </a:cubicBezTo>
                  <a:cubicBezTo>
                    <a:pt x="9" y="27"/>
                    <a:pt x="0" y="23"/>
                    <a:pt x="8" y="39"/>
                  </a:cubicBezTo>
                  <a:cubicBezTo>
                    <a:pt x="6" y="47"/>
                    <a:pt x="4" y="50"/>
                    <a:pt x="0" y="56"/>
                  </a:cubicBezTo>
                  <a:cubicBezTo>
                    <a:pt x="4" y="62"/>
                    <a:pt x="7" y="64"/>
                    <a:pt x="11" y="57"/>
                  </a:cubicBezTo>
                  <a:cubicBezTo>
                    <a:pt x="13" y="43"/>
                    <a:pt x="10" y="29"/>
                    <a:pt x="26" y="26"/>
                  </a:cubicBezTo>
                  <a:cubicBezTo>
                    <a:pt x="28" y="15"/>
                    <a:pt x="14" y="4"/>
                    <a:pt x="5"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75" name="Freeform 79"/>
            <p:cNvSpPr>
              <a:spLocks/>
            </p:cNvSpPr>
            <p:nvPr/>
          </p:nvSpPr>
          <p:spPr bwMode="invGray">
            <a:xfrm>
              <a:off x="3876" y="3076"/>
              <a:ext cx="12" cy="27"/>
            </a:xfrm>
            <a:custGeom>
              <a:avLst/>
              <a:gdLst/>
              <a:ahLst/>
              <a:cxnLst>
                <a:cxn ang="0">
                  <a:pos x="14" y="3"/>
                </a:cxn>
                <a:cxn ang="0">
                  <a:pos x="0" y="7"/>
                </a:cxn>
                <a:cxn ang="0">
                  <a:pos x="8" y="22"/>
                </a:cxn>
                <a:cxn ang="0">
                  <a:pos x="14" y="3"/>
                </a:cxn>
              </a:cxnLst>
              <a:rect l="0" t="0" r="r" b="b"/>
              <a:pathLst>
                <a:path w="16" h="36">
                  <a:moveTo>
                    <a:pt x="14" y="3"/>
                  </a:moveTo>
                  <a:cubicBezTo>
                    <a:pt x="7" y="0"/>
                    <a:pt x="4" y="1"/>
                    <a:pt x="0" y="7"/>
                  </a:cubicBezTo>
                  <a:cubicBezTo>
                    <a:pt x="3" y="14"/>
                    <a:pt x="2" y="17"/>
                    <a:pt x="8" y="22"/>
                  </a:cubicBezTo>
                  <a:cubicBezTo>
                    <a:pt x="16" y="36"/>
                    <a:pt x="11" y="7"/>
                    <a:pt x="14" y="3"/>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76" name="Freeform 80"/>
            <p:cNvSpPr>
              <a:spLocks/>
            </p:cNvSpPr>
            <p:nvPr/>
          </p:nvSpPr>
          <p:spPr bwMode="invGray">
            <a:xfrm>
              <a:off x="3866" y="3053"/>
              <a:ext cx="10" cy="15"/>
            </a:xfrm>
            <a:custGeom>
              <a:avLst/>
              <a:gdLst/>
              <a:ahLst/>
              <a:cxnLst>
                <a:cxn ang="0">
                  <a:pos x="10" y="5"/>
                </a:cxn>
                <a:cxn ang="0">
                  <a:pos x="1" y="11"/>
                </a:cxn>
                <a:cxn ang="0">
                  <a:pos x="9" y="20"/>
                </a:cxn>
                <a:cxn ang="0">
                  <a:pos x="10" y="5"/>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77" name="Freeform 81"/>
            <p:cNvSpPr>
              <a:spLocks/>
            </p:cNvSpPr>
            <p:nvPr/>
          </p:nvSpPr>
          <p:spPr bwMode="invGray">
            <a:xfrm>
              <a:off x="3862" y="3035"/>
              <a:ext cx="12" cy="14"/>
            </a:xfrm>
            <a:custGeom>
              <a:avLst/>
              <a:gdLst/>
              <a:ahLst/>
              <a:cxnLst>
                <a:cxn ang="0">
                  <a:pos x="10" y="5"/>
                </a:cxn>
                <a:cxn ang="0">
                  <a:pos x="0" y="10"/>
                </a:cxn>
                <a:cxn ang="0">
                  <a:pos x="12" y="19"/>
                </a:cxn>
                <a:cxn ang="0">
                  <a:pos x="10" y="5"/>
                </a:cxn>
              </a:cxnLst>
              <a:rect l="0" t="0" r="r" b="b"/>
              <a:pathLst>
                <a:path w="16" h="19">
                  <a:moveTo>
                    <a:pt x="10" y="5"/>
                  </a:moveTo>
                  <a:cubicBezTo>
                    <a:pt x="4" y="0"/>
                    <a:pt x="1" y="3"/>
                    <a:pt x="0" y="10"/>
                  </a:cubicBezTo>
                  <a:cubicBezTo>
                    <a:pt x="4" y="15"/>
                    <a:pt x="7" y="16"/>
                    <a:pt x="12" y="19"/>
                  </a:cubicBezTo>
                  <a:cubicBezTo>
                    <a:pt x="16" y="12"/>
                    <a:pt x="14" y="12"/>
                    <a:pt x="10" y="5"/>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78" name="Freeform 82"/>
            <p:cNvSpPr>
              <a:spLocks/>
            </p:cNvSpPr>
            <p:nvPr/>
          </p:nvSpPr>
          <p:spPr bwMode="invGray">
            <a:xfrm>
              <a:off x="3850" y="2995"/>
              <a:ext cx="11" cy="19"/>
            </a:xfrm>
            <a:custGeom>
              <a:avLst/>
              <a:gdLst/>
              <a:ahLst/>
              <a:cxnLst>
                <a:cxn ang="0">
                  <a:pos x="6" y="0"/>
                </a:cxn>
                <a:cxn ang="0">
                  <a:pos x="0" y="13"/>
                </a:cxn>
                <a:cxn ang="0">
                  <a:pos x="12" y="24"/>
                </a:cxn>
                <a:cxn ang="0">
                  <a:pos x="6" y="0"/>
                </a:cxn>
              </a:cxnLst>
              <a:rect l="0" t="0" r="r" b="b"/>
              <a:pathLst>
                <a:path w="14" h="25">
                  <a:moveTo>
                    <a:pt x="6" y="0"/>
                  </a:moveTo>
                  <a:cubicBezTo>
                    <a:pt x="4" y="5"/>
                    <a:pt x="3" y="9"/>
                    <a:pt x="0" y="13"/>
                  </a:cubicBezTo>
                  <a:cubicBezTo>
                    <a:pt x="1" y="24"/>
                    <a:pt x="1" y="25"/>
                    <a:pt x="12" y="24"/>
                  </a:cubicBezTo>
                  <a:cubicBezTo>
                    <a:pt x="14" y="12"/>
                    <a:pt x="8" y="10"/>
                    <a:pt x="6"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79" name="Freeform 83"/>
            <p:cNvSpPr>
              <a:spLocks/>
            </p:cNvSpPr>
            <p:nvPr/>
          </p:nvSpPr>
          <p:spPr bwMode="invGray">
            <a:xfrm>
              <a:off x="3852" y="3020"/>
              <a:ext cx="16" cy="13"/>
            </a:xfrm>
            <a:custGeom>
              <a:avLst/>
              <a:gdLst/>
              <a:ahLst/>
              <a:cxnLst>
                <a:cxn ang="0">
                  <a:pos x="13" y="0"/>
                </a:cxn>
                <a:cxn ang="0">
                  <a:pos x="19" y="18"/>
                </a:cxn>
                <a:cxn ang="0">
                  <a:pos x="14" y="6"/>
                </a:cxn>
                <a:cxn ang="0">
                  <a:pos x="13" y="0"/>
                </a:cxn>
              </a:cxnLst>
              <a:rect l="0" t="0" r="r" b="b"/>
              <a:pathLst>
                <a:path w="22" h="18">
                  <a:moveTo>
                    <a:pt x="13" y="0"/>
                  </a:moveTo>
                  <a:cubicBezTo>
                    <a:pt x="0" y="8"/>
                    <a:pt x="9" y="12"/>
                    <a:pt x="19" y="18"/>
                  </a:cubicBezTo>
                  <a:cubicBezTo>
                    <a:pt x="20" y="11"/>
                    <a:pt x="22" y="8"/>
                    <a:pt x="14" y="6"/>
                  </a:cubicBezTo>
                  <a:cubicBezTo>
                    <a:pt x="9" y="3"/>
                    <a:pt x="9" y="5"/>
                    <a:pt x="13"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80" name="Freeform 84"/>
            <p:cNvSpPr>
              <a:spLocks/>
            </p:cNvSpPr>
            <p:nvPr/>
          </p:nvSpPr>
          <p:spPr bwMode="invGray">
            <a:xfrm>
              <a:off x="4688" y="3643"/>
              <a:ext cx="45" cy="60"/>
            </a:xfrm>
            <a:custGeom>
              <a:avLst/>
              <a:gdLst/>
              <a:ahLst/>
              <a:cxnLst>
                <a:cxn ang="0">
                  <a:pos x="10" y="7"/>
                </a:cxn>
                <a:cxn ang="0">
                  <a:pos x="3" y="18"/>
                </a:cxn>
                <a:cxn ang="0">
                  <a:pos x="15" y="39"/>
                </a:cxn>
                <a:cxn ang="0">
                  <a:pos x="27" y="54"/>
                </a:cxn>
                <a:cxn ang="0">
                  <a:pos x="40" y="63"/>
                </a:cxn>
                <a:cxn ang="0">
                  <a:pos x="51" y="81"/>
                </a:cxn>
                <a:cxn ang="0">
                  <a:pos x="52" y="57"/>
                </a:cxn>
                <a:cxn ang="0">
                  <a:pos x="43" y="37"/>
                </a:cxn>
                <a:cxn ang="0">
                  <a:pos x="25" y="18"/>
                </a:cxn>
                <a:cxn ang="0">
                  <a:pos x="10" y="7"/>
                </a:cxn>
              </a:cxnLst>
              <a:rect l="0" t="0" r="r" b="b"/>
              <a:pathLst>
                <a:path w="60" h="81">
                  <a:moveTo>
                    <a:pt x="10" y="7"/>
                  </a:moveTo>
                  <a:cubicBezTo>
                    <a:pt x="0" y="0"/>
                    <a:pt x="0" y="9"/>
                    <a:pt x="3" y="18"/>
                  </a:cubicBezTo>
                  <a:cubicBezTo>
                    <a:pt x="5" y="25"/>
                    <a:pt x="12" y="32"/>
                    <a:pt x="15" y="39"/>
                  </a:cubicBezTo>
                  <a:cubicBezTo>
                    <a:pt x="16" y="51"/>
                    <a:pt x="17" y="51"/>
                    <a:pt x="27" y="54"/>
                  </a:cubicBezTo>
                  <a:cubicBezTo>
                    <a:pt x="31" y="57"/>
                    <a:pt x="36" y="60"/>
                    <a:pt x="40" y="63"/>
                  </a:cubicBezTo>
                  <a:cubicBezTo>
                    <a:pt x="43" y="70"/>
                    <a:pt x="45" y="77"/>
                    <a:pt x="51" y="81"/>
                  </a:cubicBezTo>
                  <a:cubicBezTo>
                    <a:pt x="60" y="75"/>
                    <a:pt x="56" y="66"/>
                    <a:pt x="52" y="57"/>
                  </a:cubicBezTo>
                  <a:cubicBezTo>
                    <a:pt x="51" y="49"/>
                    <a:pt x="50" y="41"/>
                    <a:pt x="43" y="37"/>
                  </a:cubicBezTo>
                  <a:cubicBezTo>
                    <a:pt x="37" y="30"/>
                    <a:pt x="33" y="23"/>
                    <a:pt x="25" y="18"/>
                  </a:cubicBezTo>
                  <a:cubicBezTo>
                    <a:pt x="20" y="12"/>
                    <a:pt x="17" y="9"/>
                    <a:pt x="10" y="7"/>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81" name="Freeform 85"/>
            <p:cNvSpPr>
              <a:spLocks/>
            </p:cNvSpPr>
            <p:nvPr/>
          </p:nvSpPr>
          <p:spPr bwMode="invGray">
            <a:xfrm>
              <a:off x="4919" y="3594"/>
              <a:ext cx="53" cy="46"/>
            </a:xfrm>
            <a:custGeom>
              <a:avLst/>
              <a:gdLst/>
              <a:ahLst/>
              <a:cxnLst>
                <a:cxn ang="0">
                  <a:pos x="28" y="23"/>
                </a:cxn>
                <a:cxn ang="0">
                  <a:pos x="13" y="32"/>
                </a:cxn>
                <a:cxn ang="0">
                  <a:pos x="1" y="44"/>
                </a:cxn>
                <a:cxn ang="0">
                  <a:pos x="13" y="59"/>
                </a:cxn>
                <a:cxn ang="0">
                  <a:pos x="28" y="44"/>
                </a:cxn>
                <a:cxn ang="0">
                  <a:pos x="40" y="23"/>
                </a:cxn>
                <a:cxn ang="0">
                  <a:pos x="55" y="0"/>
                </a:cxn>
                <a:cxn ang="0">
                  <a:pos x="71" y="11"/>
                </a:cxn>
                <a:cxn ang="0">
                  <a:pos x="35" y="23"/>
                </a:cxn>
                <a:cxn ang="0">
                  <a:pos x="28" y="23"/>
                </a:cxn>
              </a:cxnLst>
              <a:rect l="0" t="0" r="r" b="b"/>
              <a:pathLst>
                <a:path w="71" h="61">
                  <a:moveTo>
                    <a:pt x="28" y="23"/>
                  </a:moveTo>
                  <a:cubicBezTo>
                    <a:pt x="25" y="33"/>
                    <a:pt x="25" y="33"/>
                    <a:pt x="13" y="32"/>
                  </a:cubicBezTo>
                  <a:cubicBezTo>
                    <a:pt x="2" y="33"/>
                    <a:pt x="3" y="34"/>
                    <a:pt x="1" y="44"/>
                  </a:cubicBezTo>
                  <a:cubicBezTo>
                    <a:pt x="2" y="60"/>
                    <a:pt x="0" y="61"/>
                    <a:pt x="13" y="59"/>
                  </a:cubicBezTo>
                  <a:cubicBezTo>
                    <a:pt x="19" y="54"/>
                    <a:pt x="21" y="48"/>
                    <a:pt x="28" y="44"/>
                  </a:cubicBezTo>
                  <a:cubicBezTo>
                    <a:pt x="30" y="33"/>
                    <a:pt x="28" y="25"/>
                    <a:pt x="40" y="23"/>
                  </a:cubicBezTo>
                  <a:cubicBezTo>
                    <a:pt x="42" y="12"/>
                    <a:pt x="44" y="4"/>
                    <a:pt x="55" y="0"/>
                  </a:cubicBezTo>
                  <a:cubicBezTo>
                    <a:pt x="65" y="2"/>
                    <a:pt x="69" y="1"/>
                    <a:pt x="71" y="11"/>
                  </a:cubicBezTo>
                  <a:cubicBezTo>
                    <a:pt x="63" y="22"/>
                    <a:pt x="48" y="21"/>
                    <a:pt x="35" y="23"/>
                  </a:cubicBezTo>
                  <a:cubicBezTo>
                    <a:pt x="30" y="27"/>
                    <a:pt x="32" y="27"/>
                    <a:pt x="28" y="23"/>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82" name="Freeform 86"/>
            <p:cNvSpPr>
              <a:spLocks/>
            </p:cNvSpPr>
            <p:nvPr/>
          </p:nvSpPr>
          <p:spPr bwMode="invGray">
            <a:xfrm>
              <a:off x="4759" y="3569"/>
              <a:ext cx="17" cy="23"/>
            </a:xfrm>
            <a:custGeom>
              <a:avLst/>
              <a:gdLst/>
              <a:ahLst/>
              <a:cxnLst>
                <a:cxn ang="0">
                  <a:pos x="9" y="0"/>
                </a:cxn>
                <a:cxn ang="0">
                  <a:pos x="0" y="14"/>
                </a:cxn>
                <a:cxn ang="0">
                  <a:pos x="12" y="30"/>
                </a:cxn>
                <a:cxn ang="0">
                  <a:pos x="9" y="0"/>
                </a:cxn>
              </a:cxnLst>
              <a:rect l="0" t="0" r="r" b="b"/>
              <a:pathLst>
                <a:path w="23" h="30">
                  <a:moveTo>
                    <a:pt x="9" y="0"/>
                  </a:moveTo>
                  <a:cubicBezTo>
                    <a:pt x="8" y="7"/>
                    <a:pt x="3" y="8"/>
                    <a:pt x="0" y="14"/>
                  </a:cubicBezTo>
                  <a:cubicBezTo>
                    <a:pt x="3" y="21"/>
                    <a:pt x="8" y="24"/>
                    <a:pt x="12" y="30"/>
                  </a:cubicBezTo>
                  <a:cubicBezTo>
                    <a:pt x="23" y="15"/>
                    <a:pt x="4" y="9"/>
                    <a:pt x="9"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83" name="Freeform 87"/>
            <p:cNvSpPr>
              <a:spLocks/>
            </p:cNvSpPr>
            <p:nvPr/>
          </p:nvSpPr>
          <p:spPr bwMode="invGray">
            <a:xfrm>
              <a:off x="4751" y="3547"/>
              <a:ext cx="20" cy="17"/>
            </a:xfrm>
            <a:custGeom>
              <a:avLst/>
              <a:gdLst/>
              <a:ahLst/>
              <a:cxnLst>
                <a:cxn ang="0">
                  <a:pos x="19" y="0"/>
                </a:cxn>
                <a:cxn ang="0">
                  <a:pos x="0" y="14"/>
                </a:cxn>
                <a:cxn ang="0">
                  <a:pos x="21" y="20"/>
                </a:cxn>
                <a:cxn ang="0">
                  <a:pos x="19" y="0"/>
                </a:cxn>
              </a:cxnLst>
              <a:rect l="0" t="0" r="r" b="b"/>
              <a:pathLst>
                <a:path w="26" h="23">
                  <a:moveTo>
                    <a:pt x="19" y="0"/>
                  </a:moveTo>
                  <a:cubicBezTo>
                    <a:pt x="17" y="12"/>
                    <a:pt x="10" y="11"/>
                    <a:pt x="0" y="14"/>
                  </a:cubicBezTo>
                  <a:cubicBezTo>
                    <a:pt x="5" y="23"/>
                    <a:pt x="11" y="22"/>
                    <a:pt x="21" y="20"/>
                  </a:cubicBezTo>
                  <a:cubicBezTo>
                    <a:pt x="26" y="12"/>
                    <a:pt x="23" y="7"/>
                    <a:pt x="19"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84" name="Freeform 88"/>
            <p:cNvSpPr>
              <a:spLocks/>
            </p:cNvSpPr>
            <p:nvPr/>
          </p:nvSpPr>
          <p:spPr bwMode="invGray">
            <a:xfrm>
              <a:off x="4598" y="3353"/>
              <a:ext cx="24" cy="33"/>
            </a:xfrm>
            <a:custGeom>
              <a:avLst/>
              <a:gdLst/>
              <a:ahLst/>
              <a:cxnLst>
                <a:cxn ang="0">
                  <a:pos x="28" y="0"/>
                </a:cxn>
                <a:cxn ang="0">
                  <a:pos x="10" y="11"/>
                </a:cxn>
                <a:cxn ang="0">
                  <a:pos x="12" y="32"/>
                </a:cxn>
                <a:cxn ang="0">
                  <a:pos x="24" y="36"/>
                </a:cxn>
                <a:cxn ang="0">
                  <a:pos x="28" y="0"/>
                </a:cxn>
              </a:cxnLst>
              <a:rect l="0" t="0" r="r" b="b"/>
              <a:pathLst>
                <a:path w="32" h="44">
                  <a:moveTo>
                    <a:pt x="28" y="0"/>
                  </a:moveTo>
                  <a:cubicBezTo>
                    <a:pt x="32" y="10"/>
                    <a:pt x="18" y="9"/>
                    <a:pt x="10" y="11"/>
                  </a:cubicBezTo>
                  <a:cubicBezTo>
                    <a:pt x="0" y="18"/>
                    <a:pt x="7" y="24"/>
                    <a:pt x="12" y="32"/>
                  </a:cubicBezTo>
                  <a:cubicBezTo>
                    <a:pt x="14" y="44"/>
                    <a:pt x="15" y="41"/>
                    <a:pt x="24" y="36"/>
                  </a:cubicBezTo>
                  <a:cubicBezTo>
                    <a:pt x="32" y="25"/>
                    <a:pt x="29" y="14"/>
                    <a:pt x="28"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85" name="Freeform 89"/>
            <p:cNvSpPr>
              <a:spLocks/>
            </p:cNvSpPr>
            <p:nvPr/>
          </p:nvSpPr>
          <p:spPr bwMode="invGray">
            <a:xfrm>
              <a:off x="4632" y="3396"/>
              <a:ext cx="26" cy="33"/>
            </a:xfrm>
            <a:custGeom>
              <a:avLst/>
              <a:gdLst/>
              <a:ahLst/>
              <a:cxnLst>
                <a:cxn ang="0">
                  <a:pos x="30" y="0"/>
                </a:cxn>
                <a:cxn ang="0">
                  <a:pos x="10" y="9"/>
                </a:cxn>
                <a:cxn ang="0">
                  <a:pos x="14" y="32"/>
                </a:cxn>
                <a:cxn ang="0">
                  <a:pos x="26" y="36"/>
                </a:cxn>
                <a:cxn ang="0">
                  <a:pos x="30" y="0"/>
                </a:cxn>
              </a:cxnLst>
              <a:rect l="0" t="0" r="r" b="b"/>
              <a:pathLst>
                <a:path w="34" h="44">
                  <a:moveTo>
                    <a:pt x="30" y="0"/>
                  </a:moveTo>
                  <a:cubicBezTo>
                    <a:pt x="34" y="10"/>
                    <a:pt x="18" y="7"/>
                    <a:pt x="10" y="9"/>
                  </a:cubicBezTo>
                  <a:cubicBezTo>
                    <a:pt x="0" y="16"/>
                    <a:pt x="9" y="24"/>
                    <a:pt x="14" y="32"/>
                  </a:cubicBezTo>
                  <a:cubicBezTo>
                    <a:pt x="16" y="44"/>
                    <a:pt x="17" y="41"/>
                    <a:pt x="26" y="36"/>
                  </a:cubicBezTo>
                  <a:cubicBezTo>
                    <a:pt x="34" y="25"/>
                    <a:pt x="31" y="14"/>
                    <a:pt x="30"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86" name="Freeform 90"/>
            <p:cNvSpPr>
              <a:spLocks/>
            </p:cNvSpPr>
            <p:nvPr/>
          </p:nvSpPr>
          <p:spPr bwMode="invGray">
            <a:xfrm>
              <a:off x="4659" y="3459"/>
              <a:ext cx="28" cy="28"/>
            </a:xfrm>
            <a:custGeom>
              <a:avLst/>
              <a:gdLst/>
              <a:ahLst/>
              <a:cxnLst>
                <a:cxn ang="0">
                  <a:pos x="34" y="2"/>
                </a:cxn>
                <a:cxn ang="0">
                  <a:pos x="10" y="2"/>
                </a:cxn>
                <a:cxn ang="0">
                  <a:pos x="14" y="25"/>
                </a:cxn>
                <a:cxn ang="0">
                  <a:pos x="26" y="29"/>
                </a:cxn>
                <a:cxn ang="0">
                  <a:pos x="34" y="2"/>
                </a:cxn>
              </a:cxnLst>
              <a:rect l="0" t="0" r="r" b="b"/>
              <a:pathLst>
                <a:path w="38" h="37">
                  <a:moveTo>
                    <a:pt x="34" y="2"/>
                  </a:moveTo>
                  <a:cubicBezTo>
                    <a:pt x="38" y="12"/>
                    <a:pt x="18" y="0"/>
                    <a:pt x="10" y="2"/>
                  </a:cubicBezTo>
                  <a:cubicBezTo>
                    <a:pt x="0" y="9"/>
                    <a:pt x="9" y="17"/>
                    <a:pt x="14" y="25"/>
                  </a:cubicBezTo>
                  <a:cubicBezTo>
                    <a:pt x="16" y="37"/>
                    <a:pt x="17" y="34"/>
                    <a:pt x="26" y="29"/>
                  </a:cubicBezTo>
                  <a:cubicBezTo>
                    <a:pt x="34" y="18"/>
                    <a:pt x="35" y="16"/>
                    <a:pt x="34" y="2"/>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87" name="Freeform 91"/>
            <p:cNvSpPr>
              <a:spLocks/>
            </p:cNvSpPr>
            <p:nvPr/>
          </p:nvSpPr>
          <p:spPr bwMode="invGray">
            <a:xfrm>
              <a:off x="4693" y="3449"/>
              <a:ext cx="28" cy="26"/>
            </a:xfrm>
            <a:custGeom>
              <a:avLst/>
              <a:gdLst/>
              <a:ahLst/>
              <a:cxnLst>
                <a:cxn ang="0">
                  <a:pos x="34" y="2"/>
                </a:cxn>
                <a:cxn ang="0">
                  <a:pos x="10" y="2"/>
                </a:cxn>
                <a:cxn ang="0">
                  <a:pos x="16" y="22"/>
                </a:cxn>
                <a:cxn ang="0">
                  <a:pos x="27" y="22"/>
                </a:cxn>
                <a:cxn ang="0">
                  <a:pos x="34" y="2"/>
                </a:cxn>
              </a:cxnLst>
              <a:rect l="0" t="0" r="r" b="b"/>
              <a:pathLst>
                <a:path w="38" h="34">
                  <a:moveTo>
                    <a:pt x="34" y="2"/>
                  </a:moveTo>
                  <a:cubicBezTo>
                    <a:pt x="38" y="12"/>
                    <a:pt x="18" y="0"/>
                    <a:pt x="10" y="2"/>
                  </a:cubicBezTo>
                  <a:cubicBezTo>
                    <a:pt x="0" y="9"/>
                    <a:pt x="11" y="14"/>
                    <a:pt x="16" y="22"/>
                  </a:cubicBezTo>
                  <a:cubicBezTo>
                    <a:pt x="18" y="34"/>
                    <a:pt x="18" y="27"/>
                    <a:pt x="27" y="22"/>
                  </a:cubicBezTo>
                  <a:cubicBezTo>
                    <a:pt x="35" y="11"/>
                    <a:pt x="35" y="16"/>
                    <a:pt x="34" y="2"/>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88" name="Freeform 92"/>
            <p:cNvSpPr>
              <a:spLocks/>
            </p:cNvSpPr>
            <p:nvPr/>
          </p:nvSpPr>
          <p:spPr bwMode="invGray">
            <a:xfrm>
              <a:off x="4683" y="3413"/>
              <a:ext cx="26" cy="20"/>
            </a:xfrm>
            <a:custGeom>
              <a:avLst/>
              <a:gdLst/>
              <a:ahLst/>
              <a:cxnLst>
                <a:cxn ang="0">
                  <a:pos x="31" y="1"/>
                </a:cxn>
                <a:cxn ang="0">
                  <a:pos x="10" y="2"/>
                </a:cxn>
                <a:cxn ang="0">
                  <a:pos x="13" y="15"/>
                </a:cxn>
                <a:cxn ang="0">
                  <a:pos x="25" y="19"/>
                </a:cxn>
                <a:cxn ang="0">
                  <a:pos x="31" y="1"/>
                </a:cxn>
              </a:cxnLst>
              <a:rect l="0" t="0" r="r" b="b"/>
              <a:pathLst>
                <a:path w="35" h="27">
                  <a:moveTo>
                    <a:pt x="31" y="1"/>
                  </a:moveTo>
                  <a:cubicBezTo>
                    <a:pt x="35" y="11"/>
                    <a:pt x="18" y="0"/>
                    <a:pt x="10" y="2"/>
                  </a:cubicBezTo>
                  <a:cubicBezTo>
                    <a:pt x="0" y="9"/>
                    <a:pt x="8" y="7"/>
                    <a:pt x="13" y="15"/>
                  </a:cubicBezTo>
                  <a:cubicBezTo>
                    <a:pt x="15" y="27"/>
                    <a:pt x="16" y="24"/>
                    <a:pt x="25" y="19"/>
                  </a:cubicBezTo>
                  <a:cubicBezTo>
                    <a:pt x="33" y="8"/>
                    <a:pt x="32" y="15"/>
                    <a:pt x="31" y="1"/>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89" name="Freeform 93"/>
            <p:cNvSpPr>
              <a:spLocks/>
            </p:cNvSpPr>
            <p:nvPr/>
          </p:nvSpPr>
          <p:spPr bwMode="invGray">
            <a:xfrm>
              <a:off x="4657" y="3388"/>
              <a:ext cx="26" cy="35"/>
            </a:xfrm>
            <a:custGeom>
              <a:avLst/>
              <a:gdLst/>
              <a:ahLst/>
              <a:cxnLst>
                <a:cxn ang="0">
                  <a:pos x="28" y="16"/>
                </a:cxn>
                <a:cxn ang="0">
                  <a:pos x="19" y="2"/>
                </a:cxn>
                <a:cxn ang="0">
                  <a:pos x="10" y="25"/>
                </a:cxn>
                <a:cxn ang="0">
                  <a:pos x="19" y="35"/>
                </a:cxn>
                <a:cxn ang="0">
                  <a:pos x="27" y="29"/>
                </a:cxn>
                <a:cxn ang="0">
                  <a:pos x="28" y="16"/>
                </a:cxn>
              </a:cxnLst>
              <a:rect l="0" t="0" r="r" b="b"/>
              <a:pathLst>
                <a:path w="35" h="47">
                  <a:moveTo>
                    <a:pt x="28" y="16"/>
                  </a:moveTo>
                  <a:cubicBezTo>
                    <a:pt x="27" y="13"/>
                    <a:pt x="22" y="0"/>
                    <a:pt x="19" y="2"/>
                  </a:cubicBezTo>
                  <a:cubicBezTo>
                    <a:pt x="16" y="4"/>
                    <a:pt x="10" y="20"/>
                    <a:pt x="10" y="25"/>
                  </a:cubicBezTo>
                  <a:cubicBezTo>
                    <a:pt x="0" y="32"/>
                    <a:pt x="14" y="27"/>
                    <a:pt x="19" y="35"/>
                  </a:cubicBezTo>
                  <a:cubicBezTo>
                    <a:pt x="21" y="47"/>
                    <a:pt x="18" y="34"/>
                    <a:pt x="27" y="29"/>
                  </a:cubicBezTo>
                  <a:cubicBezTo>
                    <a:pt x="35" y="18"/>
                    <a:pt x="29" y="30"/>
                    <a:pt x="28" y="16"/>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90" name="Freeform 94"/>
            <p:cNvSpPr>
              <a:spLocks/>
            </p:cNvSpPr>
            <p:nvPr/>
          </p:nvSpPr>
          <p:spPr bwMode="invGray">
            <a:xfrm>
              <a:off x="4625" y="3372"/>
              <a:ext cx="24" cy="26"/>
            </a:xfrm>
            <a:custGeom>
              <a:avLst/>
              <a:gdLst/>
              <a:ahLst/>
              <a:cxnLst>
                <a:cxn ang="0">
                  <a:pos x="22" y="10"/>
                </a:cxn>
                <a:cxn ang="0">
                  <a:pos x="10" y="2"/>
                </a:cxn>
                <a:cxn ang="0">
                  <a:pos x="12" y="23"/>
                </a:cxn>
                <a:cxn ang="0">
                  <a:pos x="24" y="27"/>
                </a:cxn>
                <a:cxn ang="0">
                  <a:pos x="22" y="10"/>
                </a:cxn>
              </a:cxnLst>
              <a:rect l="0" t="0" r="r" b="b"/>
              <a:pathLst>
                <a:path w="32" h="35">
                  <a:moveTo>
                    <a:pt x="22" y="10"/>
                  </a:moveTo>
                  <a:cubicBezTo>
                    <a:pt x="26" y="20"/>
                    <a:pt x="18" y="0"/>
                    <a:pt x="10" y="2"/>
                  </a:cubicBezTo>
                  <a:cubicBezTo>
                    <a:pt x="0" y="9"/>
                    <a:pt x="7" y="15"/>
                    <a:pt x="12" y="23"/>
                  </a:cubicBezTo>
                  <a:cubicBezTo>
                    <a:pt x="14" y="35"/>
                    <a:pt x="15" y="32"/>
                    <a:pt x="24" y="27"/>
                  </a:cubicBezTo>
                  <a:cubicBezTo>
                    <a:pt x="32" y="16"/>
                    <a:pt x="23" y="24"/>
                    <a:pt x="22" y="1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91" name="Freeform 95"/>
            <p:cNvSpPr>
              <a:spLocks/>
            </p:cNvSpPr>
            <p:nvPr/>
          </p:nvSpPr>
          <p:spPr bwMode="invGray">
            <a:xfrm>
              <a:off x="4665" y="3425"/>
              <a:ext cx="24" cy="26"/>
            </a:xfrm>
            <a:custGeom>
              <a:avLst/>
              <a:gdLst/>
              <a:ahLst/>
              <a:cxnLst>
                <a:cxn ang="0">
                  <a:pos x="22" y="10"/>
                </a:cxn>
                <a:cxn ang="0">
                  <a:pos x="10" y="2"/>
                </a:cxn>
                <a:cxn ang="0">
                  <a:pos x="12" y="23"/>
                </a:cxn>
                <a:cxn ang="0">
                  <a:pos x="24" y="27"/>
                </a:cxn>
                <a:cxn ang="0">
                  <a:pos x="22" y="10"/>
                </a:cxn>
              </a:cxnLst>
              <a:rect l="0" t="0" r="r" b="b"/>
              <a:pathLst>
                <a:path w="32" h="35">
                  <a:moveTo>
                    <a:pt x="22" y="10"/>
                  </a:moveTo>
                  <a:cubicBezTo>
                    <a:pt x="26" y="20"/>
                    <a:pt x="18" y="0"/>
                    <a:pt x="10" y="2"/>
                  </a:cubicBezTo>
                  <a:cubicBezTo>
                    <a:pt x="0" y="9"/>
                    <a:pt x="7" y="15"/>
                    <a:pt x="12" y="23"/>
                  </a:cubicBezTo>
                  <a:cubicBezTo>
                    <a:pt x="14" y="35"/>
                    <a:pt x="15" y="32"/>
                    <a:pt x="24" y="27"/>
                  </a:cubicBezTo>
                  <a:cubicBezTo>
                    <a:pt x="32" y="16"/>
                    <a:pt x="23" y="24"/>
                    <a:pt x="22" y="1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92" name="Freeform 96"/>
            <p:cNvSpPr>
              <a:spLocks/>
            </p:cNvSpPr>
            <p:nvPr/>
          </p:nvSpPr>
          <p:spPr bwMode="invGray">
            <a:xfrm>
              <a:off x="3055" y="2051"/>
              <a:ext cx="141" cy="108"/>
            </a:xfrm>
            <a:custGeom>
              <a:avLst/>
              <a:gdLst/>
              <a:ahLst/>
              <a:cxnLst>
                <a:cxn ang="0">
                  <a:pos x="171" y="4"/>
                </a:cxn>
                <a:cxn ang="0">
                  <a:pos x="185" y="4"/>
                </a:cxn>
                <a:cxn ang="0">
                  <a:pos x="189" y="16"/>
                </a:cxn>
                <a:cxn ang="0">
                  <a:pos x="187" y="24"/>
                </a:cxn>
                <a:cxn ang="0">
                  <a:pos x="131" y="44"/>
                </a:cxn>
                <a:cxn ang="0">
                  <a:pos x="109" y="58"/>
                </a:cxn>
                <a:cxn ang="0">
                  <a:pos x="97" y="62"/>
                </a:cxn>
                <a:cxn ang="0">
                  <a:pos x="71" y="82"/>
                </a:cxn>
                <a:cxn ang="0">
                  <a:pos x="75" y="92"/>
                </a:cxn>
                <a:cxn ang="0">
                  <a:pos x="83" y="116"/>
                </a:cxn>
                <a:cxn ang="0">
                  <a:pos x="107" y="126"/>
                </a:cxn>
                <a:cxn ang="0">
                  <a:pos x="93" y="140"/>
                </a:cxn>
                <a:cxn ang="0">
                  <a:pos x="83" y="130"/>
                </a:cxn>
                <a:cxn ang="0">
                  <a:pos x="71" y="134"/>
                </a:cxn>
                <a:cxn ang="0">
                  <a:pos x="21" y="122"/>
                </a:cxn>
                <a:cxn ang="0">
                  <a:pos x="19" y="106"/>
                </a:cxn>
                <a:cxn ang="0">
                  <a:pos x="47" y="90"/>
                </a:cxn>
                <a:cxn ang="0">
                  <a:pos x="51" y="76"/>
                </a:cxn>
                <a:cxn ang="0">
                  <a:pos x="47" y="64"/>
                </a:cxn>
                <a:cxn ang="0">
                  <a:pos x="73" y="46"/>
                </a:cxn>
                <a:cxn ang="0">
                  <a:pos x="97" y="36"/>
                </a:cxn>
                <a:cxn ang="0">
                  <a:pos x="113" y="24"/>
                </a:cxn>
                <a:cxn ang="0">
                  <a:pos x="171" y="4"/>
                </a:cxn>
              </a:cxnLst>
              <a:rect l="0" t="0" r="r" b="b"/>
              <a:pathLst>
                <a:path w="189" h="144">
                  <a:moveTo>
                    <a:pt x="171" y="4"/>
                  </a:moveTo>
                  <a:cubicBezTo>
                    <a:pt x="174" y="3"/>
                    <a:pt x="182" y="0"/>
                    <a:pt x="185" y="4"/>
                  </a:cubicBezTo>
                  <a:cubicBezTo>
                    <a:pt x="187" y="7"/>
                    <a:pt x="189" y="16"/>
                    <a:pt x="189" y="16"/>
                  </a:cubicBezTo>
                  <a:cubicBezTo>
                    <a:pt x="188" y="19"/>
                    <a:pt x="189" y="22"/>
                    <a:pt x="187" y="24"/>
                  </a:cubicBezTo>
                  <a:cubicBezTo>
                    <a:pt x="175" y="34"/>
                    <a:pt x="146" y="34"/>
                    <a:pt x="131" y="44"/>
                  </a:cubicBezTo>
                  <a:cubicBezTo>
                    <a:pt x="125" y="53"/>
                    <a:pt x="120" y="54"/>
                    <a:pt x="109" y="58"/>
                  </a:cubicBezTo>
                  <a:cubicBezTo>
                    <a:pt x="105" y="59"/>
                    <a:pt x="97" y="62"/>
                    <a:pt x="97" y="62"/>
                  </a:cubicBezTo>
                  <a:cubicBezTo>
                    <a:pt x="88" y="76"/>
                    <a:pt x="83" y="74"/>
                    <a:pt x="71" y="82"/>
                  </a:cubicBezTo>
                  <a:cubicBezTo>
                    <a:pt x="66" y="98"/>
                    <a:pt x="70" y="78"/>
                    <a:pt x="75" y="92"/>
                  </a:cubicBezTo>
                  <a:cubicBezTo>
                    <a:pt x="81" y="108"/>
                    <a:pt x="71" y="108"/>
                    <a:pt x="83" y="116"/>
                  </a:cubicBezTo>
                  <a:cubicBezTo>
                    <a:pt x="90" y="121"/>
                    <a:pt x="107" y="126"/>
                    <a:pt x="107" y="126"/>
                  </a:cubicBezTo>
                  <a:cubicBezTo>
                    <a:pt x="105" y="139"/>
                    <a:pt x="106" y="144"/>
                    <a:pt x="93" y="140"/>
                  </a:cubicBezTo>
                  <a:cubicBezTo>
                    <a:pt x="91" y="137"/>
                    <a:pt x="87" y="130"/>
                    <a:pt x="83" y="130"/>
                  </a:cubicBezTo>
                  <a:cubicBezTo>
                    <a:pt x="79" y="130"/>
                    <a:pt x="71" y="134"/>
                    <a:pt x="71" y="134"/>
                  </a:cubicBezTo>
                  <a:cubicBezTo>
                    <a:pt x="52" y="129"/>
                    <a:pt x="42" y="124"/>
                    <a:pt x="21" y="122"/>
                  </a:cubicBezTo>
                  <a:cubicBezTo>
                    <a:pt x="14" y="115"/>
                    <a:pt x="0" y="102"/>
                    <a:pt x="19" y="106"/>
                  </a:cubicBezTo>
                  <a:cubicBezTo>
                    <a:pt x="29" y="91"/>
                    <a:pt x="26" y="93"/>
                    <a:pt x="47" y="90"/>
                  </a:cubicBezTo>
                  <a:cubicBezTo>
                    <a:pt x="55" y="84"/>
                    <a:pt x="54" y="88"/>
                    <a:pt x="51" y="76"/>
                  </a:cubicBezTo>
                  <a:cubicBezTo>
                    <a:pt x="50" y="72"/>
                    <a:pt x="47" y="64"/>
                    <a:pt x="47" y="64"/>
                  </a:cubicBezTo>
                  <a:cubicBezTo>
                    <a:pt x="50" y="41"/>
                    <a:pt x="50" y="43"/>
                    <a:pt x="73" y="46"/>
                  </a:cubicBezTo>
                  <a:cubicBezTo>
                    <a:pt x="82" y="45"/>
                    <a:pt x="97" y="36"/>
                    <a:pt x="97" y="36"/>
                  </a:cubicBezTo>
                  <a:cubicBezTo>
                    <a:pt x="102" y="29"/>
                    <a:pt x="105" y="27"/>
                    <a:pt x="113" y="24"/>
                  </a:cubicBezTo>
                  <a:cubicBezTo>
                    <a:pt x="134" y="27"/>
                    <a:pt x="161" y="25"/>
                    <a:pt x="171" y="4"/>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93" name="Freeform 97"/>
            <p:cNvSpPr>
              <a:spLocks/>
            </p:cNvSpPr>
            <p:nvPr/>
          </p:nvSpPr>
          <p:spPr bwMode="invGray">
            <a:xfrm>
              <a:off x="3139" y="2155"/>
              <a:ext cx="40" cy="12"/>
            </a:xfrm>
            <a:custGeom>
              <a:avLst/>
              <a:gdLst/>
              <a:ahLst/>
              <a:cxnLst>
                <a:cxn ang="0">
                  <a:pos x="24" y="0"/>
                </a:cxn>
                <a:cxn ang="0">
                  <a:pos x="12" y="2"/>
                </a:cxn>
                <a:cxn ang="0">
                  <a:pos x="32" y="16"/>
                </a:cxn>
                <a:cxn ang="0">
                  <a:pos x="44" y="14"/>
                </a:cxn>
                <a:cxn ang="0">
                  <a:pos x="24" y="0"/>
                </a:cxn>
              </a:cxnLst>
              <a:rect l="0" t="0" r="r" b="b"/>
              <a:pathLst>
                <a:path w="53" h="17">
                  <a:moveTo>
                    <a:pt x="24" y="0"/>
                  </a:moveTo>
                  <a:cubicBezTo>
                    <a:pt x="20" y="1"/>
                    <a:pt x="16" y="0"/>
                    <a:pt x="12" y="2"/>
                  </a:cubicBezTo>
                  <a:cubicBezTo>
                    <a:pt x="0" y="9"/>
                    <a:pt x="30" y="15"/>
                    <a:pt x="32" y="16"/>
                  </a:cubicBezTo>
                  <a:cubicBezTo>
                    <a:pt x="36" y="15"/>
                    <a:pt x="41" y="17"/>
                    <a:pt x="44" y="14"/>
                  </a:cubicBezTo>
                  <a:cubicBezTo>
                    <a:pt x="53" y="3"/>
                    <a:pt x="30" y="0"/>
                    <a:pt x="24"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94" name="Freeform 98"/>
            <p:cNvSpPr>
              <a:spLocks/>
            </p:cNvSpPr>
            <p:nvPr/>
          </p:nvSpPr>
          <p:spPr bwMode="invGray">
            <a:xfrm>
              <a:off x="3344" y="1999"/>
              <a:ext cx="42" cy="28"/>
            </a:xfrm>
            <a:custGeom>
              <a:avLst/>
              <a:gdLst/>
              <a:ahLst/>
              <a:cxnLst>
                <a:cxn ang="0">
                  <a:pos x="57" y="4"/>
                </a:cxn>
                <a:cxn ang="0">
                  <a:pos x="25" y="24"/>
                </a:cxn>
                <a:cxn ang="0">
                  <a:pos x="11" y="34"/>
                </a:cxn>
                <a:cxn ang="0">
                  <a:pos x="9" y="4"/>
                </a:cxn>
                <a:cxn ang="0">
                  <a:pos x="21" y="0"/>
                </a:cxn>
                <a:cxn ang="0">
                  <a:pos x="57" y="4"/>
                </a:cxn>
              </a:cxnLst>
              <a:rect l="0" t="0" r="r" b="b"/>
              <a:pathLst>
                <a:path w="57" h="37">
                  <a:moveTo>
                    <a:pt x="57" y="4"/>
                  </a:moveTo>
                  <a:cubicBezTo>
                    <a:pt x="53" y="16"/>
                    <a:pt x="35" y="17"/>
                    <a:pt x="25" y="24"/>
                  </a:cubicBezTo>
                  <a:cubicBezTo>
                    <a:pt x="22" y="34"/>
                    <a:pt x="22" y="37"/>
                    <a:pt x="11" y="34"/>
                  </a:cubicBezTo>
                  <a:cubicBezTo>
                    <a:pt x="6" y="27"/>
                    <a:pt x="0" y="10"/>
                    <a:pt x="9" y="4"/>
                  </a:cubicBezTo>
                  <a:cubicBezTo>
                    <a:pt x="12" y="2"/>
                    <a:pt x="21" y="0"/>
                    <a:pt x="21" y="0"/>
                  </a:cubicBezTo>
                  <a:cubicBezTo>
                    <a:pt x="33" y="2"/>
                    <a:pt x="45" y="4"/>
                    <a:pt x="57" y="4"/>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95" name="Freeform 99"/>
            <p:cNvSpPr>
              <a:spLocks/>
            </p:cNvSpPr>
            <p:nvPr/>
          </p:nvSpPr>
          <p:spPr bwMode="invGray">
            <a:xfrm>
              <a:off x="3374" y="2012"/>
              <a:ext cx="50" cy="20"/>
            </a:xfrm>
            <a:custGeom>
              <a:avLst/>
              <a:gdLst/>
              <a:ahLst/>
              <a:cxnLst>
                <a:cxn ang="0">
                  <a:pos x="29" y="0"/>
                </a:cxn>
                <a:cxn ang="0">
                  <a:pos x="11" y="6"/>
                </a:cxn>
                <a:cxn ang="0">
                  <a:pos x="57" y="26"/>
                </a:cxn>
                <a:cxn ang="0">
                  <a:pos x="63" y="24"/>
                </a:cxn>
                <a:cxn ang="0">
                  <a:pos x="29" y="0"/>
                </a:cxn>
              </a:cxnLst>
              <a:rect l="0" t="0" r="r" b="b"/>
              <a:pathLst>
                <a:path w="68" h="26">
                  <a:moveTo>
                    <a:pt x="29" y="0"/>
                  </a:moveTo>
                  <a:cubicBezTo>
                    <a:pt x="23" y="2"/>
                    <a:pt x="11" y="6"/>
                    <a:pt x="11" y="6"/>
                  </a:cubicBezTo>
                  <a:cubicBezTo>
                    <a:pt x="0" y="23"/>
                    <a:pt x="47" y="24"/>
                    <a:pt x="57" y="26"/>
                  </a:cubicBezTo>
                  <a:cubicBezTo>
                    <a:pt x="59" y="25"/>
                    <a:pt x="62" y="26"/>
                    <a:pt x="63" y="24"/>
                  </a:cubicBezTo>
                  <a:cubicBezTo>
                    <a:pt x="68" y="3"/>
                    <a:pt x="42" y="3"/>
                    <a:pt x="29"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96" name="Freeform 100"/>
            <p:cNvSpPr>
              <a:spLocks/>
            </p:cNvSpPr>
            <p:nvPr/>
          </p:nvSpPr>
          <p:spPr bwMode="invGray">
            <a:xfrm>
              <a:off x="3428" y="2015"/>
              <a:ext cx="50" cy="32"/>
            </a:xfrm>
            <a:custGeom>
              <a:avLst/>
              <a:gdLst/>
              <a:ahLst/>
              <a:cxnLst>
                <a:cxn ang="0">
                  <a:pos x="50" y="9"/>
                </a:cxn>
                <a:cxn ang="0">
                  <a:pos x="26" y="9"/>
                </a:cxn>
                <a:cxn ang="0">
                  <a:pos x="10" y="9"/>
                </a:cxn>
                <a:cxn ang="0">
                  <a:pos x="8" y="35"/>
                </a:cxn>
                <a:cxn ang="0">
                  <a:pos x="32" y="43"/>
                </a:cxn>
                <a:cxn ang="0">
                  <a:pos x="62" y="27"/>
                </a:cxn>
                <a:cxn ang="0">
                  <a:pos x="50" y="9"/>
                </a:cxn>
              </a:cxnLst>
              <a:rect l="0" t="0" r="r" b="b"/>
              <a:pathLst>
                <a:path w="66" h="43">
                  <a:moveTo>
                    <a:pt x="50" y="9"/>
                  </a:moveTo>
                  <a:cubicBezTo>
                    <a:pt x="40" y="16"/>
                    <a:pt x="36" y="16"/>
                    <a:pt x="26" y="9"/>
                  </a:cubicBezTo>
                  <a:cubicBezTo>
                    <a:pt x="20" y="0"/>
                    <a:pt x="18" y="4"/>
                    <a:pt x="10" y="9"/>
                  </a:cubicBezTo>
                  <a:cubicBezTo>
                    <a:pt x="4" y="17"/>
                    <a:pt x="0" y="21"/>
                    <a:pt x="8" y="35"/>
                  </a:cubicBezTo>
                  <a:cubicBezTo>
                    <a:pt x="12" y="42"/>
                    <a:pt x="32" y="43"/>
                    <a:pt x="32" y="43"/>
                  </a:cubicBezTo>
                  <a:cubicBezTo>
                    <a:pt x="41" y="40"/>
                    <a:pt x="54" y="33"/>
                    <a:pt x="62" y="27"/>
                  </a:cubicBezTo>
                  <a:cubicBezTo>
                    <a:pt x="66" y="15"/>
                    <a:pt x="61" y="15"/>
                    <a:pt x="50" y="9"/>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97" name="Freeform 101"/>
            <p:cNvSpPr>
              <a:spLocks/>
            </p:cNvSpPr>
            <p:nvPr/>
          </p:nvSpPr>
          <p:spPr bwMode="invGray">
            <a:xfrm>
              <a:off x="3777" y="2042"/>
              <a:ext cx="88" cy="31"/>
            </a:xfrm>
            <a:custGeom>
              <a:avLst/>
              <a:gdLst/>
              <a:ahLst/>
              <a:cxnLst>
                <a:cxn ang="0">
                  <a:pos x="14" y="0"/>
                </a:cxn>
                <a:cxn ang="0">
                  <a:pos x="8" y="16"/>
                </a:cxn>
                <a:cxn ang="0">
                  <a:pos x="50" y="30"/>
                </a:cxn>
                <a:cxn ang="0">
                  <a:pos x="76" y="36"/>
                </a:cxn>
                <a:cxn ang="0">
                  <a:pos x="112" y="22"/>
                </a:cxn>
                <a:cxn ang="0">
                  <a:pos x="78" y="4"/>
                </a:cxn>
                <a:cxn ang="0">
                  <a:pos x="14" y="0"/>
                </a:cxn>
              </a:cxnLst>
              <a:rect l="0" t="0" r="r" b="b"/>
              <a:pathLst>
                <a:path w="117" h="41">
                  <a:moveTo>
                    <a:pt x="14" y="0"/>
                  </a:moveTo>
                  <a:cubicBezTo>
                    <a:pt x="8" y="4"/>
                    <a:pt x="0" y="9"/>
                    <a:pt x="8" y="16"/>
                  </a:cubicBezTo>
                  <a:cubicBezTo>
                    <a:pt x="21" y="27"/>
                    <a:pt x="34" y="28"/>
                    <a:pt x="50" y="30"/>
                  </a:cubicBezTo>
                  <a:cubicBezTo>
                    <a:pt x="66" y="41"/>
                    <a:pt x="57" y="39"/>
                    <a:pt x="76" y="36"/>
                  </a:cubicBezTo>
                  <a:cubicBezTo>
                    <a:pt x="88" y="32"/>
                    <a:pt x="101" y="29"/>
                    <a:pt x="112" y="22"/>
                  </a:cubicBezTo>
                  <a:cubicBezTo>
                    <a:pt x="117" y="6"/>
                    <a:pt x="87" y="5"/>
                    <a:pt x="78" y="4"/>
                  </a:cubicBezTo>
                  <a:cubicBezTo>
                    <a:pt x="17" y="6"/>
                    <a:pt x="34" y="20"/>
                    <a:pt x="14"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98" name="Freeform 102"/>
            <p:cNvSpPr>
              <a:spLocks/>
            </p:cNvSpPr>
            <p:nvPr/>
          </p:nvSpPr>
          <p:spPr bwMode="invGray">
            <a:xfrm>
              <a:off x="3867" y="2041"/>
              <a:ext cx="46" cy="24"/>
            </a:xfrm>
            <a:custGeom>
              <a:avLst/>
              <a:gdLst/>
              <a:ahLst/>
              <a:cxnLst>
                <a:cxn ang="0">
                  <a:pos x="32" y="4"/>
                </a:cxn>
                <a:cxn ang="0">
                  <a:pos x="62" y="10"/>
                </a:cxn>
                <a:cxn ang="0">
                  <a:pos x="30" y="32"/>
                </a:cxn>
                <a:cxn ang="0">
                  <a:pos x="6" y="22"/>
                </a:cxn>
                <a:cxn ang="0">
                  <a:pos x="32" y="4"/>
                </a:cxn>
              </a:cxnLst>
              <a:rect l="0" t="0" r="r" b="b"/>
              <a:pathLst>
                <a:path w="62" h="32">
                  <a:moveTo>
                    <a:pt x="32" y="4"/>
                  </a:moveTo>
                  <a:cubicBezTo>
                    <a:pt x="44" y="0"/>
                    <a:pt x="53" y="1"/>
                    <a:pt x="62" y="10"/>
                  </a:cubicBezTo>
                  <a:cubicBezTo>
                    <a:pt x="59" y="23"/>
                    <a:pt x="42" y="28"/>
                    <a:pt x="30" y="32"/>
                  </a:cubicBezTo>
                  <a:cubicBezTo>
                    <a:pt x="15" y="22"/>
                    <a:pt x="23" y="25"/>
                    <a:pt x="6" y="22"/>
                  </a:cubicBezTo>
                  <a:cubicBezTo>
                    <a:pt x="0" y="4"/>
                    <a:pt x="14" y="8"/>
                    <a:pt x="32" y="4"/>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99" name="Freeform 103"/>
            <p:cNvSpPr>
              <a:spLocks/>
            </p:cNvSpPr>
            <p:nvPr/>
          </p:nvSpPr>
          <p:spPr bwMode="invGray">
            <a:xfrm>
              <a:off x="3846" y="2070"/>
              <a:ext cx="37" cy="17"/>
            </a:xfrm>
            <a:custGeom>
              <a:avLst/>
              <a:gdLst/>
              <a:ahLst/>
              <a:cxnLst>
                <a:cxn ang="0">
                  <a:pos x="20" y="1"/>
                </a:cxn>
                <a:cxn ang="0">
                  <a:pos x="6" y="5"/>
                </a:cxn>
                <a:cxn ang="0">
                  <a:pos x="38" y="23"/>
                </a:cxn>
                <a:cxn ang="0">
                  <a:pos x="20" y="1"/>
                </a:cxn>
              </a:cxnLst>
              <a:rect l="0" t="0" r="r" b="b"/>
              <a:pathLst>
                <a:path w="49" h="23">
                  <a:moveTo>
                    <a:pt x="20" y="1"/>
                  </a:moveTo>
                  <a:cubicBezTo>
                    <a:pt x="15" y="2"/>
                    <a:pt x="8" y="0"/>
                    <a:pt x="6" y="5"/>
                  </a:cubicBezTo>
                  <a:cubicBezTo>
                    <a:pt x="0" y="19"/>
                    <a:pt x="32" y="21"/>
                    <a:pt x="38" y="23"/>
                  </a:cubicBezTo>
                  <a:cubicBezTo>
                    <a:pt x="49" y="6"/>
                    <a:pt x="35" y="3"/>
                    <a:pt x="20" y="1"/>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00" name="Freeform 104"/>
            <p:cNvSpPr>
              <a:spLocks/>
            </p:cNvSpPr>
            <p:nvPr/>
          </p:nvSpPr>
          <p:spPr bwMode="invGray">
            <a:xfrm>
              <a:off x="4098" y="2294"/>
              <a:ext cx="76" cy="114"/>
            </a:xfrm>
            <a:custGeom>
              <a:avLst/>
              <a:gdLst/>
              <a:ahLst/>
              <a:cxnLst>
                <a:cxn ang="0">
                  <a:pos x="6" y="0"/>
                </a:cxn>
                <a:cxn ang="0">
                  <a:pos x="0" y="18"/>
                </a:cxn>
                <a:cxn ang="0">
                  <a:pos x="14" y="42"/>
                </a:cxn>
                <a:cxn ang="0">
                  <a:pos x="32" y="72"/>
                </a:cxn>
                <a:cxn ang="0">
                  <a:pos x="36" y="104"/>
                </a:cxn>
                <a:cxn ang="0">
                  <a:pos x="80" y="152"/>
                </a:cxn>
                <a:cxn ang="0">
                  <a:pos x="86" y="124"/>
                </a:cxn>
                <a:cxn ang="0">
                  <a:pos x="74" y="102"/>
                </a:cxn>
                <a:cxn ang="0">
                  <a:pos x="62" y="92"/>
                </a:cxn>
                <a:cxn ang="0">
                  <a:pos x="52" y="74"/>
                </a:cxn>
                <a:cxn ang="0">
                  <a:pos x="42" y="44"/>
                </a:cxn>
                <a:cxn ang="0">
                  <a:pos x="4" y="12"/>
                </a:cxn>
                <a:cxn ang="0">
                  <a:pos x="6" y="0"/>
                </a:cxn>
              </a:cxnLst>
              <a:rect l="0" t="0" r="r" b="b"/>
              <a:pathLst>
                <a:path w="102" h="152">
                  <a:moveTo>
                    <a:pt x="6" y="0"/>
                  </a:moveTo>
                  <a:cubicBezTo>
                    <a:pt x="4" y="6"/>
                    <a:pt x="0" y="18"/>
                    <a:pt x="0" y="18"/>
                  </a:cubicBezTo>
                  <a:cubicBezTo>
                    <a:pt x="3" y="26"/>
                    <a:pt x="9" y="35"/>
                    <a:pt x="14" y="42"/>
                  </a:cubicBezTo>
                  <a:cubicBezTo>
                    <a:pt x="17" y="58"/>
                    <a:pt x="16" y="69"/>
                    <a:pt x="32" y="72"/>
                  </a:cubicBezTo>
                  <a:cubicBezTo>
                    <a:pt x="44" y="80"/>
                    <a:pt x="40" y="91"/>
                    <a:pt x="36" y="104"/>
                  </a:cubicBezTo>
                  <a:cubicBezTo>
                    <a:pt x="57" y="118"/>
                    <a:pt x="60" y="139"/>
                    <a:pt x="80" y="152"/>
                  </a:cubicBezTo>
                  <a:cubicBezTo>
                    <a:pt x="95" y="148"/>
                    <a:pt x="102" y="135"/>
                    <a:pt x="86" y="124"/>
                  </a:cubicBezTo>
                  <a:cubicBezTo>
                    <a:pt x="72" y="129"/>
                    <a:pt x="78" y="110"/>
                    <a:pt x="74" y="102"/>
                  </a:cubicBezTo>
                  <a:cubicBezTo>
                    <a:pt x="72" y="98"/>
                    <a:pt x="65" y="94"/>
                    <a:pt x="62" y="92"/>
                  </a:cubicBezTo>
                  <a:cubicBezTo>
                    <a:pt x="59" y="82"/>
                    <a:pt x="65" y="65"/>
                    <a:pt x="52" y="74"/>
                  </a:cubicBezTo>
                  <a:cubicBezTo>
                    <a:pt x="46" y="65"/>
                    <a:pt x="47" y="54"/>
                    <a:pt x="42" y="44"/>
                  </a:cubicBezTo>
                  <a:cubicBezTo>
                    <a:pt x="36" y="32"/>
                    <a:pt x="16" y="18"/>
                    <a:pt x="4" y="12"/>
                  </a:cubicBezTo>
                  <a:lnTo>
                    <a:pt x="6" y="0"/>
                  </a:ln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01" name="Freeform 105"/>
            <p:cNvSpPr>
              <a:spLocks/>
            </p:cNvSpPr>
            <p:nvPr/>
          </p:nvSpPr>
          <p:spPr bwMode="invGray">
            <a:xfrm>
              <a:off x="4159" y="2412"/>
              <a:ext cx="55" cy="78"/>
            </a:xfrm>
            <a:custGeom>
              <a:avLst/>
              <a:gdLst/>
              <a:ahLst/>
              <a:cxnLst>
                <a:cxn ang="0">
                  <a:pos x="64" y="22"/>
                </a:cxn>
                <a:cxn ang="0">
                  <a:pos x="74" y="40"/>
                </a:cxn>
                <a:cxn ang="0">
                  <a:pos x="30" y="84"/>
                </a:cxn>
                <a:cxn ang="0">
                  <a:pos x="32" y="100"/>
                </a:cxn>
                <a:cxn ang="0">
                  <a:pos x="20" y="94"/>
                </a:cxn>
                <a:cxn ang="0">
                  <a:pos x="6" y="84"/>
                </a:cxn>
                <a:cxn ang="0">
                  <a:pos x="0" y="82"/>
                </a:cxn>
                <a:cxn ang="0">
                  <a:pos x="10" y="58"/>
                </a:cxn>
                <a:cxn ang="0">
                  <a:pos x="12" y="52"/>
                </a:cxn>
                <a:cxn ang="0">
                  <a:pos x="2" y="24"/>
                </a:cxn>
                <a:cxn ang="0">
                  <a:pos x="4" y="14"/>
                </a:cxn>
                <a:cxn ang="0">
                  <a:pos x="26" y="22"/>
                </a:cxn>
                <a:cxn ang="0">
                  <a:pos x="36" y="36"/>
                </a:cxn>
                <a:cxn ang="0">
                  <a:pos x="64" y="22"/>
                </a:cxn>
              </a:cxnLst>
              <a:rect l="0" t="0" r="r" b="b"/>
              <a:pathLst>
                <a:path w="74" h="103">
                  <a:moveTo>
                    <a:pt x="64" y="22"/>
                  </a:moveTo>
                  <a:cubicBezTo>
                    <a:pt x="73" y="36"/>
                    <a:pt x="70" y="29"/>
                    <a:pt x="74" y="40"/>
                  </a:cubicBezTo>
                  <a:cubicBezTo>
                    <a:pt x="70" y="77"/>
                    <a:pt x="68" y="81"/>
                    <a:pt x="30" y="84"/>
                  </a:cubicBezTo>
                  <a:cubicBezTo>
                    <a:pt x="33" y="88"/>
                    <a:pt x="39" y="95"/>
                    <a:pt x="32" y="100"/>
                  </a:cubicBezTo>
                  <a:cubicBezTo>
                    <a:pt x="28" y="103"/>
                    <a:pt x="24" y="95"/>
                    <a:pt x="20" y="94"/>
                  </a:cubicBezTo>
                  <a:cubicBezTo>
                    <a:pt x="17" y="84"/>
                    <a:pt x="20" y="89"/>
                    <a:pt x="6" y="84"/>
                  </a:cubicBezTo>
                  <a:cubicBezTo>
                    <a:pt x="4" y="83"/>
                    <a:pt x="0" y="82"/>
                    <a:pt x="0" y="82"/>
                  </a:cubicBezTo>
                  <a:cubicBezTo>
                    <a:pt x="3" y="73"/>
                    <a:pt x="7" y="67"/>
                    <a:pt x="10" y="58"/>
                  </a:cubicBezTo>
                  <a:cubicBezTo>
                    <a:pt x="11" y="56"/>
                    <a:pt x="12" y="52"/>
                    <a:pt x="12" y="52"/>
                  </a:cubicBezTo>
                  <a:cubicBezTo>
                    <a:pt x="10" y="42"/>
                    <a:pt x="8" y="33"/>
                    <a:pt x="2" y="24"/>
                  </a:cubicBezTo>
                  <a:cubicBezTo>
                    <a:pt x="3" y="21"/>
                    <a:pt x="2" y="17"/>
                    <a:pt x="4" y="14"/>
                  </a:cubicBezTo>
                  <a:cubicBezTo>
                    <a:pt x="11" y="0"/>
                    <a:pt x="18" y="19"/>
                    <a:pt x="26" y="22"/>
                  </a:cubicBezTo>
                  <a:cubicBezTo>
                    <a:pt x="31" y="36"/>
                    <a:pt x="26" y="33"/>
                    <a:pt x="36" y="36"/>
                  </a:cubicBezTo>
                  <a:cubicBezTo>
                    <a:pt x="45" y="30"/>
                    <a:pt x="55" y="28"/>
                    <a:pt x="64" y="22"/>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02" name="Freeform 106"/>
            <p:cNvSpPr>
              <a:spLocks/>
            </p:cNvSpPr>
            <p:nvPr/>
          </p:nvSpPr>
          <p:spPr bwMode="invGray">
            <a:xfrm>
              <a:off x="4123" y="2492"/>
              <a:ext cx="109" cy="189"/>
            </a:xfrm>
            <a:custGeom>
              <a:avLst/>
              <a:gdLst/>
              <a:ahLst/>
              <a:cxnLst>
                <a:cxn ang="0">
                  <a:pos x="82" y="100"/>
                </a:cxn>
                <a:cxn ang="0">
                  <a:pos x="66" y="106"/>
                </a:cxn>
                <a:cxn ang="0">
                  <a:pos x="64" y="132"/>
                </a:cxn>
                <a:cxn ang="0">
                  <a:pos x="22" y="146"/>
                </a:cxn>
                <a:cxn ang="0">
                  <a:pos x="8" y="168"/>
                </a:cxn>
                <a:cxn ang="0">
                  <a:pos x="20" y="182"/>
                </a:cxn>
                <a:cxn ang="0">
                  <a:pos x="8" y="198"/>
                </a:cxn>
                <a:cxn ang="0">
                  <a:pos x="24" y="252"/>
                </a:cxn>
                <a:cxn ang="0">
                  <a:pos x="28" y="214"/>
                </a:cxn>
                <a:cxn ang="0">
                  <a:pos x="22" y="192"/>
                </a:cxn>
                <a:cxn ang="0">
                  <a:pos x="42" y="176"/>
                </a:cxn>
                <a:cxn ang="0">
                  <a:pos x="52" y="158"/>
                </a:cxn>
                <a:cxn ang="0">
                  <a:pos x="66" y="174"/>
                </a:cxn>
                <a:cxn ang="0">
                  <a:pos x="44" y="190"/>
                </a:cxn>
                <a:cxn ang="0">
                  <a:pos x="56" y="200"/>
                </a:cxn>
                <a:cxn ang="0">
                  <a:pos x="68" y="178"/>
                </a:cxn>
                <a:cxn ang="0">
                  <a:pos x="84" y="184"/>
                </a:cxn>
                <a:cxn ang="0">
                  <a:pos x="104" y="148"/>
                </a:cxn>
                <a:cxn ang="0">
                  <a:pos x="114" y="156"/>
                </a:cxn>
                <a:cxn ang="0">
                  <a:pos x="136" y="148"/>
                </a:cxn>
                <a:cxn ang="0">
                  <a:pos x="146" y="130"/>
                </a:cxn>
                <a:cxn ang="0">
                  <a:pos x="142" y="110"/>
                </a:cxn>
                <a:cxn ang="0">
                  <a:pos x="134" y="98"/>
                </a:cxn>
                <a:cxn ang="0">
                  <a:pos x="122" y="40"/>
                </a:cxn>
                <a:cxn ang="0">
                  <a:pos x="94" y="0"/>
                </a:cxn>
                <a:cxn ang="0">
                  <a:pos x="78" y="12"/>
                </a:cxn>
                <a:cxn ang="0">
                  <a:pos x="96" y="34"/>
                </a:cxn>
                <a:cxn ang="0">
                  <a:pos x="96" y="64"/>
                </a:cxn>
                <a:cxn ang="0">
                  <a:pos x="82" y="100"/>
                </a:cxn>
              </a:cxnLst>
              <a:rect l="0" t="0" r="r" b="b"/>
              <a:pathLst>
                <a:path w="146" h="252">
                  <a:moveTo>
                    <a:pt x="82" y="100"/>
                  </a:moveTo>
                  <a:cubicBezTo>
                    <a:pt x="70" y="88"/>
                    <a:pt x="69" y="92"/>
                    <a:pt x="66" y="106"/>
                  </a:cubicBezTo>
                  <a:cubicBezTo>
                    <a:pt x="65" y="115"/>
                    <a:pt x="68" y="124"/>
                    <a:pt x="64" y="132"/>
                  </a:cubicBezTo>
                  <a:cubicBezTo>
                    <a:pt x="63" y="133"/>
                    <a:pt x="28" y="142"/>
                    <a:pt x="22" y="146"/>
                  </a:cubicBezTo>
                  <a:cubicBezTo>
                    <a:pt x="18" y="157"/>
                    <a:pt x="18" y="162"/>
                    <a:pt x="8" y="168"/>
                  </a:cubicBezTo>
                  <a:cubicBezTo>
                    <a:pt x="0" y="180"/>
                    <a:pt x="7" y="180"/>
                    <a:pt x="20" y="182"/>
                  </a:cubicBezTo>
                  <a:cubicBezTo>
                    <a:pt x="17" y="190"/>
                    <a:pt x="15" y="193"/>
                    <a:pt x="8" y="198"/>
                  </a:cubicBezTo>
                  <a:cubicBezTo>
                    <a:pt x="10" y="214"/>
                    <a:pt x="9" y="242"/>
                    <a:pt x="24" y="252"/>
                  </a:cubicBezTo>
                  <a:cubicBezTo>
                    <a:pt x="42" y="246"/>
                    <a:pt x="31" y="227"/>
                    <a:pt x="28" y="214"/>
                  </a:cubicBezTo>
                  <a:cubicBezTo>
                    <a:pt x="26" y="207"/>
                    <a:pt x="22" y="192"/>
                    <a:pt x="22" y="192"/>
                  </a:cubicBezTo>
                  <a:cubicBezTo>
                    <a:pt x="25" y="180"/>
                    <a:pt x="33" y="182"/>
                    <a:pt x="42" y="176"/>
                  </a:cubicBezTo>
                  <a:cubicBezTo>
                    <a:pt x="44" y="169"/>
                    <a:pt x="52" y="158"/>
                    <a:pt x="52" y="158"/>
                  </a:cubicBezTo>
                  <a:cubicBezTo>
                    <a:pt x="58" y="164"/>
                    <a:pt x="63" y="166"/>
                    <a:pt x="66" y="174"/>
                  </a:cubicBezTo>
                  <a:cubicBezTo>
                    <a:pt x="59" y="178"/>
                    <a:pt x="51" y="188"/>
                    <a:pt x="44" y="190"/>
                  </a:cubicBezTo>
                  <a:cubicBezTo>
                    <a:pt x="36" y="202"/>
                    <a:pt x="46" y="202"/>
                    <a:pt x="56" y="200"/>
                  </a:cubicBezTo>
                  <a:cubicBezTo>
                    <a:pt x="60" y="189"/>
                    <a:pt x="59" y="184"/>
                    <a:pt x="68" y="178"/>
                  </a:cubicBezTo>
                  <a:cubicBezTo>
                    <a:pt x="77" y="181"/>
                    <a:pt x="75" y="187"/>
                    <a:pt x="84" y="184"/>
                  </a:cubicBezTo>
                  <a:cubicBezTo>
                    <a:pt x="92" y="171"/>
                    <a:pt x="91" y="157"/>
                    <a:pt x="104" y="148"/>
                  </a:cubicBezTo>
                  <a:cubicBezTo>
                    <a:pt x="108" y="149"/>
                    <a:pt x="110" y="155"/>
                    <a:pt x="114" y="156"/>
                  </a:cubicBezTo>
                  <a:cubicBezTo>
                    <a:pt x="120" y="158"/>
                    <a:pt x="131" y="151"/>
                    <a:pt x="136" y="148"/>
                  </a:cubicBezTo>
                  <a:cubicBezTo>
                    <a:pt x="145" y="134"/>
                    <a:pt x="142" y="141"/>
                    <a:pt x="146" y="130"/>
                  </a:cubicBezTo>
                  <a:cubicBezTo>
                    <a:pt x="146" y="127"/>
                    <a:pt x="145" y="115"/>
                    <a:pt x="142" y="110"/>
                  </a:cubicBezTo>
                  <a:cubicBezTo>
                    <a:pt x="140" y="106"/>
                    <a:pt x="134" y="98"/>
                    <a:pt x="134" y="98"/>
                  </a:cubicBezTo>
                  <a:cubicBezTo>
                    <a:pt x="131" y="78"/>
                    <a:pt x="142" y="53"/>
                    <a:pt x="122" y="40"/>
                  </a:cubicBezTo>
                  <a:cubicBezTo>
                    <a:pt x="112" y="26"/>
                    <a:pt x="109" y="10"/>
                    <a:pt x="94" y="0"/>
                  </a:cubicBezTo>
                  <a:cubicBezTo>
                    <a:pt x="87" y="4"/>
                    <a:pt x="86" y="9"/>
                    <a:pt x="78" y="12"/>
                  </a:cubicBezTo>
                  <a:cubicBezTo>
                    <a:pt x="67" y="29"/>
                    <a:pt x="80" y="31"/>
                    <a:pt x="96" y="34"/>
                  </a:cubicBezTo>
                  <a:cubicBezTo>
                    <a:pt x="103" y="44"/>
                    <a:pt x="100" y="53"/>
                    <a:pt x="96" y="64"/>
                  </a:cubicBezTo>
                  <a:cubicBezTo>
                    <a:pt x="96" y="68"/>
                    <a:pt x="95" y="106"/>
                    <a:pt x="82" y="10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03" name="Freeform 107"/>
            <p:cNvSpPr>
              <a:spLocks/>
            </p:cNvSpPr>
            <p:nvPr/>
          </p:nvSpPr>
          <p:spPr bwMode="invGray">
            <a:xfrm>
              <a:off x="3062" y="1988"/>
              <a:ext cx="52" cy="30"/>
            </a:xfrm>
            <a:custGeom>
              <a:avLst/>
              <a:gdLst/>
              <a:ahLst/>
              <a:cxnLst>
                <a:cxn ang="0">
                  <a:pos x="59" y="0"/>
                </a:cxn>
                <a:cxn ang="0">
                  <a:pos x="65" y="20"/>
                </a:cxn>
                <a:cxn ang="0">
                  <a:pos x="41" y="24"/>
                </a:cxn>
                <a:cxn ang="0">
                  <a:pos x="31" y="40"/>
                </a:cxn>
                <a:cxn ang="0">
                  <a:pos x="7" y="38"/>
                </a:cxn>
                <a:cxn ang="0">
                  <a:pos x="1" y="36"/>
                </a:cxn>
                <a:cxn ang="0">
                  <a:pos x="33" y="20"/>
                </a:cxn>
                <a:cxn ang="0">
                  <a:pos x="59" y="0"/>
                </a:cxn>
              </a:cxnLst>
              <a:rect l="0" t="0" r="r" b="b"/>
              <a:pathLst>
                <a:path w="70" h="40">
                  <a:moveTo>
                    <a:pt x="59" y="0"/>
                  </a:moveTo>
                  <a:cubicBezTo>
                    <a:pt x="68" y="3"/>
                    <a:pt x="70" y="10"/>
                    <a:pt x="65" y="20"/>
                  </a:cubicBezTo>
                  <a:cubicBezTo>
                    <a:pt x="61" y="27"/>
                    <a:pt x="49" y="23"/>
                    <a:pt x="41" y="24"/>
                  </a:cubicBezTo>
                  <a:cubicBezTo>
                    <a:pt x="36" y="38"/>
                    <a:pt x="41" y="34"/>
                    <a:pt x="31" y="40"/>
                  </a:cubicBezTo>
                  <a:cubicBezTo>
                    <a:pt x="23" y="39"/>
                    <a:pt x="15" y="39"/>
                    <a:pt x="7" y="38"/>
                  </a:cubicBezTo>
                  <a:cubicBezTo>
                    <a:pt x="5" y="38"/>
                    <a:pt x="0" y="38"/>
                    <a:pt x="1" y="36"/>
                  </a:cubicBezTo>
                  <a:cubicBezTo>
                    <a:pt x="7" y="26"/>
                    <a:pt x="23" y="23"/>
                    <a:pt x="33" y="20"/>
                  </a:cubicBezTo>
                  <a:cubicBezTo>
                    <a:pt x="39" y="11"/>
                    <a:pt x="51" y="8"/>
                    <a:pt x="59"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04" name="Freeform 108"/>
            <p:cNvSpPr>
              <a:spLocks/>
            </p:cNvSpPr>
            <p:nvPr/>
          </p:nvSpPr>
          <p:spPr bwMode="invGray">
            <a:xfrm>
              <a:off x="2955" y="1997"/>
              <a:ext cx="19" cy="22"/>
            </a:xfrm>
            <a:custGeom>
              <a:avLst/>
              <a:gdLst/>
              <a:ahLst/>
              <a:cxnLst>
                <a:cxn ang="0">
                  <a:pos x="18" y="0"/>
                </a:cxn>
                <a:cxn ang="0">
                  <a:pos x="0" y="18"/>
                </a:cxn>
                <a:cxn ang="0">
                  <a:pos x="18" y="26"/>
                </a:cxn>
                <a:cxn ang="0">
                  <a:pos x="18" y="0"/>
                </a:cxn>
              </a:cxnLst>
              <a:rect l="0" t="0" r="r" b="b"/>
              <a:pathLst>
                <a:path w="26" h="29">
                  <a:moveTo>
                    <a:pt x="18" y="0"/>
                  </a:moveTo>
                  <a:cubicBezTo>
                    <a:pt x="9" y="6"/>
                    <a:pt x="4" y="7"/>
                    <a:pt x="0" y="18"/>
                  </a:cubicBezTo>
                  <a:cubicBezTo>
                    <a:pt x="7" y="25"/>
                    <a:pt x="9" y="29"/>
                    <a:pt x="18" y="26"/>
                  </a:cubicBezTo>
                  <a:cubicBezTo>
                    <a:pt x="22" y="14"/>
                    <a:pt x="26" y="12"/>
                    <a:pt x="18"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05" name="Freeform 109"/>
            <p:cNvSpPr>
              <a:spLocks/>
            </p:cNvSpPr>
            <p:nvPr/>
          </p:nvSpPr>
          <p:spPr bwMode="invGray">
            <a:xfrm>
              <a:off x="2979" y="1996"/>
              <a:ext cx="37" cy="27"/>
            </a:xfrm>
            <a:custGeom>
              <a:avLst/>
              <a:gdLst/>
              <a:ahLst/>
              <a:cxnLst>
                <a:cxn ang="0">
                  <a:pos x="14" y="6"/>
                </a:cxn>
                <a:cxn ang="0">
                  <a:pos x="0" y="18"/>
                </a:cxn>
                <a:cxn ang="0">
                  <a:pos x="6" y="32"/>
                </a:cxn>
                <a:cxn ang="0">
                  <a:pos x="18" y="36"/>
                </a:cxn>
                <a:cxn ang="0">
                  <a:pos x="40" y="26"/>
                </a:cxn>
                <a:cxn ang="0">
                  <a:pos x="14" y="6"/>
                </a:cxn>
              </a:cxnLst>
              <a:rect l="0" t="0" r="r" b="b"/>
              <a:pathLst>
                <a:path w="49" h="36">
                  <a:moveTo>
                    <a:pt x="14" y="6"/>
                  </a:moveTo>
                  <a:cubicBezTo>
                    <a:pt x="11" y="14"/>
                    <a:pt x="7" y="13"/>
                    <a:pt x="0" y="18"/>
                  </a:cubicBezTo>
                  <a:cubicBezTo>
                    <a:pt x="1" y="22"/>
                    <a:pt x="2" y="29"/>
                    <a:pt x="6" y="32"/>
                  </a:cubicBezTo>
                  <a:cubicBezTo>
                    <a:pt x="10" y="34"/>
                    <a:pt x="18" y="36"/>
                    <a:pt x="18" y="36"/>
                  </a:cubicBezTo>
                  <a:cubicBezTo>
                    <a:pt x="24" y="27"/>
                    <a:pt x="30" y="28"/>
                    <a:pt x="40" y="26"/>
                  </a:cubicBezTo>
                  <a:cubicBezTo>
                    <a:pt x="49" y="0"/>
                    <a:pt x="26" y="18"/>
                    <a:pt x="14" y="6"/>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06" name="Freeform 110"/>
            <p:cNvSpPr>
              <a:spLocks/>
            </p:cNvSpPr>
            <p:nvPr/>
          </p:nvSpPr>
          <p:spPr bwMode="invGray">
            <a:xfrm>
              <a:off x="3040" y="1987"/>
              <a:ext cx="20" cy="16"/>
            </a:xfrm>
            <a:custGeom>
              <a:avLst/>
              <a:gdLst/>
              <a:ahLst/>
              <a:cxnLst>
                <a:cxn ang="0">
                  <a:pos x="11" y="0"/>
                </a:cxn>
                <a:cxn ang="0">
                  <a:pos x="3" y="12"/>
                </a:cxn>
                <a:cxn ang="0">
                  <a:pos x="19" y="22"/>
                </a:cxn>
                <a:cxn ang="0">
                  <a:pos x="11" y="0"/>
                </a:cxn>
              </a:cxnLst>
              <a:rect l="0" t="0" r="r" b="b"/>
              <a:pathLst>
                <a:path w="27" h="22">
                  <a:moveTo>
                    <a:pt x="11" y="0"/>
                  </a:moveTo>
                  <a:cubicBezTo>
                    <a:pt x="8" y="4"/>
                    <a:pt x="0" y="8"/>
                    <a:pt x="3" y="12"/>
                  </a:cubicBezTo>
                  <a:cubicBezTo>
                    <a:pt x="6" y="17"/>
                    <a:pt x="19" y="22"/>
                    <a:pt x="19" y="22"/>
                  </a:cubicBezTo>
                  <a:cubicBezTo>
                    <a:pt x="27" y="10"/>
                    <a:pt x="15" y="11"/>
                    <a:pt x="11"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07" name="Freeform 111"/>
            <p:cNvSpPr>
              <a:spLocks/>
            </p:cNvSpPr>
            <p:nvPr/>
          </p:nvSpPr>
          <p:spPr bwMode="invGray">
            <a:xfrm>
              <a:off x="3022" y="2005"/>
              <a:ext cx="15" cy="13"/>
            </a:xfrm>
            <a:custGeom>
              <a:avLst/>
              <a:gdLst/>
              <a:ahLst/>
              <a:cxnLst>
                <a:cxn ang="0">
                  <a:pos x="11" y="0"/>
                </a:cxn>
                <a:cxn ang="0">
                  <a:pos x="9" y="18"/>
                </a:cxn>
                <a:cxn ang="0">
                  <a:pos x="11" y="0"/>
                </a:cxn>
              </a:cxnLst>
              <a:rect l="0" t="0" r="r" b="b"/>
              <a:pathLst>
                <a:path w="20" h="18">
                  <a:moveTo>
                    <a:pt x="11" y="0"/>
                  </a:moveTo>
                  <a:cubicBezTo>
                    <a:pt x="1" y="14"/>
                    <a:pt x="0" y="9"/>
                    <a:pt x="9" y="18"/>
                  </a:cubicBezTo>
                  <a:cubicBezTo>
                    <a:pt x="20" y="14"/>
                    <a:pt x="16" y="18"/>
                    <a:pt x="11"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08" name="Freeform 112"/>
            <p:cNvSpPr>
              <a:spLocks/>
            </p:cNvSpPr>
            <p:nvPr/>
          </p:nvSpPr>
          <p:spPr bwMode="invGray">
            <a:xfrm>
              <a:off x="4162" y="2021"/>
              <a:ext cx="18" cy="33"/>
            </a:xfrm>
            <a:custGeom>
              <a:avLst/>
              <a:gdLst/>
              <a:ahLst/>
              <a:cxnLst>
                <a:cxn ang="0">
                  <a:pos x="24" y="0"/>
                </a:cxn>
                <a:cxn ang="0">
                  <a:pos x="8" y="16"/>
                </a:cxn>
                <a:cxn ang="0">
                  <a:pos x="0" y="34"/>
                </a:cxn>
                <a:cxn ang="0">
                  <a:pos x="16" y="40"/>
                </a:cxn>
                <a:cxn ang="0">
                  <a:pos x="24" y="0"/>
                </a:cxn>
              </a:cxnLst>
              <a:rect l="0" t="0" r="r" b="b"/>
              <a:pathLst>
                <a:path w="24" h="44">
                  <a:moveTo>
                    <a:pt x="24" y="0"/>
                  </a:moveTo>
                  <a:cubicBezTo>
                    <a:pt x="19" y="7"/>
                    <a:pt x="15" y="11"/>
                    <a:pt x="8" y="16"/>
                  </a:cubicBezTo>
                  <a:cubicBezTo>
                    <a:pt x="4" y="21"/>
                    <a:pt x="0" y="34"/>
                    <a:pt x="0" y="34"/>
                  </a:cubicBezTo>
                  <a:cubicBezTo>
                    <a:pt x="3" y="44"/>
                    <a:pt x="7" y="42"/>
                    <a:pt x="16" y="40"/>
                  </a:cubicBezTo>
                  <a:cubicBezTo>
                    <a:pt x="20" y="27"/>
                    <a:pt x="24" y="14"/>
                    <a:pt x="24"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09" name="Freeform 113"/>
            <p:cNvSpPr>
              <a:spLocks/>
            </p:cNvSpPr>
            <p:nvPr/>
          </p:nvSpPr>
          <p:spPr bwMode="invGray">
            <a:xfrm>
              <a:off x="3278" y="3473"/>
              <a:ext cx="31" cy="18"/>
            </a:xfrm>
            <a:custGeom>
              <a:avLst/>
              <a:gdLst/>
              <a:ahLst/>
              <a:cxnLst>
                <a:cxn ang="0">
                  <a:pos x="30" y="0"/>
                </a:cxn>
                <a:cxn ang="0">
                  <a:pos x="26" y="24"/>
                </a:cxn>
                <a:cxn ang="0">
                  <a:pos x="30" y="0"/>
                </a:cxn>
              </a:cxnLst>
              <a:rect l="0" t="0" r="r" b="b"/>
              <a:pathLst>
                <a:path w="41" h="24">
                  <a:moveTo>
                    <a:pt x="30" y="0"/>
                  </a:moveTo>
                  <a:cubicBezTo>
                    <a:pt x="4" y="4"/>
                    <a:pt x="0" y="17"/>
                    <a:pt x="26" y="24"/>
                  </a:cubicBezTo>
                  <a:cubicBezTo>
                    <a:pt x="41" y="19"/>
                    <a:pt x="38" y="10"/>
                    <a:pt x="30"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10" name="Freeform 114"/>
            <p:cNvSpPr>
              <a:spLocks/>
            </p:cNvSpPr>
            <p:nvPr/>
          </p:nvSpPr>
          <p:spPr bwMode="invGray">
            <a:xfrm>
              <a:off x="3318" y="3466"/>
              <a:ext cx="10" cy="15"/>
            </a:xfrm>
            <a:custGeom>
              <a:avLst/>
              <a:gdLst/>
              <a:ahLst/>
              <a:cxnLst>
                <a:cxn ang="0">
                  <a:pos x="10" y="5"/>
                </a:cxn>
                <a:cxn ang="0">
                  <a:pos x="1" y="11"/>
                </a:cxn>
                <a:cxn ang="0">
                  <a:pos x="9" y="20"/>
                </a:cxn>
                <a:cxn ang="0">
                  <a:pos x="10" y="5"/>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11" name="Freeform 115"/>
            <p:cNvSpPr>
              <a:spLocks/>
            </p:cNvSpPr>
            <p:nvPr/>
          </p:nvSpPr>
          <p:spPr bwMode="invGray">
            <a:xfrm>
              <a:off x="3251" y="3312"/>
              <a:ext cx="9" cy="15"/>
            </a:xfrm>
            <a:custGeom>
              <a:avLst/>
              <a:gdLst/>
              <a:ahLst/>
              <a:cxnLst>
                <a:cxn ang="0">
                  <a:pos x="10" y="5"/>
                </a:cxn>
                <a:cxn ang="0">
                  <a:pos x="1" y="11"/>
                </a:cxn>
                <a:cxn ang="0">
                  <a:pos x="9" y="20"/>
                </a:cxn>
                <a:cxn ang="0">
                  <a:pos x="10" y="5"/>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12" name="Freeform 116"/>
            <p:cNvSpPr>
              <a:spLocks/>
            </p:cNvSpPr>
            <p:nvPr/>
          </p:nvSpPr>
          <p:spPr bwMode="invGray">
            <a:xfrm>
              <a:off x="3311" y="3239"/>
              <a:ext cx="11" cy="19"/>
            </a:xfrm>
            <a:custGeom>
              <a:avLst/>
              <a:gdLst/>
              <a:ahLst/>
              <a:cxnLst>
                <a:cxn ang="0">
                  <a:pos x="6" y="0"/>
                </a:cxn>
                <a:cxn ang="0">
                  <a:pos x="0" y="13"/>
                </a:cxn>
                <a:cxn ang="0">
                  <a:pos x="12" y="24"/>
                </a:cxn>
                <a:cxn ang="0">
                  <a:pos x="6" y="0"/>
                </a:cxn>
              </a:cxnLst>
              <a:rect l="0" t="0" r="r" b="b"/>
              <a:pathLst>
                <a:path w="14" h="25">
                  <a:moveTo>
                    <a:pt x="6" y="0"/>
                  </a:moveTo>
                  <a:cubicBezTo>
                    <a:pt x="4" y="5"/>
                    <a:pt x="3" y="9"/>
                    <a:pt x="0" y="13"/>
                  </a:cubicBezTo>
                  <a:cubicBezTo>
                    <a:pt x="1" y="24"/>
                    <a:pt x="1" y="25"/>
                    <a:pt x="12" y="24"/>
                  </a:cubicBezTo>
                  <a:cubicBezTo>
                    <a:pt x="14" y="12"/>
                    <a:pt x="8" y="10"/>
                    <a:pt x="6"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13" name="Freeform 117"/>
            <p:cNvSpPr>
              <a:spLocks/>
            </p:cNvSpPr>
            <p:nvPr/>
          </p:nvSpPr>
          <p:spPr bwMode="invGray">
            <a:xfrm>
              <a:off x="3287" y="3238"/>
              <a:ext cx="11" cy="19"/>
            </a:xfrm>
            <a:custGeom>
              <a:avLst/>
              <a:gdLst/>
              <a:ahLst/>
              <a:cxnLst>
                <a:cxn ang="0">
                  <a:pos x="6" y="0"/>
                </a:cxn>
                <a:cxn ang="0">
                  <a:pos x="0" y="13"/>
                </a:cxn>
                <a:cxn ang="0">
                  <a:pos x="12" y="24"/>
                </a:cxn>
                <a:cxn ang="0">
                  <a:pos x="6" y="0"/>
                </a:cxn>
              </a:cxnLst>
              <a:rect l="0" t="0" r="r" b="b"/>
              <a:pathLst>
                <a:path w="14" h="25">
                  <a:moveTo>
                    <a:pt x="6" y="0"/>
                  </a:moveTo>
                  <a:cubicBezTo>
                    <a:pt x="4" y="5"/>
                    <a:pt x="3" y="9"/>
                    <a:pt x="0" y="13"/>
                  </a:cubicBezTo>
                  <a:cubicBezTo>
                    <a:pt x="1" y="24"/>
                    <a:pt x="1" y="25"/>
                    <a:pt x="12" y="24"/>
                  </a:cubicBezTo>
                  <a:cubicBezTo>
                    <a:pt x="14" y="12"/>
                    <a:pt x="8" y="10"/>
                    <a:pt x="6"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14" name="Freeform 118"/>
            <p:cNvSpPr>
              <a:spLocks/>
            </p:cNvSpPr>
            <p:nvPr/>
          </p:nvSpPr>
          <p:spPr bwMode="invGray">
            <a:xfrm>
              <a:off x="3276" y="3260"/>
              <a:ext cx="10" cy="15"/>
            </a:xfrm>
            <a:custGeom>
              <a:avLst/>
              <a:gdLst/>
              <a:ahLst/>
              <a:cxnLst>
                <a:cxn ang="0">
                  <a:pos x="10" y="5"/>
                </a:cxn>
                <a:cxn ang="0">
                  <a:pos x="1" y="11"/>
                </a:cxn>
                <a:cxn ang="0">
                  <a:pos x="9" y="20"/>
                </a:cxn>
                <a:cxn ang="0">
                  <a:pos x="10" y="5"/>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15" name="Freeform 119"/>
            <p:cNvSpPr>
              <a:spLocks/>
            </p:cNvSpPr>
            <p:nvPr/>
          </p:nvSpPr>
          <p:spPr bwMode="invGray">
            <a:xfrm>
              <a:off x="3251" y="3294"/>
              <a:ext cx="9" cy="15"/>
            </a:xfrm>
            <a:custGeom>
              <a:avLst/>
              <a:gdLst/>
              <a:ahLst/>
              <a:cxnLst>
                <a:cxn ang="0">
                  <a:pos x="10" y="5"/>
                </a:cxn>
                <a:cxn ang="0">
                  <a:pos x="1" y="11"/>
                </a:cxn>
                <a:cxn ang="0">
                  <a:pos x="9" y="20"/>
                </a:cxn>
                <a:cxn ang="0">
                  <a:pos x="10" y="5"/>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16" name="Freeform 120"/>
            <p:cNvSpPr>
              <a:spLocks/>
            </p:cNvSpPr>
            <p:nvPr/>
          </p:nvSpPr>
          <p:spPr bwMode="invGray">
            <a:xfrm>
              <a:off x="3270" y="3281"/>
              <a:ext cx="10" cy="15"/>
            </a:xfrm>
            <a:custGeom>
              <a:avLst/>
              <a:gdLst/>
              <a:ahLst/>
              <a:cxnLst>
                <a:cxn ang="0">
                  <a:pos x="10" y="5"/>
                </a:cxn>
                <a:cxn ang="0">
                  <a:pos x="1" y="11"/>
                </a:cxn>
                <a:cxn ang="0">
                  <a:pos x="9" y="20"/>
                </a:cxn>
                <a:cxn ang="0">
                  <a:pos x="10" y="5"/>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17" name="Freeform 121"/>
            <p:cNvSpPr>
              <a:spLocks/>
            </p:cNvSpPr>
            <p:nvPr/>
          </p:nvSpPr>
          <p:spPr bwMode="invGray">
            <a:xfrm>
              <a:off x="2537" y="2293"/>
              <a:ext cx="10" cy="15"/>
            </a:xfrm>
            <a:custGeom>
              <a:avLst/>
              <a:gdLst/>
              <a:ahLst/>
              <a:cxnLst>
                <a:cxn ang="0">
                  <a:pos x="10" y="5"/>
                </a:cxn>
                <a:cxn ang="0">
                  <a:pos x="1" y="11"/>
                </a:cxn>
                <a:cxn ang="0">
                  <a:pos x="9" y="20"/>
                </a:cxn>
                <a:cxn ang="0">
                  <a:pos x="10" y="5"/>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18" name="Freeform 122"/>
            <p:cNvSpPr>
              <a:spLocks/>
            </p:cNvSpPr>
            <p:nvPr/>
          </p:nvSpPr>
          <p:spPr bwMode="invGray">
            <a:xfrm>
              <a:off x="2476" y="2259"/>
              <a:ext cx="10" cy="15"/>
            </a:xfrm>
            <a:custGeom>
              <a:avLst/>
              <a:gdLst/>
              <a:ahLst/>
              <a:cxnLst>
                <a:cxn ang="0">
                  <a:pos x="10" y="5"/>
                </a:cxn>
                <a:cxn ang="0">
                  <a:pos x="1" y="11"/>
                </a:cxn>
                <a:cxn ang="0">
                  <a:pos x="9" y="20"/>
                </a:cxn>
                <a:cxn ang="0">
                  <a:pos x="10" y="5"/>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19" name="Freeform 123"/>
            <p:cNvSpPr>
              <a:spLocks/>
            </p:cNvSpPr>
            <p:nvPr/>
          </p:nvSpPr>
          <p:spPr bwMode="invGray">
            <a:xfrm>
              <a:off x="2238" y="2042"/>
              <a:ext cx="2060" cy="1644"/>
            </a:xfrm>
            <a:custGeom>
              <a:avLst/>
              <a:gdLst/>
              <a:ahLst/>
              <a:cxnLst>
                <a:cxn ang="0">
                  <a:pos x="452" y="653"/>
                </a:cxn>
                <a:cxn ang="0">
                  <a:pos x="333" y="595"/>
                </a:cxn>
                <a:cxn ang="0">
                  <a:pos x="158" y="645"/>
                </a:cxn>
                <a:cxn ang="0">
                  <a:pos x="46" y="759"/>
                </a:cxn>
                <a:cxn ang="0">
                  <a:pos x="12" y="941"/>
                </a:cxn>
                <a:cxn ang="0">
                  <a:pos x="146" y="1059"/>
                </a:cxn>
                <a:cxn ang="0">
                  <a:pos x="308" y="1041"/>
                </a:cxn>
                <a:cxn ang="0">
                  <a:pos x="396" y="1138"/>
                </a:cxn>
                <a:cxn ang="0">
                  <a:pos x="452" y="1447"/>
                </a:cxn>
                <a:cxn ang="0">
                  <a:pos x="497" y="1628"/>
                </a:cxn>
                <a:cxn ang="0">
                  <a:pos x="704" y="1574"/>
                </a:cxn>
                <a:cxn ang="0">
                  <a:pos x="817" y="1380"/>
                </a:cxn>
                <a:cxn ang="0">
                  <a:pos x="885" y="1153"/>
                </a:cxn>
                <a:cxn ang="0">
                  <a:pos x="998" y="999"/>
                </a:cxn>
                <a:cxn ang="0">
                  <a:pos x="796" y="856"/>
                </a:cxn>
                <a:cxn ang="0">
                  <a:pos x="817" y="819"/>
                </a:cxn>
                <a:cxn ang="0">
                  <a:pos x="1003" y="916"/>
                </a:cxn>
                <a:cxn ang="0">
                  <a:pos x="1098" y="792"/>
                </a:cxn>
                <a:cxn ang="0">
                  <a:pos x="1046" y="763"/>
                </a:cxn>
                <a:cxn ang="0">
                  <a:pos x="929" y="716"/>
                </a:cxn>
                <a:cxn ang="0">
                  <a:pos x="1141" y="761"/>
                </a:cxn>
                <a:cxn ang="0">
                  <a:pos x="1296" y="852"/>
                </a:cxn>
                <a:cxn ang="0">
                  <a:pos x="1373" y="1033"/>
                </a:cxn>
                <a:cxn ang="0">
                  <a:pos x="1608" y="847"/>
                </a:cxn>
                <a:cxn ang="0">
                  <a:pos x="1704" y="1030"/>
                </a:cxn>
                <a:cxn ang="0">
                  <a:pos x="1707" y="874"/>
                </a:cxn>
                <a:cxn ang="0">
                  <a:pos x="1759" y="800"/>
                </a:cxn>
                <a:cxn ang="0">
                  <a:pos x="1783" y="544"/>
                </a:cxn>
                <a:cxn ang="0">
                  <a:pos x="1824" y="528"/>
                </a:cxn>
                <a:cxn ang="0">
                  <a:pos x="1844" y="427"/>
                </a:cxn>
                <a:cxn ang="0">
                  <a:pos x="1805" y="226"/>
                </a:cxn>
                <a:cxn ang="0">
                  <a:pos x="1899" y="108"/>
                </a:cxn>
                <a:cxn ang="0">
                  <a:pos x="1947" y="209"/>
                </a:cxn>
                <a:cxn ang="0">
                  <a:pos x="1943" y="123"/>
                </a:cxn>
                <a:cxn ang="0">
                  <a:pos x="1975" y="51"/>
                </a:cxn>
                <a:cxn ang="0">
                  <a:pos x="2038" y="0"/>
                </a:cxn>
                <a:cxn ang="0">
                  <a:pos x="1820" y="63"/>
                </a:cxn>
                <a:cxn ang="0">
                  <a:pos x="1583" y="83"/>
                </a:cxn>
                <a:cxn ang="0">
                  <a:pos x="1349" y="30"/>
                </a:cxn>
                <a:cxn ang="0">
                  <a:pos x="1132" y="65"/>
                </a:cxn>
                <a:cxn ang="0">
                  <a:pos x="1040" y="170"/>
                </a:cxn>
                <a:cxn ang="0">
                  <a:pos x="926" y="137"/>
                </a:cxn>
                <a:cxn ang="0">
                  <a:pos x="758" y="183"/>
                </a:cxn>
                <a:cxn ang="0">
                  <a:pos x="667" y="140"/>
                </a:cxn>
                <a:cxn ang="0">
                  <a:pos x="364" y="248"/>
                </a:cxn>
                <a:cxn ang="0">
                  <a:pos x="535" y="213"/>
                </a:cxn>
                <a:cxn ang="0">
                  <a:pos x="638" y="276"/>
                </a:cxn>
                <a:cxn ang="0">
                  <a:pos x="443" y="357"/>
                </a:cxn>
                <a:cxn ang="0">
                  <a:pos x="275" y="416"/>
                </a:cxn>
                <a:cxn ang="0">
                  <a:pos x="167" y="537"/>
                </a:cxn>
                <a:cxn ang="0">
                  <a:pos x="283" y="552"/>
                </a:cxn>
                <a:cxn ang="0">
                  <a:pos x="381" y="573"/>
                </a:cxn>
                <a:cxn ang="0">
                  <a:pos x="493" y="590"/>
                </a:cxn>
                <a:cxn ang="0">
                  <a:pos x="487" y="512"/>
                </a:cxn>
                <a:cxn ang="0">
                  <a:pos x="592" y="548"/>
                </a:cxn>
                <a:cxn ang="0">
                  <a:pos x="686" y="470"/>
                </a:cxn>
                <a:cxn ang="0">
                  <a:pos x="772" y="480"/>
                </a:cxn>
                <a:cxn ang="0">
                  <a:pos x="639" y="598"/>
                </a:cxn>
              </a:cxnLst>
              <a:rect l="0" t="0" r="r" b="b"/>
              <a:pathLst>
                <a:path w="2060" h="1644">
                  <a:moveTo>
                    <a:pt x="697" y="677"/>
                  </a:moveTo>
                  <a:cubicBezTo>
                    <a:pt x="659" y="675"/>
                    <a:pt x="652" y="669"/>
                    <a:pt x="618" y="667"/>
                  </a:cubicBezTo>
                  <a:cubicBezTo>
                    <a:pt x="607" y="666"/>
                    <a:pt x="594" y="661"/>
                    <a:pt x="582" y="658"/>
                  </a:cubicBezTo>
                  <a:cubicBezTo>
                    <a:pt x="577" y="655"/>
                    <a:pt x="568" y="650"/>
                    <a:pt x="568" y="650"/>
                  </a:cubicBezTo>
                  <a:cubicBezTo>
                    <a:pt x="551" y="652"/>
                    <a:pt x="557" y="655"/>
                    <a:pt x="546" y="658"/>
                  </a:cubicBezTo>
                  <a:cubicBezTo>
                    <a:pt x="540" y="667"/>
                    <a:pt x="542" y="669"/>
                    <a:pt x="546" y="677"/>
                  </a:cubicBezTo>
                  <a:cubicBezTo>
                    <a:pt x="548" y="680"/>
                    <a:pt x="550" y="686"/>
                    <a:pt x="550" y="686"/>
                  </a:cubicBezTo>
                  <a:cubicBezTo>
                    <a:pt x="526" y="694"/>
                    <a:pt x="506" y="678"/>
                    <a:pt x="488" y="670"/>
                  </a:cubicBezTo>
                  <a:cubicBezTo>
                    <a:pt x="481" y="653"/>
                    <a:pt x="472" y="655"/>
                    <a:pt x="452" y="653"/>
                  </a:cubicBezTo>
                  <a:cubicBezTo>
                    <a:pt x="446" y="648"/>
                    <a:pt x="444" y="648"/>
                    <a:pt x="437" y="650"/>
                  </a:cubicBezTo>
                  <a:cubicBezTo>
                    <a:pt x="427" y="647"/>
                    <a:pt x="433" y="648"/>
                    <a:pt x="423" y="642"/>
                  </a:cubicBezTo>
                  <a:cubicBezTo>
                    <a:pt x="421" y="641"/>
                    <a:pt x="418" y="639"/>
                    <a:pt x="418" y="639"/>
                  </a:cubicBezTo>
                  <a:cubicBezTo>
                    <a:pt x="416" y="638"/>
                    <a:pt x="413" y="633"/>
                    <a:pt x="413" y="630"/>
                  </a:cubicBezTo>
                  <a:cubicBezTo>
                    <a:pt x="415" y="625"/>
                    <a:pt x="418" y="616"/>
                    <a:pt x="418" y="616"/>
                  </a:cubicBezTo>
                  <a:cubicBezTo>
                    <a:pt x="416" y="592"/>
                    <a:pt x="421" y="588"/>
                    <a:pt x="398" y="591"/>
                  </a:cubicBezTo>
                  <a:cubicBezTo>
                    <a:pt x="390" y="598"/>
                    <a:pt x="390" y="595"/>
                    <a:pt x="381" y="592"/>
                  </a:cubicBezTo>
                  <a:cubicBezTo>
                    <a:pt x="370" y="592"/>
                    <a:pt x="361" y="595"/>
                    <a:pt x="348" y="597"/>
                  </a:cubicBezTo>
                  <a:cubicBezTo>
                    <a:pt x="344" y="595"/>
                    <a:pt x="337" y="597"/>
                    <a:pt x="333" y="595"/>
                  </a:cubicBezTo>
                  <a:cubicBezTo>
                    <a:pt x="331" y="594"/>
                    <a:pt x="330" y="592"/>
                    <a:pt x="328" y="592"/>
                  </a:cubicBezTo>
                  <a:cubicBezTo>
                    <a:pt x="314" y="591"/>
                    <a:pt x="296" y="597"/>
                    <a:pt x="283" y="602"/>
                  </a:cubicBezTo>
                  <a:cubicBezTo>
                    <a:pt x="276" y="603"/>
                    <a:pt x="268" y="606"/>
                    <a:pt x="260" y="608"/>
                  </a:cubicBezTo>
                  <a:cubicBezTo>
                    <a:pt x="255" y="609"/>
                    <a:pt x="246" y="613"/>
                    <a:pt x="246" y="613"/>
                  </a:cubicBezTo>
                  <a:cubicBezTo>
                    <a:pt x="228" y="611"/>
                    <a:pt x="209" y="609"/>
                    <a:pt x="189" y="611"/>
                  </a:cubicBezTo>
                  <a:cubicBezTo>
                    <a:pt x="184" y="613"/>
                    <a:pt x="180" y="614"/>
                    <a:pt x="175" y="617"/>
                  </a:cubicBezTo>
                  <a:cubicBezTo>
                    <a:pt x="173" y="619"/>
                    <a:pt x="173" y="620"/>
                    <a:pt x="173" y="622"/>
                  </a:cubicBezTo>
                  <a:cubicBezTo>
                    <a:pt x="172" y="623"/>
                    <a:pt x="169" y="623"/>
                    <a:pt x="169" y="625"/>
                  </a:cubicBezTo>
                  <a:cubicBezTo>
                    <a:pt x="163" y="634"/>
                    <a:pt x="167" y="641"/>
                    <a:pt x="158" y="645"/>
                  </a:cubicBezTo>
                  <a:cubicBezTo>
                    <a:pt x="153" y="648"/>
                    <a:pt x="149" y="652"/>
                    <a:pt x="144" y="655"/>
                  </a:cubicBezTo>
                  <a:cubicBezTo>
                    <a:pt x="141" y="656"/>
                    <a:pt x="135" y="659"/>
                    <a:pt x="135" y="659"/>
                  </a:cubicBezTo>
                  <a:cubicBezTo>
                    <a:pt x="133" y="664"/>
                    <a:pt x="130" y="666"/>
                    <a:pt x="130" y="669"/>
                  </a:cubicBezTo>
                  <a:cubicBezTo>
                    <a:pt x="128" y="677"/>
                    <a:pt x="132" y="691"/>
                    <a:pt x="124" y="698"/>
                  </a:cubicBezTo>
                  <a:cubicBezTo>
                    <a:pt x="118" y="703"/>
                    <a:pt x="108" y="709"/>
                    <a:pt x="101" y="711"/>
                  </a:cubicBezTo>
                  <a:cubicBezTo>
                    <a:pt x="101" y="711"/>
                    <a:pt x="90" y="716"/>
                    <a:pt x="87" y="716"/>
                  </a:cubicBezTo>
                  <a:cubicBezTo>
                    <a:pt x="85" y="717"/>
                    <a:pt x="82" y="717"/>
                    <a:pt x="82" y="717"/>
                  </a:cubicBezTo>
                  <a:cubicBezTo>
                    <a:pt x="76" y="725"/>
                    <a:pt x="68" y="733"/>
                    <a:pt x="60" y="738"/>
                  </a:cubicBezTo>
                  <a:cubicBezTo>
                    <a:pt x="56" y="745"/>
                    <a:pt x="53" y="755"/>
                    <a:pt x="46" y="759"/>
                  </a:cubicBezTo>
                  <a:cubicBezTo>
                    <a:pt x="43" y="764"/>
                    <a:pt x="37" y="767"/>
                    <a:pt x="31" y="773"/>
                  </a:cubicBezTo>
                  <a:cubicBezTo>
                    <a:pt x="26" y="780"/>
                    <a:pt x="25" y="789"/>
                    <a:pt x="23" y="797"/>
                  </a:cubicBezTo>
                  <a:cubicBezTo>
                    <a:pt x="20" y="803"/>
                    <a:pt x="19" y="809"/>
                    <a:pt x="17" y="816"/>
                  </a:cubicBezTo>
                  <a:cubicBezTo>
                    <a:pt x="15" y="817"/>
                    <a:pt x="14" y="824"/>
                    <a:pt x="14" y="824"/>
                  </a:cubicBezTo>
                  <a:cubicBezTo>
                    <a:pt x="15" y="831"/>
                    <a:pt x="26" y="842"/>
                    <a:pt x="26" y="842"/>
                  </a:cubicBezTo>
                  <a:cubicBezTo>
                    <a:pt x="26" y="847"/>
                    <a:pt x="17" y="855"/>
                    <a:pt x="17" y="855"/>
                  </a:cubicBezTo>
                  <a:cubicBezTo>
                    <a:pt x="14" y="863"/>
                    <a:pt x="17" y="867"/>
                    <a:pt x="25" y="870"/>
                  </a:cubicBezTo>
                  <a:cubicBezTo>
                    <a:pt x="28" y="884"/>
                    <a:pt x="17" y="902"/>
                    <a:pt x="6" y="909"/>
                  </a:cubicBezTo>
                  <a:cubicBezTo>
                    <a:pt x="0" y="927"/>
                    <a:pt x="5" y="927"/>
                    <a:pt x="12" y="941"/>
                  </a:cubicBezTo>
                  <a:cubicBezTo>
                    <a:pt x="23" y="963"/>
                    <a:pt x="29" y="969"/>
                    <a:pt x="53" y="977"/>
                  </a:cubicBezTo>
                  <a:cubicBezTo>
                    <a:pt x="60" y="986"/>
                    <a:pt x="56" y="983"/>
                    <a:pt x="63" y="989"/>
                  </a:cubicBezTo>
                  <a:cubicBezTo>
                    <a:pt x="62" y="994"/>
                    <a:pt x="59" y="997"/>
                    <a:pt x="59" y="1002"/>
                  </a:cubicBezTo>
                  <a:cubicBezTo>
                    <a:pt x="57" y="1009"/>
                    <a:pt x="70" y="1020"/>
                    <a:pt x="74" y="1027"/>
                  </a:cubicBezTo>
                  <a:cubicBezTo>
                    <a:pt x="77" y="1031"/>
                    <a:pt x="91" y="1036"/>
                    <a:pt x="91" y="1036"/>
                  </a:cubicBezTo>
                  <a:cubicBezTo>
                    <a:pt x="94" y="1036"/>
                    <a:pt x="96" y="1036"/>
                    <a:pt x="98" y="1034"/>
                  </a:cubicBezTo>
                  <a:cubicBezTo>
                    <a:pt x="99" y="1034"/>
                    <a:pt x="98" y="1031"/>
                    <a:pt x="99" y="1030"/>
                  </a:cubicBezTo>
                  <a:cubicBezTo>
                    <a:pt x="101" y="1030"/>
                    <a:pt x="107" y="1038"/>
                    <a:pt x="108" y="1038"/>
                  </a:cubicBezTo>
                  <a:cubicBezTo>
                    <a:pt x="119" y="1047"/>
                    <a:pt x="133" y="1055"/>
                    <a:pt x="146" y="1059"/>
                  </a:cubicBezTo>
                  <a:cubicBezTo>
                    <a:pt x="149" y="1067"/>
                    <a:pt x="152" y="1066"/>
                    <a:pt x="159" y="1064"/>
                  </a:cubicBezTo>
                  <a:cubicBezTo>
                    <a:pt x="163" y="1061"/>
                    <a:pt x="166" y="1059"/>
                    <a:pt x="169" y="1058"/>
                  </a:cubicBezTo>
                  <a:cubicBezTo>
                    <a:pt x="172" y="1056"/>
                    <a:pt x="178" y="1055"/>
                    <a:pt x="178" y="1055"/>
                  </a:cubicBezTo>
                  <a:cubicBezTo>
                    <a:pt x="192" y="1059"/>
                    <a:pt x="209" y="1061"/>
                    <a:pt x="224" y="1063"/>
                  </a:cubicBezTo>
                  <a:cubicBezTo>
                    <a:pt x="231" y="1067"/>
                    <a:pt x="229" y="1070"/>
                    <a:pt x="238" y="1069"/>
                  </a:cubicBezTo>
                  <a:cubicBezTo>
                    <a:pt x="238" y="1063"/>
                    <a:pt x="238" y="1056"/>
                    <a:pt x="238" y="1050"/>
                  </a:cubicBezTo>
                  <a:cubicBezTo>
                    <a:pt x="241" y="1041"/>
                    <a:pt x="257" y="1059"/>
                    <a:pt x="260" y="1061"/>
                  </a:cubicBezTo>
                  <a:cubicBezTo>
                    <a:pt x="266" y="1050"/>
                    <a:pt x="279" y="1052"/>
                    <a:pt x="291" y="1050"/>
                  </a:cubicBezTo>
                  <a:cubicBezTo>
                    <a:pt x="297" y="1049"/>
                    <a:pt x="302" y="1044"/>
                    <a:pt x="308" y="1041"/>
                  </a:cubicBezTo>
                  <a:cubicBezTo>
                    <a:pt x="319" y="1042"/>
                    <a:pt x="330" y="1045"/>
                    <a:pt x="341" y="1049"/>
                  </a:cubicBezTo>
                  <a:cubicBezTo>
                    <a:pt x="342" y="1050"/>
                    <a:pt x="344" y="1055"/>
                    <a:pt x="344" y="1058"/>
                  </a:cubicBezTo>
                  <a:cubicBezTo>
                    <a:pt x="344" y="1061"/>
                    <a:pt x="342" y="1067"/>
                    <a:pt x="342" y="1067"/>
                  </a:cubicBezTo>
                  <a:cubicBezTo>
                    <a:pt x="347" y="1070"/>
                    <a:pt x="355" y="1072"/>
                    <a:pt x="361" y="1075"/>
                  </a:cubicBezTo>
                  <a:cubicBezTo>
                    <a:pt x="362" y="1075"/>
                    <a:pt x="365" y="1077"/>
                    <a:pt x="365" y="1077"/>
                  </a:cubicBezTo>
                  <a:cubicBezTo>
                    <a:pt x="375" y="1074"/>
                    <a:pt x="384" y="1074"/>
                    <a:pt x="393" y="1080"/>
                  </a:cubicBezTo>
                  <a:cubicBezTo>
                    <a:pt x="396" y="1083"/>
                    <a:pt x="398" y="1088"/>
                    <a:pt x="401" y="1092"/>
                  </a:cubicBezTo>
                  <a:cubicBezTo>
                    <a:pt x="404" y="1095"/>
                    <a:pt x="407" y="1102"/>
                    <a:pt x="407" y="1102"/>
                  </a:cubicBezTo>
                  <a:cubicBezTo>
                    <a:pt x="404" y="1114"/>
                    <a:pt x="399" y="1127"/>
                    <a:pt x="396" y="1138"/>
                  </a:cubicBezTo>
                  <a:cubicBezTo>
                    <a:pt x="393" y="1147"/>
                    <a:pt x="395" y="1141"/>
                    <a:pt x="389" y="1152"/>
                  </a:cubicBezTo>
                  <a:cubicBezTo>
                    <a:pt x="387" y="1153"/>
                    <a:pt x="385" y="1156"/>
                    <a:pt x="385" y="1156"/>
                  </a:cubicBezTo>
                  <a:cubicBezTo>
                    <a:pt x="389" y="1185"/>
                    <a:pt x="396" y="1180"/>
                    <a:pt x="410" y="1197"/>
                  </a:cubicBezTo>
                  <a:cubicBezTo>
                    <a:pt x="427" y="1219"/>
                    <a:pt x="440" y="1239"/>
                    <a:pt x="447" y="1266"/>
                  </a:cubicBezTo>
                  <a:cubicBezTo>
                    <a:pt x="446" y="1280"/>
                    <a:pt x="452" y="1314"/>
                    <a:pt x="435" y="1325"/>
                  </a:cubicBezTo>
                  <a:cubicBezTo>
                    <a:pt x="427" y="1347"/>
                    <a:pt x="433" y="1325"/>
                    <a:pt x="430" y="1367"/>
                  </a:cubicBezTo>
                  <a:cubicBezTo>
                    <a:pt x="429" y="1377"/>
                    <a:pt x="421" y="1381"/>
                    <a:pt x="418" y="1391"/>
                  </a:cubicBezTo>
                  <a:cubicBezTo>
                    <a:pt x="421" y="1413"/>
                    <a:pt x="430" y="1422"/>
                    <a:pt x="446" y="1438"/>
                  </a:cubicBezTo>
                  <a:cubicBezTo>
                    <a:pt x="449" y="1441"/>
                    <a:pt x="450" y="1442"/>
                    <a:pt x="452" y="1447"/>
                  </a:cubicBezTo>
                  <a:cubicBezTo>
                    <a:pt x="454" y="1450"/>
                    <a:pt x="455" y="1456"/>
                    <a:pt x="455" y="1456"/>
                  </a:cubicBezTo>
                  <a:cubicBezTo>
                    <a:pt x="457" y="1475"/>
                    <a:pt x="458" y="1488"/>
                    <a:pt x="460" y="1505"/>
                  </a:cubicBezTo>
                  <a:cubicBezTo>
                    <a:pt x="461" y="1514"/>
                    <a:pt x="461" y="1511"/>
                    <a:pt x="464" y="1522"/>
                  </a:cubicBezTo>
                  <a:cubicBezTo>
                    <a:pt x="466" y="1524"/>
                    <a:pt x="466" y="1527"/>
                    <a:pt x="466" y="1527"/>
                  </a:cubicBezTo>
                  <a:cubicBezTo>
                    <a:pt x="468" y="1542"/>
                    <a:pt x="469" y="1552"/>
                    <a:pt x="481" y="1561"/>
                  </a:cubicBezTo>
                  <a:cubicBezTo>
                    <a:pt x="485" y="1566"/>
                    <a:pt x="488" y="1569"/>
                    <a:pt x="494" y="1572"/>
                  </a:cubicBezTo>
                  <a:cubicBezTo>
                    <a:pt x="497" y="1585"/>
                    <a:pt x="503" y="1597"/>
                    <a:pt x="506" y="1610"/>
                  </a:cubicBezTo>
                  <a:cubicBezTo>
                    <a:pt x="506" y="1614"/>
                    <a:pt x="508" y="1619"/>
                    <a:pt x="505" y="1622"/>
                  </a:cubicBezTo>
                  <a:cubicBezTo>
                    <a:pt x="503" y="1625"/>
                    <a:pt x="497" y="1628"/>
                    <a:pt x="497" y="1628"/>
                  </a:cubicBezTo>
                  <a:cubicBezTo>
                    <a:pt x="488" y="1642"/>
                    <a:pt x="509" y="1644"/>
                    <a:pt x="517" y="1644"/>
                  </a:cubicBezTo>
                  <a:cubicBezTo>
                    <a:pt x="539" y="1639"/>
                    <a:pt x="557" y="1635"/>
                    <a:pt x="579" y="1633"/>
                  </a:cubicBezTo>
                  <a:cubicBezTo>
                    <a:pt x="598" y="1630"/>
                    <a:pt x="613" y="1627"/>
                    <a:pt x="632" y="1624"/>
                  </a:cubicBezTo>
                  <a:cubicBezTo>
                    <a:pt x="635" y="1624"/>
                    <a:pt x="638" y="1622"/>
                    <a:pt x="641" y="1621"/>
                  </a:cubicBezTo>
                  <a:cubicBezTo>
                    <a:pt x="642" y="1621"/>
                    <a:pt x="644" y="1619"/>
                    <a:pt x="646" y="1617"/>
                  </a:cubicBezTo>
                  <a:cubicBezTo>
                    <a:pt x="649" y="1617"/>
                    <a:pt x="655" y="1616"/>
                    <a:pt x="655" y="1616"/>
                  </a:cubicBezTo>
                  <a:cubicBezTo>
                    <a:pt x="659" y="1610"/>
                    <a:pt x="664" y="1603"/>
                    <a:pt x="670" y="1600"/>
                  </a:cubicBezTo>
                  <a:cubicBezTo>
                    <a:pt x="675" y="1594"/>
                    <a:pt x="678" y="1591"/>
                    <a:pt x="683" y="1588"/>
                  </a:cubicBezTo>
                  <a:cubicBezTo>
                    <a:pt x="687" y="1581"/>
                    <a:pt x="697" y="1577"/>
                    <a:pt x="704" y="1574"/>
                  </a:cubicBezTo>
                  <a:cubicBezTo>
                    <a:pt x="715" y="1563"/>
                    <a:pt x="726" y="1550"/>
                    <a:pt x="731" y="1535"/>
                  </a:cubicBezTo>
                  <a:cubicBezTo>
                    <a:pt x="731" y="1531"/>
                    <a:pt x="729" y="1528"/>
                    <a:pt x="729" y="1525"/>
                  </a:cubicBezTo>
                  <a:cubicBezTo>
                    <a:pt x="729" y="1494"/>
                    <a:pt x="737" y="1505"/>
                    <a:pt x="754" y="1494"/>
                  </a:cubicBezTo>
                  <a:cubicBezTo>
                    <a:pt x="759" y="1488"/>
                    <a:pt x="762" y="1483"/>
                    <a:pt x="765" y="1475"/>
                  </a:cubicBezTo>
                  <a:cubicBezTo>
                    <a:pt x="763" y="1458"/>
                    <a:pt x="765" y="1439"/>
                    <a:pt x="755" y="1424"/>
                  </a:cubicBezTo>
                  <a:cubicBezTo>
                    <a:pt x="759" y="1413"/>
                    <a:pt x="771" y="1419"/>
                    <a:pt x="779" y="1422"/>
                  </a:cubicBezTo>
                  <a:cubicBezTo>
                    <a:pt x="782" y="1427"/>
                    <a:pt x="782" y="1435"/>
                    <a:pt x="785" y="1427"/>
                  </a:cubicBezTo>
                  <a:cubicBezTo>
                    <a:pt x="786" y="1416"/>
                    <a:pt x="786" y="1405"/>
                    <a:pt x="786" y="1396"/>
                  </a:cubicBezTo>
                  <a:cubicBezTo>
                    <a:pt x="788" y="1386"/>
                    <a:pt x="810" y="1385"/>
                    <a:pt x="817" y="1380"/>
                  </a:cubicBezTo>
                  <a:cubicBezTo>
                    <a:pt x="820" y="1374"/>
                    <a:pt x="831" y="1367"/>
                    <a:pt x="837" y="1363"/>
                  </a:cubicBezTo>
                  <a:cubicBezTo>
                    <a:pt x="841" y="1361"/>
                    <a:pt x="847" y="1356"/>
                    <a:pt x="847" y="1356"/>
                  </a:cubicBezTo>
                  <a:cubicBezTo>
                    <a:pt x="855" y="1345"/>
                    <a:pt x="845" y="1333"/>
                    <a:pt x="844" y="1320"/>
                  </a:cubicBezTo>
                  <a:cubicBezTo>
                    <a:pt x="845" y="1310"/>
                    <a:pt x="847" y="1308"/>
                    <a:pt x="850" y="1299"/>
                  </a:cubicBezTo>
                  <a:cubicBezTo>
                    <a:pt x="847" y="1288"/>
                    <a:pt x="842" y="1288"/>
                    <a:pt x="834" y="1280"/>
                  </a:cubicBezTo>
                  <a:cubicBezTo>
                    <a:pt x="833" y="1275"/>
                    <a:pt x="830" y="1266"/>
                    <a:pt x="830" y="1266"/>
                  </a:cubicBezTo>
                  <a:cubicBezTo>
                    <a:pt x="831" y="1250"/>
                    <a:pt x="831" y="1236"/>
                    <a:pt x="831" y="1220"/>
                  </a:cubicBezTo>
                  <a:cubicBezTo>
                    <a:pt x="833" y="1192"/>
                    <a:pt x="861" y="1183"/>
                    <a:pt x="876" y="1166"/>
                  </a:cubicBezTo>
                  <a:cubicBezTo>
                    <a:pt x="879" y="1160"/>
                    <a:pt x="884" y="1160"/>
                    <a:pt x="885" y="1153"/>
                  </a:cubicBezTo>
                  <a:cubicBezTo>
                    <a:pt x="890" y="1144"/>
                    <a:pt x="889" y="1142"/>
                    <a:pt x="895" y="1136"/>
                  </a:cubicBezTo>
                  <a:cubicBezTo>
                    <a:pt x="898" y="1127"/>
                    <a:pt x="906" y="1114"/>
                    <a:pt x="915" y="1111"/>
                  </a:cubicBezTo>
                  <a:cubicBezTo>
                    <a:pt x="920" y="1105"/>
                    <a:pt x="924" y="1099"/>
                    <a:pt x="930" y="1094"/>
                  </a:cubicBezTo>
                  <a:cubicBezTo>
                    <a:pt x="935" y="1089"/>
                    <a:pt x="938" y="1089"/>
                    <a:pt x="943" y="1084"/>
                  </a:cubicBezTo>
                  <a:cubicBezTo>
                    <a:pt x="947" y="1080"/>
                    <a:pt x="949" y="1078"/>
                    <a:pt x="955" y="1077"/>
                  </a:cubicBezTo>
                  <a:cubicBezTo>
                    <a:pt x="961" y="1066"/>
                    <a:pt x="958" y="1069"/>
                    <a:pt x="966" y="1064"/>
                  </a:cubicBezTo>
                  <a:cubicBezTo>
                    <a:pt x="972" y="1055"/>
                    <a:pt x="978" y="1045"/>
                    <a:pt x="983" y="1036"/>
                  </a:cubicBezTo>
                  <a:cubicBezTo>
                    <a:pt x="988" y="1030"/>
                    <a:pt x="989" y="1019"/>
                    <a:pt x="991" y="1013"/>
                  </a:cubicBezTo>
                  <a:cubicBezTo>
                    <a:pt x="994" y="1003"/>
                    <a:pt x="992" y="1009"/>
                    <a:pt x="998" y="999"/>
                  </a:cubicBezTo>
                  <a:cubicBezTo>
                    <a:pt x="1003" y="992"/>
                    <a:pt x="1003" y="984"/>
                    <a:pt x="1005" y="977"/>
                  </a:cubicBezTo>
                  <a:cubicBezTo>
                    <a:pt x="1003" y="966"/>
                    <a:pt x="1000" y="970"/>
                    <a:pt x="989" y="974"/>
                  </a:cubicBezTo>
                  <a:cubicBezTo>
                    <a:pt x="971" y="986"/>
                    <a:pt x="941" y="983"/>
                    <a:pt x="921" y="983"/>
                  </a:cubicBezTo>
                  <a:cubicBezTo>
                    <a:pt x="892" y="981"/>
                    <a:pt x="895" y="977"/>
                    <a:pt x="878" y="961"/>
                  </a:cubicBezTo>
                  <a:cubicBezTo>
                    <a:pt x="875" y="949"/>
                    <a:pt x="867" y="944"/>
                    <a:pt x="858" y="936"/>
                  </a:cubicBezTo>
                  <a:cubicBezTo>
                    <a:pt x="853" y="933"/>
                    <a:pt x="844" y="930"/>
                    <a:pt x="844" y="930"/>
                  </a:cubicBezTo>
                  <a:cubicBezTo>
                    <a:pt x="837" y="909"/>
                    <a:pt x="828" y="891"/>
                    <a:pt x="817" y="872"/>
                  </a:cubicBezTo>
                  <a:cubicBezTo>
                    <a:pt x="811" y="866"/>
                    <a:pt x="816" y="869"/>
                    <a:pt x="805" y="863"/>
                  </a:cubicBezTo>
                  <a:cubicBezTo>
                    <a:pt x="802" y="859"/>
                    <a:pt x="796" y="856"/>
                    <a:pt x="796" y="856"/>
                  </a:cubicBezTo>
                  <a:cubicBezTo>
                    <a:pt x="786" y="842"/>
                    <a:pt x="794" y="825"/>
                    <a:pt x="785" y="813"/>
                  </a:cubicBezTo>
                  <a:cubicBezTo>
                    <a:pt x="774" y="794"/>
                    <a:pt x="759" y="772"/>
                    <a:pt x="745" y="758"/>
                  </a:cubicBezTo>
                  <a:cubicBezTo>
                    <a:pt x="742" y="744"/>
                    <a:pt x="737" y="736"/>
                    <a:pt x="729" y="723"/>
                  </a:cubicBezTo>
                  <a:cubicBezTo>
                    <a:pt x="726" y="720"/>
                    <a:pt x="723" y="709"/>
                    <a:pt x="723" y="709"/>
                  </a:cubicBezTo>
                  <a:cubicBezTo>
                    <a:pt x="740" y="705"/>
                    <a:pt x="757" y="733"/>
                    <a:pt x="766" y="744"/>
                  </a:cubicBezTo>
                  <a:cubicBezTo>
                    <a:pt x="771" y="758"/>
                    <a:pt x="771" y="759"/>
                    <a:pt x="786" y="764"/>
                  </a:cubicBezTo>
                  <a:cubicBezTo>
                    <a:pt x="793" y="766"/>
                    <a:pt x="800" y="773"/>
                    <a:pt x="800" y="773"/>
                  </a:cubicBezTo>
                  <a:cubicBezTo>
                    <a:pt x="803" y="780"/>
                    <a:pt x="808" y="784"/>
                    <a:pt x="813" y="791"/>
                  </a:cubicBezTo>
                  <a:cubicBezTo>
                    <a:pt x="813" y="803"/>
                    <a:pt x="814" y="809"/>
                    <a:pt x="817" y="819"/>
                  </a:cubicBezTo>
                  <a:cubicBezTo>
                    <a:pt x="819" y="842"/>
                    <a:pt x="820" y="841"/>
                    <a:pt x="839" y="847"/>
                  </a:cubicBezTo>
                  <a:cubicBezTo>
                    <a:pt x="844" y="852"/>
                    <a:pt x="847" y="856"/>
                    <a:pt x="851" y="861"/>
                  </a:cubicBezTo>
                  <a:cubicBezTo>
                    <a:pt x="851" y="863"/>
                    <a:pt x="853" y="864"/>
                    <a:pt x="853" y="866"/>
                  </a:cubicBezTo>
                  <a:cubicBezTo>
                    <a:pt x="853" y="869"/>
                    <a:pt x="853" y="874"/>
                    <a:pt x="855" y="877"/>
                  </a:cubicBezTo>
                  <a:cubicBezTo>
                    <a:pt x="856" y="884"/>
                    <a:pt x="870" y="889"/>
                    <a:pt x="875" y="894"/>
                  </a:cubicBezTo>
                  <a:cubicBezTo>
                    <a:pt x="887" y="927"/>
                    <a:pt x="870" y="945"/>
                    <a:pt x="910" y="955"/>
                  </a:cubicBezTo>
                  <a:cubicBezTo>
                    <a:pt x="921" y="953"/>
                    <a:pt x="926" y="955"/>
                    <a:pt x="933" y="949"/>
                  </a:cubicBezTo>
                  <a:cubicBezTo>
                    <a:pt x="938" y="942"/>
                    <a:pt x="944" y="941"/>
                    <a:pt x="951" y="936"/>
                  </a:cubicBezTo>
                  <a:cubicBezTo>
                    <a:pt x="972" y="924"/>
                    <a:pt x="978" y="920"/>
                    <a:pt x="1003" y="916"/>
                  </a:cubicBezTo>
                  <a:cubicBezTo>
                    <a:pt x="1009" y="914"/>
                    <a:pt x="1017" y="911"/>
                    <a:pt x="1025" y="909"/>
                  </a:cubicBezTo>
                  <a:cubicBezTo>
                    <a:pt x="1031" y="906"/>
                    <a:pt x="1036" y="899"/>
                    <a:pt x="1042" y="897"/>
                  </a:cubicBezTo>
                  <a:cubicBezTo>
                    <a:pt x="1051" y="894"/>
                    <a:pt x="1060" y="894"/>
                    <a:pt x="1068" y="888"/>
                  </a:cubicBezTo>
                  <a:cubicBezTo>
                    <a:pt x="1073" y="881"/>
                    <a:pt x="1079" y="877"/>
                    <a:pt x="1084" y="869"/>
                  </a:cubicBezTo>
                  <a:cubicBezTo>
                    <a:pt x="1087" y="861"/>
                    <a:pt x="1088" y="850"/>
                    <a:pt x="1098" y="844"/>
                  </a:cubicBezTo>
                  <a:cubicBezTo>
                    <a:pt x="1104" y="836"/>
                    <a:pt x="1105" y="825"/>
                    <a:pt x="1108" y="816"/>
                  </a:cubicBezTo>
                  <a:cubicBezTo>
                    <a:pt x="1110" y="811"/>
                    <a:pt x="1115" y="808"/>
                    <a:pt x="1116" y="803"/>
                  </a:cubicBezTo>
                  <a:cubicBezTo>
                    <a:pt x="1110" y="800"/>
                    <a:pt x="1110" y="805"/>
                    <a:pt x="1102" y="808"/>
                  </a:cubicBezTo>
                  <a:cubicBezTo>
                    <a:pt x="1099" y="802"/>
                    <a:pt x="1104" y="795"/>
                    <a:pt x="1098" y="792"/>
                  </a:cubicBezTo>
                  <a:cubicBezTo>
                    <a:pt x="1094" y="789"/>
                    <a:pt x="1084" y="788"/>
                    <a:pt x="1084" y="788"/>
                  </a:cubicBezTo>
                  <a:cubicBezTo>
                    <a:pt x="1077" y="780"/>
                    <a:pt x="1076" y="783"/>
                    <a:pt x="1067" y="786"/>
                  </a:cubicBezTo>
                  <a:cubicBezTo>
                    <a:pt x="1064" y="788"/>
                    <a:pt x="1057" y="789"/>
                    <a:pt x="1057" y="789"/>
                  </a:cubicBezTo>
                  <a:cubicBezTo>
                    <a:pt x="1054" y="789"/>
                    <a:pt x="1051" y="789"/>
                    <a:pt x="1048" y="788"/>
                  </a:cubicBezTo>
                  <a:cubicBezTo>
                    <a:pt x="1046" y="786"/>
                    <a:pt x="1045" y="778"/>
                    <a:pt x="1045" y="778"/>
                  </a:cubicBezTo>
                  <a:cubicBezTo>
                    <a:pt x="1046" y="778"/>
                    <a:pt x="1048" y="777"/>
                    <a:pt x="1050" y="775"/>
                  </a:cubicBezTo>
                  <a:cubicBezTo>
                    <a:pt x="1060" y="772"/>
                    <a:pt x="1067" y="778"/>
                    <a:pt x="1060" y="763"/>
                  </a:cubicBezTo>
                  <a:cubicBezTo>
                    <a:pt x="1059" y="763"/>
                    <a:pt x="1057" y="761"/>
                    <a:pt x="1056" y="761"/>
                  </a:cubicBezTo>
                  <a:cubicBezTo>
                    <a:pt x="1053" y="761"/>
                    <a:pt x="1048" y="761"/>
                    <a:pt x="1046" y="763"/>
                  </a:cubicBezTo>
                  <a:cubicBezTo>
                    <a:pt x="1046" y="764"/>
                    <a:pt x="1045" y="766"/>
                    <a:pt x="1043" y="767"/>
                  </a:cubicBezTo>
                  <a:cubicBezTo>
                    <a:pt x="1036" y="775"/>
                    <a:pt x="1025" y="777"/>
                    <a:pt x="1016" y="780"/>
                  </a:cubicBezTo>
                  <a:cubicBezTo>
                    <a:pt x="1011" y="780"/>
                    <a:pt x="1006" y="778"/>
                    <a:pt x="1003" y="777"/>
                  </a:cubicBezTo>
                  <a:cubicBezTo>
                    <a:pt x="1002" y="777"/>
                    <a:pt x="997" y="775"/>
                    <a:pt x="997" y="775"/>
                  </a:cubicBezTo>
                  <a:cubicBezTo>
                    <a:pt x="988" y="763"/>
                    <a:pt x="986" y="761"/>
                    <a:pt x="971" y="758"/>
                  </a:cubicBezTo>
                  <a:cubicBezTo>
                    <a:pt x="971" y="753"/>
                    <a:pt x="974" y="747"/>
                    <a:pt x="971" y="742"/>
                  </a:cubicBezTo>
                  <a:cubicBezTo>
                    <a:pt x="969" y="739"/>
                    <a:pt x="960" y="736"/>
                    <a:pt x="957" y="734"/>
                  </a:cubicBezTo>
                  <a:cubicBezTo>
                    <a:pt x="954" y="733"/>
                    <a:pt x="947" y="731"/>
                    <a:pt x="947" y="731"/>
                  </a:cubicBezTo>
                  <a:cubicBezTo>
                    <a:pt x="941" y="725"/>
                    <a:pt x="935" y="722"/>
                    <a:pt x="929" y="716"/>
                  </a:cubicBezTo>
                  <a:cubicBezTo>
                    <a:pt x="930" y="706"/>
                    <a:pt x="932" y="700"/>
                    <a:pt x="941" y="697"/>
                  </a:cubicBezTo>
                  <a:cubicBezTo>
                    <a:pt x="955" y="698"/>
                    <a:pt x="968" y="702"/>
                    <a:pt x="980" y="705"/>
                  </a:cubicBezTo>
                  <a:cubicBezTo>
                    <a:pt x="986" y="711"/>
                    <a:pt x="988" y="716"/>
                    <a:pt x="995" y="720"/>
                  </a:cubicBezTo>
                  <a:cubicBezTo>
                    <a:pt x="1005" y="734"/>
                    <a:pt x="1012" y="736"/>
                    <a:pt x="1025" y="744"/>
                  </a:cubicBezTo>
                  <a:cubicBezTo>
                    <a:pt x="1033" y="742"/>
                    <a:pt x="1045" y="747"/>
                    <a:pt x="1051" y="741"/>
                  </a:cubicBezTo>
                  <a:cubicBezTo>
                    <a:pt x="1060" y="733"/>
                    <a:pt x="1048" y="738"/>
                    <a:pt x="1059" y="734"/>
                  </a:cubicBezTo>
                  <a:cubicBezTo>
                    <a:pt x="1064" y="738"/>
                    <a:pt x="1068" y="739"/>
                    <a:pt x="1073" y="742"/>
                  </a:cubicBezTo>
                  <a:cubicBezTo>
                    <a:pt x="1079" y="752"/>
                    <a:pt x="1093" y="750"/>
                    <a:pt x="1104" y="753"/>
                  </a:cubicBezTo>
                  <a:cubicBezTo>
                    <a:pt x="1121" y="764"/>
                    <a:pt x="1110" y="759"/>
                    <a:pt x="1141" y="761"/>
                  </a:cubicBezTo>
                  <a:cubicBezTo>
                    <a:pt x="1152" y="763"/>
                    <a:pt x="1156" y="766"/>
                    <a:pt x="1163" y="775"/>
                  </a:cubicBezTo>
                  <a:cubicBezTo>
                    <a:pt x="1159" y="788"/>
                    <a:pt x="1167" y="781"/>
                    <a:pt x="1173" y="777"/>
                  </a:cubicBezTo>
                  <a:cubicBezTo>
                    <a:pt x="1175" y="770"/>
                    <a:pt x="1178" y="770"/>
                    <a:pt x="1181" y="764"/>
                  </a:cubicBezTo>
                  <a:cubicBezTo>
                    <a:pt x="1190" y="767"/>
                    <a:pt x="1189" y="772"/>
                    <a:pt x="1187" y="783"/>
                  </a:cubicBezTo>
                  <a:cubicBezTo>
                    <a:pt x="1195" y="789"/>
                    <a:pt x="1206" y="786"/>
                    <a:pt x="1215" y="789"/>
                  </a:cubicBezTo>
                  <a:cubicBezTo>
                    <a:pt x="1221" y="791"/>
                    <a:pt x="1226" y="797"/>
                    <a:pt x="1234" y="800"/>
                  </a:cubicBezTo>
                  <a:cubicBezTo>
                    <a:pt x="1245" y="803"/>
                    <a:pt x="1255" y="808"/>
                    <a:pt x="1265" y="816"/>
                  </a:cubicBezTo>
                  <a:cubicBezTo>
                    <a:pt x="1268" y="827"/>
                    <a:pt x="1272" y="831"/>
                    <a:pt x="1282" y="834"/>
                  </a:cubicBezTo>
                  <a:cubicBezTo>
                    <a:pt x="1286" y="842"/>
                    <a:pt x="1288" y="847"/>
                    <a:pt x="1296" y="852"/>
                  </a:cubicBezTo>
                  <a:cubicBezTo>
                    <a:pt x="1308" y="849"/>
                    <a:pt x="1302" y="850"/>
                    <a:pt x="1314" y="847"/>
                  </a:cubicBezTo>
                  <a:cubicBezTo>
                    <a:pt x="1316" y="845"/>
                    <a:pt x="1319" y="845"/>
                    <a:pt x="1319" y="845"/>
                  </a:cubicBezTo>
                  <a:cubicBezTo>
                    <a:pt x="1328" y="852"/>
                    <a:pt x="1322" y="842"/>
                    <a:pt x="1319" y="839"/>
                  </a:cubicBezTo>
                  <a:cubicBezTo>
                    <a:pt x="1316" y="844"/>
                    <a:pt x="1311" y="847"/>
                    <a:pt x="1310" y="853"/>
                  </a:cubicBezTo>
                  <a:cubicBezTo>
                    <a:pt x="1310" y="856"/>
                    <a:pt x="1307" y="863"/>
                    <a:pt x="1307" y="863"/>
                  </a:cubicBezTo>
                  <a:cubicBezTo>
                    <a:pt x="1308" y="869"/>
                    <a:pt x="1310" y="880"/>
                    <a:pt x="1319" y="880"/>
                  </a:cubicBezTo>
                  <a:lnTo>
                    <a:pt x="1320" y="916"/>
                  </a:lnTo>
                  <a:lnTo>
                    <a:pt x="1348" y="1005"/>
                  </a:lnTo>
                  <a:lnTo>
                    <a:pt x="1373" y="1033"/>
                  </a:lnTo>
                  <a:lnTo>
                    <a:pt x="1416" y="994"/>
                  </a:lnTo>
                  <a:lnTo>
                    <a:pt x="1413" y="967"/>
                  </a:lnTo>
                  <a:lnTo>
                    <a:pt x="1424" y="959"/>
                  </a:lnTo>
                  <a:lnTo>
                    <a:pt x="1423" y="925"/>
                  </a:lnTo>
                  <a:lnTo>
                    <a:pt x="1452" y="916"/>
                  </a:lnTo>
                  <a:lnTo>
                    <a:pt x="1520" y="855"/>
                  </a:lnTo>
                  <a:lnTo>
                    <a:pt x="1533" y="839"/>
                  </a:lnTo>
                  <a:lnTo>
                    <a:pt x="1588" y="824"/>
                  </a:lnTo>
                  <a:lnTo>
                    <a:pt x="1608" y="847"/>
                  </a:lnTo>
                  <a:lnTo>
                    <a:pt x="1602" y="858"/>
                  </a:lnTo>
                  <a:lnTo>
                    <a:pt x="1619" y="875"/>
                  </a:lnTo>
                  <a:lnTo>
                    <a:pt x="1624" y="899"/>
                  </a:lnTo>
                  <a:lnTo>
                    <a:pt x="1641" y="906"/>
                  </a:lnTo>
                  <a:lnTo>
                    <a:pt x="1677" y="892"/>
                  </a:lnTo>
                  <a:lnTo>
                    <a:pt x="1675" y="975"/>
                  </a:lnTo>
                  <a:lnTo>
                    <a:pt x="1684" y="956"/>
                  </a:lnTo>
                  <a:lnTo>
                    <a:pt x="1707" y="1000"/>
                  </a:lnTo>
                  <a:lnTo>
                    <a:pt x="1704" y="1030"/>
                  </a:lnTo>
                  <a:lnTo>
                    <a:pt x="1718" y="1013"/>
                  </a:lnTo>
                  <a:lnTo>
                    <a:pt x="1721" y="997"/>
                  </a:lnTo>
                  <a:lnTo>
                    <a:pt x="1738" y="972"/>
                  </a:lnTo>
                  <a:lnTo>
                    <a:pt x="1728" y="958"/>
                  </a:lnTo>
                  <a:lnTo>
                    <a:pt x="1737" y="942"/>
                  </a:lnTo>
                  <a:lnTo>
                    <a:pt x="1725" y="913"/>
                  </a:lnTo>
                  <a:lnTo>
                    <a:pt x="1732" y="889"/>
                  </a:lnTo>
                  <a:lnTo>
                    <a:pt x="1715" y="895"/>
                  </a:lnTo>
                  <a:lnTo>
                    <a:pt x="1707" y="874"/>
                  </a:lnTo>
                  <a:lnTo>
                    <a:pt x="1701" y="844"/>
                  </a:lnTo>
                  <a:lnTo>
                    <a:pt x="1714" y="816"/>
                  </a:lnTo>
                  <a:lnTo>
                    <a:pt x="1728" y="834"/>
                  </a:lnTo>
                  <a:lnTo>
                    <a:pt x="1721" y="880"/>
                  </a:lnTo>
                  <a:lnTo>
                    <a:pt x="1738" y="849"/>
                  </a:lnTo>
                  <a:lnTo>
                    <a:pt x="1732" y="824"/>
                  </a:lnTo>
                  <a:lnTo>
                    <a:pt x="1752" y="808"/>
                  </a:lnTo>
                  <a:lnTo>
                    <a:pt x="1752" y="797"/>
                  </a:lnTo>
                  <a:lnTo>
                    <a:pt x="1759" y="800"/>
                  </a:lnTo>
                  <a:lnTo>
                    <a:pt x="1796" y="756"/>
                  </a:lnTo>
                  <a:lnTo>
                    <a:pt x="1805" y="684"/>
                  </a:lnTo>
                  <a:lnTo>
                    <a:pt x="1810" y="655"/>
                  </a:lnTo>
                  <a:lnTo>
                    <a:pt x="1794" y="664"/>
                  </a:lnTo>
                  <a:lnTo>
                    <a:pt x="1788" y="655"/>
                  </a:lnTo>
                  <a:lnTo>
                    <a:pt x="1800" y="638"/>
                  </a:lnTo>
                  <a:lnTo>
                    <a:pt x="1776" y="592"/>
                  </a:lnTo>
                  <a:lnTo>
                    <a:pt x="1763" y="580"/>
                  </a:lnTo>
                  <a:lnTo>
                    <a:pt x="1783" y="544"/>
                  </a:lnTo>
                  <a:lnTo>
                    <a:pt x="1762" y="539"/>
                  </a:lnTo>
                  <a:lnTo>
                    <a:pt x="1743" y="531"/>
                  </a:lnTo>
                  <a:lnTo>
                    <a:pt x="1751" y="503"/>
                  </a:lnTo>
                  <a:lnTo>
                    <a:pt x="1763" y="487"/>
                  </a:lnTo>
                  <a:lnTo>
                    <a:pt x="1766" y="519"/>
                  </a:lnTo>
                  <a:lnTo>
                    <a:pt x="1788" y="498"/>
                  </a:lnTo>
                  <a:lnTo>
                    <a:pt x="1805" y="497"/>
                  </a:lnTo>
                  <a:lnTo>
                    <a:pt x="1797" y="519"/>
                  </a:lnTo>
                  <a:lnTo>
                    <a:pt x="1824" y="528"/>
                  </a:lnTo>
                  <a:lnTo>
                    <a:pt x="1816" y="545"/>
                  </a:lnTo>
                  <a:lnTo>
                    <a:pt x="1830" y="559"/>
                  </a:lnTo>
                  <a:lnTo>
                    <a:pt x="1830" y="588"/>
                  </a:lnTo>
                  <a:lnTo>
                    <a:pt x="1861" y="559"/>
                  </a:lnTo>
                  <a:lnTo>
                    <a:pt x="1850" y="531"/>
                  </a:lnTo>
                  <a:lnTo>
                    <a:pt x="1821" y="489"/>
                  </a:lnTo>
                  <a:lnTo>
                    <a:pt x="1830" y="473"/>
                  </a:lnTo>
                  <a:lnTo>
                    <a:pt x="1824" y="448"/>
                  </a:lnTo>
                  <a:lnTo>
                    <a:pt x="1844" y="427"/>
                  </a:lnTo>
                  <a:lnTo>
                    <a:pt x="1868" y="416"/>
                  </a:lnTo>
                  <a:lnTo>
                    <a:pt x="1867" y="367"/>
                  </a:lnTo>
                  <a:lnTo>
                    <a:pt x="1865" y="333"/>
                  </a:lnTo>
                  <a:lnTo>
                    <a:pt x="1858" y="302"/>
                  </a:lnTo>
                  <a:lnTo>
                    <a:pt x="1830" y="248"/>
                  </a:lnTo>
                  <a:lnTo>
                    <a:pt x="1825" y="275"/>
                  </a:lnTo>
                  <a:lnTo>
                    <a:pt x="1807" y="258"/>
                  </a:lnTo>
                  <a:lnTo>
                    <a:pt x="1790" y="266"/>
                  </a:lnTo>
                  <a:lnTo>
                    <a:pt x="1805" y="226"/>
                  </a:lnTo>
                  <a:lnTo>
                    <a:pt x="1821" y="192"/>
                  </a:lnTo>
                  <a:lnTo>
                    <a:pt x="1850" y="176"/>
                  </a:lnTo>
                  <a:lnTo>
                    <a:pt x="1853" y="161"/>
                  </a:lnTo>
                  <a:lnTo>
                    <a:pt x="1873" y="155"/>
                  </a:lnTo>
                  <a:lnTo>
                    <a:pt x="1873" y="170"/>
                  </a:lnTo>
                  <a:lnTo>
                    <a:pt x="1896" y="145"/>
                  </a:lnTo>
                  <a:lnTo>
                    <a:pt x="1882" y="139"/>
                  </a:lnTo>
                  <a:lnTo>
                    <a:pt x="1882" y="120"/>
                  </a:lnTo>
                  <a:lnTo>
                    <a:pt x="1899" y="108"/>
                  </a:lnTo>
                  <a:lnTo>
                    <a:pt x="1906" y="122"/>
                  </a:lnTo>
                  <a:lnTo>
                    <a:pt x="1929" y="100"/>
                  </a:lnTo>
                  <a:lnTo>
                    <a:pt x="1926" y="120"/>
                  </a:lnTo>
                  <a:lnTo>
                    <a:pt x="1927" y="136"/>
                  </a:lnTo>
                  <a:lnTo>
                    <a:pt x="1926" y="158"/>
                  </a:lnTo>
                  <a:lnTo>
                    <a:pt x="1918" y="175"/>
                  </a:lnTo>
                  <a:lnTo>
                    <a:pt x="1932" y="197"/>
                  </a:lnTo>
                  <a:lnTo>
                    <a:pt x="1938" y="212"/>
                  </a:lnTo>
                  <a:lnTo>
                    <a:pt x="1947" y="209"/>
                  </a:lnTo>
                  <a:lnTo>
                    <a:pt x="1992" y="256"/>
                  </a:lnTo>
                  <a:lnTo>
                    <a:pt x="2002" y="233"/>
                  </a:lnTo>
                  <a:lnTo>
                    <a:pt x="2014" y="216"/>
                  </a:lnTo>
                  <a:lnTo>
                    <a:pt x="1994" y="205"/>
                  </a:lnTo>
                  <a:lnTo>
                    <a:pt x="1999" y="184"/>
                  </a:lnTo>
                  <a:lnTo>
                    <a:pt x="1999" y="172"/>
                  </a:lnTo>
                  <a:lnTo>
                    <a:pt x="1978" y="150"/>
                  </a:lnTo>
                  <a:lnTo>
                    <a:pt x="1960" y="147"/>
                  </a:lnTo>
                  <a:lnTo>
                    <a:pt x="1943" y="123"/>
                  </a:lnTo>
                  <a:lnTo>
                    <a:pt x="1966" y="119"/>
                  </a:lnTo>
                  <a:lnTo>
                    <a:pt x="1977" y="100"/>
                  </a:lnTo>
                  <a:lnTo>
                    <a:pt x="1991" y="106"/>
                  </a:lnTo>
                  <a:lnTo>
                    <a:pt x="2005" y="98"/>
                  </a:lnTo>
                  <a:lnTo>
                    <a:pt x="1990" y="80"/>
                  </a:lnTo>
                  <a:lnTo>
                    <a:pt x="2002" y="69"/>
                  </a:lnTo>
                  <a:lnTo>
                    <a:pt x="2021" y="68"/>
                  </a:lnTo>
                  <a:lnTo>
                    <a:pt x="2000" y="53"/>
                  </a:lnTo>
                  <a:lnTo>
                    <a:pt x="1975" y="51"/>
                  </a:lnTo>
                  <a:lnTo>
                    <a:pt x="1990" y="32"/>
                  </a:lnTo>
                  <a:lnTo>
                    <a:pt x="1989" y="11"/>
                  </a:lnTo>
                  <a:lnTo>
                    <a:pt x="2005" y="27"/>
                  </a:lnTo>
                  <a:lnTo>
                    <a:pt x="2015" y="18"/>
                  </a:lnTo>
                  <a:lnTo>
                    <a:pt x="2024" y="21"/>
                  </a:lnTo>
                  <a:lnTo>
                    <a:pt x="2038" y="36"/>
                  </a:lnTo>
                  <a:lnTo>
                    <a:pt x="2060" y="33"/>
                  </a:lnTo>
                  <a:lnTo>
                    <a:pt x="2042" y="15"/>
                  </a:lnTo>
                  <a:lnTo>
                    <a:pt x="2038" y="0"/>
                  </a:lnTo>
                  <a:lnTo>
                    <a:pt x="2006" y="5"/>
                  </a:lnTo>
                  <a:lnTo>
                    <a:pt x="1994" y="0"/>
                  </a:lnTo>
                  <a:lnTo>
                    <a:pt x="1955" y="11"/>
                  </a:lnTo>
                  <a:lnTo>
                    <a:pt x="1913" y="18"/>
                  </a:lnTo>
                  <a:lnTo>
                    <a:pt x="1886" y="30"/>
                  </a:lnTo>
                  <a:lnTo>
                    <a:pt x="1885" y="47"/>
                  </a:lnTo>
                  <a:lnTo>
                    <a:pt x="1864" y="50"/>
                  </a:lnTo>
                  <a:cubicBezTo>
                    <a:pt x="1858" y="55"/>
                    <a:pt x="1854" y="75"/>
                    <a:pt x="1847" y="77"/>
                  </a:cubicBezTo>
                  <a:cubicBezTo>
                    <a:pt x="1839" y="82"/>
                    <a:pt x="1830" y="65"/>
                    <a:pt x="1820" y="63"/>
                  </a:cubicBezTo>
                  <a:lnTo>
                    <a:pt x="1786" y="66"/>
                  </a:lnTo>
                  <a:lnTo>
                    <a:pt x="1732" y="56"/>
                  </a:lnTo>
                  <a:lnTo>
                    <a:pt x="1709" y="62"/>
                  </a:lnTo>
                  <a:lnTo>
                    <a:pt x="1678" y="56"/>
                  </a:lnTo>
                  <a:lnTo>
                    <a:pt x="1666" y="47"/>
                  </a:lnTo>
                  <a:lnTo>
                    <a:pt x="1643" y="50"/>
                  </a:lnTo>
                  <a:cubicBezTo>
                    <a:pt x="1635" y="52"/>
                    <a:pt x="1626" y="57"/>
                    <a:pt x="1618" y="60"/>
                  </a:cubicBezTo>
                  <a:cubicBezTo>
                    <a:pt x="1610" y="63"/>
                    <a:pt x="1603" y="67"/>
                    <a:pt x="1597" y="71"/>
                  </a:cubicBezTo>
                  <a:cubicBezTo>
                    <a:pt x="1591" y="75"/>
                    <a:pt x="1587" y="84"/>
                    <a:pt x="1583" y="83"/>
                  </a:cubicBezTo>
                  <a:cubicBezTo>
                    <a:pt x="1571" y="90"/>
                    <a:pt x="1576" y="67"/>
                    <a:pt x="1571" y="65"/>
                  </a:cubicBezTo>
                  <a:lnTo>
                    <a:pt x="1553" y="69"/>
                  </a:lnTo>
                  <a:cubicBezTo>
                    <a:pt x="1544" y="66"/>
                    <a:pt x="1531" y="50"/>
                    <a:pt x="1517" y="47"/>
                  </a:cubicBezTo>
                  <a:cubicBezTo>
                    <a:pt x="1503" y="46"/>
                    <a:pt x="1479" y="45"/>
                    <a:pt x="1468" y="48"/>
                  </a:cubicBezTo>
                  <a:cubicBezTo>
                    <a:pt x="1457" y="51"/>
                    <a:pt x="1461" y="63"/>
                    <a:pt x="1451" y="63"/>
                  </a:cubicBezTo>
                  <a:cubicBezTo>
                    <a:pt x="1439" y="66"/>
                    <a:pt x="1419" y="48"/>
                    <a:pt x="1408" y="47"/>
                  </a:cubicBezTo>
                  <a:cubicBezTo>
                    <a:pt x="1397" y="46"/>
                    <a:pt x="1390" y="59"/>
                    <a:pt x="1382" y="59"/>
                  </a:cubicBezTo>
                  <a:cubicBezTo>
                    <a:pt x="1374" y="59"/>
                    <a:pt x="1362" y="52"/>
                    <a:pt x="1357" y="47"/>
                  </a:cubicBezTo>
                  <a:cubicBezTo>
                    <a:pt x="1352" y="42"/>
                    <a:pt x="1356" y="36"/>
                    <a:pt x="1349" y="30"/>
                  </a:cubicBezTo>
                  <a:cubicBezTo>
                    <a:pt x="1333" y="26"/>
                    <a:pt x="1330" y="13"/>
                    <a:pt x="1318" y="11"/>
                  </a:cubicBezTo>
                  <a:cubicBezTo>
                    <a:pt x="1306" y="9"/>
                    <a:pt x="1287" y="20"/>
                    <a:pt x="1277" y="20"/>
                  </a:cubicBezTo>
                  <a:cubicBezTo>
                    <a:pt x="1267" y="20"/>
                    <a:pt x="1268" y="10"/>
                    <a:pt x="1259" y="9"/>
                  </a:cubicBezTo>
                  <a:lnTo>
                    <a:pt x="1222" y="14"/>
                  </a:lnTo>
                  <a:lnTo>
                    <a:pt x="1210" y="32"/>
                  </a:lnTo>
                  <a:cubicBezTo>
                    <a:pt x="1203" y="35"/>
                    <a:pt x="1187" y="28"/>
                    <a:pt x="1178" y="29"/>
                  </a:cubicBezTo>
                  <a:cubicBezTo>
                    <a:pt x="1169" y="30"/>
                    <a:pt x="1164" y="36"/>
                    <a:pt x="1154" y="39"/>
                  </a:cubicBezTo>
                  <a:cubicBezTo>
                    <a:pt x="1144" y="42"/>
                    <a:pt x="1124" y="44"/>
                    <a:pt x="1120" y="48"/>
                  </a:cubicBezTo>
                  <a:cubicBezTo>
                    <a:pt x="1109" y="57"/>
                    <a:pt x="1132" y="61"/>
                    <a:pt x="1132" y="65"/>
                  </a:cubicBezTo>
                  <a:cubicBezTo>
                    <a:pt x="1132" y="69"/>
                    <a:pt x="1126" y="70"/>
                    <a:pt x="1118" y="72"/>
                  </a:cubicBezTo>
                  <a:cubicBezTo>
                    <a:pt x="1110" y="74"/>
                    <a:pt x="1084" y="72"/>
                    <a:pt x="1085" y="77"/>
                  </a:cubicBezTo>
                  <a:cubicBezTo>
                    <a:pt x="1085" y="86"/>
                    <a:pt x="1126" y="103"/>
                    <a:pt x="1127" y="105"/>
                  </a:cubicBezTo>
                  <a:lnTo>
                    <a:pt x="1090" y="90"/>
                  </a:lnTo>
                  <a:lnTo>
                    <a:pt x="1072" y="95"/>
                  </a:lnTo>
                  <a:cubicBezTo>
                    <a:pt x="1063" y="93"/>
                    <a:pt x="1039" y="65"/>
                    <a:pt x="1033" y="80"/>
                  </a:cubicBezTo>
                  <a:cubicBezTo>
                    <a:pt x="1027" y="95"/>
                    <a:pt x="1077" y="132"/>
                    <a:pt x="1084" y="147"/>
                  </a:cubicBezTo>
                  <a:lnTo>
                    <a:pt x="1075" y="171"/>
                  </a:lnTo>
                  <a:lnTo>
                    <a:pt x="1040" y="170"/>
                  </a:lnTo>
                  <a:cubicBezTo>
                    <a:pt x="1040" y="170"/>
                    <a:pt x="1061" y="164"/>
                    <a:pt x="1060" y="155"/>
                  </a:cubicBezTo>
                  <a:cubicBezTo>
                    <a:pt x="1059" y="146"/>
                    <a:pt x="1043" y="127"/>
                    <a:pt x="1031" y="113"/>
                  </a:cubicBezTo>
                  <a:cubicBezTo>
                    <a:pt x="1025" y="101"/>
                    <a:pt x="1030" y="84"/>
                    <a:pt x="1024" y="81"/>
                  </a:cubicBezTo>
                  <a:cubicBezTo>
                    <a:pt x="1018" y="78"/>
                    <a:pt x="997" y="65"/>
                    <a:pt x="989" y="71"/>
                  </a:cubicBezTo>
                  <a:cubicBezTo>
                    <a:pt x="968" y="74"/>
                    <a:pt x="970" y="107"/>
                    <a:pt x="974" y="116"/>
                  </a:cubicBezTo>
                  <a:cubicBezTo>
                    <a:pt x="978" y="125"/>
                    <a:pt x="1009" y="122"/>
                    <a:pt x="1012" y="125"/>
                  </a:cubicBezTo>
                  <a:cubicBezTo>
                    <a:pt x="1028" y="153"/>
                    <a:pt x="1005" y="143"/>
                    <a:pt x="989" y="134"/>
                  </a:cubicBezTo>
                  <a:cubicBezTo>
                    <a:pt x="973" y="125"/>
                    <a:pt x="968" y="128"/>
                    <a:pt x="958" y="128"/>
                  </a:cubicBezTo>
                  <a:cubicBezTo>
                    <a:pt x="948" y="128"/>
                    <a:pt x="931" y="133"/>
                    <a:pt x="926" y="137"/>
                  </a:cubicBezTo>
                  <a:cubicBezTo>
                    <a:pt x="921" y="141"/>
                    <a:pt x="939" y="157"/>
                    <a:pt x="926" y="152"/>
                  </a:cubicBezTo>
                  <a:cubicBezTo>
                    <a:pt x="913" y="147"/>
                    <a:pt x="899" y="149"/>
                    <a:pt x="886" y="147"/>
                  </a:cubicBezTo>
                  <a:cubicBezTo>
                    <a:pt x="873" y="145"/>
                    <a:pt x="863" y="136"/>
                    <a:pt x="847" y="140"/>
                  </a:cubicBezTo>
                  <a:cubicBezTo>
                    <a:pt x="825" y="147"/>
                    <a:pt x="794" y="185"/>
                    <a:pt x="787" y="171"/>
                  </a:cubicBezTo>
                  <a:cubicBezTo>
                    <a:pt x="780" y="157"/>
                    <a:pt x="800" y="155"/>
                    <a:pt x="800" y="150"/>
                  </a:cubicBezTo>
                  <a:cubicBezTo>
                    <a:pt x="800" y="145"/>
                    <a:pt x="796" y="138"/>
                    <a:pt x="790" y="138"/>
                  </a:cubicBezTo>
                  <a:cubicBezTo>
                    <a:pt x="784" y="138"/>
                    <a:pt x="764" y="144"/>
                    <a:pt x="763" y="152"/>
                  </a:cubicBezTo>
                  <a:cubicBezTo>
                    <a:pt x="761" y="163"/>
                    <a:pt x="783" y="181"/>
                    <a:pt x="782" y="186"/>
                  </a:cubicBezTo>
                  <a:cubicBezTo>
                    <a:pt x="781" y="191"/>
                    <a:pt x="765" y="180"/>
                    <a:pt x="758" y="183"/>
                  </a:cubicBezTo>
                  <a:cubicBezTo>
                    <a:pt x="751" y="186"/>
                    <a:pt x="746" y="207"/>
                    <a:pt x="742" y="203"/>
                  </a:cubicBezTo>
                  <a:lnTo>
                    <a:pt x="728" y="189"/>
                  </a:lnTo>
                  <a:lnTo>
                    <a:pt x="746" y="170"/>
                  </a:lnTo>
                  <a:lnTo>
                    <a:pt x="733" y="158"/>
                  </a:lnTo>
                  <a:cubicBezTo>
                    <a:pt x="727" y="155"/>
                    <a:pt x="718" y="150"/>
                    <a:pt x="712" y="149"/>
                  </a:cubicBezTo>
                  <a:cubicBezTo>
                    <a:pt x="706" y="148"/>
                    <a:pt x="701" y="154"/>
                    <a:pt x="698" y="152"/>
                  </a:cubicBezTo>
                  <a:cubicBezTo>
                    <a:pt x="695" y="150"/>
                    <a:pt x="698" y="139"/>
                    <a:pt x="695" y="138"/>
                  </a:cubicBezTo>
                  <a:cubicBezTo>
                    <a:pt x="692" y="137"/>
                    <a:pt x="685" y="146"/>
                    <a:pt x="680" y="146"/>
                  </a:cubicBezTo>
                  <a:cubicBezTo>
                    <a:pt x="675" y="146"/>
                    <a:pt x="677" y="142"/>
                    <a:pt x="667" y="140"/>
                  </a:cubicBezTo>
                  <a:cubicBezTo>
                    <a:pt x="657" y="138"/>
                    <a:pt x="632" y="139"/>
                    <a:pt x="622" y="135"/>
                  </a:cubicBezTo>
                  <a:cubicBezTo>
                    <a:pt x="612" y="131"/>
                    <a:pt x="632" y="117"/>
                    <a:pt x="608" y="113"/>
                  </a:cubicBezTo>
                  <a:cubicBezTo>
                    <a:pt x="584" y="109"/>
                    <a:pt x="590" y="119"/>
                    <a:pt x="583" y="119"/>
                  </a:cubicBezTo>
                  <a:lnTo>
                    <a:pt x="568" y="114"/>
                  </a:lnTo>
                  <a:cubicBezTo>
                    <a:pt x="555" y="116"/>
                    <a:pt x="521" y="125"/>
                    <a:pt x="505" y="131"/>
                  </a:cubicBezTo>
                  <a:cubicBezTo>
                    <a:pt x="482" y="140"/>
                    <a:pt x="485" y="140"/>
                    <a:pt x="472" y="152"/>
                  </a:cubicBezTo>
                  <a:cubicBezTo>
                    <a:pt x="459" y="164"/>
                    <a:pt x="443" y="192"/>
                    <a:pt x="428" y="204"/>
                  </a:cubicBezTo>
                  <a:cubicBezTo>
                    <a:pt x="410" y="223"/>
                    <a:pt x="393" y="217"/>
                    <a:pt x="382" y="224"/>
                  </a:cubicBezTo>
                  <a:lnTo>
                    <a:pt x="364" y="248"/>
                  </a:lnTo>
                  <a:lnTo>
                    <a:pt x="368" y="290"/>
                  </a:lnTo>
                  <a:lnTo>
                    <a:pt x="389" y="306"/>
                  </a:lnTo>
                  <a:lnTo>
                    <a:pt x="436" y="290"/>
                  </a:lnTo>
                  <a:cubicBezTo>
                    <a:pt x="447" y="296"/>
                    <a:pt x="448" y="335"/>
                    <a:pt x="457" y="341"/>
                  </a:cubicBezTo>
                  <a:cubicBezTo>
                    <a:pt x="468" y="348"/>
                    <a:pt x="486" y="330"/>
                    <a:pt x="491" y="324"/>
                  </a:cubicBezTo>
                  <a:lnTo>
                    <a:pt x="496" y="300"/>
                  </a:lnTo>
                  <a:lnTo>
                    <a:pt x="514" y="281"/>
                  </a:lnTo>
                  <a:cubicBezTo>
                    <a:pt x="515" y="270"/>
                    <a:pt x="499" y="245"/>
                    <a:pt x="502" y="234"/>
                  </a:cubicBezTo>
                  <a:cubicBezTo>
                    <a:pt x="505" y="225"/>
                    <a:pt x="526" y="220"/>
                    <a:pt x="535" y="213"/>
                  </a:cubicBezTo>
                  <a:cubicBezTo>
                    <a:pt x="544" y="206"/>
                    <a:pt x="546" y="192"/>
                    <a:pt x="554" y="191"/>
                  </a:cubicBezTo>
                  <a:cubicBezTo>
                    <a:pt x="567" y="190"/>
                    <a:pt x="580" y="200"/>
                    <a:pt x="581" y="204"/>
                  </a:cubicBezTo>
                  <a:cubicBezTo>
                    <a:pt x="581" y="208"/>
                    <a:pt x="560" y="200"/>
                    <a:pt x="557" y="215"/>
                  </a:cubicBezTo>
                  <a:cubicBezTo>
                    <a:pt x="554" y="230"/>
                    <a:pt x="535" y="233"/>
                    <a:pt x="533" y="242"/>
                  </a:cubicBezTo>
                  <a:lnTo>
                    <a:pt x="548" y="267"/>
                  </a:lnTo>
                  <a:lnTo>
                    <a:pt x="571" y="276"/>
                  </a:lnTo>
                  <a:lnTo>
                    <a:pt x="598" y="264"/>
                  </a:lnTo>
                  <a:lnTo>
                    <a:pt x="625" y="261"/>
                  </a:lnTo>
                  <a:cubicBezTo>
                    <a:pt x="632" y="263"/>
                    <a:pt x="645" y="271"/>
                    <a:pt x="638" y="276"/>
                  </a:cubicBezTo>
                  <a:cubicBezTo>
                    <a:pt x="631" y="281"/>
                    <a:pt x="593" y="287"/>
                    <a:pt x="584" y="293"/>
                  </a:cubicBezTo>
                  <a:cubicBezTo>
                    <a:pt x="575" y="299"/>
                    <a:pt x="587" y="309"/>
                    <a:pt x="581" y="311"/>
                  </a:cubicBezTo>
                  <a:cubicBezTo>
                    <a:pt x="567" y="319"/>
                    <a:pt x="556" y="301"/>
                    <a:pt x="550" y="303"/>
                  </a:cubicBezTo>
                  <a:lnTo>
                    <a:pt x="547" y="323"/>
                  </a:lnTo>
                  <a:lnTo>
                    <a:pt x="536" y="350"/>
                  </a:lnTo>
                  <a:lnTo>
                    <a:pt x="512" y="351"/>
                  </a:lnTo>
                  <a:lnTo>
                    <a:pt x="476" y="360"/>
                  </a:lnTo>
                  <a:lnTo>
                    <a:pt x="457" y="351"/>
                  </a:lnTo>
                  <a:lnTo>
                    <a:pt x="443" y="357"/>
                  </a:lnTo>
                  <a:lnTo>
                    <a:pt x="419" y="342"/>
                  </a:lnTo>
                  <a:cubicBezTo>
                    <a:pt x="417" y="335"/>
                    <a:pt x="433" y="329"/>
                    <a:pt x="428" y="317"/>
                  </a:cubicBezTo>
                  <a:cubicBezTo>
                    <a:pt x="423" y="305"/>
                    <a:pt x="396" y="313"/>
                    <a:pt x="392" y="321"/>
                  </a:cubicBezTo>
                  <a:lnTo>
                    <a:pt x="397" y="362"/>
                  </a:lnTo>
                  <a:lnTo>
                    <a:pt x="373" y="362"/>
                  </a:lnTo>
                  <a:cubicBezTo>
                    <a:pt x="365" y="366"/>
                    <a:pt x="355" y="380"/>
                    <a:pt x="347" y="386"/>
                  </a:cubicBezTo>
                  <a:cubicBezTo>
                    <a:pt x="339" y="392"/>
                    <a:pt x="332" y="379"/>
                    <a:pt x="322" y="399"/>
                  </a:cubicBezTo>
                  <a:cubicBezTo>
                    <a:pt x="312" y="419"/>
                    <a:pt x="301" y="411"/>
                    <a:pt x="293" y="414"/>
                  </a:cubicBezTo>
                  <a:cubicBezTo>
                    <a:pt x="285" y="417"/>
                    <a:pt x="280" y="414"/>
                    <a:pt x="275" y="416"/>
                  </a:cubicBezTo>
                  <a:cubicBezTo>
                    <a:pt x="270" y="418"/>
                    <a:pt x="267" y="426"/>
                    <a:pt x="260" y="426"/>
                  </a:cubicBezTo>
                  <a:cubicBezTo>
                    <a:pt x="253" y="426"/>
                    <a:pt x="238" y="417"/>
                    <a:pt x="232" y="419"/>
                  </a:cubicBezTo>
                  <a:cubicBezTo>
                    <a:pt x="226" y="421"/>
                    <a:pt x="221" y="432"/>
                    <a:pt x="226" y="437"/>
                  </a:cubicBezTo>
                  <a:lnTo>
                    <a:pt x="263" y="449"/>
                  </a:lnTo>
                  <a:lnTo>
                    <a:pt x="272" y="474"/>
                  </a:lnTo>
                  <a:lnTo>
                    <a:pt x="262" y="503"/>
                  </a:lnTo>
                  <a:cubicBezTo>
                    <a:pt x="251" y="507"/>
                    <a:pt x="223" y="499"/>
                    <a:pt x="206" y="498"/>
                  </a:cubicBezTo>
                  <a:cubicBezTo>
                    <a:pt x="189" y="497"/>
                    <a:pt x="164" y="492"/>
                    <a:pt x="158" y="498"/>
                  </a:cubicBezTo>
                  <a:cubicBezTo>
                    <a:pt x="152" y="504"/>
                    <a:pt x="167" y="527"/>
                    <a:pt x="167" y="537"/>
                  </a:cubicBezTo>
                  <a:cubicBezTo>
                    <a:pt x="167" y="547"/>
                    <a:pt x="159" y="551"/>
                    <a:pt x="157" y="557"/>
                  </a:cubicBezTo>
                  <a:cubicBezTo>
                    <a:pt x="155" y="563"/>
                    <a:pt x="161" y="569"/>
                    <a:pt x="157" y="576"/>
                  </a:cubicBezTo>
                  <a:cubicBezTo>
                    <a:pt x="153" y="583"/>
                    <a:pt x="127" y="594"/>
                    <a:pt x="130" y="597"/>
                  </a:cubicBezTo>
                  <a:cubicBezTo>
                    <a:pt x="139" y="606"/>
                    <a:pt x="160" y="592"/>
                    <a:pt x="176" y="592"/>
                  </a:cubicBezTo>
                  <a:lnTo>
                    <a:pt x="226" y="598"/>
                  </a:lnTo>
                  <a:lnTo>
                    <a:pt x="260" y="588"/>
                  </a:lnTo>
                  <a:lnTo>
                    <a:pt x="274" y="576"/>
                  </a:lnTo>
                  <a:cubicBezTo>
                    <a:pt x="282" y="573"/>
                    <a:pt x="306" y="573"/>
                    <a:pt x="307" y="569"/>
                  </a:cubicBezTo>
                  <a:cubicBezTo>
                    <a:pt x="321" y="557"/>
                    <a:pt x="283" y="559"/>
                    <a:pt x="283" y="552"/>
                  </a:cubicBezTo>
                  <a:cubicBezTo>
                    <a:pt x="283" y="545"/>
                    <a:pt x="300" y="533"/>
                    <a:pt x="307" y="528"/>
                  </a:cubicBezTo>
                  <a:lnTo>
                    <a:pt x="325" y="522"/>
                  </a:lnTo>
                  <a:lnTo>
                    <a:pt x="320" y="503"/>
                  </a:lnTo>
                  <a:cubicBezTo>
                    <a:pt x="323" y="499"/>
                    <a:pt x="336" y="495"/>
                    <a:pt x="342" y="495"/>
                  </a:cubicBezTo>
                  <a:cubicBezTo>
                    <a:pt x="348" y="495"/>
                    <a:pt x="350" y="506"/>
                    <a:pt x="358" y="505"/>
                  </a:cubicBezTo>
                  <a:cubicBezTo>
                    <a:pt x="366" y="504"/>
                    <a:pt x="384" y="490"/>
                    <a:pt x="393" y="491"/>
                  </a:cubicBezTo>
                  <a:lnTo>
                    <a:pt x="415" y="510"/>
                  </a:lnTo>
                  <a:cubicBezTo>
                    <a:pt x="416" y="517"/>
                    <a:pt x="407" y="520"/>
                    <a:pt x="401" y="530"/>
                  </a:cubicBezTo>
                  <a:lnTo>
                    <a:pt x="381" y="573"/>
                  </a:lnTo>
                  <a:lnTo>
                    <a:pt x="406" y="576"/>
                  </a:lnTo>
                  <a:lnTo>
                    <a:pt x="412" y="561"/>
                  </a:lnTo>
                  <a:lnTo>
                    <a:pt x="404" y="543"/>
                  </a:lnTo>
                  <a:cubicBezTo>
                    <a:pt x="406" y="539"/>
                    <a:pt x="417" y="541"/>
                    <a:pt x="423" y="538"/>
                  </a:cubicBezTo>
                  <a:cubicBezTo>
                    <a:pt x="430" y="537"/>
                    <a:pt x="435" y="526"/>
                    <a:pt x="441" y="527"/>
                  </a:cubicBezTo>
                  <a:cubicBezTo>
                    <a:pt x="447" y="528"/>
                    <a:pt x="453" y="542"/>
                    <a:pt x="460" y="547"/>
                  </a:cubicBezTo>
                  <a:lnTo>
                    <a:pt x="483" y="559"/>
                  </a:lnTo>
                  <a:lnTo>
                    <a:pt x="490" y="573"/>
                  </a:lnTo>
                  <a:lnTo>
                    <a:pt x="493" y="590"/>
                  </a:lnTo>
                  <a:lnTo>
                    <a:pt x="508" y="579"/>
                  </a:lnTo>
                  <a:cubicBezTo>
                    <a:pt x="508" y="579"/>
                    <a:pt x="507" y="566"/>
                    <a:pt x="509" y="564"/>
                  </a:cubicBezTo>
                  <a:cubicBezTo>
                    <a:pt x="513" y="561"/>
                    <a:pt x="512" y="581"/>
                    <a:pt x="521" y="569"/>
                  </a:cubicBezTo>
                  <a:cubicBezTo>
                    <a:pt x="530" y="557"/>
                    <a:pt x="525" y="556"/>
                    <a:pt x="515" y="549"/>
                  </a:cubicBezTo>
                  <a:lnTo>
                    <a:pt x="468" y="523"/>
                  </a:lnTo>
                  <a:lnTo>
                    <a:pt x="441" y="508"/>
                  </a:lnTo>
                  <a:lnTo>
                    <a:pt x="455" y="480"/>
                  </a:lnTo>
                  <a:lnTo>
                    <a:pt x="464" y="498"/>
                  </a:lnTo>
                  <a:lnTo>
                    <a:pt x="487" y="512"/>
                  </a:lnTo>
                  <a:lnTo>
                    <a:pt x="517" y="527"/>
                  </a:lnTo>
                  <a:cubicBezTo>
                    <a:pt x="526" y="535"/>
                    <a:pt x="529" y="546"/>
                    <a:pt x="539" y="559"/>
                  </a:cubicBezTo>
                  <a:cubicBezTo>
                    <a:pt x="549" y="572"/>
                    <a:pt x="570" y="602"/>
                    <a:pt x="579" y="608"/>
                  </a:cubicBezTo>
                  <a:cubicBezTo>
                    <a:pt x="588" y="614"/>
                    <a:pt x="588" y="598"/>
                    <a:pt x="592" y="597"/>
                  </a:cubicBezTo>
                  <a:cubicBezTo>
                    <a:pt x="596" y="594"/>
                    <a:pt x="604" y="602"/>
                    <a:pt x="604" y="599"/>
                  </a:cubicBezTo>
                  <a:cubicBezTo>
                    <a:pt x="604" y="596"/>
                    <a:pt x="596" y="583"/>
                    <a:pt x="593" y="578"/>
                  </a:cubicBezTo>
                  <a:cubicBezTo>
                    <a:pt x="589" y="574"/>
                    <a:pt x="590" y="568"/>
                    <a:pt x="587" y="567"/>
                  </a:cubicBezTo>
                  <a:cubicBezTo>
                    <a:pt x="585" y="563"/>
                    <a:pt x="583" y="558"/>
                    <a:pt x="584" y="555"/>
                  </a:cubicBezTo>
                  <a:cubicBezTo>
                    <a:pt x="585" y="552"/>
                    <a:pt x="589" y="550"/>
                    <a:pt x="592" y="548"/>
                  </a:cubicBezTo>
                  <a:lnTo>
                    <a:pt x="601" y="542"/>
                  </a:lnTo>
                  <a:cubicBezTo>
                    <a:pt x="607" y="541"/>
                    <a:pt x="621" y="541"/>
                    <a:pt x="627" y="541"/>
                  </a:cubicBezTo>
                  <a:cubicBezTo>
                    <a:pt x="633" y="541"/>
                    <a:pt x="636" y="541"/>
                    <a:pt x="640" y="539"/>
                  </a:cubicBezTo>
                  <a:cubicBezTo>
                    <a:pt x="644" y="537"/>
                    <a:pt x="648" y="532"/>
                    <a:pt x="650" y="528"/>
                  </a:cubicBezTo>
                  <a:lnTo>
                    <a:pt x="653" y="513"/>
                  </a:lnTo>
                  <a:lnTo>
                    <a:pt x="639" y="505"/>
                  </a:lnTo>
                  <a:cubicBezTo>
                    <a:pt x="639" y="503"/>
                    <a:pt x="650" y="505"/>
                    <a:pt x="655" y="501"/>
                  </a:cubicBezTo>
                  <a:cubicBezTo>
                    <a:pt x="660" y="497"/>
                    <a:pt x="665" y="488"/>
                    <a:pt x="670" y="483"/>
                  </a:cubicBezTo>
                  <a:cubicBezTo>
                    <a:pt x="675" y="478"/>
                    <a:pt x="681" y="471"/>
                    <a:pt x="686" y="470"/>
                  </a:cubicBezTo>
                  <a:lnTo>
                    <a:pt x="703" y="476"/>
                  </a:lnTo>
                  <a:lnTo>
                    <a:pt x="718" y="494"/>
                  </a:lnTo>
                  <a:cubicBezTo>
                    <a:pt x="723" y="498"/>
                    <a:pt x="727" y="503"/>
                    <a:pt x="731" y="501"/>
                  </a:cubicBezTo>
                  <a:cubicBezTo>
                    <a:pt x="735" y="499"/>
                    <a:pt x="742" y="488"/>
                    <a:pt x="742" y="482"/>
                  </a:cubicBezTo>
                  <a:lnTo>
                    <a:pt x="728" y="466"/>
                  </a:lnTo>
                  <a:cubicBezTo>
                    <a:pt x="730" y="462"/>
                    <a:pt x="746" y="463"/>
                    <a:pt x="755" y="459"/>
                  </a:cubicBezTo>
                  <a:cubicBezTo>
                    <a:pt x="764" y="455"/>
                    <a:pt x="777" y="444"/>
                    <a:pt x="782" y="444"/>
                  </a:cubicBezTo>
                  <a:cubicBezTo>
                    <a:pt x="787" y="444"/>
                    <a:pt x="786" y="452"/>
                    <a:pt x="784" y="458"/>
                  </a:cubicBezTo>
                  <a:cubicBezTo>
                    <a:pt x="782" y="464"/>
                    <a:pt x="765" y="469"/>
                    <a:pt x="772" y="480"/>
                  </a:cubicBezTo>
                  <a:cubicBezTo>
                    <a:pt x="779" y="491"/>
                    <a:pt x="820" y="516"/>
                    <a:pt x="824" y="525"/>
                  </a:cubicBezTo>
                  <a:cubicBezTo>
                    <a:pt x="828" y="534"/>
                    <a:pt x="808" y="535"/>
                    <a:pt x="796" y="537"/>
                  </a:cubicBezTo>
                  <a:cubicBezTo>
                    <a:pt x="784" y="539"/>
                    <a:pt x="763" y="541"/>
                    <a:pt x="751" y="539"/>
                  </a:cubicBezTo>
                  <a:cubicBezTo>
                    <a:pt x="739" y="537"/>
                    <a:pt x="739" y="524"/>
                    <a:pt x="722" y="524"/>
                  </a:cubicBezTo>
                  <a:cubicBezTo>
                    <a:pt x="705" y="524"/>
                    <a:pt x="707" y="533"/>
                    <a:pt x="697" y="537"/>
                  </a:cubicBezTo>
                  <a:lnTo>
                    <a:pt x="667" y="538"/>
                  </a:lnTo>
                  <a:lnTo>
                    <a:pt x="623" y="560"/>
                  </a:lnTo>
                  <a:lnTo>
                    <a:pt x="634" y="576"/>
                  </a:lnTo>
                  <a:lnTo>
                    <a:pt x="639" y="598"/>
                  </a:lnTo>
                  <a:lnTo>
                    <a:pt x="669" y="617"/>
                  </a:lnTo>
                  <a:lnTo>
                    <a:pt x="700" y="602"/>
                  </a:lnTo>
                  <a:lnTo>
                    <a:pt x="718" y="611"/>
                  </a:lnTo>
                  <a:lnTo>
                    <a:pt x="752" y="608"/>
                  </a:lnTo>
                  <a:lnTo>
                    <a:pt x="757" y="644"/>
                  </a:lnTo>
                  <a:lnTo>
                    <a:pt x="697" y="677"/>
                  </a:ln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grpSp>
      <p:sp>
        <p:nvSpPr>
          <p:cNvPr id="4101" name="Rectangle 5"/>
          <p:cNvSpPr>
            <a:spLocks noGrp="1" noChangeArrowheads="1"/>
          </p:cNvSpPr>
          <p:nvPr>
            <p:ph type="ftr" sz="quarter" idx="3"/>
          </p:nvPr>
        </p:nvSpPr>
        <p:spPr>
          <a:xfrm>
            <a:off x="8940800" y="6477002"/>
            <a:ext cx="3048000" cy="168275"/>
          </a:xfrm>
          <a:prstGeom prst="rect">
            <a:avLst/>
          </a:prstGeom>
        </p:spPr>
        <p:txBody>
          <a:bodyPr/>
          <a:lstStyle>
            <a:lvl1pPr algn="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4102" name="Rectangle 6"/>
          <p:cNvSpPr>
            <a:spLocks noGrp="1" noChangeArrowheads="1"/>
          </p:cNvSpPr>
          <p:nvPr>
            <p:ph type="sldNum" sz="quarter" idx="4"/>
          </p:nvPr>
        </p:nvSpPr>
        <p:spPr>
          <a:xfrm>
            <a:off x="4876800" y="6477002"/>
            <a:ext cx="2844800" cy="168275"/>
          </a:xfrm>
        </p:spPr>
        <p:txBody>
          <a:bodyPr/>
          <a:lstStyle>
            <a:lvl1pPr algn="ctr">
              <a:defRPr/>
            </a:lvl1pPr>
          </a:lstStyle>
          <a:p>
            <a:pPr defTabSz="914396" fontAlgn="base">
              <a:spcBef>
                <a:spcPct val="0"/>
              </a:spcBef>
              <a:spcAft>
                <a:spcPct val="0"/>
              </a:spcAft>
            </a:pPr>
            <a:fld id="{C8AF1AFF-9E7F-4D80-8D1C-666315FFE84C}"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pic>
        <p:nvPicPr>
          <p:cNvPr id="4108" name="Picture 12" descr="artplus_nature_naturalcity42_i"/>
          <p:cNvPicPr>
            <a:picLocks noChangeAspect="1" noChangeArrowheads="1"/>
          </p:cNvPicPr>
          <p:nvPr/>
        </p:nvPicPr>
        <p:blipFill>
          <a:blip r:embed="rId2"/>
          <a:srcRect/>
          <a:stretch>
            <a:fillRect/>
          </a:stretch>
        </p:blipFill>
        <p:spPr bwMode="auto">
          <a:xfrm>
            <a:off x="9275234" y="3352800"/>
            <a:ext cx="2205567" cy="877888"/>
          </a:xfrm>
          <a:prstGeom prst="rect">
            <a:avLst/>
          </a:prstGeom>
          <a:noFill/>
        </p:spPr>
      </p:pic>
      <p:pic>
        <p:nvPicPr>
          <p:cNvPr id="4106" name="Picture 10" descr="artplus_nature_naturalcity42_c"/>
          <p:cNvPicPr>
            <a:picLocks noChangeAspect="1" noChangeArrowheads="1"/>
          </p:cNvPicPr>
          <p:nvPr/>
        </p:nvPicPr>
        <p:blipFill>
          <a:blip r:embed="rId3"/>
          <a:srcRect/>
          <a:stretch>
            <a:fillRect/>
          </a:stretch>
        </p:blipFill>
        <p:spPr bwMode="auto">
          <a:xfrm>
            <a:off x="12395200" y="2895601"/>
            <a:ext cx="1483784" cy="866775"/>
          </a:xfrm>
          <a:prstGeom prst="rect">
            <a:avLst/>
          </a:prstGeom>
          <a:noFill/>
        </p:spPr>
      </p:pic>
      <p:pic>
        <p:nvPicPr>
          <p:cNvPr id="4109" name="Picture 13" descr="artplus_nature_naturalcity42_f"/>
          <p:cNvPicPr>
            <a:picLocks noChangeAspect="1" noChangeArrowheads="1"/>
          </p:cNvPicPr>
          <p:nvPr/>
        </p:nvPicPr>
        <p:blipFill>
          <a:blip r:embed="rId4"/>
          <a:srcRect/>
          <a:stretch>
            <a:fillRect/>
          </a:stretch>
        </p:blipFill>
        <p:spPr bwMode="auto">
          <a:xfrm>
            <a:off x="6659035" y="4594227"/>
            <a:ext cx="6548967" cy="1882775"/>
          </a:xfrm>
          <a:prstGeom prst="rect">
            <a:avLst/>
          </a:prstGeom>
          <a:noFill/>
        </p:spPr>
      </p:pic>
      <p:sp>
        <p:nvSpPr>
          <p:cNvPr id="4222" name="Text Box 126"/>
          <p:cNvSpPr txBox="1">
            <a:spLocks noChangeArrowheads="1"/>
          </p:cNvSpPr>
          <p:nvPr/>
        </p:nvSpPr>
        <p:spPr bwMode="auto">
          <a:xfrm>
            <a:off x="10996221" y="152402"/>
            <a:ext cx="992580" cy="400110"/>
          </a:xfrm>
          <a:prstGeom prst="rect">
            <a:avLst/>
          </a:prstGeom>
          <a:noFill/>
          <a:ln w="9525">
            <a:noFill/>
            <a:miter lim="800000"/>
            <a:headEnd/>
            <a:tailEnd/>
          </a:ln>
          <a:effectLst/>
        </p:spPr>
        <p:txBody>
          <a:bodyPr wrap="none">
            <a:spAutoFit/>
          </a:bodyPr>
          <a:lstStyle/>
          <a:p>
            <a:pPr marL="0" marR="0" lvl="0" indent="0" algn="r" defTabSz="914396"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Verdana" pitchFamily="34" charset="0"/>
                <a:ea typeface="+mn-ea"/>
                <a:cs typeface="Arial" panose="020B0604020202020204" pitchFamily="34" charset="0"/>
              </a:rPr>
              <a:t>LOGO</a:t>
            </a:r>
          </a:p>
        </p:txBody>
      </p:sp>
      <p:pic>
        <p:nvPicPr>
          <p:cNvPr id="4105" name="Picture 9" descr="artplus_nature_naturalcity42_b"/>
          <p:cNvPicPr>
            <a:picLocks noChangeAspect="1" noChangeArrowheads="1"/>
          </p:cNvPicPr>
          <p:nvPr/>
        </p:nvPicPr>
        <p:blipFill>
          <a:blip r:embed="rId5"/>
          <a:srcRect/>
          <a:stretch>
            <a:fillRect/>
          </a:stretch>
        </p:blipFill>
        <p:spPr bwMode="auto">
          <a:xfrm>
            <a:off x="6927851" y="3097213"/>
            <a:ext cx="3962400" cy="571500"/>
          </a:xfrm>
          <a:prstGeom prst="rect">
            <a:avLst/>
          </a:prstGeom>
          <a:noFill/>
        </p:spPr>
      </p:pic>
      <p:pic>
        <p:nvPicPr>
          <p:cNvPr id="4107" name="Picture 11" descr="artplus_nature_naturalcity42_d"/>
          <p:cNvPicPr>
            <a:picLocks noChangeAspect="1" noChangeArrowheads="1"/>
          </p:cNvPicPr>
          <p:nvPr/>
        </p:nvPicPr>
        <p:blipFill>
          <a:blip r:embed="rId6"/>
          <a:srcRect/>
          <a:stretch>
            <a:fillRect/>
          </a:stretch>
        </p:blipFill>
        <p:spPr bwMode="auto">
          <a:xfrm>
            <a:off x="7501467" y="2862265"/>
            <a:ext cx="831851" cy="579437"/>
          </a:xfrm>
          <a:prstGeom prst="rect">
            <a:avLst/>
          </a:prstGeom>
          <a:noFill/>
        </p:spPr>
      </p:pic>
      <p:pic>
        <p:nvPicPr>
          <p:cNvPr id="4224" name="Picture 128" descr="a1"/>
          <p:cNvPicPr>
            <a:picLocks noChangeAspect="1" noChangeArrowheads="1"/>
          </p:cNvPicPr>
          <p:nvPr userDrawn="1"/>
        </p:nvPicPr>
        <p:blipFill>
          <a:blip r:embed="rId7"/>
          <a:srcRect/>
          <a:stretch>
            <a:fillRect/>
          </a:stretch>
        </p:blipFill>
        <p:spPr bwMode="auto">
          <a:xfrm>
            <a:off x="12479868" y="95250"/>
            <a:ext cx="2404533" cy="2070100"/>
          </a:xfrm>
          <a:prstGeom prst="rect">
            <a:avLst/>
          </a:prstGeom>
          <a:noFill/>
        </p:spPr>
      </p:pic>
      <p:pic>
        <p:nvPicPr>
          <p:cNvPr id="4225" name="Picture 129" descr="b_1"/>
          <p:cNvPicPr>
            <a:picLocks noChangeAspect="1" noChangeArrowheads="1"/>
          </p:cNvPicPr>
          <p:nvPr userDrawn="1"/>
        </p:nvPicPr>
        <p:blipFill>
          <a:blip r:embed="rId8"/>
          <a:srcRect/>
          <a:stretch>
            <a:fillRect/>
          </a:stretch>
        </p:blipFill>
        <p:spPr bwMode="auto">
          <a:xfrm>
            <a:off x="13605934" y="1968500"/>
            <a:ext cx="1439333" cy="469900"/>
          </a:xfrm>
          <a:prstGeom prst="rect">
            <a:avLst/>
          </a:prstGeom>
          <a:noFill/>
        </p:spPr>
      </p:pic>
      <p:sp>
        <p:nvSpPr>
          <p:cNvPr id="127" name="TextBox 126"/>
          <p:cNvSpPr txBox="1"/>
          <p:nvPr userDrawn="1"/>
        </p:nvSpPr>
        <p:spPr>
          <a:xfrm>
            <a:off x="-281509" y="6499802"/>
            <a:ext cx="1608133" cy="230832"/>
          </a:xfrm>
          <a:prstGeom prst="rect">
            <a:avLst/>
          </a:prstGeom>
          <a:noFill/>
        </p:spPr>
        <p:txBody>
          <a:bodyPr wrap="none" rtlCol="0">
            <a:spAutoFit/>
          </a:bodyPr>
          <a:lstStyle/>
          <a:p>
            <a:pPr marL="0" marR="0" lvl="0" indent="0" algn="l" defTabSz="914396"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rPr>
              <a:t>www.trungtamtinhoc.edu.vn</a:t>
            </a:r>
          </a:p>
        </p:txBody>
      </p:sp>
    </p:spTree>
    <p:extLst>
      <p:ext uri="{BB962C8B-B14F-4D97-AF65-F5344CB8AC3E}">
        <p14:creationId xmlns:p14="http://schemas.microsoft.com/office/powerpoint/2010/main" val="2137634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223"/>
                                        </p:tgtEl>
                                        <p:attrNameLst>
                                          <p:attrName>style.visibility</p:attrName>
                                        </p:attrNameLst>
                                      </p:cBhvr>
                                      <p:to>
                                        <p:strVal val="visible"/>
                                      </p:to>
                                    </p:set>
                                    <p:animEffect transition="in" filter="fade">
                                      <p:cBhvr>
                                        <p:cTn id="7" dur="2000"/>
                                        <p:tgtEl>
                                          <p:spTgt spid="4223"/>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4105"/>
                                        </p:tgtEl>
                                        <p:attrNameLst>
                                          <p:attrName>style.visibility</p:attrName>
                                        </p:attrNameLst>
                                      </p:cBhvr>
                                      <p:to>
                                        <p:strVal val="visible"/>
                                      </p:to>
                                    </p:set>
                                    <p:animEffect transition="in" filter="fade">
                                      <p:cBhvr>
                                        <p:cTn id="11" dur="1000"/>
                                        <p:tgtEl>
                                          <p:spTgt spid="4105"/>
                                        </p:tgtEl>
                                      </p:cBhvr>
                                    </p:animEffect>
                                  </p:childTnLst>
                                </p:cTn>
                              </p:par>
                            </p:childTnLst>
                          </p:cTn>
                        </p:par>
                        <p:par>
                          <p:cTn id="12" fill="hold">
                            <p:stCondLst>
                              <p:cond delay="3000"/>
                            </p:stCondLst>
                            <p:childTnLst>
                              <p:par>
                                <p:cTn id="13" presetID="22" presetClass="entr" presetSubtype="4" fill="hold" nodeType="afterEffect">
                                  <p:stCondLst>
                                    <p:cond delay="0"/>
                                  </p:stCondLst>
                                  <p:childTnLst>
                                    <p:set>
                                      <p:cBhvr>
                                        <p:cTn id="14" dur="1" fill="hold">
                                          <p:stCondLst>
                                            <p:cond delay="0"/>
                                          </p:stCondLst>
                                        </p:cTn>
                                        <p:tgtEl>
                                          <p:spTgt spid="4107"/>
                                        </p:tgtEl>
                                        <p:attrNameLst>
                                          <p:attrName>style.visibility</p:attrName>
                                        </p:attrNameLst>
                                      </p:cBhvr>
                                      <p:to>
                                        <p:strVal val="visible"/>
                                      </p:to>
                                    </p:set>
                                    <p:animEffect transition="in" filter="wipe(down)">
                                      <p:cBhvr>
                                        <p:cTn id="15" dur="500"/>
                                        <p:tgtEl>
                                          <p:spTgt spid="4107"/>
                                        </p:tgtEl>
                                      </p:cBhvr>
                                    </p:animEffect>
                                  </p:childTnLst>
                                </p:cTn>
                              </p:par>
                            </p:childTnLst>
                          </p:cTn>
                        </p:par>
                        <p:par>
                          <p:cTn id="16" fill="hold">
                            <p:stCondLst>
                              <p:cond delay="3500"/>
                            </p:stCondLst>
                            <p:childTnLst>
                              <p:par>
                                <p:cTn id="17" presetID="35" presetClass="path" presetSubtype="0" accel="50000" decel="50000" fill="hold" nodeType="afterEffect">
                                  <p:stCondLst>
                                    <p:cond delay="0"/>
                                  </p:stCondLst>
                                  <p:childTnLst>
                                    <p:animMotion origin="layout" path="M -5.55556E-7 2.37743E-6 L -0.21076 0.04787 " pathEditMode="relative" rAng="0" ptsTypes="AA">
                                      <p:cBhvr>
                                        <p:cTn id="18" dur="2000" fill="hold"/>
                                        <p:tgtEl>
                                          <p:spTgt spid="4106"/>
                                        </p:tgtEl>
                                        <p:attrNameLst>
                                          <p:attrName>ppt_x</p:attrName>
                                          <p:attrName>ppt_y</p:attrName>
                                        </p:attrNameLst>
                                      </p:cBhvr>
                                      <p:rCtr x="-10500" y="2400"/>
                                    </p:animMotion>
                                  </p:childTnLst>
                                </p:cTn>
                              </p:par>
                              <p:par>
                                <p:cTn id="19" presetID="10" presetClass="entr" presetSubtype="0" fill="hold" nodeType="withEffect">
                                  <p:stCondLst>
                                    <p:cond delay="0"/>
                                  </p:stCondLst>
                                  <p:childTnLst>
                                    <p:set>
                                      <p:cBhvr>
                                        <p:cTn id="20" dur="1" fill="hold">
                                          <p:stCondLst>
                                            <p:cond delay="0"/>
                                          </p:stCondLst>
                                        </p:cTn>
                                        <p:tgtEl>
                                          <p:spTgt spid="4106"/>
                                        </p:tgtEl>
                                        <p:attrNameLst>
                                          <p:attrName>style.visibility</p:attrName>
                                        </p:attrNameLst>
                                      </p:cBhvr>
                                      <p:to>
                                        <p:strVal val="visible"/>
                                      </p:to>
                                    </p:set>
                                    <p:animEffect transition="in" filter="fade">
                                      <p:cBhvr>
                                        <p:cTn id="21" dur="1000"/>
                                        <p:tgtEl>
                                          <p:spTgt spid="4106"/>
                                        </p:tgtEl>
                                      </p:cBhvr>
                                    </p:animEffect>
                                  </p:childTnLst>
                                </p:cTn>
                              </p:par>
                            </p:childTnLst>
                          </p:cTn>
                        </p:par>
                        <p:par>
                          <p:cTn id="22" fill="hold">
                            <p:stCondLst>
                              <p:cond delay="5500"/>
                            </p:stCondLst>
                            <p:childTnLst>
                              <p:par>
                                <p:cTn id="23" presetID="22" presetClass="entr" presetSubtype="4" fill="hold" nodeType="afterEffect">
                                  <p:stCondLst>
                                    <p:cond delay="0"/>
                                  </p:stCondLst>
                                  <p:childTnLst>
                                    <p:set>
                                      <p:cBhvr>
                                        <p:cTn id="24" dur="1" fill="hold">
                                          <p:stCondLst>
                                            <p:cond delay="0"/>
                                          </p:stCondLst>
                                        </p:cTn>
                                        <p:tgtEl>
                                          <p:spTgt spid="4108"/>
                                        </p:tgtEl>
                                        <p:attrNameLst>
                                          <p:attrName>style.visibility</p:attrName>
                                        </p:attrNameLst>
                                      </p:cBhvr>
                                      <p:to>
                                        <p:strVal val="visible"/>
                                      </p:to>
                                    </p:set>
                                    <p:animEffect transition="in" filter="wipe(down)">
                                      <p:cBhvr>
                                        <p:cTn id="25" dur="500"/>
                                        <p:tgtEl>
                                          <p:spTgt spid="4108"/>
                                        </p:tgtEl>
                                      </p:cBhvr>
                                    </p:animEffect>
                                  </p:childTnLst>
                                </p:cTn>
                              </p:par>
                            </p:childTnLst>
                          </p:cTn>
                        </p:par>
                        <p:par>
                          <p:cTn id="26" fill="hold">
                            <p:stCondLst>
                              <p:cond delay="6000"/>
                            </p:stCondLst>
                            <p:childTnLst>
                              <p:par>
                                <p:cTn id="27" presetID="22" presetClass="entr" presetSubtype="4" fill="hold" nodeType="afterEffect">
                                  <p:stCondLst>
                                    <p:cond delay="0"/>
                                  </p:stCondLst>
                                  <p:childTnLst>
                                    <p:set>
                                      <p:cBhvr>
                                        <p:cTn id="28" dur="1" fill="hold">
                                          <p:stCondLst>
                                            <p:cond delay="0"/>
                                          </p:stCondLst>
                                        </p:cTn>
                                        <p:tgtEl>
                                          <p:spTgt spid="4109"/>
                                        </p:tgtEl>
                                        <p:attrNameLst>
                                          <p:attrName>style.visibility</p:attrName>
                                        </p:attrNameLst>
                                      </p:cBhvr>
                                      <p:to>
                                        <p:strVal val="visible"/>
                                      </p:to>
                                    </p:set>
                                    <p:animEffect transition="in" filter="wipe(down)">
                                      <p:cBhvr>
                                        <p:cTn id="29" dur="1000"/>
                                        <p:tgtEl>
                                          <p:spTgt spid="4109"/>
                                        </p:tgtEl>
                                      </p:cBhvr>
                                    </p:animEffect>
                                  </p:childTnLst>
                                </p:cTn>
                              </p:par>
                              <p:par>
                                <p:cTn id="30" presetID="10" presetClass="entr" presetSubtype="0" fill="hold" nodeType="withEffect">
                                  <p:stCondLst>
                                    <p:cond delay="800"/>
                                  </p:stCondLst>
                                  <p:childTnLst>
                                    <p:set>
                                      <p:cBhvr>
                                        <p:cTn id="31" dur="1" fill="hold">
                                          <p:stCondLst>
                                            <p:cond delay="0"/>
                                          </p:stCondLst>
                                        </p:cTn>
                                        <p:tgtEl>
                                          <p:spTgt spid="4111"/>
                                        </p:tgtEl>
                                        <p:attrNameLst>
                                          <p:attrName>style.visibility</p:attrName>
                                        </p:attrNameLst>
                                      </p:cBhvr>
                                      <p:to>
                                        <p:strVal val="visible"/>
                                      </p:to>
                                    </p:set>
                                    <p:animEffect transition="in" filter="fade">
                                      <p:cBhvr>
                                        <p:cTn id="32" dur="2000"/>
                                        <p:tgtEl>
                                          <p:spTgt spid="4111"/>
                                        </p:tgtEl>
                                      </p:cBhvr>
                                    </p:animEffect>
                                  </p:childTnLst>
                                </p:cTn>
                              </p:par>
                            </p:childTnLst>
                          </p:cTn>
                        </p:par>
                        <p:par>
                          <p:cTn id="33" fill="hold">
                            <p:stCondLst>
                              <p:cond delay="8800"/>
                            </p:stCondLst>
                            <p:childTnLst>
                              <p:par>
                                <p:cTn id="34" presetID="0" presetClass="path" presetSubtype="0" accel="50000" decel="50000" fill="hold" nodeType="afterEffect">
                                  <p:stCondLst>
                                    <p:cond delay="0"/>
                                  </p:stCondLst>
                                  <p:childTnLst>
                                    <p:animMotion origin="layout" path="M -2.22222E-6 -4.81481E-6 C -0.08906 0.01505 -0.38802 0.03033 -0.53472 0.09075 C -0.68142 0.15116 -0.81198 0.322 -0.88055 0.36297 C -0.94913 0.40394 -0.93229 0.34237 -0.94583 0.33704 " pathEditMode="relative" rAng="0" ptsTypes="aaaa">
                                      <p:cBhvr>
                                        <p:cTn id="35" dur="2000" fill="hold"/>
                                        <p:tgtEl>
                                          <p:spTgt spid="4224"/>
                                        </p:tgtEl>
                                        <p:attrNameLst>
                                          <p:attrName>ppt_x</p:attrName>
                                          <p:attrName>ppt_y</p:attrName>
                                        </p:attrNameLst>
                                      </p:cBhvr>
                                      <p:rCtr x="-47500" y="20200"/>
                                    </p:animMotion>
                                  </p:childTnLst>
                                </p:cTn>
                              </p:par>
                              <p:par>
                                <p:cTn id="36" presetID="0" presetClass="path" presetSubtype="0" accel="50000" decel="50000" fill="hold" nodeType="withEffect">
                                  <p:stCondLst>
                                    <p:cond delay="500"/>
                                  </p:stCondLst>
                                  <p:childTnLst>
                                    <p:animMotion origin="layout" path="M 0 0.04629 C -0.07778 0.05393 -0.34948 0.0956 -0.46667 0.09166 C -0.58385 0.08773 -0.63611 -0.0007 -0.70278 0.02314 C -0.76944 0.04699 -0.83247 0.19027 -0.86667 0.23426 " pathEditMode="relative" rAng="0" ptsTypes="aaaa">
                                      <p:cBhvr>
                                        <p:cTn id="37" dur="2000" fill="hold"/>
                                        <p:tgtEl>
                                          <p:spTgt spid="4225"/>
                                        </p:tgtEl>
                                        <p:attrNameLst>
                                          <p:attrName>ppt_x</p:attrName>
                                          <p:attrName>ppt_y</p:attrName>
                                        </p:attrNameLst>
                                      </p:cBhvr>
                                      <p:rCtr x="-43300" y="70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23" grpId="0" animBg="1"/>
    </p:bldLst>
  </p:timing>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2"/>
            <a:ext cx="10972800" cy="8683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295400"/>
            <a:ext cx="10972800" cy="5029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5" name="Footer Placeholder 4"/>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defTabSz="914396" fontAlgn="base">
              <a:spcBef>
                <a:spcPct val="0"/>
              </a:spcBef>
              <a:spcAft>
                <a:spcPct val="0"/>
              </a:spcAft>
            </a:pPr>
            <a:fld id="{29B6F444-4353-4DA7-95C4-BBD8D857DB34}"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2254839755"/>
      </p:ext>
    </p:extLst>
  </p:cSld>
  <p:clrMapOvr>
    <a:masterClrMapping/>
  </p:clrMapOvr>
  <p:timing>
    <p:tnLst>
      <p:par>
        <p:cTn id="1" dur="indefinite" restart="never" nodeType="tmRoot"/>
      </p:par>
    </p:tnLst>
  </p:timing>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19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2"/>
            <a:ext cx="10972800" cy="8683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295400"/>
            <a:ext cx="10972800" cy="5029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5" name="Footer Placeholder 4"/>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defTabSz="914396" fontAlgn="base">
              <a:spcBef>
                <a:spcPct val="0"/>
              </a:spcBef>
              <a:spcAft>
                <a:spcPct val="0"/>
              </a:spcAft>
            </a:pPr>
            <a:fld id="{29B6F444-4353-4DA7-95C4-BBD8D857DB34}"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2404421556"/>
      </p:ext>
    </p:extLst>
  </p:cSld>
  <p:clrMapOvr>
    <a:masterClrMapping/>
  </p:clrMapOvr>
  <p:timing>
    <p:tnLst>
      <p:par>
        <p:cTn id="1" dur="indefinite" restart="never" nodeType="tmRoot"/>
      </p:par>
    </p:tnLst>
  </p:timing>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18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2"/>
            <a:ext cx="10972800" cy="8683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295400"/>
            <a:ext cx="10972800" cy="5029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5" name="Footer Placeholder 4"/>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defTabSz="914396" fontAlgn="base">
              <a:spcBef>
                <a:spcPct val="0"/>
              </a:spcBef>
              <a:spcAft>
                <a:spcPct val="0"/>
              </a:spcAft>
            </a:pPr>
            <a:fld id="{29B6F444-4353-4DA7-95C4-BBD8D857DB34}"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3992642968"/>
      </p:ext>
    </p:extLst>
  </p:cSld>
  <p:clrMapOvr>
    <a:masterClrMapping/>
  </p:clrMapOvr>
  <p:timing>
    <p:tnLst>
      <p:par>
        <p:cTn id="1" dur="indefinite" restart="never" nodeType="tmRoot"/>
      </p:par>
    </p:tnLst>
  </p:timing>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1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2"/>
            <a:ext cx="10972800" cy="8683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295400"/>
            <a:ext cx="10972800" cy="5029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5" name="Footer Placeholder 4"/>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defTabSz="914396" fontAlgn="base">
              <a:spcBef>
                <a:spcPct val="0"/>
              </a:spcBef>
              <a:spcAft>
                <a:spcPct val="0"/>
              </a:spcAft>
            </a:pPr>
            <a:fld id="{29B6F444-4353-4DA7-95C4-BBD8D857DB34}"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1977166354"/>
      </p:ext>
    </p:extLst>
  </p:cSld>
  <p:clrMapOvr>
    <a:masterClrMapping/>
  </p:clrMapOvr>
  <p:timing>
    <p:tnLst>
      <p:par>
        <p:cTn id="1" dur="indefinite" restart="never" nodeType="tmRoot"/>
      </p:par>
    </p:tnLst>
  </p:timing>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1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2"/>
            <a:ext cx="10972800" cy="8683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295400"/>
            <a:ext cx="10972800" cy="5029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5" name="Footer Placeholder 4"/>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defTabSz="914396" fontAlgn="base">
              <a:spcBef>
                <a:spcPct val="0"/>
              </a:spcBef>
              <a:spcAft>
                <a:spcPct val="0"/>
              </a:spcAft>
            </a:pPr>
            <a:fld id="{29B6F444-4353-4DA7-95C4-BBD8D857DB34}"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188506609"/>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5047" y="3004705"/>
            <a:ext cx="5757333" cy="928688"/>
          </a:xfrm>
        </p:spPr>
        <p:txBody>
          <a:bodyPr anchor="t"/>
          <a:lstStyle>
            <a:lvl1pPr algn="l">
              <a:defRPr sz="2963" b="1" cap="all"/>
            </a:lvl1pPr>
          </a:lstStyle>
          <a:p>
            <a:r>
              <a:rPr lang="en-US"/>
              <a:t>Click to edit Master title style</a:t>
            </a:r>
          </a:p>
        </p:txBody>
      </p:sp>
      <p:sp>
        <p:nvSpPr>
          <p:cNvPr id="3" name="Text Placeholder 2"/>
          <p:cNvSpPr>
            <a:spLocks noGrp="1"/>
          </p:cNvSpPr>
          <p:nvPr>
            <p:ph type="body" idx="1"/>
          </p:nvPr>
        </p:nvSpPr>
        <p:spPr>
          <a:xfrm>
            <a:off x="535047" y="1981852"/>
            <a:ext cx="5757333" cy="1022855"/>
          </a:xfrm>
        </p:spPr>
        <p:txBody>
          <a:bodyPr anchor="b"/>
          <a:lstStyle>
            <a:lvl1pPr marL="0" indent="0">
              <a:buNone/>
              <a:defRPr sz="1482">
                <a:solidFill>
                  <a:schemeClr val="tx1">
                    <a:tint val="75000"/>
                  </a:schemeClr>
                </a:solidFill>
              </a:defRPr>
            </a:lvl1pPr>
            <a:lvl2pPr marL="338580" indent="0">
              <a:buNone/>
              <a:defRPr sz="1334">
                <a:solidFill>
                  <a:schemeClr val="tx1">
                    <a:tint val="75000"/>
                  </a:schemeClr>
                </a:solidFill>
              </a:defRPr>
            </a:lvl2pPr>
            <a:lvl3pPr marL="677158" indent="0">
              <a:buNone/>
              <a:defRPr sz="1259">
                <a:solidFill>
                  <a:schemeClr val="tx1">
                    <a:tint val="75000"/>
                  </a:schemeClr>
                </a:solidFill>
              </a:defRPr>
            </a:lvl3pPr>
            <a:lvl4pPr marL="1015738" indent="0">
              <a:buNone/>
              <a:defRPr sz="963">
                <a:solidFill>
                  <a:schemeClr val="tx1">
                    <a:tint val="75000"/>
                  </a:schemeClr>
                </a:solidFill>
              </a:defRPr>
            </a:lvl4pPr>
            <a:lvl5pPr marL="1354319" indent="0">
              <a:buNone/>
              <a:defRPr sz="963">
                <a:solidFill>
                  <a:schemeClr val="tx1">
                    <a:tint val="75000"/>
                  </a:schemeClr>
                </a:solidFill>
              </a:defRPr>
            </a:lvl5pPr>
            <a:lvl6pPr marL="1692898" indent="0">
              <a:buNone/>
              <a:defRPr sz="963">
                <a:solidFill>
                  <a:schemeClr val="tx1">
                    <a:tint val="75000"/>
                  </a:schemeClr>
                </a:solidFill>
              </a:defRPr>
            </a:lvl6pPr>
            <a:lvl7pPr marL="2031479" indent="0">
              <a:buNone/>
              <a:defRPr sz="963">
                <a:solidFill>
                  <a:schemeClr val="tx1">
                    <a:tint val="75000"/>
                  </a:schemeClr>
                </a:solidFill>
              </a:defRPr>
            </a:lvl7pPr>
            <a:lvl8pPr marL="2370059" indent="0">
              <a:buNone/>
              <a:defRPr sz="963">
                <a:solidFill>
                  <a:schemeClr val="tx1">
                    <a:tint val="75000"/>
                  </a:schemeClr>
                </a:solidFill>
              </a:defRPr>
            </a:lvl8pPr>
            <a:lvl9pPr marL="2708638" indent="0">
              <a:buNone/>
              <a:defRPr sz="963">
                <a:solidFill>
                  <a:schemeClr val="tx1">
                    <a:tint val="75000"/>
                  </a:schemeClr>
                </a:solidFill>
              </a:defRPr>
            </a:lvl9pPr>
          </a:lstStyle>
          <a:p>
            <a:pPr lvl="0"/>
            <a:r>
              <a:rPr lang="en-US"/>
              <a:t>Click to edit Master text styles</a:t>
            </a:r>
          </a:p>
        </p:txBody>
      </p:sp>
      <p:sp>
        <p:nvSpPr>
          <p:cNvPr id="4"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3F50F177-9414-4E3B-9EDD-1A03FEE0FB4F}"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2058815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2"/>
            <a:ext cx="10972800" cy="8683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295400"/>
            <a:ext cx="10972800" cy="5029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5" name="Footer Placeholder 4"/>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defTabSz="914396" fontAlgn="base">
              <a:spcBef>
                <a:spcPct val="0"/>
              </a:spcBef>
              <a:spcAft>
                <a:spcPct val="0"/>
              </a:spcAft>
            </a:pPr>
            <a:fld id="{29B6F444-4353-4DA7-95C4-BBD8D857DB34}"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77026784"/>
      </p:ext>
    </p:extLst>
  </p:cSld>
  <p:clrMapOvr>
    <a:masterClrMapping/>
  </p:clrMapOvr>
  <p:timing>
    <p:tnLst>
      <p:par>
        <p:cTn id="1" dur="indefinite" restart="never" nodeType="tmRoot"/>
      </p:par>
    </p:tnLst>
  </p:timing>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2"/>
            <a:ext cx="10972800" cy="8683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295400"/>
            <a:ext cx="10972800" cy="5029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5" name="Footer Placeholder 4"/>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defTabSz="914396" fontAlgn="base">
              <a:spcBef>
                <a:spcPct val="0"/>
              </a:spcBef>
              <a:spcAft>
                <a:spcPct val="0"/>
              </a:spcAft>
            </a:pPr>
            <a:fld id="{29B6F444-4353-4DA7-95C4-BBD8D857DB34}"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1321784209"/>
      </p:ext>
    </p:extLst>
  </p:cSld>
  <p:clrMapOvr>
    <a:masterClrMapping/>
  </p:clrMapOvr>
  <p:timing>
    <p:tnLst>
      <p:par>
        <p:cTn id="1" dur="indefinite" restart="never" nodeType="tmRoot"/>
      </p:par>
    </p:tnLst>
  </p:timing>
</p:sldLayout>
</file>

<file path=ppt/slideLayouts/slideLayout152.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2"/>
            <a:ext cx="10972800" cy="8683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295400"/>
            <a:ext cx="10972800" cy="5029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5" name="Footer Placeholder 4"/>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defTabSz="914396" fontAlgn="base">
              <a:spcBef>
                <a:spcPct val="0"/>
              </a:spcBef>
              <a:spcAft>
                <a:spcPct val="0"/>
              </a:spcAft>
            </a:pPr>
            <a:fld id="{29B6F444-4353-4DA7-95C4-BBD8D857DB34}"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3917860809"/>
      </p:ext>
    </p:extLst>
  </p:cSld>
  <p:clrMapOvr>
    <a:masterClrMapping/>
  </p:clrMapOvr>
  <p:timing>
    <p:tnLst>
      <p:par>
        <p:cTn id="1" dur="indefinite" restart="never" nodeType="tmRoot"/>
      </p:par>
    </p:tnLst>
  </p:timing>
</p:sldLayout>
</file>

<file path=ppt/slideLayouts/slideLayout153.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2"/>
            <a:ext cx="10972800" cy="8683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295400"/>
            <a:ext cx="10972800" cy="5029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5" name="Footer Placeholder 4"/>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defTabSz="914396" fontAlgn="base">
              <a:spcBef>
                <a:spcPct val="0"/>
              </a:spcBef>
              <a:spcAft>
                <a:spcPct val="0"/>
              </a:spcAft>
            </a:pPr>
            <a:fld id="{29B6F444-4353-4DA7-95C4-BBD8D857DB34}"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2646224662"/>
      </p:ext>
    </p:extLst>
  </p:cSld>
  <p:clrMapOvr>
    <a:masterClrMapping/>
  </p:clrMapOvr>
  <p:timing>
    <p:tnLst>
      <p:par>
        <p:cTn id="1" dur="indefinite" restart="never" nodeType="tmRoot"/>
      </p:par>
    </p:tnLst>
  </p:timing>
</p:sldLayout>
</file>

<file path=ppt/slideLayouts/slideLayout154.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2"/>
            <a:ext cx="10972800" cy="8683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295400"/>
            <a:ext cx="10972800" cy="5029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5" name="Footer Placeholder 4"/>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defTabSz="914396" fontAlgn="base">
              <a:spcBef>
                <a:spcPct val="0"/>
              </a:spcBef>
              <a:spcAft>
                <a:spcPct val="0"/>
              </a:spcAft>
            </a:pPr>
            <a:fld id="{29B6F444-4353-4DA7-95C4-BBD8D857DB34}"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2895580724"/>
      </p:ext>
    </p:extLst>
  </p:cSld>
  <p:clrMapOvr>
    <a:masterClrMapping/>
  </p:clrMapOvr>
  <p:timing>
    <p:tnLst>
      <p:par>
        <p:cTn id="1" dur="indefinite" restart="never" nodeType="tmRoot"/>
      </p:par>
    </p:tnLst>
  </p:timing>
</p:sldLayout>
</file>

<file path=ppt/slideLayouts/slideLayout155.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2"/>
            <a:ext cx="10972800" cy="8683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295400"/>
            <a:ext cx="10972800" cy="5029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5" name="Footer Placeholder 4"/>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defTabSz="914396" fontAlgn="base">
              <a:spcBef>
                <a:spcPct val="0"/>
              </a:spcBef>
              <a:spcAft>
                <a:spcPct val="0"/>
              </a:spcAft>
            </a:pPr>
            <a:fld id="{29B6F444-4353-4DA7-95C4-BBD8D857DB34}"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707661386"/>
      </p:ext>
    </p:extLst>
  </p:cSld>
  <p:clrMapOvr>
    <a:masterClrMapping/>
  </p:clrMapOvr>
  <p:timing>
    <p:tnLst>
      <p:par>
        <p:cTn id="1" dur="indefinite" restart="never" nodeType="tmRoot"/>
      </p:par>
    </p:tnLst>
  </p:timing>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2"/>
            <a:ext cx="10972800" cy="8683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295400"/>
            <a:ext cx="10972800" cy="5029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5" name="Footer Placeholder 4"/>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defTabSz="914396" fontAlgn="base">
              <a:spcBef>
                <a:spcPct val="0"/>
              </a:spcBef>
              <a:spcAft>
                <a:spcPct val="0"/>
              </a:spcAft>
            </a:pPr>
            <a:fld id="{29B6F444-4353-4DA7-95C4-BBD8D857DB34}"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1342112741"/>
      </p:ext>
    </p:extLst>
  </p:cSld>
  <p:clrMapOvr>
    <a:masterClrMapping/>
  </p:clrMapOvr>
  <p:timing>
    <p:tnLst>
      <p:par>
        <p:cTn id="1" dur="indefinite" restart="never" nodeType="tmRoot"/>
      </p:par>
    </p:tnLst>
  </p:timing>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2"/>
            <a:ext cx="10972800" cy="8683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295400"/>
            <a:ext cx="10972800" cy="5029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5" name="Footer Placeholder 4"/>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defTabSz="914396" fontAlgn="base">
              <a:spcBef>
                <a:spcPct val="0"/>
              </a:spcBef>
              <a:spcAft>
                <a:spcPct val="0"/>
              </a:spcAft>
            </a:pPr>
            <a:fld id="{29B6F444-4353-4DA7-95C4-BBD8D857DB34}"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1109688077"/>
      </p:ext>
    </p:extLst>
  </p:cSld>
  <p:clrMapOvr>
    <a:masterClrMapping/>
  </p:clrMapOvr>
  <p:timing>
    <p:tnLst>
      <p:par>
        <p:cTn id="1" dur="indefinite" restart="never" nodeType="tmRoot"/>
      </p:par>
    </p:tnLst>
  </p:timing>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2"/>
            <a:ext cx="10972800" cy="8683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295400"/>
            <a:ext cx="10972800" cy="5029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5" name="Footer Placeholder 4"/>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defTabSz="914396" fontAlgn="base">
              <a:spcBef>
                <a:spcPct val="0"/>
              </a:spcBef>
              <a:spcAft>
                <a:spcPct val="0"/>
              </a:spcAft>
            </a:pPr>
            <a:fld id="{29B6F444-4353-4DA7-95C4-BBD8D857DB34}"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137346270"/>
      </p:ext>
    </p:extLst>
  </p:cSld>
  <p:clrMapOvr>
    <a:masterClrMapping/>
  </p:clrMapOvr>
  <p:timing>
    <p:tnLst>
      <p:par>
        <p:cTn id="1" dur="indefinite" restart="never" nodeType="tmRoot"/>
      </p:par>
    </p:tnLst>
  </p:timing>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2"/>
            <a:ext cx="10972800" cy="8683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295400"/>
            <a:ext cx="10972800" cy="5029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5" name="Footer Placeholder 4"/>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defTabSz="914396" fontAlgn="base">
              <a:spcBef>
                <a:spcPct val="0"/>
              </a:spcBef>
              <a:spcAft>
                <a:spcPct val="0"/>
              </a:spcAft>
            </a:pPr>
            <a:fld id="{29B6F444-4353-4DA7-95C4-BBD8D857DB34}"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1594089017"/>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38670" y="1091047"/>
            <a:ext cx="2991556" cy="3085884"/>
          </a:xfrm>
        </p:spPr>
        <p:txBody>
          <a:bodyPr/>
          <a:lstStyle>
            <a:lvl1pPr>
              <a:defRPr sz="2074"/>
            </a:lvl1pPr>
            <a:lvl2pPr>
              <a:defRPr sz="1704"/>
            </a:lvl2pPr>
            <a:lvl3pPr>
              <a:defRPr sz="1482"/>
            </a:lvl3pPr>
            <a:lvl4pPr>
              <a:defRPr sz="1334"/>
            </a:lvl4pPr>
            <a:lvl5pPr>
              <a:defRPr sz="1334"/>
            </a:lvl5pPr>
            <a:lvl6pPr>
              <a:defRPr sz="1334"/>
            </a:lvl6pPr>
            <a:lvl7pPr>
              <a:defRPr sz="1334"/>
            </a:lvl7pPr>
            <a:lvl8pPr>
              <a:defRPr sz="1334"/>
            </a:lvl8pPr>
            <a:lvl9pPr>
              <a:defRPr sz="133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443113" y="1091047"/>
            <a:ext cx="2991556" cy="3085884"/>
          </a:xfrm>
        </p:spPr>
        <p:txBody>
          <a:bodyPr/>
          <a:lstStyle>
            <a:lvl1pPr>
              <a:defRPr sz="2074"/>
            </a:lvl1pPr>
            <a:lvl2pPr>
              <a:defRPr sz="1704"/>
            </a:lvl2pPr>
            <a:lvl3pPr>
              <a:defRPr sz="1482"/>
            </a:lvl3pPr>
            <a:lvl4pPr>
              <a:defRPr sz="1334"/>
            </a:lvl4pPr>
            <a:lvl5pPr>
              <a:defRPr sz="1334"/>
            </a:lvl5pPr>
            <a:lvl6pPr>
              <a:defRPr sz="1334"/>
            </a:lvl6pPr>
            <a:lvl7pPr>
              <a:defRPr sz="1334"/>
            </a:lvl7pPr>
            <a:lvl8pPr>
              <a:defRPr sz="1334"/>
            </a:lvl8pPr>
            <a:lvl9pPr>
              <a:defRPr sz="133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7"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427C4AB8-8431-487F-B0A7-ECD3EB823222}"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0870732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2"/>
            <a:ext cx="10972800" cy="8683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295400"/>
            <a:ext cx="10972800" cy="5029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5" name="Footer Placeholder 4"/>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defTabSz="914396" fontAlgn="base">
              <a:spcBef>
                <a:spcPct val="0"/>
              </a:spcBef>
              <a:spcAft>
                <a:spcPct val="0"/>
              </a:spcAft>
            </a:pPr>
            <a:fld id="{29B6F444-4353-4DA7-95C4-BBD8D857DB34}"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229839259"/>
      </p:ext>
    </p:extLst>
  </p:cSld>
  <p:clrMapOvr>
    <a:masterClrMapping/>
  </p:clrMapOvr>
  <p:timing>
    <p:tnLst>
      <p:par>
        <p:cTn id="1" dur="indefinite" restart="never" nodeType="tmRoot"/>
      </p:par>
    </p:tnLst>
  </p:timing>
</p:sldLayout>
</file>

<file path=ppt/slideLayouts/slideLayout161.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2"/>
            <a:ext cx="10972800" cy="8683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295400"/>
            <a:ext cx="10972800" cy="5029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5" name="Footer Placeholder 4"/>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defTabSz="914396" fontAlgn="base">
              <a:spcBef>
                <a:spcPct val="0"/>
              </a:spcBef>
              <a:spcAft>
                <a:spcPct val="0"/>
              </a:spcAft>
            </a:pPr>
            <a:fld id="{29B6F444-4353-4DA7-95C4-BBD8D857DB34}"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4725619"/>
      </p:ext>
    </p:extLst>
  </p:cSld>
  <p:clrMapOvr>
    <a:masterClrMapping/>
  </p:clrMapOvr>
  <p:timing>
    <p:tnLst>
      <p:par>
        <p:cTn id="1" dur="indefinite" restart="never" nodeType="tmRoot"/>
      </p:par>
    </p:tnLst>
  </p:timing>
</p:sldLayout>
</file>

<file path=ppt/slideLayouts/slideLayout162.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2"/>
            <a:ext cx="10972800" cy="8683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295400"/>
            <a:ext cx="10972800" cy="5029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5" name="Footer Placeholder 4"/>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defTabSz="914396" fontAlgn="base">
              <a:spcBef>
                <a:spcPct val="0"/>
              </a:spcBef>
              <a:spcAft>
                <a:spcPct val="0"/>
              </a:spcAft>
            </a:pPr>
            <a:fld id="{29B6F444-4353-4DA7-95C4-BBD8D857DB34}"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451292106"/>
      </p:ext>
    </p:extLst>
  </p:cSld>
  <p:clrMapOvr>
    <a:masterClrMapping/>
  </p:clrMapOvr>
  <p:timing>
    <p:tnLst>
      <p:par>
        <p:cTn id="1" dur="indefinite" restart="never" nodeType="tmRoot"/>
      </p:par>
    </p:tnLst>
  </p:timing>
</p:sldLayout>
</file>

<file path=ppt/slideLayouts/slideLayout163.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2"/>
            <a:ext cx="10972800" cy="8683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295400"/>
            <a:ext cx="10972800" cy="5029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5" name="Footer Placeholder 4"/>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defTabSz="914396" fontAlgn="base">
              <a:spcBef>
                <a:spcPct val="0"/>
              </a:spcBef>
              <a:spcAft>
                <a:spcPct val="0"/>
              </a:spcAft>
            </a:pPr>
            <a:fld id="{29B6F444-4353-4DA7-95C4-BBD8D857DB34}"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2004784522"/>
      </p:ext>
    </p:extLst>
  </p:cSld>
  <p:clrMapOvr>
    <a:masterClrMapping/>
  </p:clrMapOvr>
  <p:timing>
    <p:tnLst>
      <p:par>
        <p:cTn id="1" dur="indefinite" restart="never" nodeType="tmRoot"/>
      </p:par>
    </p:tnLst>
  </p:timing>
</p:sldLayout>
</file>

<file path=ppt/slideLayouts/slideLayout16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2"/>
            <a:ext cx="10972800" cy="8683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295400"/>
            <a:ext cx="10972800" cy="5029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5" name="Footer Placeholder 4"/>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defTabSz="914396" fontAlgn="base">
              <a:spcBef>
                <a:spcPct val="0"/>
              </a:spcBef>
              <a:spcAft>
                <a:spcPct val="0"/>
              </a:spcAft>
            </a:pPr>
            <a:fld id="{29B6F444-4353-4DA7-95C4-BBD8D857DB34}"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3582897128"/>
      </p:ext>
    </p:extLst>
  </p:cSld>
  <p:clrMapOvr>
    <a:masterClrMapping/>
  </p:clrMapOvr>
  <p:timing>
    <p:tnLst>
      <p:par>
        <p:cTn id="1" dur="indefinite" restart="never" nodeType="tmRoot"/>
      </p:par>
    </p:tnLst>
  </p:timing>
</p:sldLayout>
</file>

<file path=ppt/slideLayouts/slideLayout1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4"/>
            <a:ext cx="10363200" cy="1500187"/>
          </a:xfrm>
          <a:prstGeom prst="rect">
            <a:avLst/>
          </a:prstGeom>
        </p:spPr>
        <p:txBody>
          <a:bodyPr anchor="b"/>
          <a:lstStyle>
            <a:lvl1pPr marL="0" indent="0">
              <a:buNone/>
              <a:defRPr sz="2000"/>
            </a:lvl1pPr>
            <a:lvl2pPr marL="457198" indent="0">
              <a:buNone/>
              <a:defRPr sz="1800"/>
            </a:lvl2pPr>
            <a:lvl3pPr marL="914396" indent="0">
              <a:buNone/>
              <a:defRPr sz="1600"/>
            </a:lvl3pPr>
            <a:lvl4pPr marL="1371595" indent="0">
              <a:buNone/>
              <a:defRPr sz="1400"/>
            </a:lvl4pPr>
            <a:lvl5pPr marL="1828793" indent="0">
              <a:buNone/>
              <a:defRPr sz="1400"/>
            </a:lvl5pPr>
            <a:lvl6pPr marL="2285991" indent="0">
              <a:buNone/>
              <a:defRPr sz="1400"/>
            </a:lvl6pPr>
            <a:lvl7pPr marL="2743189" indent="0">
              <a:buNone/>
              <a:defRPr sz="1400"/>
            </a:lvl7pPr>
            <a:lvl8pPr marL="3200388" indent="0">
              <a:buNone/>
              <a:defRPr sz="1400"/>
            </a:lvl8pPr>
            <a:lvl9pPr marL="3657586" indent="0">
              <a:buNone/>
              <a:defRPr sz="1400"/>
            </a:lvl9pPr>
          </a:lstStyle>
          <a:p>
            <a:pPr lvl="0"/>
            <a:r>
              <a:rPr lang="en-US"/>
              <a:t>Click to edit Master text styles</a:t>
            </a:r>
          </a:p>
        </p:txBody>
      </p:sp>
      <p:sp>
        <p:nvSpPr>
          <p:cNvPr id="4" name="Date Placeholder 3"/>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5" name="Footer Placeholder 4"/>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defTabSz="914396" fontAlgn="base">
              <a:spcBef>
                <a:spcPct val="0"/>
              </a:spcBef>
              <a:spcAft>
                <a:spcPct val="0"/>
              </a:spcAft>
            </a:pPr>
            <a:fld id="{F7561CDB-809F-4F01-8B1D-FE5EAC24373D}"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417838912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2"/>
            <a:ext cx="10972800" cy="8683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295400"/>
            <a:ext cx="5384800" cy="50292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95400"/>
            <a:ext cx="5384800" cy="50292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6" name="Footer Placeholder 5"/>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7" name="Slide Number Placeholder 6"/>
          <p:cNvSpPr>
            <a:spLocks noGrp="1"/>
          </p:cNvSpPr>
          <p:nvPr>
            <p:ph type="sldNum" sz="quarter" idx="12"/>
          </p:nvPr>
        </p:nvSpPr>
        <p:spPr/>
        <p:txBody>
          <a:bodyPr/>
          <a:lstStyle>
            <a:lvl1pPr>
              <a:defRPr/>
            </a:lvl1pPr>
          </a:lstStyle>
          <a:p>
            <a:pPr defTabSz="914396" fontAlgn="base">
              <a:spcBef>
                <a:spcPct val="0"/>
              </a:spcBef>
              <a:spcAft>
                <a:spcPct val="0"/>
              </a:spcAft>
            </a:pPr>
            <a:fld id="{5FBBEBBD-17BD-4560-87E4-547DA4A47EB6}"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107879343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3"/>
            <a:ext cx="5386917" cy="639762"/>
          </a:xfrm>
          <a:prstGeom prst="rect">
            <a:avLst/>
          </a:prstGeom>
        </p:spPr>
        <p:txBody>
          <a:bodyPr anchor="b"/>
          <a:lstStyle>
            <a:lvl1pPr marL="0" indent="0">
              <a:buNone/>
              <a:defRPr sz="2400" b="1"/>
            </a:lvl1pPr>
            <a:lvl2pPr marL="457198" indent="0">
              <a:buNone/>
              <a:defRPr sz="2000" b="1"/>
            </a:lvl2pPr>
            <a:lvl3pPr marL="914396" indent="0">
              <a:buNone/>
              <a:defRPr sz="1800" b="1"/>
            </a:lvl3pPr>
            <a:lvl4pPr marL="1371595" indent="0">
              <a:buNone/>
              <a:defRPr sz="1600" b="1"/>
            </a:lvl4pPr>
            <a:lvl5pPr marL="1828793" indent="0">
              <a:buNone/>
              <a:defRPr sz="1600" b="1"/>
            </a:lvl5pPr>
            <a:lvl6pPr marL="2285991" indent="0">
              <a:buNone/>
              <a:defRPr sz="1600" b="1"/>
            </a:lvl6pPr>
            <a:lvl7pPr marL="2743189" indent="0">
              <a:buNone/>
              <a:defRPr sz="1600" b="1"/>
            </a:lvl7pPr>
            <a:lvl8pPr marL="3200388" indent="0">
              <a:buNone/>
              <a:defRPr sz="1600" b="1"/>
            </a:lvl8pPr>
            <a:lvl9pPr marL="3657586"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1"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a:prstGeom prst="rect">
            <a:avLst/>
          </a:prstGeom>
        </p:spPr>
        <p:txBody>
          <a:bodyPr anchor="b"/>
          <a:lstStyle>
            <a:lvl1pPr marL="0" indent="0">
              <a:buNone/>
              <a:defRPr sz="2400" b="1"/>
            </a:lvl1pPr>
            <a:lvl2pPr marL="457198" indent="0">
              <a:buNone/>
              <a:defRPr sz="2000" b="1"/>
            </a:lvl2pPr>
            <a:lvl3pPr marL="914396" indent="0">
              <a:buNone/>
              <a:defRPr sz="1800" b="1"/>
            </a:lvl3pPr>
            <a:lvl4pPr marL="1371595" indent="0">
              <a:buNone/>
              <a:defRPr sz="1600" b="1"/>
            </a:lvl4pPr>
            <a:lvl5pPr marL="1828793" indent="0">
              <a:buNone/>
              <a:defRPr sz="1600" b="1"/>
            </a:lvl5pPr>
            <a:lvl6pPr marL="2285991" indent="0">
              <a:buNone/>
              <a:defRPr sz="1600" b="1"/>
            </a:lvl6pPr>
            <a:lvl7pPr marL="2743189" indent="0">
              <a:buNone/>
              <a:defRPr sz="1600" b="1"/>
            </a:lvl7pPr>
            <a:lvl8pPr marL="3200388" indent="0">
              <a:buNone/>
              <a:defRPr sz="1600" b="1"/>
            </a:lvl8pPr>
            <a:lvl9pPr marL="365758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8" name="Footer Placeholder 7"/>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9" name="Slide Number Placeholder 8"/>
          <p:cNvSpPr>
            <a:spLocks noGrp="1"/>
          </p:cNvSpPr>
          <p:nvPr>
            <p:ph type="sldNum" sz="quarter" idx="12"/>
          </p:nvPr>
        </p:nvSpPr>
        <p:spPr/>
        <p:txBody>
          <a:bodyPr/>
          <a:lstStyle>
            <a:lvl1pPr>
              <a:defRPr/>
            </a:lvl1pPr>
          </a:lstStyle>
          <a:p>
            <a:pPr defTabSz="914396" fontAlgn="base">
              <a:spcBef>
                <a:spcPct val="0"/>
              </a:spcBef>
              <a:spcAft>
                <a:spcPct val="0"/>
              </a:spcAft>
            </a:pPr>
            <a:fld id="{2E4299E6-7C00-4D22-A89F-1F9B3615D595}"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408944467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2"/>
            <a:ext cx="10972800" cy="8683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4" name="Footer Placeholder 3"/>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5" name="Slide Number Placeholder 4"/>
          <p:cNvSpPr>
            <a:spLocks noGrp="1"/>
          </p:cNvSpPr>
          <p:nvPr>
            <p:ph type="sldNum" sz="quarter" idx="12"/>
          </p:nvPr>
        </p:nvSpPr>
        <p:spPr/>
        <p:txBody>
          <a:bodyPr/>
          <a:lstStyle>
            <a:lvl1pPr>
              <a:defRPr/>
            </a:lvl1pPr>
          </a:lstStyle>
          <a:p>
            <a:pPr defTabSz="914396" fontAlgn="base">
              <a:spcBef>
                <a:spcPct val="0"/>
              </a:spcBef>
              <a:spcAft>
                <a:spcPct val="0"/>
              </a:spcAft>
            </a:pPr>
            <a:fld id="{05941182-25CA-4852-8295-F5606E806368}"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387107209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3" name="Footer Placeholder 2"/>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4" name="Slide Number Placeholder 3"/>
          <p:cNvSpPr>
            <a:spLocks noGrp="1"/>
          </p:cNvSpPr>
          <p:nvPr>
            <p:ph type="sldNum" sz="quarter" idx="12"/>
          </p:nvPr>
        </p:nvSpPr>
        <p:spPr/>
        <p:txBody>
          <a:bodyPr/>
          <a:lstStyle>
            <a:lvl1pPr>
              <a:defRPr/>
            </a:lvl1pPr>
          </a:lstStyle>
          <a:p>
            <a:pPr defTabSz="914396" fontAlgn="base">
              <a:spcBef>
                <a:spcPct val="0"/>
              </a:spcBef>
              <a:spcAft>
                <a:spcPct val="0"/>
              </a:spcAft>
            </a:pPr>
            <a:fld id="{224D8CAD-8B7D-4421-84A6-58E0B706B09C}"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2345617844"/>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38669" y="1046671"/>
            <a:ext cx="2992732" cy="436201"/>
          </a:xfrm>
        </p:spPr>
        <p:txBody>
          <a:bodyPr anchor="b"/>
          <a:lstStyle>
            <a:lvl1pPr marL="0" indent="0">
              <a:buNone/>
              <a:defRPr sz="1704" b="1"/>
            </a:lvl1pPr>
            <a:lvl2pPr marL="338580" indent="0">
              <a:buNone/>
              <a:defRPr sz="1482" b="1"/>
            </a:lvl2pPr>
            <a:lvl3pPr marL="677158" indent="0">
              <a:buNone/>
              <a:defRPr sz="1334" b="1"/>
            </a:lvl3pPr>
            <a:lvl4pPr marL="1015738" indent="0">
              <a:buNone/>
              <a:defRPr sz="1259" b="1"/>
            </a:lvl4pPr>
            <a:lvl5pPr marL="1354319" indent="0">
              <a:buNone/>
              <a:defRPr sz="1259" b="1"/>
            </a:lvl5pPr>
            <a:lvl6pPr marL="1692898" indent="0">
              <a:buNone/>
              <a:defRPr sz="1259" b="1"/>
            </a:lvl6pPr>
            <a:lvl7pPr marL="2031479" indent="0">
              <a:buNone/>
              <a:defRPr sz="1259" b="1"/>
            </a:lvl7pPr>
            <a:lvl8pPr marL="2370059" indent="0">
              <a:buNone/>
              <a:defRPr sz="1259" b="1"/>
            </a:lvl8pPr>
            <a:lvl9pPr marL="2708638" indent="0">
              <a:buNone/>
              <a:defRPr sz="1259" b="1"/>
            </a:lvl9pPr>
          </a:lstStyle>
          <a:p>
            <a:pPr lvl="0"/>
            <a:r>
              <a:rPr lang="en-US"/>
              <a:t>Click to edit Master text styles</a:t>
            </a:r>
          </a:p>
        </p:txBody>
      </p:sp>
      <p:sp>
        <p:nvSpPr>
          <p:cNvPr id="4" name="Content Placeholder 3"/>
          <p:cNvSpPr>
            <a:spLocks noGrp="1"/>
          </p:cNvSpPr>
          <p:nvPr>
            <p:ph sz="half" idx="2"/>
          </p:nvPr>
        </p:nvSpPr>
        <p:spPr>
          <a:xfrm>
            <a:off x="338669" y="1482869"/>
            <a:ext cx="2992732" cy="2694060"/>
          </a:xfrm>
        </p:spPr>
        <p:txBody>
          <a:bodyPr/>
          <a:lstStyle>
            <a:lvl1pPr>
              <a:defRPr sz="1704"/>
            </a:lvl1pPr>
            <a:lvl2pPr>
              <a:defRPr sz="1482"/>
            </a:lvl2pPr>
            <a:lvl3pPr>
              <a:defRPr sz="1334"/>
            </a:lvl3pPr>
            <a:lvl4pPr>
              <a:defRPr sz="1259"/>
            </a:lvl4pPr>
            <a:lvl5pPr>
              <a:defRPr sz="1259"/>
            </a:lvl5pPr>
            <a:lvl6pPr>
              <a:defRPr sz="1259"/>
            </a:lvl6pPr>
            <a:lvl7pPr>
              <a:defRPr sz="1259"/>
            </a:lvl7pPr>
            <a:lvl8pPr>
              <a:defRPr sz="1259"/>
            </a:lvl8pPr>
            <a:lvl9pPr>
              <a:defRPr sz="125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440762" y="1046671"/>
            <a:ext cx="2993908" cy="436201"/>
          </a:xfrm>
        </p:spPr>
        <p:txBody>
          <a:bodyPr anchor="b"/>
          <a:lstStyle>
            <a:lvl1pPr marL="0" indent="0">
              <a:buNone/>
              <a:defRPr sz="1704" b="1"/>
            </a:lvl1pPr>
            <a:lvl2pPr marL="338580" indent="0">
              <a:buNone/>
              <a:defRPr sz="1482" b="1"/>
            </a:lvl2pPr>
            <a:lvl3pPr marL="677158" indent="0">
              <a:buNone/>
              <a:defRPr sz="1334" b="1"/>
            </a:lvl3pPr>
            <a:lvl4pPr marL="1015738" indent="0">
              <a:buNone/>
              <a:defRPr sz="1259" b="1"/>
            </a:lvl4pPr>
            <a:lvl5pPr marL="1354319" indent="0">
              <a:buNone/>
              <a:defRPr sz="1259" b="1"/>
            </a:lvl5pPr>
            <a:lvl6pPr marL="1692898" indent="0">
              <a:buNone/>
              <a:defRPr sz="1259" b="1"/>
            </a:lvl6pPr>
            <a:lvl7pPr marL="2031479" indent="0">
              <a:buNone/>
              <a:defRPr sz="1259" b="1"/>
            </a:lvl7pPr>
            <a:lvl8pPr marL="2370059" indent="0">
              <a:buNone/>
              <a:defRPr sz="1259" b="1"/>
            </a:lvl8pPr>
            <a:lvl9pPr marL="2708638" indent="0">
              <a:buNone/>
              <a:defRPr sz="1259" b="1"/>
            </a:lvl9pPr>
          </a:lstStyle>
          <a:p>
            <a:pPr lvl="0"/>
            <a:r>
              <a:rPr lang="en-US"/>
              <a:t>Click to edit Master text styles</a:t>
            </a:r>
          </a:p>
        </p:txBody>
      </p:sp>
      <p:sp>
        <p:nvSpPr>
          <p:cNvPr id="6" name="Content Placeholder 5"/>
          <p:cNvSpPr>
            <a:spLocks noGrp="1"/>
          </p:cNvSpPr>
          <p:nvPr>
            <p:ph sz="quarter" idx="4"/>
          </p:nvPr>
        </p:nvSpPr>
        <p:spPr>
          <a:xfrm>
            <a:off x="3440762" y="1482869"/>
            <a:ext cx="2993908" cy="2694060"/>
          </a:xfrm>
        </p:spPr>
        <p:txBody>
          <a:bodyPr/>
          <a:lstStyle>
            <a:lvl1pPr>
              <a:defRPr sz="1704"/>
            </a:lvl1pPr>
            <a:lvl2pPr>
              <a:defRPr sz="1482"/>
            </a:lvl2pPr>
            <a:lvl3pPr>
              <a:defRPr sz="1334"/>
            </a:lvl3pPr>
            <a:lvl4pPr>
              <a:defRPr sz="1259"/>
            </a:lvl4pPr>
            <a:lvl5pPr>
              <a:defRPr sz="1259"/>
            </a:lvl5pPr>
            <a:lvl6pPr>
              <a:defRPr sz="1259"/>
            </a:lvl6pPr>
            <a:lvl7pPr>
              <a:defRPr sz="1259"/>
            </a:lvl7pPr>
            <a:lvl8pPr>
              <a:defRPr sz="1259"/>
            </a:lvl8pPr>
            <a:lvl9pPr>
              <a:defRPr sz="125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8"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9"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A6AF6FBC-2FFA-4672-8C38-418F14A201A8}"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48872615"/>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blank" preserve="1">
  <p:cSld name="1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3" name="Footer Placeholder 2"/>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4" name="Slide Number Placeholder 3"/>
          <p:cNvSpPr>
            <a:spLocks noGrp="1"/>
          </p:cNvSpPr>
          <p:nvPr>
            <p:ph type="sldNum" sz="quarter" idx="12"/>
          </p:nvPr>
        </p:nvSpPr>
        <p:spPr/>
        <p:txBody>
          <a:bodyPr/>
          <a:lstStyle>
            <a:lvl1pPr>
              <a:defRPr/>
            </a:lvl1pPr>
          </a:lstStyle>
          <a:p>
            <a:pPr defTabSz="914396" fontAlgn="base">
              <a:spcBef>
                <a:spcPct val="0"/>
              </a:spcBef>
              <a:spcAft>
                <a:spcPct val="0"/>
              </a:spcAft>
            </a:pPr>
            <a:fld id="{224D8CAD-8B7D-4421-84A6-58E0B706B09C}"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3384738846"/>
      </p:ext>
    </p:extLst>
  </p:cSld>
  <p:clrMapOvr>
    <a:masterClrMapping/>
  </p:clrMapOvr>
  <p:timing>
    <p:tnLst>
      <p:par>
        <p:cTn id="1" dur="indefinite" restart="never" nodeType="tmRoot"/>
      </p:par>
    </p:tnLst>
  </p:timing>
</p:sldLayout>
</file>

<file path=ppt/slideLayouts/slideLayout171.xml><?xml version="1.0" encoding="utf-8"?>
<p:sldLayout xmlns:a="http://schemas.openxmlformats.org/drawingml/2006/main" xmlns:r="http://schemas.openxmlformats.org/officeDocument/2006/relationships" xmlns:p="http://schemas.openxmlformats.org/presentationml/2006/main" type="blank" preserve="1">
  <p:cSld name="1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3" name="Footer Placeholder 2"/>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4" name="Slide Number Placeholder 3"/>
          <p:cNvSpPr>
            <a:spLocks noGrp="1"/>
          </p:cNvSpPr>
          <p:nvPr>
            <p:ph type="sldNum" sz="quarter" idx="12"/>
          </p:nvPr>
        </p:nvSpPr>
        <p:spPr/>
        <p:txBody>
          <a:bodyPr/>
          <a:lstStyle>
            <a:lvl1pPr>
              <a:defRPr/>
            </a:lvl1pPr>
          </a:lstStyle>
          <a:p>
            <a:pPr defTabSz="914396" fontAlgn="base">
              <a:spcBef>
                <a:spcPct val="0"/>
              </a:spcBef>
              <a:spcAft>
                <a:spcPct val="0"/>
              </a:spcAft>
            </a:pPr>
            <a:fld id="{224D8CAD-8B7D-4421-84A6-58E0B706B09C}"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2161555021"/>
      </p:ext>
    </p:extLst>
  </p:cSld>
  <p:clrMapOvr>
    <a:masterClrMapping/>
  </p:clrMapOvr>
  <p:timing>
    <p:tnLst>
      <p:par>
        <p:cTn id="1" dur="indefinite" restart="never" nodeType="tmRoot"/>
      </p:par>
    </p:tnLst>
  </p:timing>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3" name="Footer Placeholder 2"/>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4" name="Slide Number Placeholder 3"/>
          <p:cNvSpPr>
            <a:spLocks noGrp="1"/>
          </p:cNvSpPr>
          <p:nvPr>
            <p:ph type="sldNum" sz="quarter" idx="12"/>
          </p:nvPr>
        </p:nvSpPr>
        <p:spPr/>
        <p:txBody>
          <a:bodyPr/>
          <a:lstStyle>
            <a:lvl1pPr>
              <a:defRPr/>
            </a:lvl1pPr>
          </a:lstStyle>
          <a:p>
            <a:pPr defTabSz="914396" fontAlgn="base">
              <a:spcBef>
                <a:spcPct val="0"/>
              </a:spcBef>
              <a:spcAft>
                <a:spcPct val="0"/>
              </a:spcAft>
            </a:pPr>
            <a:fld id="{224D8CAD-8B7D-4421-84A6-58E0B706B09C}"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1750467210"/>
      </p:ext>
    </p:extLst>
  </p:cSld>
  <p:clrMapOvr>
    <a:masterClrMapping/>
  </p:clrMapOvr>
  <p:timing>
    <p:tnLst>
      <p:par>
        <p:cTn id="1" dur="indefinite" restart="never" nodeType="tmRoot"/>
      </p:par>
    </p:tnLst>
  </p:timing>
</p:sldLayout>
</file>

<file path=ppt/slideLayouts/slideLayout173.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3" name="Footer Placeholder 2"/>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4" name="Slide Number Placeholder 3"/>
          <p:cNvSpPr>
            <a:spLocks noGrp="1"/>
          </p:cNvSpPr>
          <p:nvPr>
            <p:ph type="sldNum" sz="quarter" idx="12"/>
          </p:nvPr>
        </p:nvSpPr>
        <p:spPr/>
        <p:txBody>
          <a:bodyPr/>
          <a:lstStyle>
            <a:lvl1pPr>
              <a:defRPr/>
            </a:lvl1pPr>
          </a:lstStyle>
          <a:p>
            <a:pPr defTabSz="914396" fontAlgn="base">
              <a:spcBef>
                <a:spcPct val="0"/>
              </a:spcBef>
              <a:spcAft>
                <a:spcPct val="0"/>
              </a:spcAft>
            </a:pPr>
            <a:fld id="{224D8CAD-8B7D-4421-84A6-58E0B706B09C}"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985348451"/>
      </p:ext>
    </p:extLst>
  </p:cSld>
  <p:clrMapOvr>
    <a:masterClrMapping/>
  </p:clrMapOvr>
  <p:timing>
    <p:tnLst>
      <p:par>
        <p:cTn id="1" dur="indefinite" restart="never" nodeType="tmRoot"/>
      </p:par>
    </p:tnLst>
  </p:timing>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3" name="Footer Placeholder 2"/>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4" name="Slide Number Placeholder 3"/>
          <p:cNvSpPr>
            <a:spLocks noGrp="1"/>
          </p:cNvSpPr>
          <p:nvPr>
            <p:ph type="sldNum" sz="quarter" idx="12"/>
          </p:nvPr>
        </p:nvSpPr>
        <p:spPr/>
        <p:txBody>
          <a:bodyPr/>
          <a:lstStyle>
            <a:lvl1pPr>
              <a:defRPr/>
            </a:lvl1pPr>
          </a:lstStyle>
          <a:p>
            <a:pPr defTabSz="914396" fontAlgn="base">
              <a:spcBef>
                <a:spcPct val="0"/>
              </a:spcBef>
              <a:spcAft>
                <a:spcPct val="0"/>
              </a:spcAft>
            </a:pPr>
            <a:fld id="{224D8CAD-8B7D-4421-84A6-58E0B706B09C}"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3347744498"/>
      </p:ext>
    </p:extLst>
  </p:cSld>
  <p:clrMapOvr>
    <a:masterClrMapping/>
  </p:clrMapOvr>
  <p:timing>
    <p:tnLst>
      <p:par>
        <p:cTn id="1" dur="indefinite" restart="never" nodeType="tmRoot"/>
      </p:par>
    </p:tnLst>
  </p:timing>
</p:sldLayout>
</file>

<file path=ppt/slideLayouts/slideLayout175.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3" name="Footer Placeholder 2"/>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4" name="Slide Number Placeholder 3"/>
          <p:cNvSpPr>
            <a:spLocks noGrp="1"/>
          </p:cNvSpPr>
          <p:nvPr>
            <p:ph type="sldNum" sz="quarter" idx="12"/>
          </p:nvPr>
        </p:nvSpPr>
        <p:spPr/>
        <p:txBody>
          <a:bodyPr/>
          <a:lstStyle>
            <a:lvl1pPr>
              <a:defRPr/>
            </a:lvl1pPr>
          </a:lstStyle>
          <a:p>
            <a:pPr defTabSz="914396" fontAlgn="base">
              <a:spcBef>
                <a:spcPct val="0"/>
              </a:spcBef>
              <a:spcAft>
                <a:spcPct val="0"/>
              </a:spcAft>
            </a:pPr>
            <a:fld id="{224D8CAD-8B7D-4421-84A6-58E0B706B09C}"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501976032"/>
      </p:ext>
    </p:extLst>
  </p:cSld>
  <p:clrMapOvr>
    <a:masterClrMapping/>
  </p:clrMapOvr>
  <p:timing>
    <p:tnLst>
      <p:par>
        <p:cTn id="1" dur="indefinite" restart="never" nodeType="tmRoot"/>
      </p:par>
    </p:tnLst>
  </p:timing>
</p:sldLayout>
</file>

<file path=ppt/slideLayouts/slideLayout176.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3" name="Footer Placeholder 2"/>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4" name="Slide Number Placeholder 3"/>
          <p:cNvSpPr>
            <a:spLocks noGrp="1"/>
          </p:cNvSpPr>
          <p:nvPr>
            <p:ph type="sldNum" sz="quarter" idx="12"/>
          </p:nvPr>
        </p:nvSpPr>
        <p:spPr/>
        <p:txBody>
          <a:bodyPr/>
          <a:lstStyle>
            <a:lvl1pPr>
              <a:defRPr/>
            </a:lvl1pPr>
          </a:lstStyle>
          <a:p>
            <a:pPr defTabSz="914396" fontAlgn="base">
              <a:spcBef>
                <a:spcPct val="0"/>
              </a:spcBef>
              <a:spcAft>
                <a:spcPct val="0"/>
              </a:spcAft>
            </a:pPr>
            <a:fld id="{224D8CAD-8B7D-4421-84A6-58E0B706B09C}"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2079156516"/>
      </p:ext>
    </p:extLst>
  </p:cSld>
  <p:clrMapOvr>
    <a:masterClrMapping/>
  </p:clrMapOvr>
  <p:timing>
    <p:tnLst>
      <p:par>
        <p:cTn id="1" dur="indefinite" restart="never" nodeType="tmRoot"/>
      </p:par>
    </p:tnLst>
  </p:timing>
</p:sldLayout>
</file>

<file path=ppt/slideLayouts/slideLayout177.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3" name="Footer Placeholder 2"/>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4" name="Slide Number Placeholder 3"/>
          <p:cNvSpPr>
            <a:spLocks noGrp="1"/>
          </p:cNvSpPr>
          <p:nvPr>
            <p:ph type="sldNum" sz="quarter" idx="12"/>
          </p:nvPr>
        </p:nvSpPr>
        <p:spPr/>
        <p:txBody>
          <a:bodyPr/>
          <a:lstStyle>
            <a:lvl1pPr>
              <a:defRPr/>
            </a:lvl1pPr>
          </a:lstStyle>
          <a:p>
            <a:pPr defTabSz="914396" fontAlgn="base">
              <a:spcBef>
                <a:spcPct val="0"/>
              </a:spcBef>
              <a:spcAft>
                <a:spcPct val="0"/>
              </a:spcAft>
            </a:pPr>
            <a:fld id="{224D8CAD-8B7D-4421-84A6-58E0B706B09C}"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1061839792"/>
      </p:ext>
    </p:extLst>
  </p:cSld>
  <p:clrMapOvr>
    <a:masterClrMapping/>
  </p:clrMapOvr>
  <p:timing>
    <p:tnLst>
      <p:par>
        <p:cTn id="1" dur="indefinite" restart="never" nodeType="tmRoot"/>
      </p:par>
    </p:tnLst>
  </p:timing>
</p:sldLayout>
</file>

<file path=ppt/slideLayouts/slideLayout178.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3" name="Footer Placeholder 2"/>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4" name="Slide Number Placeholder 3"/>
          <p:cNvSpPr>
            <a:spLocks noGrp="1"/>
          </p:cNvSpPr>
          <p:nvPr>
            <p:ph type="sldNum" sz="quarter" idx="12"/>
          </p:nvPr>
        </p:nvSpPr>
        <p:spPr/>
        <p:txBody>
          <a:bodyPr/>
          <a:lstStyle>
            <a:lvl1pPr>
              <a:defRPr/>
            </a:lvl1pPr>
          </a:lstStyle>
          <a:p>
            <a:pPr defTabSz="914396" fontAlgn="base">
              <a:spcBef>
                <a:spcPct val="0"/>
              </a:spcBef>
              <a:spcAft>
                <a:spcPct val="0"/>
              </a:spcAft>
            </a:pPr>
            <a:fld id="{224D8CAD-8B7D-4421-84A6-58E0B706B09C}"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1153048489"/>
      </p:ext>
    </p:extLst>
  </p:cSld>
  <p:clrMapOvr>
    <a:masterClrMapping/>
  </p:clrMapOvr>
  <p:timing>
    <p:tnLst>
      <p:par>
        <p:cTn id="1" dur="indefinite" restart="never" nodeType="tmRoot"/>
      </p:par>
    </p:tnLst>
  </p:timing>
</p:sldLayout>
</file>

<file path=ppt/slideLayouts/slideLayout179.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3" name="Footer Placeholder 2"/>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4" name="Slide Number Placeholder 3"/>
          <p:cNvSpPr>
            <a:spLocks noGrp="1"/>
          </p:cNvSpPr>
          <p:nvPr>
            <p:ph type="sldNum" sz="quarter" idx="12"/>
          </p:nvPr>
        </p:nvSpPr>
        <p:spPr/>
        <p:txBody>
          <a:bodyPr/>
          <a:lstStyle>
            <a:lvl1pPr>
              <a:defRPr/>
            </a:lvl1pPr>
          </a:lstStyle>
          <a:p>
            <a:pPr defTabSz="914396" fontAlgn="base">
              <a:spcBef>
                <a:spcPct val="0"/>
              </a:spcBef>
              <a:spcAft>
                <a:spcPct val="0"/>
              </a:spcAft>
            </a:pPr>
            <a:fld id="{224D8CAD-8B7D-4421-84A6-58E0B706B09C}"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2815387933"/>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4"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5E29BD0C-ADD7-4722-AF5D-E2707A665456}"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95351818"/>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3" name="Footer Placeholder 2"/>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4" name="Slide Number Placeholder 3"/>
          <p:cNvSpPr>
            <a:spLocks noGrp="1"/>
          </p:cNvSpPr>
          <p:nvPr>
            <p:ph type="sldNum" sz="quarter" idx="12"/>
          </p:nvPr>
        </p:nvSpPr>
        <p:spPr/>
        <p:txBody>
          <a:bodyPr/>
          <a:lstStyle>
            <a:lvl1pPr>
              <a:defRPr/>
            </a:lvl1pPr>
          </a:lstStyle>
          <a:p>
            <a:pPr defTabSz="914396" fontAlgn="base">
              <a:spcBef>
                <a:spcPct val="0"/>
              </a:spcBef>
              <a:spcAft>
                <a:spcPct val="0"/>
              </a:spcAft>
            </a:pPr>
            <a:fld id="{224D8CAD-8B7D-4421-84A6-58E0B706B09C}"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4084473221"/>
      </p:ext>
    </p:extLst>
  </p:cSld>
  <p:clrMapOvr>
    <a:masterClrMapping/>
  </p:clrMapOvr>
  <p:timing>
    <p:tnLst>
      <p:par>
        <p:cTn id="1" dur="indefinite" restart="never" nodeType="tmRoot"/>
      </p:par>
    </p:tnLst>
  </p:timing>
</p:sldLayout>
</file>

<file path=ppt/slideLayouts/slideLayout181.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3" name="Footer Placeholder 2"/>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4" name="Slide Number Placeholder 3"/>
          <p:cNvSpPr>
            <a:spLocks noGrp="1"/>
          </p:cNvSpPr>
          <p:nvPr>
            <p:ph type="sldNum" sz="quarter" idx="12"/>
          </p:nvPr>
        </p:nvSpPr>
        <p:spPr/>
        <p:txBody>
          <a:bodyPr/>
          <a:lstStyle>
            <a:lvl1pPr>
              <a:defRPr/>
            </a:lvl1pPr>
          </a:lstStyle>
          <a:p>
            <a:pPr defTabSz="914396" fontAlgn="base">
              <a:spcBef>
                <a:spcPct val="0"/>
              </a:spcBef>
              <a:spcAft>
                <a:spcPct val="0"/>
              </a:spcAft>
            </a:pPr>
            <a:fld id="{224D8CAD-8B7D-4421-84A6-58E0B706B09C}"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1123597338"/>
      </p:ext>
    </p:extLst>
  </p:cSld>
  <p:clrMapOvr>
    <a:masterClrMapping/>
  </p:clrMapOvr>
  <p:timing>
    <p:tnLst>
      <p:par>
        <p:cTn id="1" dur="indefinite" restart="never" nodeType="tmRoot"/>
      </p:par>
    </p:tnLst>
  </p:timing>
</p:sldLayout>
</file>

<file path=ppt/slideLayouts/slideLayout182.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3" name="Footer Placeholder 2"/>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4" name="Slide Number Placeholder 3"/>
          <p:cNvSpPr>
            <a:spLocks noGrp="1"/>
          </p:cNvSpPr>
          <p:nvPr>
            <p:ph type="sldNum" sz="quarter" idx="12"/>
          </p:nvPr>
        </p:nvSpPr>
        <p:spPr/>
        <p:txBody>
          <a:bodyPr/>
          <a:lstStyle>
            <a:lvl1pPr>
              <a:defRPr/>
            </a:lvl1pPr>
          </a:lstStyle>
          <a:p>
            <a:pPr defTabSz="914396" fontAlgn="base">
              <a:spcBef>
                <a:spcPct val="0"/>
              </a:spcBef>
              <a:spcAft>
                <a:spcPct val="0"/>
              </a:spcAft>
            </a:pPr>
            <a:fld id="{224D8CAD-8B7D-4421-84A6-58E0B706B09C}"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1896869465"/>
      </p:ext>
    </p:extLst>
  </p:cSld>
  <p:clrMapOvr>
    <a:masterClrMapping/>
  </p:clrMapOvr>
  <p:timing>
    <p:tnLst>
      <p:par>
        <p:cTn id="1" dur="indefinite" restart="never" nodeType="tmRoot"/>
      </p:par>
    </p:tnLst>
  </p:timing>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3" name="Footer Placeholder 2"/>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4" name="Slide Number Placeholder 3"/>
          <p:cNvSpPr>
            <a:spLocks noGrp="1"/>
          </p:cNvSpPr>
          <p:nvPr>
            <p:ph type="sldNum" sz="quarter" idx="12"/>
          </p:nvPr>
        </p:nvSpPr>
        <p:spPr/>
        <p:txBody>
          <a:bodyPr/>
          <a:lstStyle>
            <a:lvl1pPr>
              <a:defRPr/>
            </a:lvl1pPr>
          </a:lstStyle>
          <a:p>
            <a:pPr defTabSz="914396" fontAlgn="base">
              <a:spcBef>
                <a:spcPct val="0"/>
              </a:spcBef>
              <a:spcAft>
                <a:spcPct val="0"/>
              </a:spcAft>
            </a:pPr>
            <a:fld id="{224D8CAD-8B7D-4421-84A6-58E0B706B09C}"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3093786277"/>
      </p:ext>
    </p:extLst>
  </p:cSld>
  <p:clrMapOvr>
    <a:masterClrMapping/>
  </p:clrMapOvr>
  <p:timing>
    <p:tnLst>
      <p:par>
        <p:cTn id="1" dur="indefinite" restart="never" nodeType="tmRoot"/>
      </p:par>
    </p:tnLst>
  </p:timing>
</p:sldLayout>
</file>

<file path=ppt/slideLayouts/slideLayout184.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3" name="Footer Placeholder 2"/>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4" name="Slide Number Placeholder 3"/>
          <p:cNvSpPr>
            <a:spLocks noGrp="1"/>
          </p:cNvSpPr>
          <p:nvPr>
            <p:ph type="sldNum" sz="quarter" idx="12"/>
          </p:nvPr>
        </p:nvSpPr>
        <p:spPr/>
        <p:txBody>
          <a:bodyPr/>
          <a:lstStyle>
            <a:lvl1pPr>
              <a:defRPr/>
            </a:lvl1pPr>
          </a:lstStyle>
          <a:p>
            <a:pPr defTabSz="914396" fontAlgn="base">
              <a:spcBef>
                <a:spcPct val="0"/>
              </a:spcBef>
              <a:spcAft>
                <a:spcPct val="0"/>
              </a:spcAft>
            </a:pPr>
            <a:fld id="{224D8CAD-8B7D-4421-84A6-58E0B706B09C}"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1254949206"/>
      </p:ext>
    </p:extLst>
  </p:cSld>
  <p:clrMapOvr>
    <a:masterClrMapping/>
  </p:clrMapOvr>
  <p:timing>
    <p:tnLst>
      <p:par>
        <p:cTn id="1" dur="indefinite" restart="never" nodeType="tmRoot"/>
      </p:par>
    </p:tnLst>
  </p:timing>
</p:sldLayout>
</file>

<file path=ppt/slideLayouts/slideLayout1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1"/>
            <a:ext cx="4011084" cy="4691063"/>
          </a:xfrm>
          <a:prstGeom prst="rect">
            <a:avLst/>
          </a:prstGeom>
        </p:spPr>
        <p:txBody>
          <a:bodyPr/>
          <a:lstStyle>
            <a:lvl1pPr marL="0" indent="0">
              <a:buNone/>
              <a:defRPr sz="1400"/>
            </a:lvl1pPr>
            <a:lvl2pPr marL="457198" indent="0">
              <a:buNone/>
              <a:defRPr sz="1200"/>
            </a:lvl2pPr>
            <a:lvl3pPr marL="914396" indent="0">
              <a:buNone/>
              <a:defRPr sz="1000"/>
            </a:lvl3pPr>
            <a:lvl4pPr marL="1371595" indent="0">
              <a:buNone/>
              <a:defRPr sz="900"/>
            </a:lvl4pPr>
            <a:lvl5pPr marL="1828793" indent="0">
              <a:buNone/>
              <a:defRPr sz="900"/>
            </a:lvl5pPr>
            <a:lvl6pPr marL="2285991" indent="0">
              <a:buNone/>
              <a:defRPr sz="900"/>
            </a:lvl6pPr>
            <a:lvl7pPr marL="2743189" indent="0">
              <a:buNone/>
              <a:defRPr sz="900"/>
            </a:lvl7pPr>
            <a:lvl8pPr marL="3200388" indent="0">
              <a:buNone/>
              <a:defRPr sz="900"/>
            </a:lvl8pPr>
            <a:lvl9pPr marL="3657586"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6" name="Footer Placeholder 5"/>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7" name="Slide Number Placeholder 6"/>
          <p:cNvSpPr>
            <a:spLocks noGrp="1"/>
          </p:cNvSpPr>
          <p:nvPr>
            <p:ph type="sldNum" sz="quarter" idx="12"/>
          </p:nvPr>
        </p:nvSpPr>
        <p:spPr/>
        <p:txBody>
          <a:bodyPr/>
          <a:lstStyle>
            <a:lvl1pPr>
              <a:defRPr/>
            </a:lvl1pPr>
          </a:lstStyle>
          <a:p>
            <a:pPr defTabSz="914396" fontAlgn="base">
              <a:spcBef>
                <a:spcPct val="0"/>
              </a:spcBef>
              <a:spcAft>
                <a:spcPct val="0"/>
              </a:spcAft>
            </a:pPr>
            <a:fld id="{AA7A2312-82E8-4FE4-9A01-ADEF37E3AE1F}"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4124354526"/>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198" indent="0">
              <a:buNone/>
              <a:defRPr sz="2800"/>
            </a:lvl2pPr>
            <a:lvl3pPr marL="914396" indent="0">
              <a:buNone/>
              <a:defRPr sz="2400"/>
            </a:lvl3pPr>
            <a:lvl4pPr marL="1371595" indent="0">
              <a:buNone/>
              <a:defRPr sz="2000"/>
            </a:lvl4pPr>
            <a:lvl5pPr marL="1828793" indent="0">
              <a:buNone/>
              <a:defRPr sz="2000"/>
            </a:lvl5pPr>
            <a:lvl6pPr marL="2285991" indent="0">
              <a:buNone/>
              <a:defRPr sz="2000"/>
            </a:lvl6pPr>
            <a:lvl7pPr marL="2743189" indent="0">
              <a:buNone/>
              <a:defRPr sz="2000"/>
            </a:lvl7pPr>
            <a:lvl8pPr marL="3200388" indent="0">
              <a:buNone/>
              <a:defRPr sz="2000"/>
            </a:lvl8pPr>
            <a:lvl9pPr marL="3657586"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198" indent="0">
              <a:buNone/>
              <a:defRPr sz="1200"/>
            </a:lvl2pPr>
            <a:lvl3pPr marL="914396" indent="0">
              <a:buNone/>
              <a:defRPr sz="1000"/>
            </a:lvl3pPr>
            <a:lvl4pPr marL="1371595" indent="0">
              <a:buNone/>
              <a:defRPr sz="900"/>
            </a:lvl4pPr>
            <a:lvl5pPr marL="1828793" indent="0">
              <a:buNone/>
              <a:defRPr sz="900"/>
            </a:lvl5pPr>
            <a:lvl6pPr marL="2285991" indent="0">
              <a:buNone/>
              <a:defRPr sz="900"/>
            </a:lvl6pPr>
            <a:lvl7pPr marL="2743189" indent="0">
              <a:buNone/>
              <a:defRPr sz="900"/>
            </a:lvl7pPr>
            <a:lvl8pPr marL="3200388" indent="0">
              <a:buNone/>
              <a:defRPr sz="900"/>
            </a:lvl8pPr>
            <a:lvl9pPr marL="3657586"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6" name="Footer Placeholder 5"/>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7" name="Slide Number Placeholder 6"/>
          <p:cNvSpPr>
            <a:spLocks noGrp="1"/>
          </p:cNvSpPr>
          <p:nvPr>
            <p:ph type="sldNum" sz="quarter" idx="12"/>
          </p:nvPr>
        </p:nvSpPr>
        <p:spPr/>
        <p:txBody>
          <a:bodyPr/>
          <a:lstStyle>
            <a:lvl1pPr>
              <a:defRPr/>
            </a:lvl1pPr>
          </a:lstStyle>
          <a:p>
            <a:pPr defTabSz="914396" fontAlgn="base">
              <a:spcBef>
                <a:spcPct val="0"/>
              </a:spcBef>
              <a:spcAft>
                <a:spcPct val="0"/>
              </a:spcAft>
            </a:pPr>
            <a:fld id="{D7B3CDFB-B3A1-4232-AA4B-479C24C388BD}"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2183264936"/>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2"/>
            <a:ext cx="10972800" cy="8683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295400"/>
            <a:ext cx="10972800" cy="50292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5" name="Footer Placeholder 4"/>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defTabSz="914396" fontAlgn="base">
              <a:spcBef>
                <a:spcPct val="0"/>
              </a:spcBef>
              <a:spcAft>
                <a:spcPct val="0"/>
              </a:spcAft>
            </a:pPr>
            <a:fld id="{D063A193-151D-48F6-ABE6-FDDB0BC0AECF}"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264659593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28600"/>
            <a:ext cx="2743200" cy="6096000"/>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28600"/>
            <a:ext cx="8026400" cy="60960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5" name="Footer Placeholder 4"/>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defTabSz="914396" fontAlgn="base">
              <a:spcBef>
                <a:spcPct val="0"/>
              </a:spcBef>
              <a:spcAft>
                <a:spcPct val="0"/>
              </a:spcAft>
            </a:pPr>
            <a:fld id="{30164F13-48D1-4ADC-B1EB-3904AA61B639}"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279184970"/>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2"/>
            <a:ext cx="10972800" cy="868363"/>
          </a:xfrm>
          <a:prstGeom prst="rect">
            <a:avLst/>
          </a:prstGeom>
        </p:spPr>
        <p:txBody>
          <a:bodyPr/>
          <a:lstStyle/>
          <a:p>
            <a:r>
              <a:rPr lang="en-US"/>
              <a:t>Click to edit Master title style</a:t>
            </a:r>
          </a:p>
        </p:txBody>
      </p:sp>
      <p:sp>
        <p:nvSpPr>
          <p:cNvPr id="3" name="Table Placeholder 2"/>
          <p:cNvSpPr>
            <a:spLocks noGrp="1"/>
          </p:cNvSpPr>
          <p:nvPr>
            <p:ph type="tbl" idx="1"/>
          </p:nvPr>
        </p:nvSpPr>
        <p:spPr>
          <a:xfrm>
            <a:off x="609600" y="1295400"/>
            <a:ext cx="10972800" cy="5029200"/>
          </a:xfrm>
          <a:prstGeom prst="rect">
            <a:avLst/>
          </a:prstGeom>
        </p:spPr>
        <p:txBody>
          <a:bodyPr/>
          <a:lstStyle/>
          <a:p>
            <a:r>
              <a:rPr lang="en-US"/>
              <a:t>Click icon to add table</a:t>
            </a:r>
          </a:p>
        </p:txBody>
      </p:sp>
      <p:sp>
        <p:nvSpPr>
          <p:cNvPr id="4" name="Date Placeholder 3"/>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5" name="Footer Placeholder 4"/>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6" name="Slide Number Placeholder 5"/>
          <p:cNvSpPr>
            <a:spLocks noGrp="1"/>
          </p:cNvSpPr>
          <p:nvPr>
            <p:ph type="sldNum" sz="quarter" idx="12"/>
          </p:nvPr>
        </p:nvSpPr>
        <p:spPr>
          <a:xfrm>
            <a:off x="8737600" y="6537327"/>
            <a:ext cx="2844800" cy="244475"/>
          </a:xfrm>
        </p:spPr>
        <p:txBody>
          <a:bodyPr/>
          <a:lstStyle>
            <a:lvl1pPr>
              <a:defRPr/>
            </a:lvl1pPr>
          </a:lstStyle>
          <a:p>
            <a:pPr defTabSz="914396" fontAlgn="base">
              <a:spcBef>
                <a:spcPct val="0"/>
              </a:spcBef>
              <a:spcAft>
                <a:spcPct val="0"/>
              </a:spcAft>
            </a:pPr>
            <a:fld id="{37BA5889-3889-48EB-8ABB-7988F2FA7383}"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13217841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3"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4"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FB4A39D4-9A59-48DC-B810-061CA16DBEFD}"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98712094"/>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noProof="1"/>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198" indent="0" algn="ctr">
              <a:buNone/>
              <a:defRPr/>
            </a:lvl2pPr>
            <a:lvl3pPr marL="914396" indent="0" algn="ctr">
              <a:buNone/>
              <a:defRPr/>
            </a:lvl3pPr>
            <a:lvl4pPr marL="1371595" indent="0" algn="ctr">
              <a:buNone/>
              <a:defRPr/>
            </a:lvl4pPr>
            <a:lvl5pPr marL="1828793" indent="0" algn="ctr">
              <a:buNone/>
              <a:defRPr/>
            </a:lvl5pPr>
            <a:lvl6pPr marL="2285991" indent="0" algn="ctr">
              <a:buNone/>
              <a:defRPr/>
            </a:lvl6pPr>
            <a:lvl7pPr marL="2743189" indent="0" algn="ctr">
              <a:buNone/>
              <a:defRPr/>
            </a:lvl7pPr>
            <a:lvl8pPr marL="3200388" indent="0" algn="ctr">
              <a:buNone/>
              <a:defRPr/>
            </a:lvl8pPr>
            <a:lvl9pPr marL="3657586" indent="0" algn="ctr">
              <a:buNone/>
              <a:defRPr/>
            </a:lvl9pPr>
          </a:lstStyle>
          <a:p>
            <a:r>
              <a:rPr lang="en-US" noProof="1"/>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defTabSz="914396" fontAlgn="base">
              <a:spcBef>
                <a:spcPct val="0"/>
              </a:spcBef>
              <a:spcAft>
                <a:spcPct val="0"/>
              </a:spcAft>
              <a:defRPr/>
            </a:pPr>
            <a:endParaRPr lang="vi-VN" altLang="en-US">
              <a:solidFill>
                <a:srgbClr val="080808"/>
              </a:solidFill>
              <a:cs typeface="Arial" panose="020B0604020202020204" pitchFamily="34" charset="0"/>
            </a:endParaRPr>
          </a:p>
        </p:txBody>
      </p:sp>
      <p:sp>
        <p:nvSpPr>
          <p:cNvPr id="5" name="Rectangle 5"/>
          <p:cNvSpPr>
            <a:spLocks noGrp="1" noChangeArrowheads="1"/>
          </p:cNvSpPr>
          <p:nvPr>
            <p:ph type="ftr" sz="quarter" idx="11"/>
          </p:nvPr>
        </p:nvSpPr>
        <p:spPr>
          <a:ln/>
        </p:spPr>
        <p:txBody>
          <a:bodyPr/>
          <a:lstStyle>
            <a:lvl1pPr>
              <a:defRPr/>
            </a:lvl1pPr>
          </a:lstStyle>
          <a:p>
            <a:pPr defTabSz="914396" fontAlgn="base">
              <a:spcBef>
                <a:spcPct val="0"/>
              </a:spcBef>
              <a:spcAft>
                <a:spcPct val="0"/>
              </a:spcAft>
              <a:defRPr/>
            </a:pPr>
            <a:endParaRPr lang="vi-VN" altLang="en-US">
              <a:solidFill>
                <a:srgbClr val="080808"/>
              </a:solidFill>
              <a:cs typeface="Arial" panose="020B0604020202020204" pitchFamily="34" charset="0"/>
            </a:endParaRPr>
          </a:p>
        </p:txBody>
      </p:sp>
      <p:sp>
        <p:nvSpPr>
          <p:cNvPr id="6" name="Rectangle 6"/>
          <p:cNvSpPr>
            <a:spLocks noGrp="1" noChangeArrowheads="1"/>
          </p:cNvSpPr>
          <p:nvPr>
            <p:ph type="sldNum" sz="quarter" idx="12"/>
          </p:nvPr>
        </p:nvSpPr>
        <p:spPr>
          <a:ln/>
        </p:spPr>
        <p:txBody>
          <a:bodyPr/>
          <a:lstStyle>
            <a:lvl1pPr>
              <a:defRPr/>
            </a:lvl1pPr>
          </a:lstStyle>
          <a:p>
            <a:pPr defTabSz="914396" fontAlgn="base">
              <a:spcBef>
                <a:spcPct val="0"/>
              </a:spcBef>
              <a:spcAft>
                <a:spcPct val="0"/>
              </a:spcAft>
              <a:defRPr/>
            </a:pPr>
            <a:fld id="{489DF400-8CEC-4040-95AA-7F9A82091823}" type="slidenum">
              <a:rPr lang="en-US" altLang="zh-CN" smtClean="0">
                <a:solidFill>
                  <a:srgbClr val="FFFFFF"/>
                </a:solidFill>
                <a:cs typeface="Arial" panose="020B0604020202020204" pitchFamily="34" charset="0"/>
              </a:rPr>
              <a:pPr defTabSz="914396" fontAlgn="base">
                <a:spcBef>
                  <a:spcPct val="0"/>
                </a:spcBef>
                <a:spcAft>
                  <a:spcPct val="0"/>
                </a:spcAft>
                <a:defRPr/>
              </a:pPr>
              <a:t>‹#›</a:t>
            </a:fld>
            <a:endParaRPr lang="en-US" altLang="zh-CN">
              <a:solidFill>
                <a:srgbClr val="FFFFFF"/>
              </a:solidFill>
              <a:cs typeface="Arial" panose="020B0604020202020204" pitchFamily="34" charset="0"/>
            </a:endParaRPr>
          </a:p>
        </p:txBody>
      </p:sp>
    </p:spTree>
    <p:extLst>
      <p:ext uri="{BB962C8B-B14F-4D97-AF65-F5344CB8AC3E}">
        <p14:creationId xmlns:p14="http://schemas.microsoft.com/office/powerpoint/2010/main" val="76930382"/>
      </p:ext>
    </p:extLst>
  </p:cSld>
  <p:clrMapOvr>
    <a:masterClrMapping/>
  </p:clrMapOvr>
  <p:timing>
    <p:tnLst>
      <p:par>
        <p:cTn id="1" dur="indefinite" restart="never" nodeType="tmRoot"/>
      </p:par>
    </p:tnLst>
  </p:timing>
</p:sldLayout>
</file>

<file path=ppt/slideLayouts/slideLayout191.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0D4333D7-A4A1-483B-8E0C-C0FD44ABE6B2}"/>
              </a:ext>
            </a:extLst>
          </p:cNvPr>
          <p:cNvSpPr>
            <a:spLocks noGrp="1"/>
          </p:cNvSpPr>
          <p:nvPr>
            <p:ph type="dt" sz="half" idx="10"/>
          </p:nvPr>
        </p:nvSpPr>
        <p:spPr/>
        <p:txBody>
          <a:bodyPr/>
          <a:lstStyle>
            <a:lvl1pPr>
              <a:defRPr/>
            </a:lvl1pPr>
          </a:lstStyle>
          <a:p>
            <a:pPr defTabSz="914396" fontAlgn="base">
              <a:spcBef>
                <a:spcPct val="0"/>
              </a:spcBef>
              <a:spcAft>
                <a:spcPct val="0"/>
              </a:spcAft>
              <a:defRPr/>
            </a:pPr>
            <a:fld id="{38E061F0-753F-4EE8-A7AD-82882E277433}" type="datetimeFigureOut">
              <a:rPr lang="zh-CN" altLang="en-US" smtClean="0">
                <a:solidFill>
                  <a:srgbClr val="080808"/>
                </a:solidFill>
                <a:cs typeface="Arial" panose="020B0604020202020204" pitchFamily="34" charset="0"/>
              </a:rPr>
              <a:pPr defTabSz="914396" fontAlgn="base">
                <a:spcBef>
                  <a:spcPct val="0"/>
                </a:spcBef>
                <a:spcAft>
                  <a:spcPct val="0"/>
                </a:spcAft>
                <a:defRPr/>
              </a:pPr>
              <a:t>2022/3/11</a:t>
            </a:fld>
            <a:endParaRPr lang="zh-CN" altLang="en-US">
              <a:solidFill>
                <a:srgbClr val="080808"/>
              </a:solidFill>
              <a:cs typeface="Arial" panose="020B0604020202020204" pitchFamily="34" charset="0"/>
            </a:endParaRPr>
          </a:p>
        </p:txBody>
      </p:sp>
      <p:sp>
        <p:nvSpPr>
          <p:cNvPr id="3" name="页脚占位符 4">
            <a:extLst>
              <a:ext uri="{FF2B5EF4-FFF2-40B4-BE49-F238E27FC236}">
                <a16:creationId xmlns:a16="http://schemas.microsoft.com/office/drawing/2014/main" id="{1DF4B6F9-9E07-4ED6-9102-B0252A168DC3}"/>
              </a:ext>
            </a:extLst>
          </p:cNvPr>
          <p:cNvSpPr>
            <a:spLocks noGrp="1"/>
          </p:cNvSpPr>
          <p:nvPr>
            <p:ph type="ftr" sz="quarter" idx="11"/>
          </p:nvPr>
        </p:nvSpPr>
        <p:spPr/>
        <p:txBody>
          <a:bodyPr/>
          <a:lstStyle>
            <a:lvl1pPr>
              <a:defRPr/>
            </a:lvl1pPr>
          </a:lstStyle>
          <a:p>
            <a:pPr defTabSz="914396" fontAlgn="base">
              <a:spcBef>
                <a:spcPct val="0"/>
              </a:spcBef>
              <a:spcAft>
                <a:spcPct val="0"/>
              </a:spcAft>
              <a:defRPr/>
            </a:pPr>
            <a:endParaRPr lang="zh-CN" altLang="en-US">
              <a:solidFill>
                <a:srgbClr val="080808"/>
              </a:solidFill>
              <a:cs typeface="Arial" panose="020B0604020202020204" pitchFamily="34" charset="0"/>
            </a:endParaRPr>
          </a:p>
        </p:txBody>
      </p:sp>
      <p:sp>
        <p:nvSpPr>
          <p:cNvPr id="4" name="灯片编号占位符 5">
            <a:extLst>
              <a:ext uri="{FF2B5EF4-FFF2-40B4-BE49-F238E27FC236}">
                <a16:creationId xmlns:a16="http://schemas.microsoft.com/office/drawing/2014/main" id="{C1AFF2B2-170C-4919-98D1-FF212A017F4F}"/>
              </a:ext>
            </a:extLst>
          </p:cNvPr>
          <p:cNvSpPr>
            <a:spLocks noGrp="1"/>
          </p:cNvSpPr>
          <p:nvPr>
            <p:ph type="sldNum" sz="quarter" idx="12"/>
          </p:nvPr>
        </p:nvSpPr>
        <p:spPr/>
        <p:txBody>
          <a:bodyPr/>
          <a:lstStyle>
            <a:lvl1pPr>
              <a:defRPr/>
            </a:lvl1pPr>
          </a:lstStyle>
          <a:p>
            <a:pPr defTabSz="914396" fontAlgn="base">
              <a:spcBef>
                <a:spcPct val="0"/>
              </a:spcBef>
              <a:spcAft>
                <a:spcPct val="0"/>
              </a:spcAft>
              <a:defRPr/>
            </a:pPr>
            <a:fld id="{5088FCC0-E8EF-419A-AE1D-5EBBD0241AD0}" type="slidenum">
              <a:rPr lang="zh-CN" altLang="en-US" smtClean="0">
                <a:solidFill>
                  <a:srgbClr val="FFFFFF"/>
                </a:solidFill>
                <a:cs typeface="Arial" panose="020B0604020202020204" pitchFamily="34" charset="0"/>
              </a:rPr>
              <a:pPr defTabSz="914396" fontAlgn="base">
                <a:spcBef>
                  <a:spcPct val="0"/>
                </a:spcBef>
                <a:spcAft>
                  <a:spcPct val="0"/>
                </a:spcAft>
                <a:defRPr/>
              </a:pPr>
              <a:t>‹#›</a:t>
            </a:fld>
            <a:endParaRPr lang="zh-CN" altLang="en-US">
              <a:solidFill>
                <a:srgbClr val="FFFFFF"/>
              </a:solidFill>
              <a:cs typeface="Arial" panose="020B0604020202020204" pitchFamily="34" charset="0"/>
            </a:endParaRPr>
          </a:p>
        </p:txBody>
      </p:sp>
    </p:spTree>
    <p:extLst>
      <p:ext uri="{BB962C8B-B14F-4D97-AF65-F5344CB8AC3E}">
        <p14:creationId xmlns:p14="http://schemas.microsoft.com/office/powerpoint/2010/main" val="4194113804"/>
      </p:ext>
    </p:extLst>
  </p:cSld>
  <p:clrMapOvr>
    <a:masterClrMapping/>
  </p:clrMapOvr>
  <p:transition spd="slow" advTm="3000">
    <p:random/>
  </p:transition>
  <p:timing>
    <p:tnLst>
      <p:par>
        <p:cTn id="1" dur="indefinite" restart="never" nodeType="tmRoot"/>
      </p:par>
    </p:tnLst>
  </p:timing>
</p:sldLayout>
</file>

<file path=ppt/slideLayouts/slideLayout192.xml><?xml version="1.0" encoding="utf-8"?>
<p:sldLayout xmlns:a="http://schemas.openxmlformats.org/drawingml/2006/main" xmlns:r="http://schemas.openxmlformats.org/officeDocument/2006/relationships" xmlns:p="http://schemas.openxmlformats.org/presentationml/2006/main" userDrawn="1">
  <p:cSld name="14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0D4333D7-A4A1-483B-8E0C-C0FD44ABE6B2}"/>
              </a:ext>
            </a:extLst>
          </p:cNvPr>
          <p:cNvSpPr>
            <a:spLocks noGrp="1"/>
          </p:cNvSpPr>
          <p:nvPr>
            <p:ph type="dt" sz="half" idx="10"/>
          </p:nvPr>
        </p:nvSpPr>
        <p:spPr/>
        <p:txBody>
          <a:bodyPr/>
          <a:lstStyle>
            <a:lvl1pPr>
              <a:defRPr/>
            </a:lvl1pPr>
          </a:lstStyle>
          <a:p>
            <a:pPr defTabSz="914396" fontAlgn="base">
              <a:spcBef>
                <a:spcPct val="0"/>
              </a:spcBef>
              <a:spcAft>
                <a:spcPct val="0"/>
              </a:spcAft>
              <a:defRPr/>
            </a:pPr>
            <a:fld id="{38E061F0-753F-4EE8-A7AD-82882E277433}" type="datetimeFigureOut">
              <a:rPr lang="zh-CN" altLang="en-US" smtClean="0">
                <a:solidFill>
                  <a:srgbClr val="080808"/>
                </a:solidFill>
                <a:cs typeface="Arial" panose="020B0604020202020204" pitchFamily="34" charset="0"/>
              </a:rPr>
              <a:pPr defTabSz="914396" fontAlgn="base">
                <a:spcBef>
                  <a:spcPct val="0"/>
                </a:spcBef>
                <a:spcAft>
                  <a:spcPct val="0"/>
                </a:spcAft>
                <a:defRPr/>
              </a:pPr>
              <a:t>2022/3/11</a:t>
            </a:fld>
            <a:endParaRPr lang="zh-CN" altLang="en-US">
              <a:solidFill>
                <a:srgbClr val="080808"/>
              </a:solidFill>
              <a:cs typeface="Arial" panose="020B0604020202020204" pitchFamily="34" charset="0"/>
            </a:endParaRPr>
          </a:p>
        </p:txBody>
      </p:sp>
      <p:sp>
        <p:nvSpPr>
          <p:cNvPr id="3" name="页脚占位符 4">
            <a:extLst>
              <a:ext uri="{FF2B5EF4-FFF2-40B4-BE49-F238E27FC236}">
                <a16:creationId xmlns:a16="http://schemas.microsoft.com/office/drawing/2014/main" id="{1DF4B6F9-9E07-4ED6-9102-B0252A168DC3}"/>
              </a:ext>
            </a:extLst>
          </p:cNvPr>
          <p:cNvSpPr>
            <a:spLocks noGrp="1"/>
          </p:cNvSpPr>
          <p:nvPr>
            <p:ph type="ftr" sz="quarter" idx="11"/>
          </p:nvPr>
        </p:nvSpPr>
        <p:spPr/>
        <p:txBody>
          <a:bodyPr/>
          <a:lstStyle>
            <a:lvl1pPr>
              <a:defRPr/>
            </a:lvl1pPr>
          </a:lstStyle>
          <a:p>
            <a:pPr defTabSz="914396" fontAlgn="base">
              <a:spcBef>
                <a:spcPct val="0"/>
              </a:spcBef>
              <a:spcAft>
                <a:spcPct val="0"/>
              </a:spcAft>
              <a:defRPr/>
            </a:pPr>
            <a:endParaRPr lang="zh-CN" altLang="en-US">
              <a:solidFill>
                <a:srgbClr val="080808"/>
              </a:solidFill>
              <a:cs typeface="Arial" panose="020B0604020202020204" pitchFamily="34" charset="0"/>
            </a:endParaRPr>
          </a:p>
        </p:txBody>
      </p:sp>
      <p:sp>
        <p:nvSpPr>
          <p:cNvPr id="4" name="灯片编号占位符 5">
            <a:extLst>
              <a:ext uri="{FF2B5EF4-FFF2-40B4-BE49-F238E27FC236}">
                <a16:creationId xmlns:a16="http://schemas.microsoft.com/office/drawing/2014/main" id="{C1AFF2B2-170C-4919-98D1-FF212A017F4F}"/>
              </a:ext>
            </a:extLst>
          </p:cNvPr>
          <p:cNvSpPr>
            <a:spLocks noGrp="1"/>
          </p:cNvSpPr>
          <p:nvPr>
            <p:ph type="sldNum" sz="quarter" idx="12"/>
          </p:nvPr>
        </p:nvSpPr>
        <p:spPr/>
        <p:txBody>
          <a:bodyPr/>
          <a:lstStyle>
            <a:lvl1pPr>
              <a:defRPr/>
            </a:lvl1pPr>
          </a:lstStyle>
          <a:p>
            <a:pPr defTabSz="914396" fontAlgn="base">
              <a:spcBef>
                <a:spcPct val="0"/>
              </a:spcBef>
              <a:spcAft>
                <a:spcPct val="0"/>
              </a:spcAft>
              <a:defRPr/>
            </a:pPr>
            <a:fld id="{5088FCC0-E8EF-419A-AE1D-5EBBD0241AD0}" type="slidenum">
              <a:rPr lang="zh-CN" altLang="en-US" smtClean="0">
                <a:solidFill>
                  <a:srgbClr val="FFFFFF"/>
                </a:solidFill>
                <a:cs typeface="Arial" panose="020B0604020202020204" pitchFamily="34" charset="0"/>
              </a:rPr>
              <a:pPr defTabSz="914396" fontAlgn="base">
                <a:spcBef>
                  <a:spcPct val="0"/>
                </a:spcBef>
                <a:spcAft>
                  <a:spcPct val="0"/>
                </a:spcAft>
                <a:defRPr/>
              </a:pPr>
              <a:t>‹#›</a:t>
            </a:fld>
            <a:endParaRPr lang="zh-CN" altLang="en-US">
              <a:solidFill>
                <a:srgbClr val="FFFFFF"/>
              </a:solidFill>
              <a:cs typeface="Arial" panose="020B0604020202020204" pitchFamily="34" charset="0"/>
            </a:endParaRPr>
          </a:p>
        </p:txBody>
      </p:sp>
    </p:spTree>
    <p:extLst>
      <p:ext uri="{BB962C8B-B14F-4D97-AF65-F5344CB8AC3E}">
        <p14:creationId xmlns:p14="http://schemas.microsoft.com/office/powerpoint/2010/main" val="2367054231"/>
      </p:ext>
    </p:extLst>
  </p:cSld>
  <p:clrMapOvr>
    <a:masterClrMapping/>
  </p:clrMapOvr>
  <p:transition spd="slow" advTm="3000">
    <p:random/>
  </p:transition>
  <p:timing>
    <p:tnLst>
      <p:par>
        <p:cTn id="1" dur="indefinite" restart="never" nodeType="tmRoot"/>
      </p:par>
    </p:tnLst>
  </p:timing>
</p:sldLayout>
</file>

<file path=ppt/slideLayouts/slideLayout193.xml><?xml version="1.0" encoding="utf-8"?>
<p:sldLayout xmlns:a="http://schemas.openxmlformats.org/drawingml/2006/main" xmlns:r="http://schemas.openxmlformats.org/officeDocument/2006/relationships" xmlns:p="http://schemas.openxmlformats.org/presentationml/2006/main" userDrawn="1">
  <p:cSld name="13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0D4333D7-A4A1-483B-8E0C-C0FD44ABE6B2}"/>
              </a:ext>
            </a:extLst>
          </p:cNvPr>
          <p:cNvSpPr>
            <a:spLocks noGrp="1"/>
          </p:cNvSpPr>
          <p:nvPr>
            <p:ph type="dt" sz="half" idx="10"/>
          </p:nvPr>
        </p:nvSpPr>
        <p:spPr/>
        <p:txBody>
          <a:bodyPr/>
          <a:lstStyle>
            <a:lvl1pPr>
              <a:defRPr/>
            </a:lvl1pPr>
          </a:lstStyle>
          <a:p>
            <a:pPr defTabSz="914396" fontAlgn="base">
              <a:spcBef>
                <a:spcPct val="0"/>
              </a:spcBef>
              <a:spcAft>
                <a:spcPct val="0"/>
              </a:spcAft>
              <a:defRPr/>
            </a:pPr>
            <a:fld id="{38E061F0-753F-4EE8-A7AD-82882E277433}" type="datetimeFigureOut">
              <a:rPr lang="zh-CN" altLang="en-US" smtClean="0">
                <a:solidFill>
                  <a:srgbClr val="080808"/>
                </a:solidFill>
                <a:cs typeface="Arial" panose="020B0604020202020204" pitchFamily="34" charset="0"/>
              </a:rPr>
              <a:pPr defTabSz="914396" fontAlgn="base">
                <a:spcBef>
                  <a:spcPct val="0"/>
                </a:spcBef>
                <a:spcAft>
                  <a:spcPct val="0"/>
                </a:spcAft>
                <a:defRPr/>
              </a:pPr>
              <a:t>2022/3/11</a:t>
            </a:fld>
            <a:endParaRPr lang="zh-CN" altLang="en-US">
              <a:solidFill>
                <a:srgbClr val="080808"/>
              </a:solidFill>
              <a:cs typeface="Arial" panose="020B0604020202020204" pitchFamily="34" charset="0"/>
            </a:endParaRPr>
          </a:p>
        </p:txBody>
      </p:sp>
      <p:sp>
        <p:nvSpPr>
          <p:cNvPr id="3" name="页脚占位符 4">
            <a:extLst>
              <a:ext uri="{FF2B5EF4-FFF2-40B4-BE49-F238E27FC236}">
                <a16:creationId xmlns:a16="http://schemas.microsoft.com/office/drawing/2014/main" id="{1DF4B6F9-9E07-4ED6-9102-B0252A168DC3}"/>
              </a:ext>
            </a:extLst>
          </p:cNvPr>
          <p:cNvSpPr>
            <a:spLocks noGrp="1"/>
          </p:cNvSpPr>
          <p:nvPr>
            <p:ph type="ftr" sz="quarter" idx="11"/>
          </p:nvPr>
        </p:nvSpPr>
        <p:spPr/>
        <p:txBody>
          <a:bodyPr/>
          <a:lstStyle>
            <a:lvl1pPr>
              <a:defRPr/>
            </a:lvl1pPr>
          </a:lstStyle>
          <a:p>
            <a:pPr defTabSz="914396" fontAlgn="base">
              <a:spcBef>
                <a:spcPct val="0"/>
              </a:spcBef>
              <a:spcAft>
                <a:spcPct val="0"/>
              </a:spcAft>
              <a:defRPr/>
            </a:pPr>
            <a:endParaRPr lang="zh-CN" altLang="en-US">
              <a:solidFill>
                <a:srgbClr val="080808"/>
              </a:solidFill>
              <a:cs typeface="Arial" panose="020B0604020202020204" pitchFamily="34" charset="0"/>
            </a:endParaRPr>
          </a:p>
        </p:txBody>
      </p:sp>
      <p:sp>
        <p:nvSpPr>
          <p:cNvPr id="4" name="灯片编号占位符 5">
            <a:extLst>
              <a:ext uri="{FF2B5EF4-FFF2-40B4-BE49-F238E27FC236}">
                <a16:creationId xmlns:a16="http://schemas.microsoft.com/office/drawing/2014/main" id="{C1AFF2B2-170C-4919-98D1-FF212A017F4F}"/>
              </a:ext>
            </a:extLst>
          </p:cNvPr>
          <p:cNvSpPr>
            <a:spLocks noGrp="1"/>
          </p:cNvSpPr>
          <p:nvPr>
            <p:ph type="sldNum" sz="quarter" idx="12"/>
          </p:nvPr>
        </p:nvSpPr>
        <p:spPr/>
        <p:txBody>
          <a:bodyPr/>
          <a:lstStyle>
            <a:lvl1pPr>
              <a:defRPr/>
            </a:lvl1pPr>
          </a:lstStyle>
          <a:p>
            <a:pPr defTabSz="914396" fontAlgn="base">
              <a:spcBef>
                <a:spcPct val="0"/>
              </a:spcBef>
              <a:spcAft>
                <a:spcPct val="0"/>
              </a:spcAft>
              <a:defRPr/>
            </a:pPr>
            <a:fld id="{5088FCC0-E8EF-419A-AE1D-5EBBD0241AD0}" type="slidenum">
              <a:rPr lang="zh-CN" altLang="en-US" smtClean="0">
                <a:solidFill>
                  <a:srgbClr val="FFFFFF"/>
                </a:solidFill>
                <a:cs typeface="Arial" panose="020B0604020202020204" pitchFamily="34" charset="0"/>
              </a:rPr>
              <a:pPr defTabSz="914396" fontAlgn="base">
                <a:spcBef>
                  <a:spcPct val="0"/>
                </a:spcBef>
                <a:spcAft>
                  <a:spcPct val="0"/>
                </a:spcAft>
                <a:defRPr/>
              </a:pPr>
              <a:t>‹#›</a:t>
            </a:fld>
            <a:endParaRPr lang="zh-CN" altLang="en-US">
              <a:solidFill>
                <a:srgbClr val="FFFFFF"/>
              </a:solidFill>
              <a:cs typeface="Arial" panose="020B0604020202020204" pitchFamily="34" charset="0"/>
            </a:endParaRPr>
          </a:p>
        </p:txBody>
      </p:sp>
    </p:spTree>
    <p:extLst>
      <p:ext uri="{BB962C8B-B14F-4D97-AF65-F5344CB8AC3E}">
        <p14:creationId xmlns:p14="http://schemas.microsoft.com/office/powerpoint/2010/main" val="3467518602"/>
      </p:ext>
    </p:extLst>
  </p:cSld>
  <p:clrMapOvr>
    <a:masterClrMapping/>
  </p:clrMapOvr>
  <p:transition spd="slow" advTm="3000">
    <p:random/>
  </p:transition>
  <p:timing>
    <p:tnLst>
      <p:par>
        <p:cTn id="1" dur="indefinite" restart="never" nodeType="tmRoot"/>
      </p:par>
    </p:tnLst>
  </p:timing>
</p:sldLayout>
</file>

<file path=ppt/slideLayouts/slideLayout194.xml><?xml version="1.0" encoding="utf-8"?>
<p:sldLayout xmlns:a="http://schemas.openxmlformats.org/drawingml/2006/main" xmlns:r="http://schemas.openxmlformats.org/officeDocument/2006/relationships" xmlns:p="http://schemas.openxmlformats.org/presentationml/2006/main" userDrawn="1">
  <p:cSld name="12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0D4333D7-A4A1-483B-8E0C-C0FD44ABE6B2}"/>
              </a:ext>
            </a:extLst>
          </p:cNvPr>
          <p:cNvSpPr>
            <a:spLocks noGrp="1"/>
          </p:cNvSpPr>
          <p:nvPr>
            <p:ph type="dt" sz="half" idx="10"/>
          </p:nvPr>
        </p:nvSpPr>
        <p:spPr/>
        <p:txBody>
          <a:bodyPr/>
          <a:lstStyle>
            <a:lvl1pPr>
              <a:defRPr/>
            </a:lvl1pPr>
          </a:lstStyle>
          <a:p>
            <a:pPr defTabSz="914396" fontAlgn="base">
              <a:spcBef>
                <a:spcPct val="0"/>
              </a:spcBef>
              <a:spcAft>
                <a:spcPct val="0"/>
              </a:spcAft>
              <a:defRPr/>
            </a:pPr>
            <a:fld id="{38E061F0-753F-4EE8-A7AD-82882E277433}" type="datetimeFigureOut">
              <a:rPr lang="zh-CN" altLang="en-US" smtClean="0">
                <a:solidFill>
                  <a:srgbClr val="080808"/>
                </a:solidFill>
                <a:cs typeface="Arial" panose="020B0604020202020204" pitchFamily="34" charset="0"/>
              </a:rPr>
              <a:pPr defTabSz="914396" fontAlgn="base">
                <a:spcBef>
                  <a:spcPct val="0"/>
                </a:spcBef>
                <a:spcAft>
                  <a:spcPct val="0"/>
                </a:spcAft>
                <a:defRPr/>
              </a:pPr>
              <a:t>2022/3/11</a:t>
            </a:fld>
            <a:endParaRPr lang="zh-CN" altLang="en-US">
              <a:solidFill>
                <a:srgbClr val="080808"/>
              </a:solidFill>
              <a:cs typeface="Arial" panose="020B0604020202020204" pitchFamily="34" charset="0"/>
            </a:endParaRPr>
          </a:p>
        </p:txBody>
      </p:sp>
      <p:sp>
        <p:nvSpPr>
          <p:cNvPr id="3" name="页脚占位符 4">
            <a:extLst>
              <a:ext uri="{FF2B5EF4-FFF2-40B4-BE49-F238E27FC236}">
                <a16:creationId xmlns:a16="http://schemas.microsoft.com/office/drawing/2014/main" id="{1DF4B6F9-9E07-4ED6-9102-B0252A168DC3}"/>
              </a:ext>
            </a:extLst>
          </p:cNvPr>
          <p:cNvSpPr>
            <a:spLocks noGrp="1"/>
          </p:cNvSpPr>
          <p:nvPr>
            <p:ph type="ftr" sz="quarter" idx="11"/>
          </p:nvPr>
        </p:nvSpPr>
        <p:spPr/>
        <p:txBody>
          <a:bodyPr/>
          <a:lstStyle>
            <a:lvl1pPr>
              <a:defRPr/>
            </a:lvl1pPr>
          </a:lstStyle>
          <a:p>
            <a:pPr defTabSz="914396" fontAlgn="base">
              <a:spcBef>
                <a:spcPct val="0"/>
              </a:spcBef>
              <a:spcAft>
                <a:spcPct val="0"/>
              </a:spcAft>
              <a:defRPr/>
            </a:pPr>
            <a:endParaRPr lang="zh-CN" altLang="en-US">
              <a:solidFill>
                <a:srgbClr val="080808"/>
              </a:solidFill>
              <a:cs typeface="Arial" panose="020B0604020202020204" pitchFamily="34" charset="0"/>
            </a:endParaRPr>
          </a:p>
        </p:txBody>
      </p:sp>
      <p:sp>
        <p:nvSpPr>
          <p:cNvPr id="4" name="灯片编号占位符 5">
            <a:extLst>
              <a:ext uri="{FF2B5EF4-FFF2-40B4-BE49-F238E27FC236}">
                <a16:creationId xmlns:a16="http://schemas.microsoft.com/office/drawing/2014/main" id="{C1AFF2B2-170C-4919-98D1-FF212A017F4F}"/>
              </a:ext>
            </a:extLst>
          </p:cNvPr>
          <p:cNvSpPr>
            <a:spLocks noGrp="1"/>
          </p:cNvSpPr>
          <p:nvPr>
            <p:ph type="sldNum" sz="quarter" idx="12"/>
          </p:nvPr>
        </p:nvSpPr>
        <p:spPr/>
        <p:txBody>
          <a:bodyPr/>
          <a:lstStyle>
            <a:lvl1pPr>
              <a:defRPr/>
            </a:lvl1pPr>
          </a:lstStyle>
          <a:p>
            <a:pPr defTabSz="914396" fontAlgn="base">
              <a:spcBef>
                <a:spcPct val="0"/>
              </a:spcBef>
              <a:spcAft>
                <a:spcPct val="0"/>
              </a:spcAft>
              <a:defRPr/>
            </a:pPr>
            <a:fld id="{5088FCC0-E8EF-419A-AE1D-5EBBD0241AD0}" type="slidenum">
              <a:rPr lang="zh-CN" altLang="en-US" smtClean="0">
                <a:solidFill>
                  <a:srgbClr val="FFFFFF"/>
                </a:solidFill>
                <a:cs typeface="Arial" panose="020B0604020202020204" pitchFamily="34" charset="0"/>
              </a:rPr>
              <a:pPr defTabSz="914396" fontAlgn="base">
                <a:spcBef>
                  <a:spcPct val="0"/>
                </a:spcBef>
                <a:spcAft>
                  <a:spcPct val="0"/>
                </a:spcAft>
                <a:defRPr/>
              </a:pPr>
              <a:t>‹#›</a:t>
            </a:fld>
            <a:endParaRPr lang="zh-CN" altLang="en-US">
              <a:solidFill>
                <a:srgbClr val="FFFFFF"/>
              </a:solidFill>
              <a:cs typeface="Arial" panose="020B0604020202020204" pitchFamily="34" charset="0"/>
            </a:endParaRPr>
          </a:p>
        </p:txBody>
      </p:sp>
    </p:spTree>
    <p:extLst>
      <p:ext uri="{BB962C8B-B14F-4D97-AF65-F5344CB8AC3E}">
        <p14:creationId xmlns:p14="http://schemas.microsoft.com/office/powerpoint/2010/main" val="553466397"/>
      </p:ext>
    </p:extLst>
  </p:cSld>
  <p:clrMapOvr>
    <a:masterClrMapping/>
  </p:clrMapOvr>
  <p:transition spd="slow" advTm="3000">
    <p:random/>
  </p:transition>
  <p:timing>
    <p:tnLst>
      <p:par>
        <p:cTn id="1" dur="indefinite" restart="never" nodeType="tmRoot"/>
      </p:par>
    </p:tnLst>
  </p:timing>
</p:sldLayout>
</file>

<file path=ppt/slideLayouts/slideLayout195.xml><?xml version="1.0" encoding="utf-8"?>
<p:sldLayout xmlns:a="http://schemas.openxmlformats.org/drawingml/2006/main" xmlns:r="http://schemas.openxmlformats.org/officeDocument/2006/relationships" xmlns:p="http://schemas.openxmlformats.org/presentationml/2006/main" userDrawn="1">
  <p:cSld name="11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0D4333D7-A4A1-483B-8E0C-C0FD44ABE6B2}"/>
              </a:ext>
            </a:extLst>
          </p:cNvPr>
          <p:cNvSpPr>
            <a:spLocks noGrp="1"/>
          </p:cNvSpPr>
          <p:nvPr>
            <p:ph type="dt" sz="half" idx="10"/>
          </p:nvPr>
        </p:nvSpPr>
        <p:spPr/>
        <p:txBody>
          <a:bodyPr/>
          <a:lstStyle>
            <a:lvl1pPr>
              <a:defRPr/>
            </a:lvl1pPr>
          </a:lstStyle>
          <a:p>
            <a:pPr defTabSz="914396" fontAlgn="base">
              <a:spcBef>
                <a:spcPct val="0"/>
              </a:spcBef>
              <a:spcAft>
                <a:spcPct val="0"/>
              </a:spcAft>
              <a:defRPr/>
            </a:pPr>
            <a:fld id="{38E061F0-753F-4EE8-A7AD-82882E277433}" type="datetimeFigureOut">
              <a:rPr lang="zh-CN" altLang="en-US" smtClean="0">
                <a:solidFill>
                  <a:srgbClr val="080808"/>
                </a:solidFill>
                <a:cs typeface="Arial" panose="020B0604020202020204" pitchFamily="34" charset="0"/>
              </a:rPr>
              <a:pPr defTabSz="914396" fontAlgn="base">
                <a:spcBef>
                  <a:spcPct val="0"/>
                </a:spcBef>
                <a:spcAft>
                  <a:spcPct val="0"/>
                </a:spcAft>
                <a:defRPr/>
              </a:pPr>
              <a:t>2022/3/11</a:t>
            </a:fld>
            <a:endParaRPr lang="zh-CN" altLang="en-US">
              <a:solidFill>
                <a:srgbClr val="080808"/>
              </a:solidFill>
              <a:cs typeface="Arial" panose="020B0604020202020204" pitchFamily="34" charset="0"/>
            </a:endParaRPr>
          </a:p>
        </p:txBody>
      </p:sp>
      <p:sp>
        <p:nvSpPr>
          <p:cNvPr id="3" name="页脚占位符 4">
            <a:extLst>
              <a:ext uri="{FF2B5EF4-FFF2-40B4-BE49-F238E27FC236}">
                <a16:creationId xmlns:a16="http://schemas.microsoft.com/office/drawing/2014/main" id="{1DF4B6F9-9E07-4ED6-9102-B0252A168DC3}"/>
              </a:ext>
            </a:extLst>
          </p:cNvPr>
          <p:cNvSpPr>
            <a:spLocks noGrp="1"/>
          </p:cNvSpPr>
          <p:nvPr>
            <p:ph type="ftr" sz="quarter" idx="11"/>
          </p:nvPr>
        </p:nvSpPr>
        <p:spPr/>
        <p:txBody>
          <a:bodyPr/>
          <a:lstStyle>
            <a:lvl1pPr>
              <a:defRPr/>
            </a:lvl1pPr>
          </a:lstStyle>
          <a:p>
            <a:pPr defTabSz="914396" fontAlgn="base">
              <a:spcBef>
                <a:spcPct val="0"/>
              </a:spcBef>
              <a:spcAft>
                <a:spcPct val="0"/>
              </a:spcAft>
              <a:defRPr/>
            </a:pPr>
            <a:endParaRPr lang="zh-CN" altLang="en-US">
              <a:solidFill>
                <a:srgbClr val="080808"/>
              </a:solidFill>
              <a:cs typeface="Arial" panose="020B0604020202020204" pitchFamily="34" charset="0"/>
            </a:endParaRPr>
          </a:p>
        </p:txBody>
      </p:sp>
      <p:sp>
        <p:nvSpPr>
          <p:cNvPr id="4" name="灯片编号占位符 5">
            <a:extLst>
              <a:ext uri="{FF2B5EF4-FFF2-40B4-BE49-F238E27FC236}">
                <a16:creationId xmlns:a16="http://schemas.microsoft.com/office/drawing/2014/main" id="{C1AFF2B2-170C-4919-98D1-FF212A017F4F}"/>
              </a:ext>
            </a:extLst>
          </p:cNvPr>
          <p:cNvSpPr>
            <a:spLocks noGrp="1"/>
          </p:cNvSpPr>
          <p:nvPr>
            <p:ph type="sldNum" sz="quarter" idx="12"/>
          </p:nvPr>
        </p:nvSpPr>
        <p:spPr/>
        <p:txBody>
          <a:bodyPr/>
          <a:lstStyle>
            <a:lvl1pPr>
              <a:defRPr/>
            </a:lvl1pPr>
          </a:lstStyle>
          <a:p>
            <a:pPr defTabSz="914396" fontAlgn="base">
              <a:spcBef>
                <a:spcPct val="0"/>
              </a:spcBef>
              <a:spcAft>
                <a:spcPct val="0"/>
              </a:spcAft>
              <a:defRPr/>
            </a:pPr>
            <a:fld id="{5088FCC0-E8EF-419A-AE1D-5EBBD0241AD0}" type="slidenum">
              <a:rPr lang="zh-CN" altLang="en-US" smtClean="0">
                <a:solidFill>
                  <a:srgbClr val="FFFFFF"/>
                </a:solidFill>
                <a:cs typeface="Arial" panose="020B0604020202020204" pitchFamily="34" charset="0"/>
              </a:rPr>
              <a:pPr defTabSz="914396" fontAlgn="base">
                <a:spcBef>
                  <a:spcPct val="0"/>
                </a:spcBef>
                <a:spcAft>
                  <a:spcPct val="0"/>
                </a:spcAft>
                <a:defRPr/>
              </a:pPr>
              <a:t>‹#›</a:t>
            </a:fld>
            <a:endParaRPr lang="zh-CN" altLang="en-US">
              <a:solidFill>
                <a:srgbClr val="FFFFFF"/>
              </a:solidFill>
              <a:cs typeface="Arial" panose="020B0604020202020204" pitchFamily="34" charset="0"/>
            </a:endParaRPr>
          </a:p>
        </p:txBody>
      </p:sp>
    </p:spTree>
    <p:extLst>
      <p:ext uri="{BB962C8B-B14F-4D97-AF65-F5344CB8AC3E}">
        <p14:creationId xmlns:p14="http://schemas.microsoft.com/office/powerpoint/2010/main" val="2101981338"/>
      </p:ext>
    </p:extLst>
  </p:cSld>
  <p:clrMapOvr>
    <a:masterClrMapping/>
  </p:clrMapOvr>
  <p:transition spd="slow" advTm="3000">
    <p:random/>
  </p:transition>
  <p:timing>
    <p:tnLst>
      <p:par>
        <p:cTn id="1" dur="indefinite" restart="never" nodeType="tmRoot"/>
      </p:par>
    </p:tnLst>
  </p:timing>
</p:sldLayout>
</file>

<file path=ppt/slideLayouts/slideLayout196.xml><?xml version="1.0" encoding="utf-8"?>
<p:sldLayout xmlns:a="http://schemas.openxmlformats.org/drawingml/2006/main" xmlns:r="http://schemas.openxmlformats.org/officeDocument/2006/relationships" xmlns:p="http://schemas.openxmlformats.org/presentationml/2006/main" userDrawn="1">
  <p:cSld name="10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0D4333D7-A4A1-483B-8E0C-C0FD44ABE6B2}"/>
              </a:ext>
            </a:extLst>
          </p:cNvPr>
          <p:cNvSpPr>
            <a:spLocks noGrp="1"/>
          </p:cNvSpPr>
          <p:nvPr>
            <p:ph type="dt" sz="half" idx="10"/>
          </p:nvPr>
        </p:nvSpPr>
        <p:spPr/>
        <p:txBody>
          <a:bodyPr/>
          <a:lstStyle>
            <a:lvl1pPr>
              <a:defRPr/>
            </a:lvl1pPr>
          </a:lstStyle>
          <a:p>
            <a:pPr defTabSz="914396" fontAlgn="base">
              <a:spcBef>
                <a:spcPct val="0"/>
              </a:spcBef>
              <a:spcAft>
                <a:spcPct val="0"/>
              </a:spcAft>
              <a:defRPr/>
            </a:pPr>
            <a:fld id="{38E061F0-753F-4EE8-A7AD-82882E277433}" type="datetimeFigureOut">
              <a:rPr lang="zh-CN" altLang="en-US" smtClean="0">
                <a:solidFill>
                  <a:srgbClr val="080808"/>
                </a:solidFill>
                <a:cs typeface="Arial" panose="020B0604020202020204" pitchFamily="34" charset="0"/>
              </a:rPr>
              <a:pPr defTabSz="914396" fontAlgn="base">
                <a:spcBef>
                  <a:spcPct val="0"/>
                </a:spcBef>
                <a:spcAft>
                  <a:spcPct val="0"/>
                </a:spcAft>
                <a:defRPr/>
              </a:pPr>
              <a:t>2022/3/11</a:t>
            </a:fld>
            <a:endParaRPr lang="zh-CN" altLang="en-US">
              <a:solidFill>
                <a:srgbClr val="080808"/>
              </a:solidFill>
              <a:cs typeface="Arial" panose="020B0604020202020204" pitchFamily="34" charset="0"/>
            </a:endParaRPr>
          </a:p>
        </p:txBody>
      </p:sp>
      <p:sp>
        <p:nvSpPr>
          <p:cNvPr id="3" name="页脚占位符 4">
            <a:extLst>
              <a:ext uri="{FF2B5EF4-FFF2-40B4-BE49-F238E27FC236}">
                <a16:creationId xmlns:a16="http://schemas.microsoft.com/office/drawing/2014/main" id="{1DF4B6F9-9E07-4ED6-9102-B0252A168DC3}"/>
              </a:ext>
            </a:extLst>
          </p:cNvPr>
          <p:cNvSpPr>
            <a:spLocks noGrp="1"/>
          </p:cNvSpPr>
          <p:nvPr>
            <p:ph type="ftr" sz="quarter" idx="11"/>
          </p:nvPr>
        </p:nvSpPr>
        <p:spPr/>
        <p:txBody>
          <a:bodyPr/>
          <a:lstStyle>
            <a:lvl1pPr>
              <a:defRPr/>
            </a:lvl1pPr>
          </a:lstStyle>
          <a:p>
            <a:pPr defTabSz="914396" fontAlgn="base">
              <a:spcBef>
                <a:spcPct val="0"/>
              </a:spcBef>
              <a:spcAft>
                <a:spcPct val="0"/>
              </a:spcAft>
              <a:defRPr/>
            </a:pPr>
            <a:endParaRPr lang="zh-CN" altLang="en-US">
              <a:solidFill>
                <a:srgbClr val="080808"/>
              </a:solidFill>
              <a:cs typeface="Arial" panose="020B0604020202020204" pitchFamily="34" charset="0"/>
            </a:endParaRPr>
          </a:p>
        </p:txBody>
      </p:sp>
      <p:sp>
        <p:nvSpPr>
          <p:cNvPr id="4" name="灯片编号占位符 5">
            <a:extLst>
              <a:ext uri="{FF2B5EF4-FFF2-40B4-BE49-F238E27FC236}">
                <a16:creationId xmlns:a16="http://schemas.microsoft.com/office/drawing/2014/main" id="{C1AFF2B2-170C-4919-98D1-FF212A017F4F}"/>
              </a:ext>
            </a:extLst>
          </p:cNvPr>
          <p:cNvSpPr>
            <a:spLocks noGrp="1"/>
          </p:cNvSpPr>
          <p:nvPr>
            <p:ph type="sldNum" sz="quarter" idx="12"/>
          </p:nvPr>
        </p:nvSpPr>
        <p:spPr/>
        <p:txBody>
          <a:bodyPr/>
          <a:lstStyle>
            <a:lvl1pPr>
              <a:defRPr/>
            </a:lvl1pPr>
          </a:lstStyle>
          <a:p>
            <a:pPr defTabSz="914396" fontAlgn="base">
              <a:spcBef>
                <a:spcPct val="0"/>
              </a:spcBef>
              <a:spcAft>
                <a:spcPct val="0"/>
              </a:spcAft>
              <a:defRPr/>
            </a:pPr>
            <a:fld id="{5088FCC0-E8EF-419A-AE1D-5EBBD0241AD0}" type="slidenum">
              <a:rPr lang="zh-CN" altLang="en-US" smtClean="0">
                <a:solidFill>
                  <a:srgbClr val="FFFFFF"/>
                </a:solidFill>
                <a:cs typeface="Arial" panose="020B0604020202020204" pitchFamily="34" charset="0"/>
              </a:rPr>
              <a:pPr defTabSz="914396" fontAlgn="base">
                <a:spcBef>
                  <a:spcPct val="0"/>
                </a:spcBef>
                <a:spcAft>
                  <a:spcPct val="0"/>
                </a:spcAft>
                <a:defRPr/>
              </a:pPr>
              <a:t>‹#›</a:t>
            </a:fld>
            <a:endParaRPr lang="zh-CN" altLang="en-US">
              <a:solidFill>
                <a:srgbClr val="FFFFFF"/>
              </a:solidFill>
              <a:cs typeface="Arial" panose="020B0604020202020204" pitchFamily="34" charset="0"/>
            </a:endParaRPr>
          </a:p>
        </p:txBody>
      </p:sp>
    </p:spTree>
    <p:extLst>
      <p:ext uri="{BB962C8B-B14F-4D97-AF65-F5344CB8AC3E}">
        <p14:creationId xmlns:p14="http://schemas.microsoft.com/office/powerpoint/2010/main" val="3727596399"/>
      </p:ext>
    </p:extLst>
  </p:cSld>
  <p:clrMapOvr>
    <a:masterClrMapping/>
  </p:clrMapOvr>
  <p:transition spd="slow" advTm="3000">
    <p:random/>
  </p:transition>
  <p:timing>
    <p:tnLst>
      <p:par>
        <p:cTn id="1" dur="indefinite" restart="never" nodeType="tmRoot"/>
      </p:par>
    </p:tnLst>
  </p:timing>
</p:sldLayout>
</file>

<file path=ppt/slideLayouts/slideLayout197.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0D4333D7-A4A1-483B-8E0C-C0FD44ABE6B2}"/>
              </a:ext>
            </a:extLst>
          </p:cNvPr>
          <p:cNvSpPr>
            <a:spLocks noGrp="1"/>
          </p:cNvSpPr>
          <p:nvPr>
            <p:ph type="dt" sz="half" idx="10"/>
          </p:nvPr>
        </p:nvSpPr>
        <p:spPr/>
        <p:txBody>
          <a:bodyPr/>
          <a:lstStyle>
            <a:lvl1pPr>
              <a:defRPr/>
            </a:lvl1pPr>
          </a:lstStyle>
          <a:p>
            <a:pPr defTabSz="914396" fontAlgn="base">
              <a:spcBef>
                <a:spcPct val="0"/>
              </a:spcBef>
              <a:spcAft>
                <a:spcPct val="0"/>
              </a:spcAft>
              <a:defRPr/>
            </a:pPr>
            <a:fld id="{38E061F0-753F-4EE8-A7AD-82882E277433}" type="datetimeFigureOut">
              <a:rPr lang="zh-CN" altLang="en-US" smtClean="0">
                <a:solidFill>
                  <a:srgbClr val="080808"/>
                </a:solidFill>
                <a:cs typeface="Arial" panose="020B0604020202020204" pitchFamily="34" charset="0"/>
              </a:rPr>
              <a:pPr defTabSz="914396" fontAlgn="base">
                <a:spcBef>
                  <a:spcPct val="0"/>
                </a:spcBef>
                <a:spcAft>
                  <a:spcPct val="0"/>
                </a:spcAft>
                <a:defRPr/>
              </a:pPr>
              <a:t>2022/3/11</a:t>
            </a:fld>
            <a:endParaRPr lang="zh-CN" altLang="en-US">
              <a:solidFill>
                <a:srgbClr val="080808"/>
              </a:solidFill>
              <a:cs typeface="Arial" panose="020B0604020202020204" pitchFamily="34" charset="0"/>
            </a:endParaRPr>
          </a:p>
        </p:txBody>
      </p:sp>
      <p:sp>
        <p:nvSpPr>
          <p:cNvPr id="3" name="页脚占位符 4">
            <a:extLst>
              <a:ext uri="{FF2B5EF4-FFF2-40B4-BE49-F238E27FC236}">
                <a16:creationId xmlns:a16="http://schemas.microsoft.com/office/drawing/2014/main" id="{1DF4B6F9-9E07-4ED6-9102-B0252A168DC3}"/>
              </a:ext>
            </a:extLst>
          </p:cNvPr>
          <p:cNvSpPr>
            <a:spLocks noGrp="1"/>
          </p:cNvSpPr>
          <p:nvPr>
            <p:ph type="ftr" sz="quarter" idx="11"/>
          </p:nvPr>
        </p:nvSpPr>
        <p:spPr/>
        <p:txBody>
          <a:bodyPr/>
          <a:lstStyle>
            <a:lvl1pPr>
              <a:defRPr/>
            </a:lvl1pPr>
          </a:lstStyle>
          <a:p>
            <a:pPr defTabSz="914396" fontAlgn="base">
              <a:spcBef>
                <a:spcPct val="0"/>
              </a:spcBef>
              <a:spcAft>
                <a:spcPct val="0"/>
              </a:spcAft>
              <a:defRPr/>
            </a:pPr>
            <a:endParaRPr lang="zh-CN" altLang="en-US">
              <a:solidFill>
                <a:srgbClr val="080808"/>
              </a:solidFill>
              <a:cs typeface="Arial" panose="020B0604020202020204" pitchFamily="34" charset="0"/>
            </a:endParaRPr>
          </a:p>
        </p:txBody>
      </p:sp>
      <p:sp>
        <p:nvSpPr>
          <p:cNvPr id="4" name="灯片编号占位符 5">
            <a:extLst>
              <a:ext uri="{FF2B5EF4-FFF2-40B4-BE49-F238E27FC236}">
                <a16:creationId xmlns:a16="http://schemas.microsoft.com/office/drawing/2014/main" id="{C1AFF2B2-170C-4919-98D1-FF212A017F4F}"/>
              </a:ext>
            </a:extLst>
          </p:cNvPr>
          <p:cNvSpPr>
            <a:spLocks noGrp="1"/>
          </p:cNvSpPr>
          <p:nvPr>
            <p:ph type="sldNum" sz="quarter" idx="12"/>
          </p:nvPr>
        </p:nvSpPr>
        <p:spPr/>
        <p:txBody>
          <a:bodyPr/>
          <a:lstStyle>
            <a:lvl1pPr>
              <a:defRPr/>
            </a:lvl1pPr>
          </a:lstStyle>
          <a:p>
            <a:pPr defTabSz="914396" fontAlgn="base">
              <a:spcBef>
                <a:spcPct val="0"/>
              </a:spcBef>
              <a:spcAft>
                <a:spcPct val="0"/>
              </a:spcAft>
              <a:defRPr/>
            </a:pPr>
            <a:fld id="{5088FCC0-E8EF-419A-AE1D-5EBBD0241AD0}" type="slidenum">
              <a:rPr lang="zh-CN" altLang="en-US" smtClean="0">
                <a:solidFill>
                  <a:srgbClr val="FFFFFF"/>
                </a:solidFill>
                <a:cs typeface="Arial" panose="020B0604020202020204" pitchFamily="34" charset="0"/>
              </a:rPr>
              <a:pPr defTabSz="914396" fontAlgn="base">
                <a:spcBef>
                  <a:spcPct val="0"/>
                </a:spcBef>
                <a:spcAft>
                  <a:spcPct val="0"/>
                </a:spcAft>
                <a:defRPr/>
              </a:pPr>
              <a:t>‹#›</a:t>
            </a:fld>
            <a:endParaRPr lang="zh-CN" altLang="en-US">
              <a:solidFill>
                <a:srgbClr val="FFFFFF"/>
              </a:solidFill>
              <a:cs typeface="Arial" panose="020B0604020202020204" pitchFamily="34" charset="0"/>
            </a:endParaRPr>
          </a:p>
        </p:txBody>
      </p:sp>
    </p:spTree>
    <p:extLst>
      <p:ext uri="{BB962C8B-B14F-4D97-AF65-F5344CB8AC3E}">
        <p14:creationId xmlns:p14="http://schemas.microsoft.com/office/powerpoint/2010/main" val="366238429"/>
      </p:ext>
    </p:extLst>
  </p:cSld>
  <p:clrMapOvr>
    <a:masterClrMapping/>
  </p:clrMapOvr>
  <p:transition spd="slow" advTm="3000">
    <p:random/>
  </p:transition>
  <p:timing>
    <p:tnLst>
      <p:par>
        <p:cTn id="1" dur="indefinite" restart="never" nodeType="tmRoot"/>
      </p:par>
    </p:tnLst>
  </p:timing>
</p:sldLayout>
</file>

<file path=ppt/slideLayouts/slideLayout198.xml><?xml version="1.0" encoding="utf-8"?>
<p:sldLayout xmlns:a="http://schemas.openxmlformats.org/drawingml/2006/main" xmlns:r="http://schemas.openxmlformats.org/officeDocument/2006/relationships" xmlns:p="http://schemas.openxmlformats.org/presentationml/2006/main" userDrawn="1">
  <p:cSld name="8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0D4333D7-A4A1-483B-8E0C-C0FD44ABE6B2}"/>
              </a:ext>
            </a:extLst>
          </p:cNvPr>
          <p:cNvSpPr>
            <a:spLocks noGrp="1"/>
          </p:cNvSpPr>
          <p:nvPr>
            <p:ph type="dt" sz="half" idx="10"/>
          </p:nvPr>
        </p:nvSpPr>
        <p:spPr/>
        <p:txBody>
          <a:bodyPr/>
          <a:lstStyle>
            <a:lvl1pPr>
              <a:defRPr/>
            </a:lvl1pPr>
          </a:lstStyle>
          <a:p>
            <a:pPr defTabSz="914396" fontAlgn="base">
              <a:spcBef>
                <a:spcPct val="0"/>
              </a:spcBef>
              <a:spcAft>
                <a:spcPct val="0"/>
              </a:spcAft>
              <a:defRPr/>
            </a:pPr>
            <a:fld id="{38E061F0-753F-4EE8-A7AD-82882E277433}" type="datetimeFigureOut">
              <a:rPr lang="zh-CN" altLang="en-US" smtClean="0">
                <a:solidFill>
                  <a:srgbClr val="080808"/>
                </a:solidFill>
                <a:cs typeface="Arial" panose="020B0604020202020204" pitchFamily="34" charset="0"/>
              </a:rPr>
              <a:pPr defTabSz="914396" fontAlgn="base">
                <a:spcBef>
                  <a:spcPct val="0"/>
                </a:spcBef>
                <a:spcAft>
                  <a:spcPct val="0"/>
                </a:spcAft>
                <a:defRPr/>
              </a:pPr>
              <a:t>2022/3/11</a:t>
            </a:fld>
            <a:endParaRPr lang="zh-CN" altLang="en-US">
              <a:solidFill>
                <a:srgbClr val="080808"/>
              </a:solidFill>
              <a:cs typeface="Arial" panose="020B0604020202020204" pitchFamily="34" charset="0"/>
            </a:endParaRPr>
          </a:p>
        </p:txBody>
      </p:sp>
      <p:sp>
        <p:nvSpPr>
          <p:cNvPr id="3" name="页脚占位符 4">
            <a:extLst>
              <a:ext uri="{FF2B5EF4-FFF2-40B4-BE49-F238E27FC236}">
                <a16:creationId xmlns:a16="http://schemas.microsoft.com/office/drawing/2014/main" id="{1DF4B6F9-9E07-4ED6-9102-B0252A168DC3}"/>
              </a:ext>
            </a:extLst>
          </p:cNvPr>
          <p:cNvSpPr>
            <a:spLocks noGrp="1"/>
          </p:cNvSpPr>
          <p:nvPr>
            <p:ph type="ftr" sz="quarter" idx="11"/>
          </p:nvPr>
        </p:nvSpPr>
        <p:spPr/>
        <p:txBody>
          <a:bodyPr/>
          <a:lstStyle>
            <a:lvl1pPr>
              <a:defRPr/>
            </a:lvl1pPr>
          </a:lstStyle>
          <a:p>
            <a:pPr defTabSz="914396" fontAlgn="base">
              <a:spcBef>
                <a:spcPct val="0"/>
              </a:spcBef>
              <a:spcAft>
                <a:spcPct val="0"/>
              </a:spcAft>
              <a:defRPr/>
            </a:pPr>
            <a:endParaRPr lang="zh-CN" altLang="en-US">
              <a:solidFill>
                <a:srgbClr val="080808"/>
              </a:solidFill>
              <a:cs typeface="Arial" panose="020B0604020202020204" pitchFamily="34" charset="0"/>
            </a:endParaRPr>
          </a:p>
        </p:txBody>
      </p:sp>
      <p:sp>
        <p:nvSpPr>
          <p:cNvPr id="4" name="灯片编号占位符 5">
            <a:extLst>
              <a:ext uri="{FF2B5EF4-FFF2-40B4-BE49-F238E27FC236}">
                <a16:creationId xmlns:a16="http://schemas.microsoft.com/office/drawing/2014/main" id="{C1AFF2B2-170C-4919-98D1-FF212A017F4F}"/>
              </a:ext>
            </a:extLst>
          </p:cNvPr>
          <p:cNvSpPr>
            <a:spLocks noGrp="1"/>
          </p:cNvSpPr>
          <p:nvPr>
            <p:ph type="sldNum" sz="quarter" idx="12"/>
          </p:nvPr>
        </p:nvSpPr>
        <p:spPr/>
        <p:txBody>
          <a:bodyPr/>
          <a:lstStyle>
            <a:lvl1pPr>
              <a:defRPr/>
            </a:lvl1pPr>
          </a:lstStyle>
          <a:p>
            <a:pPr defTabSz="914396" fontAlgn="base">
              <a:spcBef>
                <a:spcPct val="0"/>
              </a:spcBef>
              <a:spcAft>
                <a:spcPct val="0"/>
              </a:spcAft>
              <a:defRPr/>
            </a:pPr>
            <a:fld id="{5088FCC0-E8EF-419A-AE1D-5EBBD0241AD0}" type="slidenum">
              <a:rPr lang="zh-CN" altLang="en-US" smtClean="0">
                <a:solidFill>
                  <a:srgbClr val="FFFFFF"/>
                </a:solidFill>
                <a:cs typeface="Arial" panose="020B0604020202020204" pitchFamily="34" charset="0"/>
              </a:rPr>
              <a:pPr defTabSz="914396" fontAlgn="base">
                <a:spcBef>
                  <a:spcPct val="0"/>
                </a:spcBef>
                <a:spcAft>
                  <a:spcPct val="0"/>
                </a:spcAft>
                <a:defRPr/>
              </a:pPr>
              <a:t>‹#›</a:t>
            </a:fld>
            <a:endParaRPr lang="zh-CN" altLang="en-US">
              <a:solidFill>
                <a:srgbClr val="FFFFFF"/>
              </a:solidFill>
              <a:cs typeface="Arial" panose="020B0604020202020204" pitchFamily="34" charset="0"/>
            </a:endParaRPr>
          </a:p>
        </p:txBody>
      </p:sp>
    </p:spTree>
    <p:extLst>
      <p:ext uri="{BB962C8B-B14F-4D97-AF65-F5344CB8AC3E}">
        <p14:creationId xmlns:p14="http://schemas.microsoft.com/office/powerpoint/2010/main" val="869277221"/>
      </p:ext>
    </p:extLst>
  </p:cSld>
  <p:clrMapOvr>
    <a:masterClrMapping/>
  </p:clrMapOvr>
  <p:transition spd="slow" advTm="3000">
    <p:random/>
  </p:transition>
  <p:timing>
    <p:tnLst>
      <p:par>
        <p:cTn id="1" dur="indefinite" restart="never" nodeType="tmRoot"/>
      </p:par>
    </p:tnLst>
  </p:timing>
</p:sldLayout>
</file>

<file path=ppt/slideLayouts/slideLayout199.xml><?xml version="1.0" encoding="utf-8"?>
<p:sldLayout xmlns:a="http://schemas.openxmlformats.org/drawingml/2006/main" xmlns:r="http://schemas.openxmlformats.org/officeDocument/2006/relationships" xmlns:p="http://schemas.openxmlformats.org/presentationml/2006/main" userDrawn="1">
  <p:cSld name="7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0D4333D7-A4A1-483B-8E0C-C0FD44ABE6B2}"/>
              </a:ext>
            </a:extLst>
          </p:cNvPr>
          <p:cNvSpPr>
            <a:spLocks noGrp="1"/>
          </p:cNvSpPr>
          <p:nvPr>
            <p:ph type="dt" sz="half" idx="10"/>
          </p:nvPr>
        </p:nvSpPr>
        <p:spPr/>
        <p:txBody>
          <a:bodyPr/>
          <a:lstStyle>
            <a:lvl1pPr>
              <a:defRPr/>
            </a:lvl1pPr>
          </a:lstStyle>
          <a:p>
            <a:pPr defTabSz="914396" fontAlgn="base">
              <a:spcBef>
                <a:spcPct val="0"/>
              </a:spcBef>
              <a:spcAft>
                <a:spcPct val="0"/>
              </a:spcAft>
              <a:defRPr/>
            </a:pPr>
            <a:fld id="{38E061F0-753F-4EE8-A7AD-82882E277433}" type="datetimeFigureOut">
              <a:rPr lang="zh-CN" altLang="en-US" smtClean="0">
                <a:solidFill>
                  <a:srgbClr val="080808"/>
                </a:solidFill>
                <a:cs typeface="Arial" panose="020B0604020202020204" pitchFamily="34" charset="0"/>
              </a:rPr>
              <a:pPr defTabSz="914396" fontAlgn="base">
                <a:spcBef>
                  <a:spcPct val="0"/>
                </a:spcBef>
                <a:spcAft>
                  <a:spcPct val="0"/>
                </a:spcAft>
                <a:defRPr/>
              </a:pPr>
              <a:t>2022/3/11</a:t>
            </a:fld>
            <a:endParaRPr lang="zh-CN" altLang="en-US">
              <a:solidFill>
                <a:srgbClr val="080808"/>
              </a:solidFill>
              <a:cs typeface="Arial" panose="020B0604020202020204" pitchFamily="34" charset="0"/>
            </a:endParaRPr>
          </a:p>
        </p:txBody>
      </p:sp>
      <p:sp>
        <p:nvSpPr>
          <p:cNvPr id="3" name="页脚占位符 4">
            <a:extLst>
              <a:ext uri="{FF2B5EF4-FFF2-40B4-BE49-F238E27FC236}">
                <a16:creationId xmlns:a16="http://schemas.microsoft.com/office/drawing/2014/main" id="{1DF4B6F9-9E07-4ED6-9102-B0252A168DC3}"/>
              </a:ext>
            </a:extLst>
          </p:cNvPr>
          <p:cNvSpPr>
            <a:spLocks noGrp="1"/>
          </p:cNvSpPr>
          <p:nvPr>
            <p:ph type="ftr" sz="quarter" idx="11"/>
          </p:nvPr>
        </p:nvSpPr>
        <p:spPr/>
        <p:txBody>
          <a:bodyPr/>
          <a:lstStyle>
            <a:lvl1pPr>
              <a:defRPr/>
            </a:lvl1pPr>
          </a:lstStyle>
          <a:p>
            <a:pPr defTabSz="914396" fontAlgn="base">
              <a:spcBef>
                <a:spcPct val="0"/>
              </a:spcBef>
              <a:spcAft>
                <a:spcPct val="0"/>
              </a:spcAft>
              <a:defRPr/>
            </a:pPr>
            <a:endParaRPr lang="zh-CN" altLang="en-US">
              <a:solidFill>
                <a:srgbClr val="080808"/>
              </a:solidFill>
              <a:cs typeface="Arial" panose="020B0604020202020204" pitchFamily="34" charset="0"/>
            </a:endParaRPr>
          </a:p>
        </p:txBody>
      </p:sp>
      <p:sp>
        <p:nvSpPr>
          <p:cNvPr id="4" name="灯片编号占位符 5">
            <a:extLst>
              <a:ext uri="{FF2B5EF4-FFF2-40B4-BE49-F238E27FC236}">
                <a16:creationId xmlns:a16="http://schemas.microsoft.com/office/drawing/2014/main" id="{C1AFF2B2-170C-4919-98D1-FF212A017F4F}"/>
              </a:ext>
            </a:extLst>
          </p:cNvPr>
          <p:cNvSpPr>
            <a:spLocks noGrp="1"/>
          </p:cNvSpPr>
          <p:nvPr>
            <p:ph type="sldNum" sz="quarter" idx="12"/>
          </p:nvPr>
        </p:nvSpPr>
        <p:spPr/>
        <p:txBody>
          <a:bodyPr/>
          <a:lstStyle>
            <a:lvl1pPr>
              <a:defRPr/>
            </a:lvl1pPr>
          </a:lstStyle>
          <a:p>
            <a:pPr defTabSz="914396" fontAlgn="base">
              <a:spcBef>
                <a:spcPct val="0"/>
              </a:spcBef>
              <a:spcAft>
                <a:spcPct val="0"/>
              </a:spcAft>
              <a:defRPr/>
            </a:pPr>
            <a:fld id="{5088FCC0-E8EF-419A-AE1D-5EBBD0241AD0}" type="slidenum">
              <a:rPr lang="zh-CN" altLang="en-US" smtClean="0">
                <a:solidFill>
                  <a:srgbClr val="FFFFFF"/>
                </a:solidFill>
                <a:cs typeface="Arial" panose="020B0604020202020204" pitchFamily="34" charset="0"/>
              </a:rPr>
              <a:pPr defTabSz="914396" fontAlgn="base">
                <a:spcBef>
                  <a:spcPct val="0"/>
                </a:spcBef>
                <a:spcAft>
                  <a:spcPct val="0"/>
                </a:spcAft>
                <a:defRPr/>
              </a:pPr>
              <a:t>‹#›</a:t>
            </a:fld>
            <a:endParaRPr lang="zh-CN" altLang="en-US">
              <a:solidFill>
                <a:srgbClr val="FFFFFF"/>
              </a:solidFill>
              <a:cs typeface="Arial" panose="020B0604020202020204" pitchFamily="34" charset="0"/>
            </a:endParaRPr>
          </a:p>
        </p:txBody>
      </p:sp>
    </p:spTree>
    <p:extLst>
      <p:ext uri="{BB962C8B-B14F-4D97-AF65-F5344CB8AC3E}">
        <p14:creationId xmlns:p14="http://schemas.microsoft.com/office/powerpoint/2010/main" val="2394957908"/>
      </p:ext>
    </p:extLst>
  </p:cSld>
  <p:clrMapOvr>
    <a:masterClrMapping/>
  </p:clrMapOvr>
  <p:transition spd="slow" advTm="3000">
    <p:random/>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vi-VN"/>
          </a:p>
        </p:txBody>
      </p:sp>
      <p:sp>
        <p:nvSpPr>
          <p:cNvPr id="5" name="Rectangle 5"/>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vi-VN"/>
          </a:p>
        </p:txBody>
      </p:sp>
      <p:sp>
        <p:nvSpPr>
          <p:cNvPr id="6" name="Rectangle 6"/>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416AE0DF-F812-496E-BCC4-0CAAAC6F4620}" type="slidenum">
              <a:rPr lang="en-US" altLang="en-US" smtClean="0"/>
              <a:pPr defTabSz="623438" fontAlgn="base">
                <a:spcBef>
                  <a:spcPct val="0"/>
                </a:spcBef>
                <a:spcAft>
                  <a:spcPct val="0"/>
                </a:spcAft>
                <a:defRPr/>
              </a:pPr>
              <a:t>‹#›</a:t>
            </a:fld>
            <a:endParaRPr lang="en-US" altLang="en-US"/>
          </a:p>
        </p:txBody>
      </p:sp>
    </p:spTree>
    <p:extLst>
      <p:ext uri="{BB962C8B-B14F-4D97-AF65-F5344CB8AC3E}">
        <p14:creationId xmlns:p14="http://schemas.microsoft.com/office/powerpoint/2010/main" val="42227590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38670" y="186170"/>
            <a:ext cx="2228380" cy="792307"/>
          </a:xfrm>
        </p:spPr>
        <p:txBody>
          <a:bodyPr anchor="b"/>
          <a:lstStyle>
            <a:lvl1pPr algn="l">
              <a:defRPr sz="1482" b="1"/>
            </a:lvl1pPr>
          </a:lstStyle>
          <a:p>
            <a:r>
              <a:rPr lang="en-US"/>
              <a:t>Click to edit Master title style</a:t>
            </a:r>
          </a:p>
        </p:txBody>
      </p:sp>
      <p:sp>
        <p:nvSpPr>
          <p:cNvPr id="3" name="Content Placeholder 2"/>
          <p:cNvSpPr>
            <a:spLocks noGrp="1"/>
          </p:cNvSpPr>
          <p:nvPr>
            <p:ph idx="1"/>
          </p:nvPr>
        </p:nvSpPr>
        <p:spPr>
          <a:xfrm>
            <a:off x="2648187" y="186173"/>
            <a:ext cx="3786481" cy="3990759"/>
          </a:xfrm>
        </p:spPr>
        <p:txBody>
          <a:bodyPr/>
          <a:lstStyle>
            <a:lvl1pPr>
              <a:defRPr sz="2296"/>
            </a:lvl1pPr>
            <a:lvl2pPr>
              <a:defRPr sz="2074"/>
            </a:lvl2pPr>
            <a:lvl3pPr>
              <a:defRPr sz="1704"/>
            </a:lvl3pPr>
            <a:lvl4pPr>
              <a:defRPr sz="1482"/>
            </a:lvl4pPr>
            <a:lvl5pPr>
              <a:defRPr sz="1482"/>
            </a:lvl5pPr>
            <a:lvl6pPr>
              <a:defRPr sz="1482"/>
            </a:lvl6pPr>
            <a:lvl7pPr>
              <a:defRPr sz="1482"/>
            </a:lvl7pPr>
            <a:lvl8pPr>
              <a:defRPr sz="1482"/>
            </a:lvl8pPr>
            <a:lvl9pPr>
              <a:defRPr sz="148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38670" y="978479"/>
            <a:ext cx="2228380" cy="3198452"/>
          </a:xfrm>
        </p:spPr>
        <p:txBody>
          <a:bodyPr/>
          <a:lstStyle>
            <a:lvl1pPr marL="0" indent="0">
              <a:buNone/>
              <a:defRPr sz="963"/>
            </a:lvl1pPr>
            <a:lvl2pPr marL="338580" indent="0">
              <a:buNone/>
              <a:defRPr sz="889"/>
            </a:lvl2pPr>
            <a:lvl3pPr marL="677158" indent="0">
              <a:buNone/>
              <a:defRPr sz="740"/>
            </a:lvl3pPr>
            <a:lvl4pPr marL="1015738" indent="0">
              <a:buNone/>
              <a:defRPr sz="592"/>
            </a:lvl4pPr>
            <a:lvl5pPr marL="1354319" indent="0">
              <a:buNone/>
              <a:defRPr sz="592"/>
            </a:lvl5pPr>
            <a:lvl6pPr marL="1692898" indent="0">
              <a:buNone/>
              <a:defRPr sz="592"/>
            </a:lvl6pPr>
            <a:lvl7pPr marL="2031479" indent="0">
              <a:buNone/>
              <a:defRPr sz="592"/>
            </a:lvl7pPr>
            <a:lvl8pPr marL="2370059" indent="0">
              <a:buNone/>
              <a:defRPr sz="592"/>
            </a:lvl8pPr>
            <a:lvl9pPr marL="2708638" indent="0">
              <a:buNone/>
              <a:defRPr sz="592"/>
            </a:lvl9pPr>
          </a:lstStyle>
          <a:p>
            <a:pPr lvl="0"/>
            <a:r>
              <a:rPr lang="en-US"/>
              <a:t>Click to edit Master text styles</a:t>
            </a:r>
          </a:p>
        </p:txBody>
      </p:sp>
      <p:sp>
        <p:nvSpPr>
          <p:cNvPr id="5"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7"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E16B5429-6FFF-410D-8B1F-479C7CC86C3A}"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46173935"/>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userDrawn="1">
  <p:cSld name="6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0D4333D7-A4A1-483B-8E0C-C0FD44ABE6B2}"/>
              </a:ext>
            </a:extLst>
          </p:cNvPr>
          <p:cNvSpPr>
            <a:spLocks noGrp="1"/>
          </p:cNvSpPr>
          <p:nvPr>
            <p:ph type="dt" sz="half" idx="10"/>
          </p:nvPr>
        </p:nvSpPr>
        <p:spPr/>
        <p:txBody>
          <a:bodyPr/>
          <a:lstStyle>
            <a:lvl1pPr>
              <a:defRPr/>
            </a:lvl1pPr>
          </a:lstStyle>
          <a:p>
            <a:pPr defTabSz="914396" fontAlgn="base">
              <a:spcBef>
                <a:spcPct val="0"/>
              </a:spcBef>
              <a:spcAft>
                <a:spcPct val="0"/>
              </a:spcAft>
              <a:defRPr/>
            </a:pPr>
            <a:fld id="{38E061F0-753F-4EE8-A7AD-82882E277433}" type="datetimeFigureOut">
              <a:rPr lang="zh-CN" altLang="en-US" smtClean="0">
                <a:solidFill>
                  <a:srgbClr val="080808"/>
                </a:solidFill>
                <a:cs typeface="Arial" panose="020B0604020202020204" pitchFamily="34" charset="0"/>
              </a:rPr>
              <a:pPr defTabSz="914396" fontAlgn="base">
                <a:spcBef>
                  <a:spcPct val="0"/>
                </a:spcBef>
                <a:spcAft>
                  <a:spcPct val="0"/>
                </a:spcAft>
                <a:defRPr/>
              </a:pPr>
              <a:t>2022/3/11</a:t>
            </a:fld>
            <a:endParaRPr lang="zh-CN" altLang="en-US">
              <a:solidFill>
                <a:srgbClr val="080808"/>
              </a:solidFill>
              <a:cs typeface="Arial" panose="020B0604020202020204" pitchFamily="34" charset="0"/>
            </a:endParaRPr>
          </a:p>
        </p:txBody>
      </p:sp>
      <p:sp>
        <p:nvSpPr>
          <p:cNvPr id="3" name="页脚占位符 4">
            <a:extLst>
              <a:ext uri="{FF2B5EF4-FFF2-40B4-BE49-F238E27FC236}">
                <a16:creationId xmlns:a16="http://schemas.microsoft.com/office/drawing/2014/main" id="{1DF4B6F9-9E07-4ED6-9102-B0252A168DC3}"/>
              </a:ext>
            </a:extLst>
          </p:cNvPr>
          <p:cNvSpPr>
            <a:spLocks noGrp="1"/>
          </p:cNvSpPr>
          <p:nvPr>
            <p:ph type="ftr" sz="quarter" idx="11"/>
          </p:nvPr>
        </p:nvSpPr>
        <p:spPr/>
        <p:txBody>
          <a:bodyPr/>
          <a:lstStyle>
            <a:lvl1pPr>
              <a:defRPr/>
            </a:lvl1pPr>
          </a:lstStyle>
          <a:p>
            <a:pPr defTabSz="914396" fontAlgn="base">
              <a:spcBef>
                <a:spcPct val="0"/>
              </a:spcBef>
              <a:spcAft>
                <a:spcPct val="0"/>
              </a:spcAft>
              <a:defRPr/>
            </a:pPr>
            <a:endParaRPr lang="zh-CN" altLang="en-US">
              <a:solidFill>
                <a:srgbClr val="080808"/>
              </a:solidFill>
              <a:cs typeface="Arial" panose="020B0604020202020204" pitchFamily="34" charset="0"/>
            </a:endParaRPr>
          </a:p>
        </p:txBody>
      </p:sp>
      <p:sp>
        <p:nvSpPr>
          <p:cNvPr id="4" name="灯片编号占位符 5">
            <a:extLst>
              <a:ext uri="{FF2B5EF4-FFF2-40B4-BE49-F238E27FC236}">
                <a16:creationId xmlns:a16="http://schemas.microsoft.com/office/drawing/2014/main" id="{C1AFF2B2-170C-4919-98D1-FF212A017F4F}"/>
              </a:ext>
            </a:extLst>
          </p:cNvPr>
          <p:cNvSpPr>
            <a:spLocks noGrp="1"/>
          </p:cNvSpPr>
          <p:nvPr>
            <p:ph type="sldNum" sz="quarter" idx="12"/>
          </p:nvPr>
        </p:nvSpPr>
        <p:spPr/>
        <p:txBody>
          <a:bodyPr/>
          <a:lstStyle>
            <a:lvl1pPr>
              <a:defRPr/>
            </a:lvl1pPr>
          </a:lstStyle>
          <a:p>
            <a:pPr defTabSz="914396" fontAlgn="base">
              <a:spcBef>
                <a:spcPct val="0"/>
              </a:spcBef>
              <a:spcAft>
                <a:spcPct val="0"/>
              </a:spcAft>
              <a:defRPr/>
            </a:pPr>
            <a:fld id="{5088FCC0-E8EF-419A-AE1D-5EBBD0241AD0}" type="slidenum">
              <a:rPr lang="zh-CN" altLang="en-US" smtClean="0">
                <a:solidFill>
                  <a:srgbClr val="FFFFFF"/>
                </a:solidFill>
                <a:cs typeface="Arial" panose="020B0604020202020204" pitchFamily="34" charset="0"/>
              </a:rPr>
              <a:pPr defTabSz="914396" fontAlgn="base">
                <a:spcBef>
                  <a:spcPct val="0"/>
                </a:spcBef>
                <a:spcAft>
                  <a:spcPct val="0"/>
                </a:spcAft>
                <a:defRPr/>
              </a:pPr>
              <a:t>‹#›</a:t>
            </a:fld>
            <a:endParaRPr lang="zh-CN" altLang="en-US">
              <a:solidFill>
                <a:srgbClr val="FFFFFF"/>
              </a:solidFill>
              <a:cs typeface="Arial" panose="020B0604020202020204" pitchFamily="34" charset="0"/>
            </a:endParaRPr>
          </a:p>
        </p:txBody>
      </p:sp>
    </p:spTree>
    <p:extLst>
      <p:ext uri="{BB962C8B-B14F-4D97-AF65-F5344CB8AC3E}">
        <p14:creationId xmlns:p14="http://schemas.microsoft.com/office/powerpoint/2010/main" val="2232512362"/>
      </p:ext>
    </p:extLst>
  </p:cSld>
  <p:clrMapOvr>
    <a:masterClrMapping/>
  </p:clrMapOvr>
  <p:transition spd="slow" advTm="3000">
    <p:random/>
  </p:transition>
  <p:timing>
    <p:tnLst>
      <p:par>
        <p:cTn id="1" dur="indefinite" restart="never" nodeType="tmRoot"/>
      </p:par>
    </p:tnLst>
  </p:timing>
</p:sldLayout>
</file>

<file path=ppt/slideLayouts/slideLayout201.xml><?xml version="1.0" encoding="utf-8"?>
<p:sldLayout xmlns:a="http://schemas.openxmlformats.org/drawingml/2006/main" xmlns:r="http://schemas.openxmlformats.org/officeDocument/2006/relationships" xmlns:p="http://schemas.openxmlformats.org/presentationml/2006/main" userDrawn="1">
  <p:cSld name="5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0D4333D7-A4A1-483B-8E0C-C0FD44ABE6B2}"/>
              </a:ext>
            </a:extLst>
          </p:cNvPr>
          <p:cNvSpPr>
            <a:spLocks noGrp="1"/>
          </p:cNvSpPr>
          <p:nvPr>
            <p:ph type="dt" sz="half" idx="10"/>
          </p:nvPr>
        </p:nvSpPr>
        <p:spPr/>
        <p:txBody>
          <a:bodyPr/>
          <a:lstStyle>
            <a:lvl1pPr>
              <a:defRPr/>
            </a:lvl1pPr>
          </a:lstStyle>
          <a:p>
            <a:pPr defTabSz="914396" fontAlgn="base">
              <a:spcBef>
                <a:spcPct val="0"/>
              </a:spcBef>
              <a:spcAft>
                <a:spcPct val="0"/>
              </a:spcAft>
              <a:defRPr/>
            </a:pPr>
            <a:fld id="{38E061F0-753F-4EE8-A7AD-82882E277433}" type="datetimeFigureOut">
              <a:rPr lang="zh-CN" altLang="en-US" smtClean="0">
                <a:solidFill>
                  <a:srgbClr val="080808"/>
                </a:solidFill>
                <a:cs typeface="Arial" panose="020B0604020202020204" pitchFamily="34" charset="0"/>
              </a:rPr>
              <a:pPr defTabSz="914396" fontAlgn="base">
                <a:spcBef>
                  <a:spcPct val="0"/>
                </a:spcBef>
                <a:spcAft>
                  <a:spcPct val="0"/>
                </a:spcAft>
                <a:defRPr/>
              </a:pPr>
              <a:t>2022/3/11</a:t>
            </a:fld>
            <a:endParaRPr lang="zh-CN" altLang="en-US">
              <a:solidFill>
                <a:srgbClr val="080808"/>
              </a:solidFill>
              <a:cs typeface="Arial" panose="020B0604020202020204" pitchFamily="34" charset="0"/>
            </a:endParaRPr>
          </a:p>
        </p:txBody>
      </p:sp>
      <p:sp>
        <p:nvSpPr>
          <p:cNvPr id="3" name="页脚占位符 4">
            <a:extLst>
              <a:ext uri="{FF2B5EF4-FFF2-40B4-BE49-F238E27FC236}">
                <a16:creationId xmlns:a16="http://schemas.microsoft.com/office/drawing/2014/main" id="{1DF4B6F9-9E07-4ED6-9102-B0252A168DC3}"/>
              </a:ext>
            </a:extLst>
          </p:cNvPr>
          <p:cNvSpPr>
            <a:spLocks noGrp="1"/>
          </p:cNvSpPr>
          <p:nvPr>
            <p:ph type="ftr" sz="quarter" idx="11"/>
          </p:nvPr>
        </p:nvSpPr>
        <p:spPr/>
        <p:txBody>
          <a:bodyPr/>
          <a:lstStyle>
            <a:lvl1pPr>
              <a:defRPr/>
            </a:lvl1pPr>
          </a:lstStyle>
          <a:p>
            <a:pPr defTabSz="914396" fontAlgn="base">
              <a:spcBef>
                <a:spcPct val="0"/>
              </a:spcBef>
              <a:spcAft>
                <a:spcPct val="0"/>
              </a:spcAft>
              <a:defRPr/>
            </a:pPr>
            <a:endParaRPr lang="zh-CN" altLang="en-US">
              <a:solidFill>
                <a:srgbClr val="080808"/>
              </a:solidFill>
              <a:cs typeface="Arial" panose="020B0604020202020204" pitchFamily="34" charset="0"/>
            </a:endParaRPr>
          </a:p>
        </p:txBody>
      </p:sp>
      <p:sp>
        <p:nvSpPr>
          <p:cNvPr id="4" name="灯片编号占位符 5">
            <a:extLst>
              <a:ext uri="{FF2B5EF4-FFF2-40B4-BE49-F238E27FC236}">
                <a16:creationId xmlns:a16="http://schemas.microsoft.com/office/drawing/2014/main" id="{C1AFF2B2-170C-4919-98D1-FF212A017F4F}"/>
              </a:ext>
            </a:extLst>
          </p:cNvPr>
          <p:cNvSpPr>
            <a:spLocks noGrp="1"/>
          </p:cNvSpPr>
          <p:nvPr>
            <p:ph type="sldNum" sz="quarter" idx="12"/>
          </p:nvPr>
        </p:nvSpPr>
        <p:spPr/>
        <p:txBody>
          <a:bodyPr/>
          <a:lstStyle>
            <a:lvl1pPr>
              <a:defRPr/>
            </a:lvl1pPr>
          </a:lstStyle>
          <a:p>
            <a:pPr defTabSz="914396" fontAlgn="base">
              <a:spcBef>
                <a:spcPct val="0"/>
              </a:spcBef>
              <a:spcAft>
                <a:spcPct val="0"/>
              </a:spcAft>
              <a:defRPr/>
            </a:pPr>
            <a:fld id="{5088FCC0-E8EF-419A-AE1D-5EBBD0241AD0}" type="slidenum">
              <a:rPr lang="zh-CN" altLang="en-US" smtClean="0">
                <a:solidFill>
                  <a:srgbClr val="FFFFFF"/>
                </a:solidFill>
                <a:cs typeface="Arial" panose="020B0604020202020204" pitchFamily="34" charset="0"/>
              </a:rPr>
              <a:pPr defTabSz="914396" fontAlgn="base">
                <a:spcBef>
                  <a:spcPct val="0"/>
                </a:spcBef>
                <a:spcAft>
                  <a:spcPct val="0"/>
                </a:spcAft>
                <a:defRPr/>
              </a:pPr>
              <a:t>‹#›</a:t>
            </a:fld>
            <a:endParaRPr lang="zh-CN" altLang="en-US">
              <a:solidFill>
                <a:srgbClr val="FFFFFF"/>
              </a:solidFill>
              <a:cs typeface="Arial" panose="020B0604020202020204" pitchFamily="34" charset="0"/>
            </a:endParaRPr>
          </a:p>
        </p:txBody>
      </p:sp>
    </p:spTree>
    <p:extLst>
      <p:ext uri="{BB962C8B-B14F-4D97-AF65-F5344CB8AC3E}">
        <p14:creationId xmlns:p14="http://schemas.microsoft.com/office/powerpoint/2010/main" val="198614649"/>
      </p:ext>
    </p:extLst>
  </p:cSld>
  <p:clrMapOvr>
    <a:masterClrMapping/>
  </p:clrMapOvr>
  <p:transition spd="slow" advTm="3000">
    <p:random/>
  </p:transition>
  <p:timing>
    <p:tnLst>
      <p:par>
        <p:cTn id="1" dur="indefinite" restart="never" nodeType="tmRoot"/>
      </p:par>
    </p:tnLst>
  </p:timing>
</p:sldLayout>
</file>

<file path=ppt/slideLayouts/slideLayout202.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0D4333D7-A4A1-483B-8E0C-C0FD44ABE6B2}"/>
              </a:ext>
            </a:extLst>
          </p:cNvPr>
          <p:cNvSpPr>
            <a:spLocks noGrp="1"/>
          </p:cNvSpPr>
          <p:nvPr>
            <p:ph type="dt" sz="half" idx="10"/>
          </p:nvPr>
        </p:nvSpPr>
        <p:spPr/>
        <p:txBody>
          <a:bodyPr/>
          <a:lstStyle>
            <a:lvl1pPr>
              <a:defRPr/>
            </a:lvl1pPr>
          </a:lstStyle>
          <a:p>
            <a:pPr defTabSz="914396" fontAlgn="base">
              <a:spcBef>
                <a:spcPct val="0"/>
              </a:spcBef>
              <a:spcAft>
                <a:spcPct val="0"/>
              </a:spcAft>
              <a:defRPr/>
            </a:pPr>
            <a:fld id="{38E061F0-753F-4EE8-A7AD-82882E277433}" type="datetimeFigureOut">
              <a:rPr lang="zh-CN" altLang="en-US" smtClean="0">
                <a:solidFill>
                  <a:srgbClr val="080808"/>
                </a:solidFill>
                <a:cs typeface="Arial" panose="020B0604020202020204" pitchFamily="34" charset="0"/>
              </a:rPr>
              <a:pPr defTabSz="914396" fontAlgn="base">
                <a:spcBef>
                  <a:spcPct val="0"/>
                </a:spcBef>
                <a:spcAft>
                  <a:spcPct val="0"/>
                </a:spcAft>
                <a:defRPr/>
              </a:pPr>
              <a:t>2022/3/11</a:t>
            </a:fld>
            <a:endParaRPr lang="zh-CN" altLang="en-US">
              <a:solidFill>
                <a:srgbClr val="080808"/>
              </a:solidFill>
              <a:cs typeface="Arial" panose="020B0604020202020204" pitchFamily="34" charset="0"/>
            </a:endParaRPr>
          </a:p>
        </p:txBody>
      </p:sp>
      <p:sp>
        <p:nvSpPr>
          <p:cNvPr id="3" name="页脚占位符 4">
            <a:extLst>
              <a:ext uri="{FF2B5EF4-FFF2-40B4-BE49-F238E27FC236}">
                <a16:creationId xmlns:a16="http://schemas.microsoft.com/office/drawing/2014/main" id="{1DF4B6F9-9E07-4ED6-9102-B0252A168DC3}"/>
              </a:ext>
            </a:extLst>
          </p:cNvPr>
          <p:cNvSpPr>
            <a:spLocks noGrp="1"/>
          </p:cNvSpPr>
          <p:nvPr>
            <p:ph type="ftr" sz="quarter" idx="11"/>
          </p:nvPr>
        </p:nvSpPr>
        <p:spPr/>
        <p:txBody>
          <a:bodyPr/>
          <a:lstStyle>
            <a:lvl1pPr>
              <a:defRPr/>
            </a:lvl1pPr>
          </a:lstStyle>
          <a:p>
            <a:pPr defTabSz="914396" fontAlgn="base">
              <a:spcBef>
                <a:spcPct val="0"/>
              </a:spcBef>
              <a:spcAft>
                <a:spcPct val="0"/>
              </a:spcAft>
              <a:defRPr/>
            </a:pPr>
            <a:endParaRPr lang="zh-CN" altLang="en-US">
              <a:solidFill>
                <a:srgbClr val="080808"/>
              </a:solidFill>
              <a:cs typeface="Arial" panose="020B0604020202020204" pitchFamily="34" charset="0"/>
            </a:endParaRPr>
          </a:p>
        </p:txBody>
      </p:sp>
      <p:sp>
        <p:nvSpPr>
          <p:cNvPr id="4" name="灯片编号占位符 5">
            <a:extLst>
              <a:ext uri="{FF2B5EF4-FFF2-40B4-BE49-F238E27FC236}">
                <a16:creationId xmlns:a16="http://schemas.microsoft.com/office/drawing/2014/main" id="{C1AFF2B2-170C-4919-98D1-FF212A017F4F}"/>
              </a:ext>
            </a:extLst>
          </p:cNvPr>
          <p:cNvSpPr>
            <a:spLocks noGrp="1"/>
          </p:cNvSpPr>
          <p:nvPr>
            <p:ph type="sldNum" sz="quarter" idx="12"/>
          </p:nvPr>
        </p:nvSpPr>
        <p:spPr/>
        <p:txBody>
          <a:bodyPr/>
          <a:lstStyle>
            <a:lvl1pPr>
              <a:defRPr/>
            </a:lvl1pPr>
          </a:lstStyle>
          <a:p>
            <a:pPr defTabSz="914396" fontAlgn="base">
              <a:spcBef>
                <a:spcPct val="0"/>
              </a:spcBef>
              <a:spcAft>
                <a:spcPct val="0"/>
              </a:spcAft>
              <a:defRPr/>
            </a:pPr>
            <a:fld id="{5088FCC0-E8EF-419A-AE1D-5EBBD0241AD0}" type="slidenum">
              <a:rPr lang="zh-CN" altLang="en-US" smtClean="0">
                <a:solidFill>
                  <a:srgbClr val="FFFFFF"/>
                </a:solidFill>
                <a:cs typeface="Arial" panose="020B0604020202020204" pitchFamily="34" charset="0"/>
              </a:rPr>
              <a:pPr defTabSz="914396" fontAlgn="base">
                <a:spcBef>
                  <a:spcPct val="0"/>
                </a:spcBef>
                <a:spcAft>
                  <a:spcPct val="0"/>
                </a:spcAft>
                <a:defRPr/>
              </a:pPr>
              <a:t>‹#›</a:t>
            </a:fld>
            <a:endParaRPr lang="zh-CN" altLang="en-US">
              <a:solidFill>
                <a:srgbClr val="FFFFFF"/>
              </a:solidFill>
              <a:cs typeface="Arial" panose="020B0604020202020204" pitchFamily="34" charset="0"/>
            </a:endParaRPr>
          </a:p>
        </p:txBody>
      </p:sp>
    </p:spTree>
    <p:extLst>
      <p:ext uri="{BB962C8B-B14F-4D97-AF65-F5344CB8AC3E}">
        <p14:creationId xmlns:p14="http://schemas.microsoft.com/office/powerpoint/2010/main" val="1095627904"/>
      </p:ext>
    </p:extLst>
  </p:cSld>
  <p:clrMapOvr>
    <a:masterClrMapping/>
  </p:clrMapOvr>
  <p:transition spd="slow" advTm="3000">
    <p:random/>
  </p:transition>
  <p:timing>
    <p:tnLst>
      <p:par>
        <p:cTn id="1" dur="indefinite" restart="never" nodeType="tmRoot"/>
      </p:par>
    </p:tnLst>
  </p:timing>
</p:sldLayout>
</file>

<file path=ppt/slideLayouts/slideLayout203.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0D4333D7-A4A1-483B-8E0C-C0FD44ABE6B2}"/>
              </a:ext>
            </a:extLst>
          </p:cNvPr>
          <p:cNvSpPr>
            <a:spLocks noGrp="1"/>
          </p:cNvSpPr>
          <p:nvPr>
            <p:ph type="dt" sz="half" idx="10"/>
          </p:nvPr>
        </p:nvSpPr>
        <p:spPr/>
        <p:txBody>
          <a:bodyPr/>
          <a:lstStyle>
            <a:lvl1pPr>
              <a:defRPr/>
            </a:lvl1pPr>
          </a:lstStyle>
          <a:p>
            <a:pPr defTabSz="914396" fontAlgn="base">
              <a:spcBef>
                <a:spcPct val="0"/>
              </a:spcBef>
              <a:spcAft>
                <a:spcPct val="0"/>
              </a:spcAft>
              <a:defRPr/>
            </a:pPr>
            <a:fld id="{38E061F0-753F-4EE8-A7AD-82882E277433}" type="datetimeFigureOut">
              <a:rPr lang="zh-CN" altLang="en-US" smtClean="0">
                <a:solidFill>
                  <a:srgbClr val="080808"/>
                </a:solidFill>
                <a:cs typeface="Arial" panose="020B0604020202020204" pitchFamily="34" charset="0"/>
              </a:rPr>
              <a:pPr defTabSz="914396" fontAlgn="base">
                <a:spcBef>
                  <a:spcPct val="0"/>
                </a:spcBef>
                <a:spcAft>
                  <a:spcPct val="0"/>
                </a:spcAft>
                <a:defRPr/>
              </a:pPr>
              <a:t>2022/3/11</a:t>
            </a:fld>
            <a:endParaRPr lang="zh-CN" altLang="en-US">
              <a:solidFill>
                <a:srgbClr val="080808"/>
              </a:solidFill>
              <a:cs typeface="Arial" panose="020B0604020202020204" pitchFamily="34" charset="0"/>
            </a:endParaRPr>
          </a:p>
        </p:txBody>
      </p:sp>
      <p:sp>
        <p:nvSpPr>
          <p:cNvPr id="3" name="页脚占位符 4">
            <a:extLst>
              <a:ext uri="{FF2B5EF4-FFF2-40B4-BE49-F238E27FC236}">
                <a16:creationId xmlns:a16="http://schemas.microsoft.com/office/drawing/2014/main" id="{1DF4B6F9-9E07-4ED6-9102-B0252A168DC3}"/>
              </a:ext>
            </a:extLst>
          </p:cNvPr>
          <p:cNvSpPr>
            <a:spLocks noGrp="1"/>
          </p:cNvSpPr>
          <p:nvPr>
            <p:ph type="ftr" sz="quarter" idx="11"/>
          </p:nvPr>
        </p:nvSpPr>
        <p:spPr/>
        <p:txBody>
          <a:bodyPr/>
          <a:lstStyle>
            <a:lvl1pPr>
              <a:defRPr/>
            </a:lvl1pPr>
          </a:lstStyle>
          <a:p>
            <a:pPr defTabSz="914396" fontAlgn="base">
              <a:spcBef>
                <a:spcPct val="0"/>
              </a:spcBef>
              <a:spcAft>
                <a:spcPct val="0"/>
              </a:spcAft>
              <a:defRPr/>
            </a:pPr>
            <a:endParaRPr lang="zh-CN" altLang="en-US">
              <a:solidFill>
                <a:srgbClr val="080808"/>
              </a:solidFill>
              <a:cs typeface="Arial" panose="020B0604020202020204" pitchFamily="34" charset="0"/>
            </a:endParaRPr>
          </a:p>
        </p:txBody>
      </p:sp>
      <p:sp>
        <p:nvSpPr>
          <p:cNvPr id="4" name="灯片编号占位符 5">
            <a:extLst>
              <a:ext uri="{FF2B5EF4-FFF2-40B4-BE49-F238E27FC236}">
                <a16:creationId xmlns:a16="http://schemas.microsoft.com/office/drawing/2014/main" id="{C1AFF2B2-170C-4919-98D1-FF212A017F4F}"/>
              </a:ext>
            </a:extLst>
          </p:cNvPr>
          <p:cNvSpPr>
            <a:spLocks noGrp="1"/>
          </p:cNvSpPr>
          <p:nvPr>
            <p:ph type="sldNum" sz="quarter" idx="12"/>
          </p:nvPr>
        </p:nvSpPr>
        <p:spPr/>
        <p:txBody>
          <a:bodyPr/>
          <a:lstStyle>
            <a:lvl1pPr>
              <a:defRPr/>
            </a:lvl1pPr>
          </a:lstStyle>
          <a:p>
            <a:pPr defTabSz="914396" fontAlgn="base">
              <a:spcBef>
                <a:spcPct val="0"/>
              </a:spcBef>
              <a:spcAft>
                <a:spcPct val="0"/>
              </a:spcAft>
              <a:defRPr/>
            </a:pPr>
            <a:fld id="{5088FCC0-E8EF-419A-AE1D-5EBBD0241AD0}" type="slidenum">
              <a:rPr lang="zh-CN" altLang="en-US" smtClean="0">
                <a:solidFill>
                  <a:srgbClr val="FFFFFF"/>
                </a:solidFill>
                <a:cs typeface="Arial" panose="020B0604020202020204" pitchFamily="34" charset="0"/>
              </a:rPr>
              <a:pPr defTabSz="914396" fontAlgn="base">
                <a:spcBef>
                  <a:spcPct val="0"/>
                </a:spcBef>
                <a:spcAft>
                  <a:spcPct val="0"/>
                </a:spcAft>
                <a:defRPr/>
              </a:pPr>
              <a:t>‹#›</a:t>
            </a:fld>
            <a:endParaRPr lang="zh-CN" altLang="en-US">
              <a:solidFill>
                <a:srgbClr val="FFFFFF"/>
              </a:solidFill>
              <a:cs typeface="Arial" panose="020B0604020202020204" pitchFamily="34" charset="0"/>
            </a:endParaRPr>
          </a:p>
        </p:txBody>
      </p:sp>
    </p:spTree>
    <p:extLst>
      <p:ext uri="{BB962C8B-B14F-4D97-AF65-F5344CB8AC3E}">
        <p14:creationId xmlns:p14="http://schemas.microsoft.com/office/powerpoint/2010/main" val="848851278"/>
      </p:ext>
    </p:extLst>
  </p:cSld>
  <p:clrMapOvr>
    <a:masterClrMapping/>
  </p:clrMapOvr>
  <p:transition spd="slow" advTm="3000">
    <p:random/>
  </p:transition>
  <p:timing>
    <p:tnLst>
      <p:par>
        <p:cTn id="1" dur="indefinite" restart="never" nodeType="tmRoot"/>
      </p:par>
    </p:tnLst>
  </p:timing>
</p:sldLayout>
</file>

<file path=ppt/slideLayouts/slideLayout204.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0D4333D7-A4A1-483B-8E0C-C0FD44ABE6B2}"/>
              </a:ext>
            </a:extLst>
          </p:cNvPr>
          <p:cNvSpPr>
            <a:spLocks noGrp="1"/>
          </p:cNvSpPr>
          <p:nvPr>
            <p:ph type="dt" sz="half" idx="10"/>
          </p:nvPr>
        </p:nvSpPr>
        <p:spPr/>
        <p:txBody>
          <a:bodyPr/>
          <a:lstStyle>
            <a:lvl1pPr>
              <a:defRPr/>
            </a:lvl1pPr>
          </a:lstStyle>
          <a:p>
            <a:pPr defTabSz="914396" fontAlgn="base">
              <a:spcBef>
                <a:spcPct val="0"/>
              </a:spcBef>
              <a:spcAft>
                <a:spcPct val="0"/>
              </a:spcAft>
              <a:defRPr/>
            </a:pPr>
            <a:fld id="{38E061F0-753F-4EE8-A7AD-82882E277433}" type="datetimeFigureOut">
              <a:rPr lang="zh-CN" altLang="en-US" smtClean="0">
                <a:solidFill>
                  <a:srgbClr val="080808"/>
                </a:solidFill>
                <a:cs typeface="Arial" panose="020B0604020202020204" pitchFamily="34" charset="0"/>
              </a:rPr>
              <a:pPr defTabSz="914396" fontAlgn="base">
                <a:spcBef>
                  <a:spcPct val="0"/>
                </a:spcBef>
                <a:spcAft>
                  <a:spcPct val="0"/>
                </a:spcAft>
                <a:defRPr/>
              </a:pPr>
              <a:t>2022/3/11</a:t>
            </a:fld>
            <a:endParaRPr lang="zh-CN" altLang="en-US">
              <a:solidFill>
                <a:srgbClr val="080808"/>
              </a:solidFill>
              <a:cs typeface="Arial" panose="020B0604020202020204" pitchFamily="34" charset="0"/>
            </a:endParaRPr>
          </a:p>
        </p:txBody>
      </p:sp>
      <p:sp>
        <p:nvSpPr>
          <p:cNvPr id="3" name="页脚占位符 4">
            <a:extLst>
              <a:ext uri="{FF2B5EF4-FFF2-40B4-BE49-F238E27FC236}">
                <a16:creationId xmlns:a16="http://schemas.microsoft.com/office/drawing/2014/main" id="{1DF4B6F9-9E07-4ED6-9102-B0252A168DC3}"/>
              </a:ext>
            </a:extLst>
          </p:cNvPr>
          <p:cNvSpPr>
            <a:spLocks noGrp="1"/>
          </p:cNvSpPr>
          <p:nvPr>
            <p:ph type="ftr" sz="quarter" idx="11"/>
          </p:nvPr>
        </p:nvSpPr>
        <p:spPr/>
        <p:txBody>
          <a:bodyPr/>
          <a:lstStyle>
            <a:lvl1pPr>
              <a:defRPr/>
            </a:lvl1pPr>
          </a:lstStyle>
          <a:p>
            <a:pPr defTabSz="914396" fontAlgn="base">
              <a:spcBef>
                <a:spcPct val="0"/>
              </a:spcBef>
              <a:spcAft>
                <a:spcPct val="0"/>
              </a:spcAft>
              <a:defRPr/>
            </a:pPr>
            <a:endParaRPr lang="zh-CN" altLang="en-US">
              <a:solidFill>
                <a:srgbClr val="080808"/>
              </a:solidFill>
              <a:cs typeface="Arial" panose="020B0604020202020204" pitchFamily="34" charset="0"/>
            </a:endParaRPr>
          </a:p>
        </p:txBody>
      </p:sp>
      <p:sp>
        <p:nvSpPr>
          <p:cNvPr id="4" name="灯片编号占位符 5">
            <a:extLst>
              <a:ext uri="{FF2B5EF4-FFF2-40B4-BE49-F238E27FC236}">
                <a16:creationId xmlns:a16="http://schemas.microsoft.com/office/drawing/2014/main" id="{C1AFF2B2-170C-4919-98D1-FF212A017F4F}"/>
              </a:ext>
            </a:extLst>
          </p:cNvPr>
          <p:cNvSpPr>
            <a:spLocks noGrp="1"/>
          </p:cNvSpPr>
          <p:nvPr>
            <p:ph type="sldNum" sz="quarter" idx="12"/>
          </p:nvPr>
        </p:nvSpPr>
        <p:spPr/>
        <p:txBody>
          <a:bodyPr/>
          <a:lstStyle>
            <a:lvl1pPr>
              <a:defRPr/>
            </a:lvl1pPr>
          </a:lstStyle>
          <a:p>
            <a:pPr defTabSz="914396" fontAlgn="base">
              <a:spcBef>
                <a:spcPct val="0"/>
              </a:spcBef>
              <a:spcAft>
                <a:spcPct val="0"/>
              </a:spcAft>
              <a:defRPr/>
            </a:pPr>
            <a:fld id="{5088FCC0-E8EF-419A-AE1D-5EBBD0241AD0}" type="slidenum">
              <a:rPr lang="zh-CN" altLang="en-US" smtClean="0">
                <a:solidFill>
                  <a:srgbClr val="FFFFFF"/>
                </a:solidFill>
                <a:cs typeface="Arial" panose="020B0604020202020204" pitchFamily="34" charset="0"/>
              </a:rPr>
              <a:pPr defTabSz="914396" fontAlgn="base">
                <a:spcBef>
                  <a:spcPct val="0"/>
                </a:spcBef>
                <a:spcAft>
                  <a:spcPct val="0"/>
                </a:spcAft>
                <a:defRPr/>
              </a:pPr>
              <a:t>‹#›</a:t>
            </a:fld>
            <a:endParaRPr lang="zh-CN" altLang="en-US">
              <a:solidFill>
                <a:srgbClr val="FFFFFF"/>
              </a:solidFill>
              <a:cs typeface="Arial" panose="020B0604020202020204" pitchFamily="34" charset="0"/>
            </a:endParaRPr>
          </a:p>
        </p:txBody>
      </p:sp>
    </p:spTree>
    <p:extLst>
      <p:ext uri="{BB962C8B-B14F-4D97-AF65-F5344CB8AC3E}">
        <p14:creationId xmlns:p14="http://schemas.microsoft.com/office/powerpoint/2010/main" val="1427997944"/>
      </p:ext>
    </p:extLst>
  </p:cSld>
  <p:clrMapOvr>
    <a:masterClrMapping/>
  </p:clrMapOvr>
  <p:transition spd="slow" advTm="3000">
    <p:random/>
  </p:transition>
  <p:timing>
    <p:tnLst>
      <p:par>
        <p:cTn id="1" dur="indefinite" restart="never" nodeType="tmRoot"/>
      </p:par>
    </p:tnLst>
  </p:timing>
</p:sldLayout>
</file>

<file path=ppt/slideLayouts/slideLayout205.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0D4333D7-A4A1-483B-8E0C-C0FD44ABE6B2}"/>
              </a:ext>
            </a:extLst>
          </p:cNvPr>
          <p:cNvSpPr>
            <a:spLocks noGrp="1"/>
          </p:cNvSpPr>
          <p:nvPr>
            <p:ph type="dt" sz="half" idx="10"/>
          </p:nvPr>
        </p:nvSpPr>
        <p:spPr/>
        <p:txBody>
          <a:bodyPr/>
          <a:lstStyle>
            <a:lvl1pPr>
              <a:defRPr/>
            </a:lvl1pPr>
          </a:lstStyle>
          <a:p>
            <a:pPr defTabSz="914396" fontAlgn="base">
              <a:spcBef>
                <a:spcPct val="0"/>
              </a:spcBef>
              <a:spcAft>
                <a:spcPct val="0"/>
              </a:spcAft>
              <a:defRPr/>
            </a:pPr>
            <a:fld id="{38E061F0-753F-4EE8-A7AD-82882E277433}" type="datetimeFigureOut">
              <a:rPr lang="zh-CN" altLang="en-US" smtClean="0">
                <a:solidFill>
                  <a:srgbClr val="080808"/>
                </a:solidFill>
                <a:cs typeface="Arial" panose="020B0604020202020204" pitchFamily="34" charset="0"/>
              </a:rPr>
              <a:pPr defTabSz="914396" fontAlgn="base">
                <a:spcBef>
                  <a:spcPct val="0"/>
                </a:spcBef>
                <a:spcAft>
                  <a:spcPct val="0"/>
                </a:spcAft>
                <a:defRPr/>
              </a:pPr>
              <a:t>2022/3/11</a:t>
            </a:fld>
            <a:endParaRPr lang="zh-CN" altLang="en-US">
              <a:solidFill>
                <a:srgbClr val="080808"/>
              </a:solidFill>
              <a:cs typeface="Arial" panose="020B0604020202020204" pitchFamily="34" charset="0"/>
            </a:endParaRPr>
          </a:p>
        </p:txBody>
      </p:sp>
      <p:sp>
        <p:nvSpPr>
          <p:cNvPr id="3" name="页脚占位符 4">
            <a:extLst>
              <a:ext uri="{FF2B5EF4-FFF2-40B4-BE49-F238E27FC236}">
                <a16:creationId xmlns:a16="http://schemas.microsoft.com/office/drawing/2014/main" id="{1DF4B6F9-9E07-4ED6-9102-B0252A168DC3}"/>
              </a:ext>
            </a:extLst>
          </p:cNvPr>
          <p:cNvSpPr>
            <a:spLocks noGrp="1"/>
          </p:cNvSpPr>
          <p:nvPr>
            <p:ph type="ftr" sz="quarter" idx="11"/>
          </p:nvPr>
        </p:nvSpPr>
        <p:spPr/>
        <p:txBody>
          <a:bodyPr/>
          <a:lstStyle>
            <a:lvl1pPr>
              <a:defRPr/>
            </a:lvl1pPr>
          </a:lstStyle>
          <a:p>
            <a:pPr defTabSz="914396" fontAlgn="base">
              <a:spcBef>
                <a:spcPct val="0"/>
              </a:spcBef>
              <a:spcAft>
                <a:spcPct val="0"/>
              </a:spcAft>
              <a:defRPr/>
            </a:pPr>
            <a:endParaRPr lang="zh-CN" altLang="en-US">
              <a:solidFill>
                <a:srgbClr val="080808"/>
              </a:solidFill>
              <a:cs typeface="Arial" panose="020B0604020202020204" pitchFamily="34" charset="0"/>
            </a:endParaRPr>
          </a:p>
        </p:txBody>
      </p:sp>
      <p:sp>
        <p:nvSpPr>
          <p:cNvPr id="4" name="灯片编号占位符 5">
            <a:extLst>
              <a:ext uri="{FF2B5EF4-FFF2-40B4-BE49-F238E27FC236}">
                <a16:creationId xmlns:a16="http://schemas.microsoft.com/office/drawing/2014/main" id="{C1AFF2B2-170C-4919-98D1-FF212A017F4F}"/>
              </a:ext>
            </a:extLst>
          </p:cNvPr>
          <p:cNvSpPr>
            <a:spLocks noGrp="1"/>
          </p:cNvSpPr>
          <p:nvPr>
            <p:ph type="sldNum" sz="quarter" idx="12"/>
          </p:nvPr>
        </p:nvSpPr>
        <p:spPr/>
        <p:txBody>
          <a:bodyPr/>
          <a:lstStyle>
            <a:lvl1pPr>
              <a:defRPr/>
            </a:lvl1pPr>
          </a:lstStyle>
          <a:p>
            <a:pPr defTabSz="914396" fontAlgn="base">
              <a:spcBef>
                <a:spcPct val="0"/>
              </a:spcBef>
              <a:spcAft>
                <a:spcPct val="0"/>
              </a:spcAft>
              <a:defRPr/>
            </a:pPr>
            <a:fld id="{5088FCC0-E8EF-419A-AE1D-5EBBD0241AD0}" type="slidenum">
              <a:rPr lang="zh-CN" altLang="en-US" smtClean="0">
                <a:solidFill>
                  <a:srgbClr val="FFFFFF"/>
                </a:solidFill>
                <a:cs typeface="Arial" panose="020B0604020202020204" pitchFamily="34" charset="0"/>
              </a:rPr>
              <a:pPr defTabSz="914396" fontAlgn="base">
                <a:spcBef>
                  <a:spcPct val="0"/>
                </a:spcBef>
                <a:spcAft>
                  <a:spcPct val="0"/>
                </a:spcAft>
                <a:defRPr/>
              </a:pPr>
              <a:t>‹#›</a:t>
            </a:fld>
            <a:endParaRPr lang="zh-CN" altLang="en-US">
              <a:solidFill>
                <a:srgbClr val="FFFFFF"/>
              </a:solidFill>
              <a:cs typeface="Arial" panose="020B0604020202020204" pitchFamily="34" charset="0"/>
            </a:endParaRPr>
          </a:p>
        </p:txBody>
      </p:sp>
    </p:spTree>
    <p:extLst>
      <p:ext uri="{BB962C8B-B14F-4D97-AF65-F5344CB8AC3E}">
        <p14:creationId xmlns:p14="http://schemas.microsoft.com/office/powerpoint/2010/main" val="2838251895"/>
      </p:ext>
    </p:extLst>
  </p:cSld>
  <p:clrMapOvr>
    <a:masterClrMapping/>
  </p:clrMapOvr>
  <p:transition spd="slow" advTm="3000">
    <p:random/>
  </p:transition>
  <p:timing>
    <p:tnLst>
      <p:par>
        <p:cTn id="1" dur="indefinite" restart="never" nodeType="tmRoot"/>
      </p:par>
    </p:tnLst>
  </p:timing>
</p:sldLayout>
</file>

<file path=ppt/slideLayouts/slideLayout206.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586"/>
        <p:cNvGrpSpPr/>
        <p:nvPr/>
      </p:nvGrpSpPr>
      <p:grpSpPr>
        <a:xfrm>
          <a:off x="0" y="0"/>
          <a:ext cx="0" cy="0"/>
          <a:chOff x="0" y="0"/>
          <a:chExt cx="0" cy="0"/>
        </a:xfrm>
      </p:grpSpPr>
      <p:sp>
        <p:nvSpPr>
          <p:cNvPr id="587" name="Google Shape;587;p15"/>
          <p:cNvSpPr/>
          <p:nvPr/>
        </p:nvSpPr>
        <p:spPr>
          <a:xfrm rot="2899140">
            <a:off x="-504456" y="1186220"/>
            <a:ext cx="5252765" cy="7197437"/>
          </a:xfrm>
          <a:custGeom>
            <a:avLst/>
            <a:gdLst/>
            <a:ahLst/>
            <a:cxnLst/>
            <a:rect l="l" t="t" r="r" b="b"/>
            <a:pathLst>
              <a:path w="11755" h="16107" extrusionOk="0">
                <a:moveTo>
                  <a:pt x="4723" y="0"/>
                </a:moveTo>
                <a:cubicBezTo>
                  <a:pt x="679" y="0"/>
                  <a:pt x="0" y="9466"/>
                  <a:pt x="1441" y="12310"/>
                </a:cubicBezTo>
                <a:cubicBezTo>
                  <a:pt x="2483" y="14342"/>
                  <a:pt x="4497" y="16106"/>
                  <a:pt x="6744" y="16106"/>
                </a:cubicBezTo>
                <a:cubicBezTo>
                  <a:pt x="6902" y="16106"/>
                  <a:pt x="7061" y="16098"/>
                  <a:pt x="7221" y="16080"/>
                </a:cubicBezTo>
                <a:cubicBezTo>
                  <a:pt x="9843" y="15774"/>
                  <a:pt x="11657" y="12999"/>
                  <a:pt x="11700" y="10355"/>
                </a:cubicBezTo>
                <a:cubicBezTo>
                  <a:pt x="11755" y="7711"/>
                  <a:pt x="10455" y="5231"/>
                  <a:pt x="8980" y="3024"/>
                </a:cubicBezTo>
                <a:cubicBezTo>
                  <a:pt x="8466" y="2259"/>
                  <a:pt x="7920" y="1505"/>
                  <a:pt x="7166" y="959"/>
                </a:cubicBezTo>
                <a:cubicBezTo>
                  <a:pt x="6244" y="291"/>
                  <a:pt x="5432" y="0"/>
                  <a:pt x="4723" y="0"/>
                </a:cubicBezTo>
                <a:close/>
              </a:path>
            </a:pathLst>
          </a:custGeom>
          <a:solidFill>
            <a:srgbClr val="FFCFC0">
              <a:alpha val="22770"/>
            </a:srgbClr>
          </a:solidFill>
          <a:ln>
            <a:noFill/>
          </a:ln>
        </p:spPr>
        <p:txBody>
          <a:bodyPr spcFirstLastPara="1" wrap="square" lIns="121900" tIns="121900" rIns="121900" bIns="121900" anchor="ctr" anchorCtr="0">
            <a:noAutofit/>
          </a:bodyPr>
          <a:lstStyle/>
          <a:p>
            <a:pPr marL="0" marR="0" lvl="0" indent="0" algn="l" defTabSz="914396" rtl="0" eaLnBrk="1" fontAlgn="base"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588" name="Google Shape;588;p15"/>
          <p:cNvSpPr/>
          <p:nvPr/>
        </p:nvSpPr>
        <p:spPr>
          <a:xfrm rot="-2700000">
            <a:off x="-424349" y="-1246735"/>
            <a:ext cx="13040796" cy="8548376"/>
          </a:xfrm>
          <a:custGeom>
            <a:avLst/>
            <a:gdLst/>
            <a:ahLst/>
            <a:cxnLst/>
            <a:rect l="l" t="t" r="r" b="b"/>
            <a:pathLst>
              <a:path w="44489" h="29163" extrusionOk="0">
                <a:moveTo>
                  <a:pt x="15430" y="0"/>
                </a:moveTo>
                <a:cubicBezTo>
                  <a:pt x="9906" y="0"/>
                  <a:pt x="4387" y="3454"/>
                  <a:pt x="1803" y="8453"/>
                </a:cubicBezTo>
                <a:cubicBezTo>
                  <a:pt x="645" y="10703"/>
                  <a:pt x="1" y="13358"/>
                  <a:pt x="798" y="15762"/>
                </a:cubicBezTo>
                <a:cubicBezTo>
                  <a:pt x="1891" y="19083"/>
                  <a:pt x="5431" y="21017"/>
                  <a:pt x="8883" y="21596"/>
                </a:cubicBezTo>
                <a:cubicBezTo>
                  <a:pt x="14914" y="22623"/>
                  <a:pt x="21294" y="20809"/>
                  <a:pt x="26724" y="24480"/>
                </a:cubicBezTo>
                <a:cubicBezTo>
                  <a:pt x="29916" y="26636"/>
                  <a:pt x="33253" y="29163"/>
                  <a:pt x="37049" y="29163"/>
                </a:cubicBezTo>
                <a:cubicBezTo>
                  <a:pt x="38256" y="29163"/>
                  <a:pt x="39509" y="28907"/>
                  <a:pt x="40818" y="28304"/>
                </a:cubicBezTo>
                <a:cubicBezTo>
                  <a:pt x="42796" y="27386"/>
                  <a:pt x="44391" y="25431"/>
                  <a:pt x="44434" y="23246"/>
                </a:cubicBezTo>
                <a:cubicBezTo>
                  <a:pt x="44489" y="21148"/>
                  <a:pt x="43167" y="19236"/>
                  <a:pt x="41561" y="17892"/>
                </a:cubicBezTo>
                <a:cubicBezTo>
                  <a:pt x="39955" y="16548"/>
                  <a:pt x="38032" y="15631"/>
                  <a:pt x="36306" y="14451"/>
                </a:cubicBezTo>
                <a:cubicBezTo>
                  <a:pt x="30155" y="10244"/>
                  <a:pt x="26211" y="2695"/>
                  <a:pt x="19076" y="532"/>
                </a:cubicBezTo>
                <a:cubicBezTo>
                  <a:pt x="17882" y="170"/>
                  <a:pt x="16656" y="0"/>
                  <a:pt x="15430" y="0"/>
                </a:cubicBezTo>
                <a:close/>
              </a:path>
            </a:pathLst>
          </a:custGeom>
          <a:solidFill>
            <a:srgbClr val="FFCFC0">
              <a:alpha val="49110"/>
            </a:srgbClr>
          </a:solidFill>
          <a:ln>
            <a:noFill/>
          </a:ln>
        </p:spPr>
        <p:txBody>
          <a:bodyPr spcFirstLastPara="1" wrap="square" lIns="121900" tIns="121900" rIns="121900" bIns="121900" anchor="ctr" anchorCtr="0">
            <a:noAutofit/>
          </a:bodyPr>
          <a:lstStyle/>
          <a:p>
            <a:pPr marL="0" marR="0" lvl="0" indent="0" algn="l" defTabSz="914396" rtl="0" eaLnBrk="1" fontAlgn="base"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589" name="Google Shape;589;p15"/>
          <p:cNvSpPr txBox="1">
            <a:spLocks noGrp="1"/>
          </p:cNvSpPr>
          <p:nvPr>
            <p:ph type="title"/>
          </p:nvPr>
        </p:nvSpPr>
        <p:spPr>
          <a:xfrm>
            <a:off x="5954304" y="3232800"/>
            <a:ext cx="2786800" cy="7088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590" name="Google Shape;590;p15"/>
          <p:cNvSpPr txBox="1">
            <a:spLocks noGrp="1"/>
          </p:cNvSpPr>
          <p:nvPr>
            <p:ph type="subTitle" idx="1"/>
          </p:nvPr>
        </p:nvSpPr>
        <p:spPr>
          <a:xfrm>
            <a:off x="5954300" y="1343000"/>
            <a:ext cx="4913200" cy="182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a:lvl1pPr>
            <a:lvl2pPr lvl="1" rtl="0">
              <a:lnSpc>
                <a:spcPct val="100000"/>
              </a:lnSpc>
              <a:spcBef>
                <a:spcPts val="0"/>
              </a:spcBef>
              <a:spcAft>
                <a:spcPts val="0"/>
              </a:spcAft>
              <a:buSzPts val="1800"/>
              <a:buNone/>
              <a:defRPr sz="2400"/>
            </a:lvl2pPr>
            <a:lvl3pPr lvl="2" rtl="0">
              <a:lnSpc>
                <a:spcPct val="100000"/>
              </a:lnSpc>
              <a:spcBef>
                <a:spcPts val="0"/>
              </a:spcBef>
              <a:spcAft>
                <a:spcPts val="0"/>
              </a:spcAft>
              <a:buSzPts val="1800"/>
              <a:buNone/>
              <a:defRPr sz="2400"/>
            </a:lvl3pPr>
            <a:lvl4pPr lvl="3" rtl="0">
              <a:lnSpc>
                <a:spcPct val="100000"/>
              </a:lnSpc>
              <a:spcBef>
                <a:spcPts val="0"/>
              </a:spcBef>
              <a:spcAft>
                <a:spcPts val="0"/>
              </a:spcAft>
              <a:buSzPts val="1800"/>
              <a:buNone/>
              <a:defRPr sz="2400"/>
            </a:lvl4pPr>
            <a:lvl5pPr lvl="4" rtl="0">
              <a:lnSpc>
                <a:spcPct val="100000"/>
              </a:lnSpc>
              <a:spcBef>
                <a:spcPts val="0"/>
              </a:spcBef>
              <a:spcAft>
                <a:spcPts val="0"/>
              </a:spcAft>
              <a:buSzPts val="1800"/>
              <a:buNone/>
              <a:defRPr sz="2400"/>
            </a:lvl5pPr>
            <a:lvl6pPr lvl="5" rtl="0">
              <a:lnSpc>
                <a:spcPct val="100000"/>
              </a:lnSpc>
              <a:spcBef>
                <a:spcPts val="0"/>
              </a:spcBef>
              <a:spcAft>
                <a:spcPts val="0"/>
              </a:spcAft>
              <a:buSzPts val="1800"/>
              <a:buNone/>
              <a:defRPr sz="2400"/>
            </a:lvl6pPr>
            <a:lvl7pPr lvl="6" rtl="0">
              <a:lnSpc>
                <a:spcPct val="100000"/>
              </a:lnSpc>
              <a:spcBef>
                <a:spcPts val="0"/>
              </a:spcBef>
              <a:spcAft>
                <a:spcPts val="0"/>
              </a:spcAft>
              <a:buSzPts val="1800"/>
              <a:buNone/>
              <a:defRPr sz="2400"/>
            </a:lvl7pPr>
            <a:lvl8pPr lvl="7" rtl="0">
              <a:lnSpc>
                <a:spcPct val="100000"/>
              </a:lnSpc>
              <a:spcBef>
                <a:spcPts val="0"/>
              </a:spcBef>
              <a:spcAft>
                <a:spcPts val="0"/>
              </a:spcAft>
              <a:buSzPts val="1800"/>
              <a:buNone/>
              <a:defRPr sz="2400"/>
            </a:lvl8pPr>
            <a:lvl9pPr lvl="8"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2695062837"/>
      </p:ext>
    </p:extLst>
  </p:cSld>
  <p:clrMapOvr>
    <a:masterClrMapping/>
  </p:clrMapOvr>
  <p:timing>
    <p:tnLst>
      <p:par>
        <p:cTn id="1" dur="indefinite" restart="never" nodeType="tmRoot"/>
      </p:par>
    </p:tnLst>
  </p:timing>
</p:sldLayout>
</file>

<file path=ppt/slideLayouts/slideLayout207.xml><?xml version="1.0" encoding="utf-8"?>
<p:sldLayout xmlns:a="http://schemas.openxmlformats.org/drawingml/2006/main" xmlns:r="http://schemas.openxmlformats.org/officeDocument/2006/relationships" xmlns:p="http://schemas.openxmlformats.org/presentationml/2006/main"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6922780"/>
      </p:ext>
    </p:extLst>
  </p:cSld>
  <p:clrMapOvr>
    <a:masterClrMapping/>
  </p:clrMapOvr>
  <p:timing>
    <p:tnLst>
      <p:par>
        <p:cTn id="1" dur="indefinite" restart="never" nodeType="tmRoot"/>
      </p:par>
    </p:tnLst>
  </p:timing>
</p:sldLayout>
</file>

<file path=ppt/slideLayouts/slideLayout208.xml><?xml version="1.0" encoding="utf-8"?>
<p:sldLayout xmlns:a="http://schemas.openxmlformats.org/drawingml/2006/main" xmlns:r="http://schemas.openxmlformats.org/officeDocument/2006/relationships" xmlns:p="http://schemas.openxmlformats.org/presentationml/2006/main" userDrawn="1">
  <p:cSld name="15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1838420"/>
      </p:ext>
    </p:extLst>
  </p:cSld>
  <p:clrMapOvr>
    <a:masterClrMapping/>
  </p:clrMapOvr>
  <p:timing>
    <p:tnLst>
      <p:par>
        <p:cTn id="1" dur="indefinite" restart="never" nodeType="tmRoot"/>
      </p:par>
    </p:tnLst>
  </p:timing>
</p:sldLayout>
</file>

<file path=ppt/slideLayouts/slideLayout209.xml><?xml version="1.0" encoding="utf-8"?>
<p:sldLayout xmlns:a="http://schemas.openxmlformats.org/drawingml/2006/main" xmlns:r="http://schemas.openxmlformats.org/officeDocument/2006/relationships" xmlns:p="http://schemas.openxmlformats.org/presentationml/2006/main" userDrawn="1">
  <p:cSld name="14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1346083"/>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27622" y="3273137"/>
            <a:ext cx="4064000" cy="386412"/>
          </a:xfrm>
        </p:spPr>
        <p:txBody>
          <a:bodyPr anchor="b"/>
          <a:lstStyle>
            <a:lvl1pPr algn="l">
              <a:defRPr sz="1482" b="1"/>
            </a:lvl1pPr>
          </a:lstStyle>
          <a:p>
            <a:r>
              <a:rPr lang="en-US"/>
              <a:t>Click to edit Master title style</a:t>
            </a:r>
          </a:p>
        </p:txBody>
      </p:sp>
      <p:sp>
        <p:nvSpPr>
          <p:cNvPr id="3" name="Picture Placeholder 2"/>
          <p:cNvSpPr>
            <a:spLocks noGrp="1"/>
          </p:cNvSpPr>
          <p:nvPr>
            <p:ph type="pic" idx="1"/>
          </p:nvPr>
        </p:nvSpPr>
        <p:spPr>
          <a:xfrm>
            <a:off x="1327622" y="417803"/>
            <a:ext cx="4064000" cy="2805545"/>
          </a:xfrm>
        </p:spPr>
        <p:txBody>
          <a:bodyPr lIns="91421" tIns="45709" rIns="91421" bIns="45709" rtlCol="0">
            <a:normAutofit/>
          </a:bodyPr>
          <a:lstStyle>
            <a:lvl1pPr marL="0" indent="0">
              <a:buNone/>
              <a:defRPr sz="2296"/>
            </a:lvl1pPr>
            <a:lvl2pPr marL="338580" indent="0">
              <a:buNone/>
              <a:defRPr sz="2074"/>
            </a:lvl2pPr>
            <a:lvl3pPr marL="677158" indent="0">
              <a:buNone/>
              <a:defRPr sz="1704"/>
            </a:lvl3pPr>
            <a:lvl4pPr marL="1015738" indent="0">
              <a:buNone/>
              <a:defRPr sz="1482"/>
            </a:lvl4pPr>
            <a:lvl5pPr marL="1354319" indent="0">
              <a:buNone/>
              <a:defRPr sz="1482"/>
            </a:lvl5pPr>
            <a:lvl6pPr marL="1692898" indent="0">
              <a:buNone/>
              <a:defRPr sz="1482"/>
            </a:lvl6pPr>
            <a:lvl7pPr marL="2031479" indent="0">
              <a:buNone/>
              <a:defRPr sz="1482"/>
            </a:lvl7pPr>
            <a:lvl8pPr marL="2370059" indent="0">
              <a:buNone/>
              <a:defRPr sz="1482"/>
            </a:lvl8pPr>
            <a:lvl9pPr marL="2708638" indent="0">
              <a:buNone/>
              <a:defRPr sz="1482"/>
            </a:lvl9pPr>
          </a:lstStyle>
          <a:p>
            <a:pPr lvl="0"/>
            <a:endParaRPr lang="en-US" noProof="0"/>
          </a:p>
        </p:txBody>
      </p:sp>
      <p:sp>
        <p:nvSpPr>
          <p:cNvPr id="4" name="Text Placeholder 3"/>
          <p:cNvSpPr>
            <a:spLocks noGrp="1"/>
          </p:cNvSpPr>
          <p:nvPr>
            <p:ph type="body" sz="half" idx="2"/>
          </p:nvPr>
        </p:nvSpPr>
        <p:spPr>
          <a:xfrm>
            <a:off x="1327622" y="3659549"/>
            <a:ext cx="4064000" cy="548770"/>
          </a:xfrm>
        </p:spPr>
        <p:txBody>
          <a:bodyPr/>
          <a:lstStyle>
            <a:lvl1pPr marL="0" indent="0">
              <a:buNone/>
              <a:defRPr sz="963"/>
            </a:lvl1pPr>
            <a:lvl2pPr marL="338580" indent="0">
              <a:buNone/>
              <a:defRPr sz="889"/>
            </a:lvl2pPr>
            <a:lvl3pPr marL="677158" indent="0">
              <a:buNone/>
              <a:defRPr sz="740"/>
            </a:lvl3pPr>
            <a:lvl4pPr marL="1015738" indent="0">
              <a:buNone/>
              <a:defRPr sz="592"/>
            </a:lvl4pPr>
            <a:lvl5pPr marL="1354319" indent="0">
              <a:buNone/>
              <a:defRPr sz="592"/>
            </a:lvl5pPr>
            <a:lvl6pPr marL="1692898" indent="0">
              <a:buNone/>
              <a:defRPr sz="592"/>
            </a:lvl6pPr>
            <a:lvl7pPr marL="2031479" indent="0">
              <a:buNone/>
              <a:defRPr sz="592"/>
            </a:lvl7pPr>
            <a:lvl8pPr marL="2370059" indent="0">
              <a:buNone/>
              <a:defRPr sz="592"/>
            </a:lvl8pPr>
            <a:lvl9pPr marL="2708638" indent="0">
              <a:buNone/>
              <a:defRPr sz="592"/>
            </a:lvl9pPr>
          </a:lstStyle>
          <a:p>
            <a:pPr lvl="0"/>
            <a:r>
              <a:rPr lang="en-US"/>
              <a:t>Click to edit Master text styles</a:t>
            </a:r>
          </a:p>
        </p:txBody>
      </p:sp>
      <p:sp>
        <p:nvSpPr>
          <p:cNvPr id="5"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7"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0B0EAC48-33EA-4F73-BD2D-0BDB67CAF9D4}"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4557728"/>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userDrawn="1">
  <p:cSld name="13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9506996"/>
      </p:ext>
    </p:extLst>
  </p:cSld>
  <p:clrMapOvr>
    <a:masterClrMapping/>
  </p:clrMapOvr>
  <p:timing>
    <p:tnLst>
      <p:par>
        <p:cTn id="1" dur="indefinite" restart="never" nodeType="tmRoot"/>
      </p:par>
    </p:tnLst>
  </p:timing>
</p:sldLayout>
</file>

<file path=ppt/slideLayouts/slideLayout211.xml><?xml version="1.0" encoding="utf-8"?>
<p:sldLayout xmlns:a="http://schemas.openxmlformats.org/drawingml/2006/main" xmlns:r="http://schemas.openxmlformats.org/officeDocument/2006/relationships" xmlns:p="http://schemas.openxmlformats.org/presentationml/2006/main" userDrawn="1">
  <p:cSld name="12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8939036"/>
      </p:ext>
    </p:extLst>
  </p:cSld>
  <p:clrMapOvr>
    <a:masterClrMapping/>
  </p:clrMapOvr>
  <p:timing>
    <p:tnLst>
      <p:par>
        <p:cTn id="1" dur="indefinite" restart="never" nodeType="tmRoot"/>
      </p:par>
    </p:tnLst>
  </p:timing>
</p:sldLayout>
</file>

<file path=ppt/slideLayouts/slideLayout212.xml><?xml version="1.0" encoding="utf-8"?>
<p:sldLayout xmlns:a="http://schemas.openxmlformats.org/drawingml/2006/main" xmlns:r="http://schemas.openxmlformats.org/officeDocument/2006/relationships" xmlns:p="http://schemas.openxmlformats.org/presentationml/2006/main" userDrawn="1">
  <p:cSld name="1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8888799"/>
      </p:ext>
    </p:extLst>
  </p:cSld>
  <p:clrMapOvr>
    <a:masterClrMapping/>
  </p:clrMapOvr>
  <p:timing>
    <p:tnLst>
      <p:par>
        <p:cTn id="1" dur="indefinite" restart="never" nodeType="tmRoot"/>
      </p:par>
    </p:tnLst>
  </p:timing>
</p:sldLayout>
</file>

<file path=ppt/slideLayouts/slideLayout213.xml><?xml version="1.0" encoding="utf-8"?>
<p:sldLayout xmlns:a="http://schemas.openxmlformats.org/drawingml/2006/main" xmlns:r="http://schemas.openxmlformats.org/officeDocument/2006/relationships" xmlns:p="http://schemas.openxmlformats.org/presentationml/2006/main" userDrawn="1">
  <p:cSld name="10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3043264"/>
      </p:ext>
    </p:extLst>
  </p:cSld>
  <p:clrMapOvr>
    <a:masterClrMapping/>
  </p:clrMapOvr>
  <p:timing>
    <p:tnLst>
      <p:par>
        <p:cTn id="1" dur="indefinite" restart="never" nodeType="tmRoot"/>
      </p:par>
    </p:tnLst>
  </p:timing>
</p:sldLayout>
</file>

<file path=ppt/slideLayouts/slideLayout214.xml><?xml version="1.0" encoding="utf-8"?>
<p:sldLayout xmlns:a="http://schemas.openxmlformats.org/drawingml/2006/main" xmlns:r="http://schemas.openxmlformats.org/officeDocument/2006/relationships" xmlns:p="http://schemas.openxmlformats.org/presentationml/2006/main" userDrawn="1">
  <p:cSld name="9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5715522"/>
      </p:ext>
    </p:extLst>
  </p:cSld>
  <p:clrMapOvr>
    <a:masterClrMapping/>
  </p:clrMapOvr>
  <p:timing>
    <p:tnLst>
      <p:par>
        <p:cTn id="1" dur="indefinite" restart="never" nodeType="tmRoot"/>
      </p:par>
    </p:tnLst>
  </p:timing>
</p:sldLayout>
</file>

<file path=ppt/slideLayouts/slideLayout215.xml><?xml version="1.0" encoding="utf-8"?>
<p:sldLayout xmlns:a="http://schemas.openxmlformats.org/drawingml/2006/main" xmlns:r="http://schemas.openxmlformats.org/officeDocument/2006/relationships" xmlns:p="http://schemas.openxmlformats.org/presentationml/2006/main" userDrawn="1">
  <p:cSld name="8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633033610"/>
      </p:ext>
    </p:extLst>
  </p:cSld>
  <p:clrMapOvr>
    <a:masterClrMapping/>
  </p:clrMapOvr>
  <p:timing>
    <p:tnLst>
      <p:par>
        <p:cTn id="1" dur="indefinite" restart="never" nodeType="tmRoot"/>
      </p:par>
    </p:tnLst>
  </p:timing>
</p:sldLayout>
</file>

<file path=ppt/slideLayouts/slideLayout216.xml><?xml version="1.0" encoding="utf-8"?>
<p:sldLayout xmlns:a="http://schemas.openxmlformats.org/drawingml/2006/main" xmlns:r="http://schemas.openxmlformats.org/officeDocument/2006/relationships" xmlns:p="http://schemas.openxmlformats.org/presentationml/2006/main" userDrawn="1">
  <p:cSld name="7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5410427"/>
      </p:ext>
    </p:extLst>
  </p:cSld>
  <p:clrMapOvr>
    <a:masterClrMapping/>
  </p:clrMapOvr>
  <p:timing>
    <p:tnLst>
      <p:par>
        <p:cTn id="1" dur="indefinite" restart="never" nodeType="tmRoot"/>
      </p:par>
    </p:tnLst>
  </p:timing>
</p:sldLayout>
</file>

<file path=ppt/slideLayouts/slideLayout217.xml><?xml version="1.0" encoding="utf-8"?>
<p:sldLayout xmlns:a="http://schemas.openxmlformats.org/drawingml/2006/main" xmlns:r="http://schemas.openxmlformats.org/officeDocument/2006/relationships" xmlns:p="http://schemas.openxmlformats.org/presentationml/2006/main" userDrawn="1">
  <p:cSld name="6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9126099"/>
      </p:ext>
    </p:extLst>
  </p:cSld>
  <p:clrMapOvr>
    <a:masterClrMapping/>
  </p:clrMapOvr>
  <p:timing>
    <p:tnLst>
      <p:par>
        <p:cTn id="1" dur="indefinite" restart="never" nodeType="tmRoot"/>
      </p:par>
    </p:tnLst>
  </p:timing>
</p:sldLayout>
</file>

<file path=ppt/slideLayouts/slideLayout218.xml><?xml version="1.0" encoding="utf-8"?>
<p:sldLayout xmlns:a="http://schemas.openxmlformats.org/drawingml/2006/main" xmlns:r="http://schemas.openxmlformats.org/officeDocument/2006/relationships" xmlns:p="http://schemas.openxmlformats.org/presentationml/2006/main" userDrawn="1">
  <p:cSld name="5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0296199"/>
      </p:ext>
    </p:extLst>
  </p:cSld>
  <p:clrMapOvr>
    <a:masterClrMapping/>
  </p:clrMapOvr>
  <p:timing>
    <p:tnLst>
      <p:par>
        <p:cTn id="1" dur="indefinite" restart="never" nodeType="tmRoot"/>
      </p:par>
    </p:tnLst>
  </p:timing>
</p:sldLayout>
</file>

<file path=ppt/slideLayouts/slideLayout219.xml><?xml version="1.0" encoding="utf-8"?>
<p:sldLayout xmlns:a="http://schemas.openxmlformats.org/drawingml/2006/main" xmlns:r="http://schemas.openxmlformats.org/officeDocument/2006/relationships" xmlns:p="http://schemas.openxmlformats.org/presentationml/2006/main" userDrawn="1">
  <p:cSld name="4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4991972"/>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38BED6C2-D03F-4346-BDEB-1E683FD88049}"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03100421"/>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userDrawn="1">
  <p:cSld name="3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8159939"/>
      </p:ext>
    </p:extLst>
  </p:cSld>
  <p:clrMapOvr>
    <a:masterClrMapping/>
  </p:clrMapOvr>
  <p:timing>
    <p:tnLst>
      <p:par>
        <p:cTn id="1" dur="indefinite" restart="never" nodeType="tmRoot"/>
      </p:par>
    </p:tnLst>
  </p:timing>
</p:sldLayout>
</file>

<file path=ppt/slideLayouts/slideLayout221.xml><?xml version="1.0" encoding="utf-8"?>
<p:sldLayout xmlns:a="http://schemas.openxmlformats.org/drawingml/2006/main" xmlns:r="http://schemas.openxmlformats.org/officeDocument/2006/relationships" xmlns:p="http://schemas.openxmlformats.org/presentationml/2006/main" userDrawn="1">
  <p:cSld name="2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5199403"/>
      </p:ext>
    </p:extLst>
  </p:cSld>
  <p:clrMapOvr>
    <a:masterClrMapping/>
  </p:clrMapOvr>
  <p:timing>
    <p:tnLst>
      <p:par>
        <p:cTn id="1" dur="indefinite" restart="never" nodeType="tmRoot"/>
      </p:par>
    </p:tnLst>
  </p:timing>
</p:sldLayout>
</file>

<file path=ppt/slideLayouts/slideLayout222.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pic>
        <p:nvPicPr>
          <p:cNvPr id="8" name="图片 3"/>
          <p:cNvPicPr>
            <a:picLocks noChangeAspect="1"/>
          </p:cNvPicPr>
          <p:nvPr userDrawn="1"/>
        </p:nvPicPr>
        <p:blipFill rotWithShape="1">
          <a:blip r:embed="rId2"/>
          <a:srcRect l="626" t="832" r="626" b="1028"/>
          <a:stretch>
            <a:fillRect/>
          </a:stretch>
        </p:blipFill>
        <p:spPr>
          <a:xfrm>
            <a:off x="0" y="2"/>
            <a:ext cx="12219444" cy="6857999"/>
          </a:xfrm>
          <a:prstGeom prst="rect">
            <a:avLst/>
          </a:prstGeom>
        </p:spPr>
      </p:pic>
      <p:pic>
        <p:nvPicPr>
          <p:cNvPr id="9" name="图形 1"/>
          <p:cNvPicPr>
            <a:picLocks noChangeAspect="1"/>
          </p:cNvPicPr>
          <p:nvPr userDrawn="1"/>
        </p:nvPicPr>
        <p:blipFill>
          <a:blip r:embed="rId3">
            <a:extLst>
              <a:ext uri="{96DAC541-7B7A-43D3-8B79-37D633B846F1}">
                <asvg:svgBlip xmlns:asvg="http://schemas.microsoft.com/office/drawing/2016/SVG/main" xmlns="" r:embed="rId4"/>
              </a:ext>
            </a:extLst>
          </a:blip>
          <a:stretch>
            <a:fillRect/>
          </a:stretch>
        </p:blipFill>
        <p:spPr>
          <a:xfrm>
            <a:off x="0" y="5212225"/>
            <a:ext cx="3308946" cy="1645775"/>
          </a:xfrm>
          <a:prstGeom prst="rect">
            <a:avLst/>
          </a:prstGeom>
        </p:spPr>
      </p:pic>
    </p:spTree>
    <p:extLst>
      <p:ext uri="{BB962C8B-B14F-4D97-AF65-F5344CB8AC3E}">
        <p14:creationId xmlns:p14="http://schemas.microsoft.com/office/powerpoint/2010/main" val="170624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750" fill="hold"/>
                                        <p:tgtEl>
                                          <p:spTgt spid="9"/>
                                        </p:tgtEl>
                                        <p:attrNameLst>
                                          <p:attrName>ppt_w</p:attrName>
                                        </p:attrNameLst>
                                      </p:cBhvr>
                                      <p:tavLst>
                                        <p:tav tm="0">
                                          <p:val>
                                            <p:fltVal val="0"/>
                                          </p:val>
                                        </p:tav>
                                        <p:tav tm="100000">
                                          <p:val>
                                            <p:strVal val="#ppt_w"/>
                                          </p:val>
                                        </p:tav>
                                      </p:tavLst>
                                    </p:anim>
                                    <p:anim calcmode="lin" valueType="num">
                                      <p:cBhvr>
                                        <p:cTn id="8" dur="750" fill="hold"/>
                                        <p:tgtEl>
                                          <p:spTgt spid="9"/>
                                        </p:tgtEl>
                                        <p:attrNameLst>
                                          <p:attrName>ppt_h</p:attrName>
                                        </p:attrNameLst>
                                      </p:cBhvr>
                                      <p:tavLst>
                                        <p:tav tm="0">
                                          <p:val>
                                            <p:fltVal val="0"/>
                                          </p:val>
                                        </p:tav>
                                        <p:tav tm="100000">
                                          <p:val>
                                            <p:strVal val="#ppt_h"/>
                                          </p:val>
                                        </p:tav>
                                      </p:tavLst>
                                    </p:anim>
                                    <p:animEffect transition="in" filter="fade">
                                      <p:cBhvr>
                                        <p:cTn id="9"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23.xml><?xml version="1.0" encoding="utf-8"?>
<p:sldLayout xmlns:a="http://schemas.openxmlformats.org/drawingml/2006/main" xmlns:r="http://schemas.openxmlformats.org/officeDocument/2006/relationships" xmlns:p="http://schemas.openxmlformats.org/presentationml/2006/main">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5164704"/>
      </p:ext>
    </p:extLst>
  </p:cSld>
  <p:clrMapOvr>
    <a:masterClrMapping/>
  </p:clrMapOvr>
  <mc:AlternateContent xmlns:mc="http://schemas.openxmlformats.org/markup-compatibility/2006" xmlns:p14="http://schemas.microsoft.com/office/powerpoint/2010/main">
    <mc:Choice Requires="p14">
      <p:transition spd="slow" p14:dur="1250" advTm="4000"/>
    </mc:Choice>
    <mc:Fallback xmlns="">
      <p:transition spd="slow" advTm="4000"/>
    </mc:Fallback>
  </mc:AlternateContent>
  <p:timing>
    <p:tnLst>
      <p:par>
        <p:cTn id="1" dur="indefinite" restart="never" nodeType="tmRoot"/>
      </p:par>
    </p:tnLst>
  </p:timing>
</p:sldLayout>
</file>

<file path=ppt/slideLayouts/slideLayout224.xml><?xml version="1.0" encoding="utf-8"?>
<p:sldLayout xmlns:a="http://schemas.openxmlformats.org/drawingml/2006/main" xmlns:r="http://schemas.openxmlformats.org/officeDocument/2006/relationships" xmlns:p="http://schemas.openxmlformats.org/presentationml/2006/main">
  <p:cSld name="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3741437"/>
      </p:ext>
    </p:extLst>
  </p:cSld>
  <p:clrMapOvr>
    <a:masterClrMapping/>
  </p:clrMapOvr>
  <mc:AlternateContent xmlns:mc="http://schemas.openxmlformats.org/markup-compatibility/2006" xmlns:p14="http://schemas.microsoft.com/office/powerpoint/2010/main">
    <mc:Choice Requires="p14">
      <p:transition spd="slow" p14:dur="1250" advTm="4000"/>
    </mc:Choice>
    <mc:Fallback xmlns="">
      <p:transition spd="slow" advTm="4000"/>
    </mc:Fallback>
  </mc:AlternateContent>
  <p:timing>
    <p:tnLst>
      <p:par>
        <p:cTn id="1" dur="indefinite" restart="never" nodeType="tmRoot"/>
      </p:par>
    </p:tnLst>
  </p:timing>
</p:sldLayout>
</file>

<file path=ppt/slideLayouts/slideLayout225.xml><?xml version="1.0" encoding="utf-8"?>
<p:sldLayout xmlns:a="http://schemas.openxmlformats.org/drawingml/2006/main" xmlns:r="http://schemas.openxmlformats.org/officeDocument/2006/relationships" xmlns:p="http://schemas.openxmlformats.org/presentationml/2006/main">
  <p:cSld name="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1590533"/>
      </p:ext>
    </p:extLst>
  </p:cSld>
  <p:clrMapOvr>
    <a:masterClrMapping/>
  </p:clrMapOvr>
  <mc:AlternateContent xmlns:mc="http://schemas.openxmlformats.org/markup-compatibility/2006" xmlns:p14="http://schemas.microsoft.com/office/powerpoint/2010/main">
    <mc:Choice Requires="p14">
      <p:transition spd="slow" p14:dur="1250" advTm="4000"/>
    </mc:Choice>
    <mc:Fallback xmlns="">
      <p:transition spd="slow" advTm="4000"/>
    </mc:Fallback>
  </mc:AlternateContent>
  <p:timing>
    <p:tnLst>
      <p:par>
        <p:cTn id="1" dur="indefinite" restart="never" nodeType="tmRoot"/>
      </p:par>
    </p:tnLst>
  </p:timing>
</p:sldLayout>
</file>

<file path=ppt/slideLayouts/slideLayout226.xml><?xml version="1.0" encoding="utf-8"?>
<p:sldLayout xmlns:a="http://schemas.openxmlformats.org/drawingml/2006/main" xmlns:r="http://schemas.openxmlformats.org/officeDocument/2006/relationships" xmlns:p="http://schemas.openxmlformats.org/presentationml/2006/main">
  <p:cSld name="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5565522"/>
      </p:ext>
    </p:extLst>
  </p:cSld>
  <p:clrMapOvr>
    <a:masterClrMapping/>
  </p:clrMapOvr>
  <mc:AlternateContent xmlns:mc="http://schemas.openxmlformats.org/markup-compatibility/2006" xmlns:p14="http://schemas.microsoft.com/office/powerpoint/2010/main">
    <mc:Choice Requires="p14">
      <p:transition spd="slow" p14:dur="1250" advTm="4000"/>
    </mc:Choice>
    <mc:Fallback xmlns="">
      <p:transition spd="slow" advTm="4000"/>
    </mc:Fallback>
  </mc:AlternateContent>
  <p:timing>
    <p:tnLst>
      <p:par>
        <p:cTn id="1" dur="indefinite" restart="never" nodeType="tmRoot"/>
      </p:par>
    </p:tnLst>
  </p:timing>
</p:sldLayout>
</file>

<file path=ppt/slideLayouts/slideLayout227.xml><?xml version="1.0" encoding="utf-8"?>
<p:sldLayout xmlns:a="http://schemas.openxmlformats.org/drawingml/2006/main" xmlns:r="http://schemas.openxmlformats.org/officeDocument/2006/relationships" xmlns:p="http://schemas.openxmlformats.org/presentationml/2006/main">
  <p:cSld name="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8649502"/>
      </p:ext>
    </p:extLst>
  </p:cSld>
  <p:clrMapOvr>
    <a:masterClrMapping/>
  </p:clrMapOvr>
  <mc:AlternateContent xmlns:mc="http://schemas.openxmlformats.org/markup-compatibility/2006" xmlns:p14="http://schemas.microsoft.com/office/powerpoint/2010/main">
    <mc:Choice Requires="p14">
      <p:transition spd="slow" p14:dur="1250" advTm="4000"/>
    </mc:Choice>
    <mc:Fallback xmlns="">
      <p:transition spd="slow" advTm="4000"/>
    </mc:Fallback>
  </mc:AlternateContent>
  <p:timing>
    <p:tnLst>
      <p:par>
        <p:cTn id="1" dur="indefinite" restart="never" nodeType="tmRoot"/>
      </p:par>
    </p:tnLst>
  </p:timing>
</p:sldLayout>
</file>

<file path=ppt/slideLayouts/slideLayout228.xml><?xml version="1.0" encoding="utf-8"?>
<p:sldLayout xmlns:a="http://schemas.openxmlformats.org/drawingml/2006/main" xmlns:r="http://schemas.openxmlformats.org/officeDocument/2006/relationships" xmlns:p="http://schemas.openxmlformats.org/presentationml/2006/main">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0899689"/>
      </p:ext>
    </p:extLst>
  </p:cSld>
  <p:clrMapOvr>
    <a:masterClrMapping/>
  </p:clrMapOvr>
  <mc:AlternateContent xmlns:mc="http://schemas.openxmlformats.org/markup-compatibility/2006" xmlns:p14="http://schemas.microsoft.com/office/powerpoint/2010/main">
    <mc:Choice Requires="p14">
      <p:transition spd="slow" p14:dur="1250" advTm="4000"/>
    </mc:Choice>
    <mc:Fallback xmlns="">
      <p:transition spd="slow" advTm="4000"/>
    </mc:Fallback>
  </mc:AlternateContent>
  <p:timing>
    <p:tnLst>
      <p:par>
        <p:cTn id="1" dur="indefinite" restart="never" nodeType="tmRoot"/>
      </p:par>
    </p:tnLst>
  </p:timing>
</p:sldLayout>
</file>

<file path=ppt/slideLayouts/slideLayout229.xml><?xml version="1.0" encoding="utf-8"?>
<p:sldLayout xmlns:a="http://schemas.openxmlformats.org/drawingml/2006/main" xmlns:r="http://schemas.openxmlformats.org/officeDocument/2006/relationships" xmlns:p="http://schemas.openxmlformats.org/presentationml/2006/main">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1220441"/>
      </p:ext>
    </p:extLst>
  </p:cSld>
  <p:clrMapOvr>
    <a:masterClrMapping/>
  </p:clrMapOvr>
  <mc:AlternateContent xmlns:mc="http://schemas.openxmlformats.org/markup-compatibility/2006" xmlns:p14="http://schemas.microsoft.com/office/powerpoint/2010/main">
    <mc:Choice Requires="p14">
      <p:transition spd="slow" p14:dur="1250" advTm="4000"/>
    </mc:Choice>
    <mc:Fallback xmlns="">
      <p:transition spd="slow" advTm="4000"/>
    </mc:Fallback>
  </mc:AlternateContent>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10667" y="187254"/>
            <a:ext cx="1524000" cy="398967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38670" y="187254"/>
            <a:ext cx="4459111" cy="398967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2A19BBA9-8899-4B03-B37A-E5FFA8BD3C2B}"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22547305"/>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08001" y="1452564"/>
            <a:ext cx="5757333" cy="1002290"/>
          </a:xfrm>
        </p:spPr>
        <p:txBody>
          <a:bodyPr/>
          <a:lstStyle/>
          <a:p>
            <a:r>
              <a:rPr lang="en-US"/>
              <a:t>Click to edit Master title style</a:t>
            </a:r>
          </a:p>
        </p:txBody>
      </p:sp>
      <p:sp>
        <p:nvSpPr>
          <p:cNvPr id="3" name="Subtitle 2"/>
          <p:cNvSpPr>
            <a:spLocks noGrp="1"/>
          </p:cNvSpPr>
          <p:nvPr>
            <p:ph type="subTitle" idx="1"/>
          </p:nvPr>
        </p:nvSpPr>
        <p:spPr>
          <a:xfrm>
            <a:off x="1016000" y="2649684"/>
            <a:ext cx="4741334" cy="1194955"/>
          </a:xfrm>
        </p:spPr>
        <p:txBody>
          <a:bodyPr/>
          <a:lstStyle>
            <a:lvl1pPr marL="0" indent="0" algn="ctr">
              <a:buNone/>
              <a:defRPr>
                <a:solidFill>
                  <a:schemeClr val="tx1">
                    <a:tint val="75000"/>
                  </a:schemeClr>
                </a:solidFill>
              </a:defRPr>
            </a:lvl1pPr>
            <a:lvl2pPr marL="338580" indent="0" algn="ctr">
              <a:buNone/>
              <a:defRPr>
                <a:solidFill>
                  <a:schemeClr val="tx1">
                    <a:tint val="75000"/>
                  </a:schemeClr>
                </a:solidFill>
              </a:defRPr>
            </a:lvl2pPr>
            <a:lvl3pPr marL="677158" indent="0" algn="ctr">
              <a:buNone/>
              <a:defRPr>
                <a:solidFill>
                  <a:schemeClr val="tx1">
                    <a:tint val="75000"/>
                  </a:schemeClr>
                </a:solidFill>
              </a:defRPr>
            </a:lvl3pPr>
            <a:lvl4pPr marL="1015738" indent="0" algn="ctr">
              <a:buNone/>
              <a:defRPr>
                <a:solidFill>
                  <a:schemeClr val="tx1">
                    <a:tint val="75000"/>
                  </a:schemeClr>
                </a:solidFill>
              </a:defRPr>
            </a:lvl4pPr>
            <a:lvl5pPr marL="1354319" indent="0" algn="ctr">
              <a:buNone/>
              <a:defRPr>
                <a:solidFill>
                  <a:schemeClr val="tx1">
                    <a:tint val="75000"/>
                  </a:schemeClr>
                </a:solidFill>
              </a:defRPr>
            </a:lvl5pPr>
            <a:lvl6pPr marL="1692898" indent="0" algn="ctr">
              <a:buNone/>
              <a:defRPr>
                <a:solidFill>
                  <a:schemeClr val="tx1">
                    <a:tint val="75000"/>
                  </a:schemeClr>
                </a:solidFill>
              </a:defRPr>
            </a:lvl6pPr>
            <a:lvl7pPr marL="2031479" indent="0" algn="ctr">
              <a:buNone/>
              <a:defRPr>
                <a:solidFill>
                  <a:schemeClr val="tx1">
                    <a:tint val="75000"/>
                  </a:schemeClr>
                </a:solidFill>
              </a:defRPr>
            </a:lvl7pPr>
            <a:lvl8pPr marL="2370059" indent="0" algn="ctr">
              <a:buNone/>
              <a:defRPr>
                <a:solidFill>
                  <a:schemeClr val="tx1">
                    <a:tint val="75000"/>
                  </a:schemeClr>
                </a:solidFill>
              </a:defRPr>
            </a:lvl8pPr>
            <a:lvl9pPr marL="2708638" indent="0" algn="ctr">
              <a:buNone/>
              <a:defRPr>
                <a:solidFill>
                  <a:schemeClr val="tx1">
                    <a:tint val="75000"/>
                  </a:schemeClr>
                </a:solidFill>
              </a:defRPr>
            </a:lvl9pPr>
          </a:lstStyle>
          <a:p>
            <a:r>
              <a:rPr lang="en-US"/>
              <a:t>Click to edit Master subtitle style</a:t>
            </a:r>
          </a:p>
        </p:txBody>
      </p:sp>
      <p:sp>
        <p:nvSpPr>
          <p:cNvPr id="4"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56A3A699-F147-4504-B61C-5669A6D0BF32}"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89679214"/>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32F7B7F1-F940-41D8-ACDB-FDC0B2A51C5C}"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52228592"/>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5047" y="3004705"/>
            <a:ext cx="5757333" cy="928688"/>
          </a:xfrm>
        </p:spPr>
        <p:txBody>
          <a:bodyPr anchor="t"/>
          <a:lstStyle>
            <a:lvl1pPr algn="l">
              <a:defRPr sz="2963" b="1" cap="all"/>
            </a:lvl1pPr>
          </a:lstStyle>
          <a:p>
            <a:r>
              <a:rPr lang="en-US"/>
              <a:t>Click to edit Master title style</a:t>
            </a:r>
          </a:p>
        </p:txBody>
      </p:sp>
      <p:sp>
        <p:nvSpPr>
          <p:cNvPr id="3" name="Text Placeholder 2"/>
          <p:cNvSpPr>
            <a:spLocks noGrp="1"/>
          </p:cNvSpPr>
          <p:nvPr>
            <p:ph type="body" idx="1"/>
          </p:nvPr>
        </p:nvSpPr>
        <p:spPr>
          <a:xfrm>
            <a:off x="535047" y="1981852"/>
            <a:ext cx="5757333" cy="1022855"/>
          </a:xfrm>
        </p:spPr>
        <p:txBody>
          <a:bodyPr anchor="b"/>
          <a:lstStyle>
            <a:lvl1pPr marL="0" indent="0">
              <a:buNone/>
              <a:defRPr sz="1482">
                <a:solidFill>
                  <a:schemeClr val="tx1">
                    <a:tint val="75000"/>
                  </a:schemeClr>
                </a:solidFill>
              </a:defRPr>
            </a:lvl1pPr>
            <a:lvl2pPr marL="338580" indent="0">
              <a:buNone/>
              <a:defRPr sz="1334">
                <a:solidFill>
                  <a:schemeClr val="tx1">
                    <a:tint val="75000"/>
                  </a:schemeClr>
                </a:solidFill>
              </a:defRPr>
            </a:lvl2pPr>
            <a:lvl3pPr marL="677158" indent="0">
              <a:buNone/>
              <a:defRPr sz="1259">
                <a:solidFill>
                  <a:schemeClr val="tx1">
                    <a:tint val="75000"/>
                  </a:schemeClr>
                </a:solidFill>
              </a:defRPr>
            </a:lvl3pPr>
            <a:lvl4pPr marL="1015738" indent="0">
              <a:buNone/>
              <a:defRPr sz="963">
                <a:solidFill>
                  <a:schemeClr val="tx1">
                    <a:tint val="75000"/>
                  </a:schemeClr>
                </a:solidFill>
              </a:defRPr>
            </a:lvl4pPr>
            <a:lvl5pPr marL="1354319" indent="0">
              <a:buNone/>
              <a:defRPr sz="963">
                <a:solidFill>
                  <a:schemeClr val="tx1">
                    <a:tint val="75000"/>
                  </a:schemeClr>
                </a:solidFill>
              </a:defRPr>
            </a:lvl5pPr>
            <a:lvl6pPr marL="1692898" indent="0">
              <a:buNone/>
              <a:defRPr sz="963">
                <a:solidFill>
                  <a:schemeClr val="tx1">
                    <a:tint val="75000"/>
                  </a:schemeClr>
                </a:solidFill>
              </a:defRPr>
            </a:lvl6pPr>
            <a:lvl7pPr marL="2031479" indent="0">
              <a:buNone/>
              <a:defRPr sz="963">
                <a:solidFill>
                  <a:schemeClr val="tx1">
                    <a:tint val="75000"/>
                  </a:schemeClr>
                </a:solidFill>
              </a:defRPr>
            </a:lvl7pPr>
            <a:lvl8pPr marL="2370059" indent="0">
              <a:buNone/>
              <a:defRPr sz="963">
                <a:solidFill>
                  <a:schemeClr val="tx1">
                    <a:tint val="75000"/>
                  </a:schemeClr>
                </a:solidFill>
              </a:defRPr>
            </a:lvl8pPr>
            <a:lvl9pPr marL="2708638" indent="0">
              <a:buNone/>
              <a:defRPr sz="963">
                <a:solidFill>
                  <a:schemeClr val="tx1">
                    <a:tint val="75000"/>
                  </a:schemeClr>
                </a:solidFill>
              </a:defRPr>
            </a:lvl9pPr>
          </a:lstStyle>
          <a:p>
            <a:pPr lvl="0"/>
            <a:r>
              <a:rPr lang="en-US"/>
              <a:t>Click to edit Master text styles</a:t>
            </a:r>
          </a:p>
        </p:txBody>
      </p:sp>
      <p:sp>
        <p:nvSpPr>
          <p:cNvPr id="4"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3F50F177-9414-4E3B-9EDD-1A03FEE0FB4F}"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79840735"/>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38670" y="1091047"/>
            <a:ext cx="2991556" cy="3085884"/>
          </a:xfrm>
        </p:spPr>
        <p:txBody>
          <a:bodyPr/>
          <a:lstStyle>
            <a:lvl1pPr>
              <a:defRPr sz="2074"/>
            </a:lvl1pPr>
            <a:lvl2pPr>
              <a:defRPr sz="1704"/>
            </a:lvl2pPr>
            <a:lvl3pPr>
              <a:defRPr sz="1482"/>
            </a:lvl3pPr>
            <a:lvl4pPr>
              <a:defRPr sz="1334"/>
            </a:lvl4pPr>
            <a:lvl5pPr>
              <a:defRPr sz="1334"/>
            </a:lvl5pPr>
            <a:lvl6pPr>
              <a:defRPr sz="1334"/>
            </a:lvl6pPr>
            <a:lvl7pPr>
              <a:defRPr sz="1334"/>
            </a:lvl7pPr>
            <a:lvl8pPr>
              <a:defRPr sz="1334"/>
            </a:lvl8pPr>
            <a:lvl9pPr>
              <a:defRPr sz="133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443113" y="1091047"/>
            <a:ext cx="2991556" cy="3085884"/>
          </a:xfrm>
        </p:spPr>
        <p:txBody>
          <a:bodyPr/>
          <a:lstStyle>
            <a:lvl1pPr>
              <a:defRPr sz="2074"/>
            </a:lvl1pPr>
            <a:lvl2pPr>
              <a:defRPr sz="1704"/>
            </a:lvl2pPr>
            <a:lvl3pPr>
              <a:defRPr sz="1482"/>
            </a:lvl3pPr>
            <a:lvl4pPr>
              <a:defRPr sz="1334"/>
            </a:lvl4pPr>
            <a:lvl5pPr>
              <a:defRPr sz="1334"/>
            </a:lvl5pPr>
            <a:lvl6pPr>
              <a:defRPr sz="1334"/>
            </a:lvl6pPr>
            <a:lvl7pPr>
              <a:defRPr sz="1334"/>
            </a:lvl7pPr>
            <a:lvl8pPr>
              <a:defRPr sz="1334"/>
            </a:lvl8pPr>
            <a:lvl9pPr>
              <a:defRPr sz="133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7"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427C4AB8-8431-487F-B0A7-ECD3EB823222}"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8663257"/>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38669" y="1046671"/>
            <a:ext cx="2992732" cy="436201"/>
          </a:xfrm>
        </p:spPr>
        <p:txBody>
          <a:bodyPr anchor="b"/>
          <a:lstStyle>
            <a:lvl1pPr marL="0" indent="0">
              <a:buNone/>
              <a:defRPr sz="1704" b="1"/>
            </a:lvl1pPr>
            <a:lvl2pPr marL="338580" indent="0">
              <a:buNone/>
              <a:defRPr sz="1482" b="1"/>
            </a:lvl2pPr>
            <a:lvl3pPr marL="677158" indent="0">
              <a:buNone/>
              <a:defRPr sz="1334" b="1"/>
            </a:lvl3pPr>
            <a:lvl4pPr marL="1015738" indent="0">
              <a:buNone/>
              <a:defRPr sz="1259" b="1"/>
            </a:lvl4pPr>
            <a:lvl5pPr marL="1354319" indent="0">
              <a:buNone/>
              <a:defRPr sz="1259" b="1"/>
            </a:lvl5pPr>
            <a:lvl6pPr marL="1692898" indent="0">
              <a:buNone/>
              <a:defRPr sz="1259" b="1"/>
            </a:lvl6pPr>
            <a:lvl7pPr marL="2031479" indent="0">
              <a:buNone/>
              <a:defRPr sz="1259" b="1"/>
            </a:lvl7pPr>
            <a:lvl8pPr marL="2370059" indent="0">
              <a:buNone/>
              <a:defRPr sz="1259" b="1"/>
            </a:lvl8pPr>
            <a:lvl9pPr marL="2708638" indent="0">
              <a:buNone/>
              <a:defRPr sz="1259" b="1"/>
            </a:lvl9pPr>
          </a:lstStyle>
          <a:p>
            <a:pPr lvl="0"/>
            <a:r>
              <a:rPr lang="en-US"/>
              <a:t>Click to edit Master text styles</a:t>
            </a:r>
          </a:p>
        </p:txBody>
      </p:sp>
      <p:sp>
        <p:nvSpPr>
          <p:cNvPr id="4" name="Content Placeholder 3"/>
          <p:cNvSpPr>
            <a:spLocks noGrp="1"/>
          </p:cNvSpPr>
          <p:nvPr>
            <p:ph sz="half" idx="2"/>
          </p:nvPr>
        </p:nvSpPr>
        <p:spPr>
          <a:xfrm>
            <a:off x="338669" y="1482869"/>
            <a:ext cx="2992732" cy="2694060"/>
          </a:xfrm>
        </p:spPr>
        <p:txBody>
          <a:bodyPr/>
          <a:lstStyle>
            <a:lvl1pPr>
              <a:defRPr sz="1704"/>
            </a:lvl1pPr>
            <a:lvl2pPr>
              <a:defRPr sz="1482"/>
            </a:lvl2pPr>
            <a:lvl3pPr>
              <a:defRPr sz="1334"/>
            </a:lvl3pPr>
            <a:lvl4pPr>
              <a:defRPr sz="1259"/>
            </a:lvl4pPr>
            <a:lvl5pPr>
              <a:defRPr sz="1259"/>
            </a:lvl5pPr>
            <a:lvl6pPr>
              <a:defRPr sz="1259"/>
            </a:lvl6pPr>
            <a:lvl7pPr>
              <a:defRPr sz="1259"/>
            </a:lvl7pPr>
            <a:lvl8pPr>
              <a:defRPr sz="1259"/>
            </a:lvl8pPr>
            <a:lvl9pPr>
              <a:defRPr sz="125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440762" y="1046671"/>
            <a:ext cx="2993908" cy="436201"/>
          </a:xfrm>
        </p:spPr>
        <p:txBody>
          <a:bodyPr anchor="b"/>
          <a:lstStyle>
            <a:lvl1pPr marL="0" indent="0">
              <a:buNone/>
              <a:defRPr sz="1704" b="1"/>
            </a:lvl1pPr>
            <a:lvl2pPr marL="338580" indent="0">
              <a:buNone/>
              <a:defRPr sz="1482" b="1"/>
            </a:lvl2pPr>
            <a:lvl3pPr marL="677158" indent="0">
              <a:buNone/>
              <a:defRPr sz="1334" b="1"/>
            </a:lvl3pPr>
            <a:lvl4pPr marL="1015738" indent="0">
              <a:buNone/>
              <a:defRPr sz="1259" b="1"/>
            </a:lvl4pPr>
            <a:lvl5pPr marL="1354319" indent="0">
              <a:buNone/>
              <a:defRPr sz="1259" b="1"/>
            </a:lvl5pPr>
            <a:lvl6pPr marL="1692898" indent="0">
              <a:buNone/>
              <a:defRPr sz="1259" b="1"/>
            </a:lvl6pPr>
            <a:lvl7pPr marL="2031479" indent="0">
              <a:buNone/>
              <a:defRPr sz="1259" b="1"/>
            </a:lvl7pPr>
            <a:lvl8pPr marL="2370059" indent="0">
              <a:buNone/>
              <a:defRPr sz="1259" b="1"/>
            </a:lvl8pPr>
            <a:lvl9pPr marL="2708638" indent="0">
              <a:buNone/>
              <a:defRPr sz="1259" b="1"/>
            </a:lvl9pPr>
          </a:lstStyle>
          <a:p>
            <a:pPr lvl="0"/>
            <a:r>
              <a:rPr lang="en-US"/>
              <a:t>Click to edit Master text styles</a:t>
            </a:r>
          </a:p>
        </p:txBody>
      </p:sp>
      <p:sp>
        <p:nvSpPr>
          <p:cNvPr id="6" name="Content Placeholder 5"/>
          <p:cNvSpPr>
            <a:spLocks noGrp="1"/>
          </p:cNvSpPr>
          <p:nvPr>
            <p:ph sz="quarter" idx="4"/>
          </p:nvPr>
        </p:nvSpPr>
        <p:spPr>
          <a:xfrm>
            <a:off x="3440762" y="1482869"/>
            <a:ext cx="2993908" cy="2694060"/>
          </a:xfrm>
        </p:spPr>
        <p:txBody>
          <a:bodyPr/>
          <a:lstStyle>
            <a:lvl1pPr>
              <a:defRPr sz="1704"/>
            </a:lvl1pPr>
            <a:lvl2pPr>
              <a:defRPr sz="1482"/>
            </a:lvl2pPr>
            <a:lvl3pPr>
              <a:defRPr sz="1334"/>
            </a:lvl3pPr>
            <a:lvl4pPr>
              <a:defRPr sz="1259"/>
            </a:lvl4pPr>
            <a:lvl5pPr>
              <a:defRPr sz="1259"/>
            </a:lvl5pPr>
            <a:lvl6pPr>
              <a:defRPr sz="1259"/>
            </a:lvl6pPr>
            <a:lvl7pPr>
              <a:defRPr sz="1259"/>
            </a:lvl7pPr>
            <a:lvl8pPr>
              <a:defRPr sz="1259"/>
            </a:lvl8pPr>
            <a:lvl9pPr>
              <a:defRPr sz="125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8"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9"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A6AF6FBC-2FFA-4672-8C38-418F14A201A8}"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56401520"/>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4"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5E29BD0C-ADD7-4722-AF5D-E2707A665456}"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25404652"/>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3"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4"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FB4A39D4-9A59-48DC-B810-061CA16DBEFD}"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87753763"/>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38670" y="186170"/>
            <a:ext cx="2228380" cy="792307"/>
          </a:xfrm>
        </p:spPr>
        <p:txBody>
          <a:bodyPr anchor="b"/>
          <a:lstStyle>
            <a:lvl1pPr algn="l">
              <a:defRPr sz="1482" b="1"/>
            </a:lvl1pPr>
          </a:lstStyle>
          <a:p>
            <a:r>
              <a:rPr lang="en-US"/>
              <a:t>Click to edit Master title style</a:t>
            </a:r>
          </a:p>
        </p:txBody>
      </p:sp>
      <p:sp>
        <p:nvSpPr>
          <p:cNvPr id="3" name="Content Placeholder 2"/>
          <p:cNvSpPr>
            <a:spLocks noGrp="1"/>
          </p:cNvSpPr>
          <p:nvPr>
            <p:ph idx="1"/>
          </p:nvPr>
        </p:nvSpPr>
        <p:spPr>
          <a:xfrm>
            <a:off x="2648187" y="186173"/>
            <a:ext cx="3786481" cy="3990759"/>
          </a:xfrm>
        </p:spPr>
        <p:txBody>
          <a:bodyPr/>
          <a:lstStyle>
            <a:lvl1pPr>
              <a:defRPr sz="2296"/>
            </a:lvl1pPr>
            <a:lvl2pPr>
              <a:defRPr sz="2074"/>
            </a:lvl2pPr>
            <a:lvl3pPr>
              <a:defRPr sz="1704"/>
            </a:lvl3pPr>
            <a:lvl4pPr>
              <a:defRPr sz="1482"/>
            </a:lvl4pPr>
            <a:lvl5pPr>
              <a:defRPr sz="1482"/>
            </a:lvl5pPr>
            <a:lvl6pPr>
              <a:defRPr sz="1482"/>
            </a:lvl6pPr>
            <a:lvl7pPr>
              <a:defRPr sz="1482"/>
            </a:lvl7pPr>
            <a:lvl8pPr>
              <a:defRPr sz="1482"/>
            </a:lvl8pPr>
            <a:lvl9pPr>
              <a:defRPr sz="148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38670" y="978479"/>
            <a:ext cx="2228380" cy="3198452"/>
          </a:xfrm>
        </p:spPr>
        <p:txBody>
          <a:bodyPr/>
          <a:lstStyle>
            <a:lvl1pPr marL="0" indent="0">
              <a:buNone/>
              <a:defRPr sz="963"/>
            </a:lvl1pPr>
            <a:lvl2pPr marL="338580" indent="0">
              <a:buNone/>
              <a:defRPr sz="889"/>
            </a:lvl2pPr>
            <a:lvl3pPr marL="677158" indent="0">
              <a:buNone/>
              <a:defRPr sz="740"/>
            </a:lvl3pPr>
            <a:lvl4pPr marL="1015738" indent="0">
              <a:buNone/>
              <a:defRPr sz="592"/>
            </a:lvl4pPr>
            <a:lvl5pPr marL="1354319" indent="0">
              <a:buNone/>
              <a:defRPr sz="592"/>
            </a:lvl5pPr>
            <a:lvl6pPr marL="1692898" indent="0">
              <a:buNone/>
              <a:defRPr sz="592"/>
            </a:lvl6pPr>
            <a:lvl7pPr marL="2031479" indent="0">
              <a:buNone/>
              <a:defRPr sz="592"/>
            </a:lvl7pPr>
            <a:lvl8pPr marL="2370059" indent="0">
              <a:buNone/>
              <a:defRPr sz="592"/>
            </a:lvl8pPr>
            <a:lvl9pPr marL="2708638" indent="0">
              <a:buNone/>
              <a:defRPr sz="592"/>
            </a:lvl9pPr>
          </a:lstStyle>
          <a:p>
            <a:pPr lvl="0"/>
            <a:r>
              <a:rPr lang="en-US"/>
              <a:t>Click to edit Master text styles</a:t>
            </a:r>
          </a:p>
        </p:txBody>
      </p:sp>
      <p:sp>
        <p:nvSpPr>
          <p:cNvPr id="5"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7"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E16B5429-6FFF-410D-8B1F-479C7CC86C3A}"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04062353"/>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27622" y="3273137"/>
            <a:ext cx="4064000" cy="386412"/>
          </a:xfrm>
        </p:spPr>
        <p:txBody>
          <a:bodyPr anchor="b"/>
          <a:lstStyle>
            <a:lvl1pPr algn="l">
              <a:defRPr sz="1482" b="1"/>
            </a:lvl1pPr>
          </a:lstStyle>
          <a:p>
            <a:r>
              <a:rPr lang="en-US"/>
              <a:t>Click to edit Master title style</a:t>
            </a:r>
          </a:p>
        </p:txBody>
      </p:sp>
      <p:sp>
        <p:nvSpPr>
          <p:cNvPr id="3" name="Picture Placeholder 2"/>
          <p:cNvSpPr>
            <a:spLocks noGrp="1"/>
          </p:cNvSpPr>
          <p:nvPr>
            <p:ph type="pic" idx="1"/>
          </p:nvPr>
        </p:nvSpPr>
        <p:spPr>
          <a:xfrm>
            <a:off x="1327622" y="417803"/>
            <a:ext cx="4064000" cy="2805545"/>
          </a:xfrm>
        </p:spPr>
        <p:txBody>
          <a:bodyPr lIns="91421" tIns="45709" rIns="91421" bIns="45709" rtlCol="0">
            <a:normAutofit/>
          </a:bodyPr>
          <a:lstStyle>
            <a:lvl1pPr marL="0" indent="0">
              <a:buNone/>
              <a:defRPr sz="2296"/>
            </a:lvl1pPr>
            <a:lvl2pPr marL="338580" indent="0">
              <a:buNone/>
              <a:defRPr sz="2074"/>
            </a:lvl2pPr>
            <a:lvl3pPr marL="677158" indent="0">
              <a:buNone/>
              <a:defRPr sz="1704"/>
            </a:lvl3pPr>
            <a:lvl4pPr marL="1015738" indent="0">
              <a:buNone/>
              <a:defRPr sz="1482"/>
            </a:lvl4pPr>
            <a:lvl5pPr marL="1354319" indent="0">
              <a:buNone/>
              <a:defRPr sz="1482"/>
            </a:lvl5pPr>
            <a:lvl6pPr marL="1692898" indent="0">
              <a:buNone/>
              <a:defRPr sz="1482"/>
            </a:lvl6pPr>
            <a:lvl7pPr marL="2031479" indent="0">
              <a:buNone/>
              <a:defRPr sz="1482"/>
            </a:lvl7pPr>
            <a:lvl8pPr marL="2370059" indent="0">
              <a:buNone/>
              <a:defRPr sz="1482"/>
            </a:lvl8pPr>
            <a:lvl9pPr marL="2708638" indent="0">
              <a:buNone/>
              <a:defRPr sz="1482"/>
            </a:lvl9pPr>
          </a:lstStyle>
          <a:p>
            <a:pPr lvl="0"/>
            <a:endParaRPr lang="en-US" noProof="0"/>
          </a:p>
        </p:txBody>
      </p:sp>
      <p:sp>
        <p:nvSpPr>
          <p:cNvPr id="4" name="Text Placeholder 3"/>
          <p:cNvSpPr>
            <a:spLocks noGrp="1"/>
          </p:cNvSpPr>
          <p:nvPr>
            <p:ph type="body" sz="half" idx="2"/>
          </p:nvPr>
        </p:nvSpPr>
        <p:spPr>
          <a:xfrm>
            <a:off x="1327622" y="3659549"/>
            <a:ext cx="4064000" cy="548770"/>
          </a:xfrm>
        </p:spPr>
        <p:txBody>
          <a:bodyPr/>
          <a:lstStyle>
            <a:lvl1pPr marL="0" indent="0">
              <a:buNone/>
              <a:defRPr sz="963"/>
            </a:lvl1pPr>
            <a:lvl2pPr marL="338580" indent="0">
              <a:buNone/>
              <a:defRPr sz="889"/>
            </a:lvl2pPr>
            <a:lvl3pPr marL="677158" indent="0">
              <a:buNone/>
              <a:defRPr sz="740"/>
            </a:lvl3pPr>
            <a:lvl4pPr marL="1015738" indent="0">
              <a:buNone/>
              <a:defRPr sz="592"/>
            </a:lvl4pPr>
            <a:lvl5pPr marL="1354319" indent="0">
              <a:buNone/>
              <a:defRPr sz="592"/>
            </a:lvl5pPr>
            <a:lvl6pPr marL="1692898" indent="0">
              <a:buNone/>
              <a:defRPr sz="592"/>
            </a:lvl6pPr>
            <a:lvl7pPr marL="2031479" indent="0">
              <a:buNone/>
              <a:defRPr sz="592"/>
            </a:lvl7pPr>
            <a:lvl8pPr marL="2370059" indent="0">
              <a:buNone/>
              <a:defRPr sz="592"/>
            </a:lvl8pPr>
            <a:lvl9pPr marL="2708638" indent="0">
              <a:buNone/>
              <a:defRPr sz="592"/>
            </a:lvl9pPr>
          </a:lstStyle>
          <a:p>
            <a:pPr lvl="0"/>
            <a:r>
              <a:rPr lang="en-US"/>
              <a:t>Click to edit Master text styles</a:t>
            </a:r>
          </a:p>
        </p:txBody>
      </p:sp>
      <p:sp>
        <p:nvSpPr>
          <p:cNvPr id="5"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7"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0B0EAC48-33EA-4F73-BD2D-0BDB67CAF9D4}"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15292273"/>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38BED6C2-D03F-4346-BDEB-1E683FD88049}"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382274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561061" indent="0" algn="ctr">
              <a:buNone/>
              <a:defRPr/>
            </a:lvl2pPr>
            <a:lvl3pPr marL="1122121" indent="0" algn="ctr">
              <a:buNone/>
              <a:defRPr/>
            </a:lvl3pPr>
            <a:lvl4pPr marL="1683182" indent="0" algn="ctr">
              <a:buNone/>
              <a:defRPr/>
            </a:lvl4pPr>
            <a:lvl5pPr marL="2244242" indent="0" algn="ctr">
              <a:buNone/>
              <a:defRPr/>
            </a:lvl5pPr>
            <a:lvl6pPr marL="2805303" indent="0" algn="ctr">
              <a:buNone/>
              <a:defRPr/>
            </a:lvl6pPr>
            <a:lvl7pPr marL="3366364" indent="0" algn="ctr">
              <a:buNone/>
              <a:defRPr/>
            </a:lvl7pPr>
            <a:lvl8pPr marL="3927423" indent="0" algn="ctr">
              <a:buNone/>
              <a:defRPr/>
            </a:lvl8pPr>
            <a:lvl9pPr marL="4488484"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vi-VN"/>
          </a:p>
        </p:txBody>
      </p:sp>
      <p:sp>
        <p:nvSpPr>
          <p:cNvPr id="5" name="Rectangle 5"/>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vi-VN"/>
          </a:p>
        </p:txBody>
      </p:sp>
      <p:sp>
        <p:nvSpPr>
          <p:cNvPr id="6" name="Rectangle 6"/>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A2EFC6EB-5899-4113-A1E8-6E0FF185C6EA}" type="slidenum">
              <a:rPr lang="en-US" altLang="en-US" smtClean="0"/>
              <a:pPr defTabSz="623438" fontAlgn="base">
                <a:spcBef>
                  <a:spcPct val="0"/>
                </a:spcBef>
                <a:spcAft>
                  <a:spcPct val="0"/>
                </a:spcAft>
                <a:defRPr/>
              </a:pPr>
              <a:t>‹#›</a:t>
            </a:fld>
            <a:endParaRPr lang="en-US" altLang="en-US"/>
          </a:p>
        </p:txBody>
      </p:sp>
    </p:spTree>
    <p:extLst>
      <p:ext uri="{BB962C8B-B14F-4D97-AF65-F5344CB8AC3E}">
        <p14:creationId xmlns:p14="http://schemas.microsoft.com/office/powerpoint/2010/main" val="1920252550"/>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10667" y="187254"/>
            <a:ext cx="1524000" cy="398967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38670" y="187254"/>
            <a:ext cx="4459111" cy="398967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2A19BBA9-8899-4B03-B37A-E5FFA8BD3C2B}"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66690977"/>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08001" y="1452564"/>
            <a:ext cx="5757333" cy="1002290"/>
          </a:xfrm>
        </p:spPr>
        <p:txBody>
          <a:bodyPr/>
          <a:lstStyle/>
          <a:p>
            <a:r>
              <a:rPr lang="en-US"/>
              <a:t>Click to edit Master title style</a:t>
            </a:r>
          </a:p>
        </p:txBody>
      </p:sp>
      <p:sp>
        <p:nvSpPr>
          <p:cNvPr id="3" name="Subtitle 2"/>
          <p:cNvSpPr>
            <a:spLocks noGrp="1"/>
          </p:cNvSpPr>
          <p:nvPr>
            <p:ph type="subTitle" idx="1"/>
          </p:nvPr>
        </p:nvSpPr>
        <p:spPr>
          <a:xfrm>
            <a:off x="1016000" y="2649684"/>
            <a:ext cx="4741334" cy="1194955"/>
          </a:xfrm>
        </p:spPr>
        <p:txBody>
          <a:bodyPr/>
          <a:lstStyle>
            <a:lvl1pPr marL="0" indent="0" algn="ctr">
              <a:buNone/>
              <a:defRPr>
                <a:solidFill>
                  <a:schemeClr val="tx1">
                    <a:tint val="75000"/>
                  </a:schemeClr>
                </a:solidFill>
              </a:defRPr>
            </a:lvl1pPr>
            <a:lvl2pPr marL="338580" indent="0" algn="ctr">
              <a:buNone/>
              <a:defRPr>
                <a:solidFill>
                  <a:schemeClr val="tx1">
                    <a:tint val="75000"/>
                  </a:schemeClr>
                </a:solidFill>
              </a:defRPr>
            </a:lvl2pPr>
            <a:lvl3pPr marL="677158" indent="0" algn="ctr">
              <a:buNone/>
              <a:defRPr>
                <a:solidFill>
                  <a:schemeClr val="tx1">
                    <a:tint val="75000"/>
                  </a:schemeClr>
                </a:solidFill>
              </a:defRPr>
            </a:lvl3pPr>
            <a:lvl4pPr marL="1015738" indent="0" algn="ctr">
              <a:buNone/>
              <a:defRPr>
                <a:solidFill>
                  <a:schemeClr val="tx1">
                    <a:tint val="75000"/>
                  </a:schemeClr>
                </a:solidFill>
              </a:defRPr>
            </a:lvl4pPr>
            <a:lvl5pPr marL="1354319" indent="0" algn="ctr">
              <a:buNone/>
              <a:defRPr>
                <a:solidFill>
                  <a:schemeClr val="tx1">
                    <a:tint val="75000"/>
                  </a:schemeClr>
                </a:solidFill>
              </a:defRPr>
            </a:lvl5pPr>
            <a:lvl6pPr marL="1692898" indent="0" algn="ctr">
              <a:buNone/>
              <a:defRPr>
                <a:solidFill>
                  <a:schemeClr val="tx1">
                    <a:tint val="75000"/>
                  </a:schemeClr>
                </a:solidFill>
              </a:defRPr>
            </a:lvl6pPr>
            <a:lvl7pPr marL="2031479" indent="0" algn="ctr">
              <a:buNone/>
              <a:defRPr>
                <a:solidFill>
                  <a:schemeClr val="tx1">
                    <a:tint val="75000"/>
                  </a:schemeClr>
                </a:solidFill>
              </a:defRPr>
            </a:lvl7pPr>
            <a:lvl8pPr marL="2370059" indent="0" algn="ctr">
              <a:buNone/>
              <a:defRPr>
                <a:solidFill>
                  <a:schemeClr val="tx1">
                    <a:tint val="75000"/>
                  </a:schemeClr>
                </a:solidFill>
              </a:defRPr>
            </a:lvl8pPr>
            <a:lvl9pPr marL="2708638" indent="0" algn="ctr">
              <a:buNone/>
              <a:defRPr>
                <a:solidFill>
                  <a:schemeClr val="tx1">
                    <a:tint val="75000"/>
                  </a:schemeClr>
                </a:solidFill>
              </a:defRPr>
            </a:lvl9pPr>
          </a:lstStyle>
          <a:p>
            <a:r>
              <a:rPr lang="en-US"/>
              <a:t>Click to edit Master subtitle style</a:t>
            </a:r>
          </a:p>
        </p:txBody>
      </p:sp>
      <p:sp>
        <p:nvSpPr>
          <p:cNvPr id="4"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56A3A699-F147-4504-B61C-5669A6D0BF32}"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38281722"/>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32F7B7F1-F940-41D8-ACDB-FDC0B2A51C5C}"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1028896"/>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5047" y="3004705"/>
            <a:ext cx="5757333" cy="928688"/>
          </a:xfrm>
        </p:spPr>
        <p:txBody>
          <a:bodyPr anchor="t"/>
          <a:lstStyle>
            <a:lvl1pPr algn="l">
              <a:defRPr sz="2963" b="1" cap="all"/>
            </a:lvl1pPr>
          </a:lstStyle>
          <a:p>
            <a:r>
              <a:rPr lang="en-US"/>
              <a:t>Click to edit Master title style</a:t>
            </a:r>
          </a:p>
        </p:txBody>
      </p:sp>
      <p:sp>
        <p:nvSpPr>
          <p:cNvPr id="3" name="Text Placeholder 2"/>
          <p:cNvSpPr>
            <a:spLocks noGrp="1"/>
          </p:cNvSpPr>
          <p:nvPr>
            <p:ph type="body" idx="1"/>
          </p:nvPr>
        </p:nvSpPr>
        <p:spPr>
          <a:xfrm>
            <a:off x="535047" y="1981852"/>
            <a:ext cx="5757333" cy="1022855"/>
          </a:xfrm>
        </p:spPr>
        <p:txBody>
          <a:bodyPr anchor="b"/>
          <a:lstStyle>
            <a:lvl1pPr marL="0" indent="0">
              <a:buNone/>
              <a:defRPr sz="1482">
                <a:solidFill>
                  <a:schemeClr val="tx1">
                    <a:tint val="75000"/>
                  </a:schemeClr>
                </a:solidFill>
              </a:defRPr>
            </a:lvl1pPr>
            <a:lvl2pPr marL="338580" indent="0">
              <a:buNone/>
              <a:defRPr sz="1334">
                <a:solidFill>
                  <a:schemeClr val="tx1">
                    <a:tint val="75000"/>
                  </a:schemeClr>
                </a:solidFill>
              </a:defRPr>
            </a:lvl2pPr>
            <a:lvl3pPr marL="677158" indent="0">
              <a:buNone/>
              <a:defRPr sz="1259">
                <a:solidFill>
                  <a:schemeClr val="tx1">
                    <a:tint val="75000"/>
                  </a:schemeClr>
                </a:solidFill>
              </a:defRPr>
            </a:lvl3pPr>
            <a:lvl4pPr marL="1015738" indent="0">
              <a:buNone/>
              <a:defRPr sz="963">
                <a:solidFill>
                  <a:schemeClr val="tx1">
                    <a:tint val="75000"/>
                  </a:schemeClr>
                </a:solidFill>
              </a:defRPr>
            </a:lvl4pPr>
            <a:lvl5pPr marL="1354319" indent="0">
              <a:buNone/>
              <a:defRPr sz="963">
                <a:solidFill>
                  <a:schemeClr val="tx1">
                    <a:tint val="75000"/>
                  </a:schemeClr>
                </a:solidFill>
              </a:defRPr>
            </a:lvl5pPr>
            <a:lvl6pPr marL="1692898" indent="0">
              <a:buNone/>
              <a:defRPr sz="963">
                <a:solidFill>
                  <a:schemeClr val="tx1">
                    <a:tint val="75000"/>
                  </a:schemeClr>
                </a:solidFill>
              </a:defRPr>
            </a:lvl6pPr>
            <a:lvl7pPr marL="2031479" indent="0">
              <a:buNone/>
              <a:defRPr sz="963">
                <a:solidFill>
                  <a:schemeClr val="tx1">
                    <a:tint val="75000"/>
                  </a:schemeClr>
                </a:solidFill>
              </a:defRPr>
            </a:lvl7pPr>
            <a:lvl8pPr marL="2370059" indent="0">
              <a:buNone/>
              <a:defRPr sz="963">
                <a:solidFill>
                  <a:schemeClr val="tx1">
                    <a:tint val="75000"/>
                  </a:schemeClr>
                </a:solidFill>
              </a:defRPr>
            </a:lvl8pPr>
            <a:lvl9pPr marL="2708638" indent="0">
              <a:buNone/>
              <a:defRPr sz="963">
                <a:solidFill>
                  <a:schemeClr val="tx1">
                    <a:tint val="75000"/>
                  </a:schemeClr>
                </a:solidFill>
              </a:defRPr>
            </a:lvl9pPr>
          </a:lstStyle>
          <a:p>
            <a:pPr lvl="0"/>
            <a:r>
              <a:rPr lang="en-US"/>
              <a:t>Click to edit Master text styles</a:t>
            </a:r>
          </a:p>
        </p:txBody>
      </p:sp>
      <p:sp>
        <p:nvSpPr>
          <p:cNvPr id="4"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3F50F177-9414-4E3B-9EDD-1A03FEE0FB4F}"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60781027"/>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38670" y="1091047"/>
            <a:ext cx="2991556" cy="3085884"/>
          </a:xfrm>
        </p:spPr>
        <p:txBody>
          <a:bodyPr/>
          <a:lstStyle>
            <a:lvl1pPr>
              <a:defRPr sz="2074"/>
            </a:lvl1pPr>
            <a:lvl2pPr>
              <a:defRPr sz="1704"/>
            </a:lvl2pPr>
            <a:lvl3pPr>
              <a:defRPr sz="1482"/>
            </a:lvl3pPr>
            <a:lvl4pPr>
              <a:defRPr sz="1334"/>
            </a:lvl4pPr>
            <a:lvl5pPr>
              <a:defRPr sz="1334"/>
            </a:lvl5pPr>
            <a:lvl6pPr>
              <a:defRPr sz="1334"/>
            </a:lvl6pPr>
            <a:lvl7pPr>
              <a:defRPr sz="1334"/>
            </a:lvl7pPr>
            <a:lvl8pPr>
              <a:defRPr sz="1334"/>
            </a:lvl8pPr>
            <a:lvl9pPr>
              <a:defRPr sz="133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443113" y="1091047"/>
            <a:ext cx="2991556" cy="3085884"/>
          </a:xfrm>
        </p:spPr>
        <p:txBody>
          <a:bodyPr/>
          <a:lstStyle>
            <a:lvl1pPr>
              <a:defRPr sz="2074"/>
            </a:lvl1pPr>
            <a:lvl2pPr>
              <a:defRPr sz="1704"/>
            </a:lvl2pPr>
            <a:lvl3pPr>
              <a:defRPr sz="1482"/>
            </a:lvl3pPr>
            <a:lvl4pPr>
              <a:defRPr sz="1334"/>
            </a:lvl4pPr>
            <a:lvl5pPr>
              <a:defRPr sz="1334"/>
            </a:lvl5pPr>
            <a:lvl6pPr>
              <a:defRPr sz="1334"/>
            </a:lvl6pPr>
            <a:lvl7pPr>
              <a:defRPr sz="1334"/>
            </a:lvl7pPr>
            <a:lvl8pPr>
              <a:defRPr sz="1334"/>
            </a:lvl8pPr>
            <a:lvl9pPr>
              <a:defRPr sz="133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7"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427C4AB8-8431-487F-B0A7-ECD3EB823222}"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26543888"/>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38669" y="1046671"/>
            <a:ext cx="2992732" cy="436201"/>
          </a:xfrm>
        </p:spPr>
        <p:txBody>
          <a:bodyPr anchor="b"/>
          <a:lstStyle>
            <a:lvl1pPr marL="0" indent="0">
              <a:buNone/>
              <a:defRPr sz="1704" b="1"/>
            </a:lvl1pPr>
            <a:lvl2pPr marL="338580" indent="0">
              <a:buNone/>
              <a:defRPr sz="1482" b="1"/>
            </a:lvl2pPr>
            <a:lvl3pPr marL="677158" indent="0">
              <a:buNone/>
              <a:defRPr sz="1334" b="1"/>
            </a:lvl3pPr>
            <a:lvl4pPr marL="1015738" indent="0">
              <a:buNone/>
              <a:defRPr sz="1259" b="1"/>
            </a:lvl4pPr>
            <a:lvl5pPr marL="1354319" indent="0">
              <a:buNone/>
              <a:defRPr sz="1259" b="1"/>
            </a:lvl5pPr>
            <a:lvl6pPr marL="1692898" indent="0">
              <a:buNone/>
              <a:defRPr sz="1259" b="1"/>
            </a:lvl6pPr>
            <a:lvl7pPr marL="2031479" indent="0">
              <a:buNone/>
              <a:defRPr sz="1259" b="1"/>
            </a:lvl7pPr>
            <a:lvl8pPr marL="2370059" indent="0">
              <a:buNone/>
              <a:defRPr sz="1259" b="1"/>
            </a:lvl8pPr>
            <a:lvl9pPr marL="2708638" indent="0">
              <a:buNone/>
              <a:defRPr sz="1259" b="1"/>
            </a:lvl9pPr>
          </a:lstStyle>
          <a:p>
            <a:pPr lvl="0"/>
            <a:r>
              <a:rPr lang="en-US"/>
              <a:t>Click to edit Master text styles</a:t>
            </a:r>
          </a:p>
        </p:txBody>
      </p:sp>
      <p:sp>
        <p:nvSpPr>
          <p:cNvPr id="4" name="Content Placeholder 3"/>
          <p:cNvSpPr>
            <a:spLocks noGrp="1"/>
          </p:cNvSpPr>
          <p:nvPr>
            <p:ph sz="half" idx="2"/>
          </p:nvPr>
        </p:nvSpPr>
        <p:spPr>
          <a:xfrm>
            <a:off x="338669" y="1482869"/>
            <a:ext cx="2992732" cy="2694060"/>
          </a:xfrm>
        </p:spPr>
        <p:txBody>
          <a:bodyPr/>
          <a:lstStyle>
            <a:lvl1pPr>
              <a:defRPr sz="1704"/>
            </a:lvl1pPr>
            <a:lvl2pPr>
              <a:defRPr sz="1482"/>
            </a:lvl2pPr>
            <a:lvl3pPr>
              <a:defRPr sz="1334"/>
            </a:lvl3pPr>
            <a:lvl4pPr>
              <a:defRPr sz="1259"/>
            </a:lvl4pPr>
            <a:lvl5pPr>
              <a:defRPr sz="1259"/>
            </a:lvl5pPr>
            <a:lvl6pPr>
              <a:defRPr sz="1259"/>
            </a:lvl6pPr>
            <a:lvl7pPr>
              <a:defRPr sz="1259"/>
            </a:lvl7pPr>
            <a:lvl8pPr>
              <a:defRPr sz="1259"/>
            </a:lvl8pPr>
            <a:lvl9pPr>
              <a:defRPr sz="125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440762" y="1046671"/>
            <a:ext cx="2993908" cy="436201"/>
          </a:xfrm>
        </p:spPr>
        <p:txBody>
          <a:bodyPr anchor="b"/>
          <a:lstStyle>
            <a:lvl1pPr marL="0" indent="0">
              <a:buNone/>
              <a:defRPr sz="1704" b="1"/>
            </a:lvl1pPr>
            <a:lvl2pPr marL="338580" indent="0">
              <a:buNone/>
              <a:defRPr sz="1482" b="1"/>
            </a:lvl2pPr>
            <a:lvl3pPr marL="677158" indent="0">
              <a:buNone/>
              <a:defRPr sz="1334" b="1"/>
            </a:lvl3pPr>
            <a:lvl4pPr marL="1015738" indent="0">
              <a:buNone/>
              <a:defRPr sz="1259" b="1"/>
            </a:lvl4pPr>
            <a:lvl5pPr marL="1354319" indent="0">
              <a:buNone/>
              <a:defRPr sz="1259" b="1"/>
            </a:lvl5pPr>
            <a:lvl6pPr marL="1692898" indent="0">
              <a:buNone/>
              <a:defRPr sz="1259" b="1"/>
            </a:lvl6pPr>
            <a:lvl7pPr marL="2031479" indent="0">
              <a:buNone/>
              <a:defRPr sz="1259" b="1"/>
            </a:lvl7pPr>
            <a:lvl8pPr marL="2370059" indent="0">
              <a:buNone/>
              <a:defRPr sz="1259" b="1"/>
            </a:lvl8pPr>
            <a:lvl9pPr marL="2708638" indent="0">
              <a:buNone/>
              <a:defRPr sz="1259" b="1"/>
            </a:lvl9pPr>
          </a:lstStyle>
          <a:p>
            <a:pPr lvl="0"/>
            <a:r>
              <a:rPr lang="en-US"/>
              <a:t>Click to edit Master text styles</a:t>
            </a:r>
          </a:p>
        </p:txBody>
      </p:sp>
      <p:sp>
        <p:nvSpPr>
          <p:cNvPr id="6" name="Content Placeholder 5"/>
          <p:cNvSpPr>
            <a:spLocks noGrp="1"/>
          </p:cNvSpPr>
          <p:nvPr>
            <p:ph sz="quarter" idx="4"/>
          </p:nvPr>
        </p:nvSpPr>
        <p:spPr>
          <a:xfrm>
            <a:off x="3440762" y="1482869"/>
            <a:ext cx="2993908" cy="2694060"/>
          </a:xfrm>
        </p:spPr>
        <p:txBody>
          <a:bodyPr/>
          <a:lstStyle>
            <a:lvl1pPr>
              <a:defRPr sz="1704"/>
            </a:lvl1pPr>
            <a:lvl2pPr>
              <a:defRPr sz="1482"/>
            </a:lvl2pPr>
            <a:lvl3pPr>
              <a:defRPr sz="1334"/>
            </a:lvl3pPr>
            <a:lvl4pPr>
              <a:defRPr sz="1259"/>
            </a:lvl4pPr>
            <a:lvl5pPr>
              <a:defRPr sz="1259"/>
            </a:lvl5pPr>
            <a:lvl6pPr>
              <a:defRPr sz="1259"/>
            </a:lvl6pPr>
            <a:lvl7pPr>
              <a:defRPr sz="1259"/>
            </a:lvl7pPr>
            <a:lvl8pPr>
              <a:defRPr sz="1259"/>
            </a:lvl8pPr>
            <a:lvl9pPr>
              <a:defRPr sz="125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8"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9"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A6AF6FBC-2FFA-4672-8C38-418F14A201A8}"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95375685"/>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4"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5E29BD0C-ADD7-4722-AF5D-E2707A665456}"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38941927"/>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3"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4"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FB4A39D4-9A59-48DC-B810-061CA16DBEFD}"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17360528"/>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38670" y="186170"/>
            <a:ext cx="2228380" cy="792307"/>
          </a:xfrm>
        </p:spPr>
        <p:txBody>
          <a:bodyPr anchor="b"/>
          <a:lstStyle>
            <a:lvl1pPr algn="l">
              <a:defRPr sz="1482" b="1"/>
            </a:lvl1pPr>
          </a:lstStyle>
          <a:p>
            <a:r>
              <a:rPr lang="en-US"/>
              <a:t>Click to edit Master title style</a:t>
            </a:r>
          </a:p>
        </p:txBody>
      </p:sp>
      <p:sp>
        <p:nvSpPr>
          <p:cNvPr id="3" name="Content Placeholder 2"/>
          <p:cNvSpPr>
            <a:spLocks noGrp="1"/>
          </p:cNvSpPr>
          <p:nvPr>
            <p:ph idx="1"/>
          </p:nvPr>
        </p:nvSpPr>
        <p:spPr>
          <a:xfrm>
            <a:off x="2648187" y="186173"/>
            <a:ext cx="3786481" cy="3990759"/>
          </a:xfrm>
        </p:spPr>
        <p:txBody>
          <a:bodyPr/>
          <a:lstStyle>
            <a:lvl1pPr>
              <a:defRPr sz="2296"/>
            </a:lvl1pPr>
            <a:lvl2pPr>
              <a:defRPr sz="2074"/>
            </a:lvl2pPr>
            <a:lvl3pPr>
              <a:defRPr sz="1704"/>
            </a:lvl3pPr>
            <a:lvl4pPr>
              <a:defRPr sz="1482"/>
            </a:lvl4pPr>
            <a:lvl5pPr>
              <a:defRPr sz="1482"/>
            </a:lvl5pPr>
            <a:lvl6pPr>
              <a:defRPr sz="1482"/>
            </a:lvl6pPr>
            <a:lvl7pPr>
              <a:defRPr sz="1482"/>
            </a:lvl7pPr>
            <a:lvl8pPr>
              <a:defRPr sz="1482"/>
            </a:lvl8pPr>
            <a:lvl9pPr>
              <a:defRPr sz="148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38670" y="978479"/>
            <a:ext cx="2228380" cy="3198452"/>
          </a:xfrm>
        </p:spPr>
        <p:txBody>
          <a:bodyPr/>
          <a:lstStyle>
            <a:lvl1pPr marL="0" indent="0">
              <a:buNone/>
              <a:defRPr sz="963"/>
            </a:lvl1pPr>
            <a:lvl2pPr marL="338580" indent="0">
              <a:buNone/>
              <a:defRPr sz="889"/>
            </a:lvl2pPr>
            <a:lvl3pPr marL="677158" indent="0">
              <a:buNone/>
              <a:defRPr sz="740"/>
            </a:lvl3pPr>
            <a:lvl4pPr marL="1015738" indent="0">
              <a:buNone/>
              <a:defRPr sz="592"/>
            </a:lvl4pPr>
            <a:lvl5pPr marL="1354319" indent="0">
              <a:buNone/>
              <a:defRPr sz="592"/>
            </a:lvl5pPr>
            <a:lvl6pPr marL="1692898" indent="0">
              <a:buNone/>
              <a:defRPr sz="592"/>
            </a:lvl6pPr>
            <a:lvl7pPr marL="2031479" indent="0">
              <a:buNone/>
              <a:defRPr sz="592"/>
            </a:lvl7pPr>
            <a:lvl8pPr marL="2370059" indent="0">
              <a:buNone/>
              <a:defRPr sz="592"/>
            </a:lvl8pPr>
            <a:lvl9pPr marL="2708638" indent="0">
              <a:buNone/>
              <a:defRPr sz="592"/>
            </a:lvl9pPr>
          </a:lstStyle>
          <a:p>
            <a:pPr lvl="0"/>
            <a:r>
              <a:rPr lang="en-US"/>
              <a:t>Click to edit Master text styles</a:t>
            </a:r>
          </a:p>
        </p:txBody>
      </p:sp>
      <p:sp>
        <p:nvSpPr>
          <p:cNvPr id="5"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7"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E16B5429-6FFF-410D-8B1F-479C7CC86C3A}"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59352836"/>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27622" y="3273137"/>
            <a:ext cx="4064000" cy="386412"/>
          </a:xfrm>
        </p:spPr>
        <p:txBody>
          <a:bodyPr anchor="b"/>
          <a:lstStyle>
            <a:lvl1pPr algn="l">
              <a:defRPr sz="1482" b="1"/>
            </a:lvl1pPr>
          </a:lstStyle>
          <a:p>
            <a:r>
              <a:rPr lang="en-US"/>
              <a:t>Click to edit Master title style</a:t>
            </a:r>
          </a:p>
        </p:txBody>
      </p:sp>
      <p:sp>
        <p:nvSpPr>
          <p:cNvPr id="3" name="Picture Placeholder 2"/>
          <p:cNvSpPr>
            <a:spLocks noGrp="1"/>
          </p:cNvSpPr>
          <p:nvPr>
            <p:ph type="pic" idx="1"/>
          </p:nvPr>
        </p:nvSpPr>
        <p:spPr>
          <a:xfrm>
            <a:off x="1327622" y="417803"/>
            <a:ext cx="4064000" cy="2805545"/>
          </a:xfrm>
        </p:spPr>
        <p:txBody>
          <a:bodyPr lIns="91421" tIns="45709" rIns="91421" bIns="45709" rtlCol="0">
            <a:normAutofit/>
          </a:bodyPr>
          <a:lstStyle>
            <a:lvl1pPr marL="0" indent="0">
              <a:buNone/>
              <a:defRPr sz="2296"/>
            </a:lvl1pPr>
            <a:lvl2pPr marL="338580" indent="0">
              <a:buNone/>
              <a:defRPr sz="2074"/>
            </a:lvl2pPr>
            <a:lvl3pPr marL="677158" indent="0">
              <a:buNone/>
              <a:defRPr sz="1704"/>
            </a:lvl3pPr>
            <a:lvl4pPr marL="1015738" indent="0">
              <a:buNone/>
              <a:defRPr sz="1482"/>
            </a:lvl4pPr>
            <a:lvl5pPr marL="1354319" indent="0">
              <a:buNone/>
              <a:defRPr sz="1482"/>
            </a:lvl5pPr>
            <a:lvl6pPr marL="1692898" indent="0">
              <a:buNone/>
              <a:defRPr sz="1482"/>
            </a:lvl6pPr>
            <a:lvl7pPr marL="2031479" indent="0">
              <a:buNone/>
              <a:defRPr sz="1482"/>
            </a:lvl7pPr>
            <a:lvl8pPr marL="2370059" indent="0">
              <a:buNone/>
              <a:defRPr sz="1482"/>
            </a:lvl8pPr>
            <a:lvl9pPr marL="2708638" indent="0">
              <a:buNone/>
              <a:defRPr sz="1482"/>
            </a:lvl9pPr>
          </a:lstStyle>
          <a:p>
            <a:pPr lvl="0"/>
            <a:endParaRPr lang="en-US" noProof="0"/>
          </a:p>
        </p:txBody>
      </p:sp>
      <p:sp>
        <p:nvSpPr>
          <p:cNvPr id="4" name="Text Placeholder 3"/>
          <p:cNvSpPr>
            <a:spLocks noGrp="1"/>
          </p:cNvSpPr>
          <p:nvPr>
            <p:ph type="body" sz="half" idx="2"/>
          </p:nvPr>
        </p:nvSpPr>
        <p:spPr>
          <a:xfrm>
            <a:off x="1327622" y="3659549"/>
            <a:ext cx="4064000" cy="548770"/>
          </a:xfrm>
        </p:spPr>
        <p:txBody>
          <a:bodyPr/>
          <a:lstStyle>
            <a:lvl1pPr marL="0" indent="0">
              <a:buNone/>
              <a:defRPr sz="963"/>
            </a:lvl1pPr>
            <a:lvl2pPr marL="338580" indent="0">
              <a:buNone/>
              <a:defRPr sz="889"/>
            </a:lvl2pPr>
            <a:lvl3pPr marL="677158" indent="0">
              <a:buNone/>
              <a:defRPr sz="740"/>
            </a:lvl3pPr>
            <a:lvl4pPr marL="1015738" indent="0">
              <a:buNone/>
              <a:defRPr sz="592"/>
            </a:lvl4pPr>
            <a:lvl5pPr marL="1354319" indent="0">
              <a:buNone/>
              <a:defRPr sz="592"/>
            </a:lvl5pPr>
            <a:lvl6pPr marL="1692898" indent="0">
              <a:buNone/>
              <a:defRPr sz="592"/>
            </a:lvl6pPr>
            <a:lvl7pPr marL="2031479" indent="0">
              <a:buNone/>
              <a:defRPr sz="592"/>
            </a:lvl7pPr>
            <a:lvl8pPr marL="2370059" indent="0">
              <a:buNone/>
              <a:defRPr sz="592"/>
            </a:lvl8pPr>
            <a:lvl9pPr marL="2708638" indent="0">
              <a:buNone/>
              <a:defRPr sz="592"/>
            </a:lvl9pPr>
          </a:lstStyle>
          <a:p>
            <a:pPr lvl="0"/>
            <a:r>
              <a:rPr lang="en-US"/>
              <a:t>Click to edit Master text styles</a:t>
            </a:r>
          </a:p>
        </p:txBody>
      </p:sp>
      <p:sp>
        <p:nvSpPr>
          <p:cNvPr id="5"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7"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0B0EAC48-33EA-4F73-BD2D-0BDB67CAF9D4}"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245598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vi-VN"/>
          </a:p>
        </p:txBody>
      </p:sp>
      <p:sp>
        <p:nvSpPr>
          <p:cNvPr id="5" name="Rectangle 5"/>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vi-VN"/>
          </a:p>
        </p:txBody>
      </p:sp>
      <p:sp>
        <p:nvSpPr>
          <p:cNvPr id="6" name="Rectangle 6"/>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416AE0DF-F812-496E-BCC4-0CAAAC6F4620}" type="slidenum">
              <a:rPr lang="en-US" altLang="en-US" smtClean="0"/>
              <a:pPr defTabSz="623438" fontAlgn="base">
                <a:spcBef>
                  <a:spcPct val="0"/>
                </a:spcBef>
                <a:spcAft>
                  <a:spcPct val="0"/>
                </a:spcAft>
                <a:defRPr/>
              </a:pPr>
              <a:t>‹#›</a:t>
            </a:fld>
            <a:endParaRPr lang="en-US" altLang="en-US"/>
          </a:p>
        </p:txBody>
      </p:sp>
    </p:spTree>
    <p:extLst>
      <p:ext uri="{BB962C8B-B14F-4D97-AF65-F5344CB8AC3E}">
        <p14:creationId xmlns:p14="http://schemas.microsoft.com/office/powerpoint/2010/main" val="2285795944"/>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38BED6C2-D03F-4346-BDEB-1E683FD88049}"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093102"/>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10667" y="187254"/>
            <a:ext cx="1524000" cy="398967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38670" y="187254"/>
            <a:ext cx="4459111" cy="398967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2A19BBA9-8899-4B03-B37A-E5FFA8BD3C2B}"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2683230"/>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08001" y="1452564"/>
            <a:ext cx="5757333" cy="1002290"/>
          </a:xfrm>
        </p:spPr>
        <p:txBody>
          <a:bodyPr/>
          <a:lstStyle/>
          <a:p>
            <a:r>
              <a:rPr lang="en-US"/>
              <a:t>Click to edit Master title style</a:t>
            </a:r>
          </a:p>
        </p:txBody>
      </p:sp>
      <p:sp>
        <p:nvSpPr>
          <p:cNvPr id="3" name="Subtitle 2"/>
          <p:cNvSpPr>
            <a:spLocks noGrp="1"/>
          </p:cNvSpPr>
          <p:nvPr>
            <p:ph type="subTitle" idx="1"/>
          </p:nvPr>
        </p:nvSpPr>
        <p:spPr>
          <a:xfrm>
            <a:off x="1016000" y="2649684"/>
            <a:ext cx="4741334" cy="1194955"/>
          </a:xfrm>
        </p:spPr>
        <p:txBody>
          <a:bodyPr/>
          <a:lstStyle>
            <a:lvl1pPr marL="0" indent="0" algn="ctr">
              <a:buNone/>
              <a:defRPr>
                <a:solidFill>
                  <a:schemeClr val="tx1">
                    <a:tint val="75000"/>
                  </a:schemeClr>
                </a:solidFill>
              </a:defRPr>
            </a:lvl1pPr>
            <a:lvl2pPr marL="338580" indent="0" algn="ctr">
              <a:buNone/>
              <a:defRPr>
                <a:solidFill>
                  <a:schemeClr val="tx1">
                    <a:tint val="75000"/>
                  </a:schemeClr>
                </a:solidFill>
              </a:defRPr>
            </a:lvl2pPr>
            <a:lvl3pPr marL="677158" indent="0" algn="ctr">
              <a:buNone/>
              <a:defRPr>
                <a:solidFill>
                  <a:schemeClr val="tx1">
                    <a:tint val="75000"/>
                  </a:schemeClr>
                </a:solidFill>
              </a:defRPr>
            </a:lvl3pPr>
            <a:lvl4pPr marL="1015738" indent="0" algn="ctr">
              <a:buNone/>
              <a:defRPr>
                <a:solidFill>
                  <a:schemeClr val="tx1">
                    <a:tint val="75000"/>
                  </a:schemeClr>
                </a:solidFill>
              </a:defRPr>
            </a:lvl4pPr>
            <a:lvl5pPr marL="1354319" indent="0" algn="ctr">
              <a:buNone/>
              <a:defRPr>
                <a:solidFill>
                  <a:schemeClr val="tx1">
                    <a:tint val="75000"/>
                  </a:schemeClr>
                </a:solidFill>
              </a:defRPr>
            </a:lvl5pPr>
            <a:lvl6pPr marL="1692898" indent="0" algn="ctr">
              <a:buNone/>
              <a:defRPr>
                <a:solidFill>
                  <a:schemeClr val="tx1">
                    <a:tint val="75000"/>
                  </a:schemeClr>
                </a:solidFill>
              </a:defRPr>
            </a:lvl6pPr>
            <a:lvl7pPr marL="2031479" indent="0" algn="ctr">
              <a:buNone/>
              <a:defRPr>
                <a:solidFill>
                  <a:schemeClr val="tx1">
                    <a:tint val="75000"/>
                  </a:schemeClr>
                </a:solidFill>
              </a:defRPr>
            </a:lvl7pPr>
            <a:lvl8pPr marL="2370059" indent="0" algn="ctr">
              <a:buNone/>
              <a:defRPr>
                <a:solidFill>
                  <a:schemeClr val="tx1">
                    <a:tint val="75000"/>
                  </a:schemeClr>
                </a:solidFill>
              </a:defRPr>
            </a:lvl8pPr>
            <a:lvl9pPr marL="2708638" indent="0" algn="ctr">
              <a:buNone/>
              <a:defRPr>
                <a:solidFill>
                  <a:schemeClr val="tx1">
                    <a:tint val="75000"/>
                  </a:schemeClr>
                </a:solidFill>
              </a:defRPr>
            </a:lvl9pPr>
          </a:lstStyle>
          <a:p>
            <a:r>
              <a:rPr lang="en-US"/>
              <a:t>Click to edit Master subtitle style</a:t>
            </a:r>
          </a:p>
        </p:txBody>
      </p:sp>
      <p:sp>
        <p:nvSpPr>
          <p:cNvPr id="4"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56A3A699-F147-4504-B61C-5669A6D0BF32}"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46110097"/>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32F7B7F1-F940-41D8-ACDB-FDC0B2A51C5C}"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87572502"/>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5047" y="3004705"/>
            <a:ext cx="5757333" cy="928688"/>
          </a:xfrm>
        </p:spPr>
        <p:txBody>
          <a:bodyPr anchor="t"/>
          <a:lstStyle>
            <a:lvl1pPr algn="l">
              <a:defRPr sz="2963" b="1" cap="all"/>
            </a:lvl1pPr>
          </a:lstStyle>
          <a:p>
            <a:r>
              <a:rPr lang="en-US"/>
              <a:t>Click to edit Master title style</a:t>
            </a:r>
          </a:p>
        </p:txBody>
      </p:sp>
      <p:sp>
        <p:nvSpPr>
          <p:cNvPr id="3" name="Text Placeholder 2"/>
          <p:cNvSpPr>
            <a:spLocks noGrp="1"/>
          </p:cNvSpPr>
          <p:nvPr>
            <p:ph type="body" idx="1"/>
          </p:nvPr>
        </p:nvSpPr>
        <p:spPr>
          <a:xfrm>
            <a:off x="535047" y="1981852"/>
            <a:ext cx="5757333" cy="1022855"/>
          </a:xfrm>
        </p:spPr>
        <p:txBody>
          <a:bodyPr anchor="b"/>
          <a:lstStyle>
            <a:lvl1pPr marL="0" indent="0">
              <a:buNone/>
              <a:defRPr sz="1482">
                <a:solidFill>
                  <a:schemeClr val="tx1">
                    <a:tint val="75000"/>
                  </a:schemeClr>
                </a:solidFill>
              </a:defRPr>
            </a:lvl1pPr>
            <a:lvl2pPr marL="338580" indent="0">
              <a:buNone/>
              <a:defRPr sz="1334">
                <a:solidFill>
                  <a:schemeClr val="tx1">
                    <a:tint val="75000"/>
                  </a:schemeClr>
                </a:solidFill>
              </a:defRPr>
            </a:lvl2pPr>
            <a:lvl3pPr marL="677158" indent="0">
              <a:buNone/>
              <a:defRPr sz="1259">
                <a:solidFill>
                  <a:schemeClr val="tx1">
                    <a:tint val="75000"/>
                  </a:schemeClr>
                </a:solidFill>
              </a:defRPr>
            </a:lvl3pPr>
            <a:lvl4pPr marL="1015738" indent="0">
              <a:buNone/>
              <a:defRPr sz="963">
                <a:solidFill>
                  <a:schemeClr val="tx1">
                    <a:tint val="75000"/>
                  </a:schemeClr>
                </a:solidFill>
              </a:defRPr>
            </a:lvl4pPr>
            <a:lvl5pPr marL="1354319" indent="0">
              <a:buNone/>
              <a:defRPr sz="963">
                <a:solidFill>
                  <a:schemeClr val="tx1">
                    <a:tint val="75000"/>
                  </a:schemeClr>
                </a:solidFill>
              </a:defRPr>
            </a:lvl5pPr>
            <a:lvl6pPr marL="1692898" indent="0">
              <a:buNone/>
              <a:defRPr sz="963">
                <a:solidFill>
                  <a:schemeClr val="tx1">
                    <a:tint val="75000"/>
                  </a:schemeClr>
                </a:solidFill>
              </a:defRPr>
            </a:lvl6pPr>
            <a:lvl7pPr marL="2031479" indent="0">
              <a:buNone/>
              <a:defRPr sz="963">
                <a:solidFill>
                  <a:schemeClr val="tx1">
                    <a:tint val="75000"/>
                  </a:schemeClr>
                </a:solidFill>
              </a:defRPr>
            </a:lvl7pPr>
            <a:lvl8pPr marL="2370059" indent="0">
              <a:buNone/>
              <a:defRPr sz="963">
                <a:solidFill>
                  <a:schemeClr val="tx1">
                    <a:tint val="75000"/>
                  </a:schemeClr>
                </a:solidFill>
              </a:defRPr>
            </a:lvl8pPr>
            <a:lvl9pPr marL="2708638" indent="0">
              <a:buNone/>
              <a:defRPr sz="963">
                <a:solidFill>
                  <a:schemeClr val="tx1">
                    <a:tint val="75000"/>
                  </a:schemeClr>
                </a:solidFill>
              </a:defRPr>
            </a:lvl9pPr>
          </a:lstStyle>
          <a:p>
            <a:pPr lvl="0"/>
            <a:r>
              <a:rPr lang="en-US"/>
              <a:t>Click to edit Master text styles</a:t>
            </a:r>
          </a:p>
        </p:txBody>
      </p:sp>
      <p:sp>
        <p:nvSpPr>
          <p:cNvPr id="4"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3F50F177-9414-4E3B-9EDD-1A03FEE0FB4F}"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35401827"/>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38670" y="1091047"/>
            <a:ext cx="2991556" cy="3085884"/>
          </a:xfrm>
        </p:spPr>
        <p:txBody>
          <a:bodyPr/>
          <a:lstStyle>
            <a:lvl1pPr>
              <a:defRPr sz="2074"/>
            </a:lvl1pPr>
            <a:lvl2pPr>
              <a:defRPr sz="1704"/>
            </a:lvl2pPr>
            <a:lvl3pPr>
              <a:defRPr sz="1482"/>
            </a:lvl3pPr>
            <a:lvl4pPr>
              <a:defRPr sz="1334"/>
            </a:lvl4pPr>
            <a:lvl5pPr>
              <a:defRPr sz="1334"/>
            </a:lvl5pPr>
            <a:lvl6pPr>
              <a:defRPr sz="1334"/>
            </a:lvl6pPr>
            <a:lvl7pPr>
              <a:defRPr sz="1334"/>
            </a:lvl7pPr>
            <a:lvl8pPr>
              <a:defRPr sz="1334"/>
            </a:lvl8pPr>
            <a:lvl9pPr>
              <a:defRPr sz="133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443113" y="1091047"/>
            <a:ext cx="2991556" cy="3085884"/>
          </a:xfrm>
        </p:spPr>
        <p:txBody>
          <a:bodyPr/>
          <a:lstStyle>
            <a:lvl1pPr>
              <a:defRPr sz="2074"/>
            </a:lvl1pPr>
            <a:lvl2pPr>
              <a:defRPr sz="1704"/>
            </a:lvl2pPr>
            <a:lvl3pPr>
              <a:defRPr sz="1482"/>
            </a:lvl3pPr>
            <a:lvl4pPr>
              <a:defRPr sz="1334"/>
            </a:lvl4pPr>
            <a:lvl5pPr>
              <a:defRPr sz="1334"/>
            </a:lvl5pPr>
            <a:lvl6pPr>
              <a:defRPr sz="1334"/>
            </a:lvl6pPr>
            <a:lvl7pPr>
              <a:defRPr sz="1334"/>
            </a:lvl7pPr>
            <a:lvl8pPr>
              <a:defRPr sz="1334"/>
            </a:lvl8pPr>
            <a:lvl9pPr>
              <a:defRPr sz="133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7"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427C4AB8-8431-487F-B0A7-ECD3EB823222}"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35617833"/>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38669" y="1046671"/>
            <a:ext cx="2992732" cy="436201"/>
          </a:xfrm>
        </p:spPr>
        <p:txBody>
          <a:bodyPr anchor="b"/>
          <a:lstStyle>
            <a:lvl1pPr marL="0" indent="0">
              <a:buNone/>
              <a:defRPr sz="1704" b="1"/>
            </a:lvl1pPr>
            <a:lvl2pPr marL="338580" indent="0">
              <a:buNone/>
              <a:defRPr sz="1482" b="1"/>
            </a:lvl2pPr>
            <a:lvl3pPr marL="677158" indent="0">
              <a:buNone/>
              <a:defRPr sz="1334" b="1"/>
            </a:lvl3pPr>
            <a:lvl4pPr marL="1015738" indent="0">
              <a:buNone/>
              <a:defRPr sz="1259" b="1"/>
            </a:lvl4pPr>
            <a:lvl5pPr marL="1354319" indent="0">
              <a:buNone/>
              <a:defRPr sz="1259" b="1"/>
            </a:lvl5pPr>
            <a:lvl6pPr marL="1692898" indent="0">
              <a:buNone/>
              <a:defRPr sz="1259" b="1"/>
            </a:lvl6pPr>
            <a:lvl7pPr marL="2031479" indent="0">
              <a:buNone/>
              <a:defRPr sz="1259" b="1"/>
            </a:lvl7pPr>
            <a:lvl8pPr marL="2370059" indent="0">
              <a:buNone/>
              <a:defRPr sz="1259" b="1"/>
            </a:lvl8pPr>
            <a:lvl9pPr marL="2708638" indent="0">
              <a:buNone/>
              <a:defRPr sz="1259" b="1"/>
            </a:lvl9pPr>
          </a:lstStyle>
          <a:p>
            <a:pPr lvl="0"/>
            <a:r>
              <a:rPr lang="en-US"/>
              <a:t>Click to edit Master text styles</a:t>
            </a:r>
          </a:p>
        </p:txBody>
      </p:sp>
      <p:sp>
        <p:nvSpPr>
          <p:cNvPr id="4" name="Content Placeholder 3"/>
          <p:cNvSpPr>
            <a:spLocks noGrp="1"/>
          </p:cNvSpPr>
          <p:nvPr>
            <p:ph sz="half" idx="2"/>
          </p:nvPr>
        </p:nvSpPr>
        <p:spPr>
          <a:xfrm>
            <a:off x="338669" y="1482869"/>
            <a:ext cx="2992732" cy="2694060"/>
          </a:xfrm>
        </p:spPr>
        <p:txBody>
          <a:bodyPr/>
          <a:lstStyle>
            <a:lvl1pPr>
              <a:defRPr sz="1704"/>
            </a:lvl1pPr>
            <a:lvl2pPr>
              <a:defRPr sz="1482"/>
            </a:lvl2pPr>
            <a:lvl3pPr>
              <a:defRPr sz="1334"/>
            </a:lvl3pPr>
            <a:lvl4pPr>
              <a:defRPr sz="1259"/>
            </a:lvl4pPr>
            <a:lvl5pPr>
              <a:defRPr sz="1259"/>
            </a:lvl5pPr>
            <a:lvl6pPr>
              <a:defRPr sz="1259"/>
            </a:lvl6pPr>
            <a:lvl7pPr>
              <a:defRPr sz="1259"/>
            </a:lvl7pPr>
            <a:lvl8pPr>
              <a:defRPr sz="1259"/>
            </a:lvl8pPr>
            <a:lvl9pPr>
              <a:defRPr sz="125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440762" y="1046671"/>
            <a:ext cx="2993908" cy="436201"/>
          </a:xfrm>
        </p:spPr>
        <p:txBody>
          <a:bodyPr anchor="b"/>
          <a:lstStyle>
            <a:lvl1pPr marL="0" indent="0">
              <a:buNone/>
              <a:defRPr sz="1704" b="1"/>
            </a:lvl1pPr>
            <a:lvl2pPr marL="338580" indent="0">
              <a:buNone/>
              <a:defRPr sz="1482" b="1"/>
            </a:lvl2pPr>
            <a:lvl3pPr marL="677158" indent="0">
              <a:buNone/>
              <a:defRPr sz="1334" b="1"/>
            </a:lvl3pPr>
            <a:lvl4pPr marL="1015738" indent="0">
              <a:buNone/>
              <a:defRPr sz="1259" b="1"/>
            </a:lvl4pPr>
            <a:lvl5pPr marL="1354319" indent="0">
              <a:buNone/>
              <a:defRPr sz="1259" b="1"/>
            </a:lvl5pPr>
            <a:lvl6pPr marL="1692898" indent="0">
              <a:buNone/>
              <a:defRPr sz="1259" b="1"/>
            </a:lvl6pPr>
            <a:lvl7pPr marL="2031479" indent="0">
              <a:buNone/>
              <a:defRPr sz="1259" b="1"/>
            </a:lvl7pPr>
            <a:lvl8pPr marL="2370059" indent="0">
              <a:buNone/>
              <a:defRPr sz="1259" b="1"/>
            </a:lvl8pPr>
            <a:lvl9pPr marL="2708638" indent="0">
              <a:buNone/>
              <a:defRPr sz="1259" b="1"/>
            </a:lvl9pPr>
          </a:lstStyle>
          <a:p>
            <a:pPr lvl="0"/>
            <a:r>
              <a:rPr lang="en-US"/>
              <a:t>Click to edit Master text styles</a:t>
            </a:r>
          </a:p>
        </p:txBody>
      </p:sp>
      <p:sp>
        <p:nvSpPr>
          <p:cNvPr id="6" name="Content Placeholder 5"/>
          <p:cNvSpPr>
            <a:spLocks noGrp="1"/>
          </p:cNvSpPr>
          <p:nvPr>
            <p:ph sz="quarter" idx="4"/>
          </p:nvPr>
        </p:nvSpPr>
        <p:spPr>
          <a:xfrm>
            <a:off x="3440762" y="1482869"/>
            <a:ext cx="2993908" cy="2694060"/>
          </a:xfrm>
        </p:spPr>
        <p:txBody>
          <a:bodyPr/>
          <a:lstStyle>
            <a:lvl1pPr>
              <a:defRPr sz="1704"/>
            </a:lvl1pPr>
            <a:lvl2pPr>
              <a:defRPr sz="1482"/>
            </a:lvl2pPr>
            <a:lvl3pPr>
              <a:defRPr sz="1334"/>
            </a:lvl3pPr>
            <a:lvl4pPr>
              <a:defRPr sz="1259"/>
            </a:lvl4pPr>
            <a:lvl5pPr>
              <a:defRPr sz="1259"/>
            </a:lvl5pPr>
            <a:lvl6pPr>
              <a:defRPr sz="1259"/>
            </a:lvl6pPr>
            <a:lvl7pPr>
              <a:defRPr sz="1259"/>
            </a:lvl7pPr>
            <a:lvl8pPr>
              <a:defRPr sz="1259"/>
            </a:lvl8pPr>
            <a:lvl9pPr>
              <a:defRPr sz="125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8"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9"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A6AF6FBC-2FFA-4672-8C38-418F14A201A8}"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02335845"/>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4"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5E29BD0C-ADD7-4722-AF5D-E2707A665456}"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4532135"/>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3"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4"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FB4A39D4-9A59-48DC-B810-061CA16DBEFD}"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39019762"/>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38670" y="186170"/>
            <a:ext cx="2228380" cy="792307"/>
          </a:xfrm>
        </p:spPr>
        <p:txBody>
          <a:bodyPr anchor="b"/>
          <a:lstStyle>
            <a:lvl1pPr algn="l">
              <a:defRPr sz="1482" b="1"/>
            </a:lvl1pPr>
          </a:lstStyle>
          <a:p>
            <a:r>
              <a:rPr lang="en-US"/>
              <a:t>Click to edit Master title style</a:t>
            </a:r>
          </a:p>
        </p:txBody>
      </p:sp>
      <p:sp>
        <p:nvSpPr>
          <p:cNvPr id="3" name="Content Placeholder 2"/>
          <p:cNvSpPr>
            <a:spLocks noGrp="1"/>
          </p:cNvSpPr>
          <p:nvPr>
            <p:ph idx="1"/>
          </p:nvPr>
        </p:nvSpPr>
        <p:spPr>
          <a:xfrm>
            <a:off x="2648187" y="186173"/>
            <a:ext cx="3786481" cy="3990759"/>
          </a:xfrm>
        </p:spPr>
        <p:txBody>
          <a:bodyPr/>
          <a:lstStyle>
            <a:lvl1pPr>
              <a:defRPr sz="2296"/>
            </a:lvl1pPr>
            <a:lvl2pPr>
              <a:defRPr sz="2074"/>
            </a:lvl2pPr>
            <a:lvl3pPr>
              <a:defRPr sz="1704"/>
            </a:lvl3pPr>
            <a:lvl4pPr>
              <a:defRPr sz="1482"/>
            </a:lvl4pPr>
            <a:lvl5pPr>
              <a:defRPr sz="1482"/>
            </a:lvl5pPr>
            <a:lvl6pPr>
              <a:defRPr sz="1482"/>
            </a:lvl6pPr>
            <a:lvl7pPr>
              <a:defRPr sz="1482"/>
            </a:lvl7pPr>
            <a:lvl8pPr>
              <a:defRPr sz="1482"/>
            </a:lvl8pPr>
            <a:lvl9pPr>
              <a:defRPr sz="148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38670" y="978479"/>
            <a:ext cx="2228380" cy="3198452"/>
          </a:xfrm>
        </p:spPr>
        <p:txBody>
          <a:bodyPr/>
          <a:lstStyle>
            <a:lvl1pPr marL="0" indent="0">
              <a:buNone/>
              <a:defRPr sz="963"/>
            </a:lvl1pPr>
            <a:lvl2pPr marL="338580" indent="0">
              <a:buNone/>
              <a:defRPr sz="889"/>
            </a:lvl2pPr>
            <a:lvl3pPr marL="677158" indent="0">
              <a:buNone/>
              <a:defRPr sz="740"/>
            </a:lvl3pPr>
            <a:lvl4pPr marL="1015738" indent="0">
              <a:buNone/>
              <a:defRPr sz="592"/>
            </a:lvl4pPr>
            <a:lvl5pPr marL="1354319" indent="0">
              <a:buNone/>
              <a:defRPr sz="592"/>
            </a:lvl5pPr>
            <a:lvl6pPr marL="1692898" indent="0">
              <a:buNone/>
              <a:defRPr sz="592"/>
            </a:lvl6pPr>
            <a:lvl7pPr marL="2031479" indent="0">
              <a:buNone/>
              <a:defRPr sz="592"/>
            </a:lvl7pPr>
            <a:lvl8pPr marL="2370059" indent="0">
              <a:buNone/>
              <a:defRPr sz="592"/>
            </a:lvl8pPr>
            <a:lvl9pPr marL="2708638" indent="0">
              <a:buNone/>
              <a:defRPr sz="592"/>
            </a:lvl9pPr>
          </a:lstStyle>
          <a:p>
            <a:pPr lvl="0"/>
            <a:r>
              <a:rPr lang="en-US"/>
              <a:t>Click to edit Master text styles</a:t>
            </a:r>
          </a:p>
        </p:txBody>
      </p:sp>
      <p:sp>
        <p:nvSpPr>
          <p:cNvPr id="5"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7"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E16B5429-6FFF-410D-8B1F-479C7CC86C3A}"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497930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0"/>
            <a:ext cx="10363200" cy="1362075"/>
          </a:xfrm>
        </p:spPr>
        <p:txBody>
          <a:bodyPr anchor="t"/>
          <a:lstStyle>
            <a:lvl1pPr algn="l">
              <a:defRPr sz="4889" b="1" cap="all"/>
            </a:lvl1pPr>
          </a:lstStyle>
          <a:p>
            <a:r>
              <a:rPr lang="en-US"/>
              <a:t>Click to edit Master title style</a:t>
            </a:r>
          </a:p>
        </p:txBody>
      </p:sp>
      <p:sp>
        <p:nvSpPr>
          <p:cNvPr id="3" name="Text Placeholder 2"/>
          <p:cNvSpPr>
            <a:spLocks noGrp="1"/>
          </p:cNvSpPr>
          <p:nvPr>
            <p:ph type="body" idx="1"/>
          </p:nvPr>
        </p:nvSpPr>
        <p:spPr>
          <a:xfrm>
            <a:off x="963084" y="2906714"/>
            <a:ext cx="10363200" cy="1500187"/>
          </a:xfrm>
        </p:spPr>
        <p:txBody>
          <a:bodyPr anchor="b"/>
          <a:lstStyle>
            <a:lvl1pPr marL="0" indent="0">
              <a:buNone/>
              <a:defRPr sz="2444"/>
            </a:lvl1pPr>
            <a:lvl2pPr marL="561061" indent="0">
              <a:buNone/>
              <a:defRPr sz="2222"/>
            </a:lvl2pPr>
            <a:lvl3pPr marL="1122121" indent="0">
              <a:buNone/>
              <a:defRPr sz="2000"/>
            </a:lvl3pPr>
            <a:lvl4pPr marL="1683182" indent="0">
              <a:buNone/>
              <a:defRPr sz="1704"/>
            </a:lvl4pPr>
            <a:lvl5pPr marL="2244242" indent="0">
              <a:buNone/>
              <a:defRPr sz="1704"/>
            </a:lvl5pPr>
            <a:lvl6pPr marL="2805303" indent="0">
              <a:buNone/>
              <a:defRPr sz="1704"/>
            </a:lvl6pPr>
            <a:lvl7pPr marL="3366364" indent="0">
              <a:buNone/>
              <a:defRPr sz="1704"/>
            </a:lvl7pPr>
            <a:lvl8pPr marL="3927423" indent="0">
              <a:buNone/>
              <a:defRPr sz="1704"/>
            </a:lvl8pPr>
            <a:lvl9pPr marL="4488484" indent="0">
              <a:buNone/>
              <a:defRPr sz="1704"/>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vi-VN"/>
          </a:p>
        </p:txBody>
      </p:sp>
      <p:sp>
        <p:nvSpPr>
          <p:cNvPr id="5" name="Rectangle 5"/>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vi-VN"/>
          </a:p>
        </p:txBody>
      </p:sp>
      <p:sp>
        <p:nvSpPr>
          <p:cNvPr id="6" name="Rectangle 6"/>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750206CF-8A48-4DD3-90E8-910A1CB78D9A}" type="slidenum">
              <a:rPr lang="en-US" altLang="en-US" smtClean="0"/>
              <a:pPr defTabSz="623438" fontAlgn="base">
                <a:spcBef>
                  <a:spcPct val="0"/>
                </a:spcBef>
                <a:spcAft>
                  <a:spcPct val="0"/>
                </a:spcAft>
                <a:defRPr/>
              </a:pPr>
              <a:t>‹#›</a:t>
            </a:fld>
            <a:endParaRPr lang="en-US" altLang="en-US"/>
          </a:p>
        </p:txBody>
      </p:sp>
    </p:spTree>
    <p:extLst>
      <p:ext uri="{BB962C8B-B14F-4D97-AF65-F5344CB8AC3E}">
        <p14:creationId xmlns:p14="http://schemas.microsoft.com/office/powerpoint/2010/main" val="3626093177"/>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27622" y="3273137"/>
            <a:ext cx="4064000" cy="386412"/>
          </a:xfrm>
        </p:spPr>
        <p:txBody>
          <a:bodyPr anchor="b"/>
          <a:lstStyle>
            <a:lvl1pPr algn="l">
              <a:defRPr sz="1482" b="1"/>
            </a:lvl1pPr>
          </a:lstStyle>
          <a:p>
            <a:r>
              <a:rPr lang="en-US"/>
              <a:t>Click to edit Master title style</a:t>
            </a:r>
          </a:p>
        </p:txBody>
      </p:sp>
      <p:sp>
        <p:nvSpPr>
          <p:cNvPr id="3" name="Picture Placeholder 2"/>
          <p:cNvSpPr>
            <a:spLocks noGrp="1"/>
          </p:cNvSpPr>
          <p:nvPr>
            <p:ph type="pic" idx="1"/>
          </p:nvPr>
        </p:nvSpPr>
        <p:spPr>
          <a:xfrm>
            <a:off x="1327622" y="417803"/>
            <a:ext cx="4064000" cy="2805545"/>
          </a:xfrm>
        </p:spPr>
        <p:txBody>
          <a:bodyPr lIns="91421" tIns="45709" rIns="91421" bIns="45709" rtlCol="0">
            <a:normAutofit/>
          </a:bodyPr>
          <a:lstStyle>
            <a:lvl1pPr marL="0" indent="0">
              <a:buNone/>
              <a:defRPr sz="2296"/>
            </a:lvl1pPr>
            <a:lvl2pPr marL="338580" indent="0">
              <a:buNone/>
              <a:defRPr sz="2074"/>
            </a:lvl2pPr>
            <a:lvl3pPr marL="677158" indent="0">
              <a:buNone/>
              <a:defRPr sz="1704"/>
            </a:lvl3pPr>
            <a:lvl4pPr marL="1015738" indent="0">
              <a:buNone/>
              <a:defRPr sz="1482"/>
            </a:lvl4pPr>
            <a:lvl5pPr marL="1354319" indent="0">
              <a:buNone/>
              <a:defRPr sz="1482"/>
            </a:lvl5pPr>
            <a:lvl6pPr marL="1692898" indent="0">
              <a:buNone/>
              <a:defRPr sz="1482"/>
            </a:lvl6pPr>
            <a:lvl7pPr marL="2031479" indent="0">
              <a:buNone/>
              <a:defRPr sz="1482"/>
            </a:lvl7pPr>
            <a:lvl8pPr marL="2370059" indent="0">
              <a:buNone/>
              <a:defRPr sz="1482"/>
            </a:lvl8pPr>
            <a:lvl9pPr marL="2708638" indent="0">
              <a:buNone/>
              <a:defRPr sz="1482"/>
            </a:lvl9pPr>
          </a:lstStyle>
          <a:p>
            <a:pPr lvl="0"/>
            <a:endParaRPr lang="en-US" noProof="0"/>
          </a:p>
        </p:txBody>
      </p:sp>
      <p:sp>
        <p:nvSpPr>
          <p:cNvPr id="4" name="Text Placeholder 3"/>
          <p:cNvSpPr>
            <a:spLocks noGrp="1"/>
          </p:cNvSpPr>
          <p:nvPr>
            <p:ph type="body" sz="half" idx="2"/>
          </p:nvPr>
        </p:nvSpPr>
        <p:spPr>
          <a:xfrm>
            <a:off x="1327622" y="3659549"/>
            <a:ext cx="4064000" cy="548770"/>
          </a:xfrm>
        </p:spPr>
        <p:txBody>
          <a:bodyPr/>
          <a:lstStyle>
            <a:lvl1pPr marL="0" indent="0">
              <a:buNone/>
              <a:defRPr sz="963"/>
            </a:lvl1pPr>
            <a:lvl2pPr marL="338580" indent="0">
              <a:buNone/>
              <a:defRPr sz="889"/>
            </a:lvl2pPr>
            <a:lvl3pPr marL="677158" indent="0">
              <a:buNone/>
              <a:defRPr sz="740"/>
            </a:lvl3pPr>
            <a:lvl4pPr marL="1015738" indent="0">
              <a:buNone/>
              <a:defRPr sz="592"/>
            </a:lvl4pPr>
            <a:lvl5pPr marL="1354319" indent="0">
              <a:buNone/>
              <a:defRPr sz="592"/>
            </a:lvl5pPr>
            <a:lvl6pPr marL="1692898" indent="0">
              <a:buNone/>
              <a:defRPr sz="592"/>
            </a:lvl6pPr>
            <a:lvl7pPr marL="2031479" indent="0">
              <a:buNone/>
              <a:defRPr sz="592"/>
            </a:lvl7pPr>
            <a:lvl8pPr marL="2370059" indent="0">
              <a:buNone/>
              <a:defRPr sz="592"/>
            </a:lvl8pPr>
            <a:lvl9pPr marL="2708638" indent="0">
              <a:buNone/>
              <a:defRPr sz="592"/>
            </a:lvl9pPr>
          </a:lstStyle>
          <a:p>
            <a:pPr lvl="0"/>
            <a:r>
              <a:rPr lang="en-US"/>
              <a:t>Click to edit Master text styles</a:t>
            </a:r>
          </a:p>
        </p:txBody>
      </p:sp>
      <p:sp>
        <p:nvSpPr>
          <p:cNvPr id="5"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7"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0B0EAC48-33EA-4F73-BD2D-0BDB67CAF9D4}"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0206771"/>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38BED6C2-D03F-4346-BDEB-1E683FD88049}"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06526079"/>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10667" y="187254"/>
            <a:ext cx="1524000" cy="398967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38670" y="187254"/>
            <a:ext cx="4459111" cy="398967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2A19BBA9-8899-4B03-B37A-E5FFA8BD3C2B}"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61390794"/>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showMasterPhAnim="0" preserve="1" userDrawn="1">
  <p:cSld name="Title Slide">
    <p:spTree>
      <p:nvGrpSpPr>
        <p:cNvPr id="1" name=""/>
        <p:cNvGrpSpPr/>
        <p:nvPr/>
      </p:nvGrpSpPr>
      <p:grpSpPr>
        <a:xfrm>
          <a:off x="0" y="0"/>
          <a:ext cx="0" cy="0"/>
          <a:chOff x="0" y="0"/>
          <a:chExt cx="0" cy="0"/>
        </a:xfrm>
      </p:grpSpPr>
      <p:sp>
        <p:nvSpPr>
          <p:cNvPr id="4223" name="Rectangle 127"/>
          <p:cNvSpPr>
            <a:spLocks noChangeArrowheads="1"/>
          </p:cNvSpPr>
          <p:nvPr/>
        </p:nvSpPr>
        <p:spPr bwMode="gray">
          <a:xfrm>
            <a:off x="0" y="0"/>
            <a:ext cx="12192000" cy="1828800"/>
          </a:xfrm>
          <a:prstGeom prst="rect">
            <a:avLst/>
          </a:prstGeom>
          <a:gradFill rotWithShape="1">
            <a:gsLst>
              <a:gs pos="0">
                <a:schemeClr val="accent1"/>
              </a:gs>
              <a:gs pos="100000">
                <a:schemeClr val="accent1">
                  <a:gamma/>
                  <a:tint val="0"/>
                  <a:invGamma/>
                  <a:alpha val="0"/>
                </a:schemeClr>
              </a:gs>
            </a:gsLst>
            <a:lin ang="5400000" scaled="1"/>
          </a:gradFill>
          <a:ln w="9525">
            <a:noFill/>
            <a:miter lim="800000"/>
            <a:headEnd/>
            <a:tailEnd/>
          </a:ln>
          <a:effectLst/>
        </p:spPr>
        <p:txBody>
          <a:bodyPr wrap="none" anchor="ct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grpSp>
        <p:nvGrpSpPr>
          <p:cNvPr id="4111" name="Group 15"/>
          <p:cNvGrpSpPr>
            <a:grpSpLocks/>
          </p:cNvGrpSpPr>
          <p:nvPr/>
        </p:nvGrpSpPr>
        <p:grpSpPr bwMode="auto">
          <a:xfrm>
            <a:off x="203201" y="381000"/>
            <a:ext cx="9118600" cy="3365500"/>
            <a:chOff x="664" y="1951"/>
            <a:chExt cx="4308" cy="2120"/>
          </a:xfrm>
        </p:grpSpPr>
        <p:sp>
          <p:nvSpPr>
            <p:cNvPr id="4112" name="Freeform 16"/>
            <p:cNvSpPr>
              <a:spLocks/>
            </p:cNvSpPr>
            <p:nvPr/>
          </p:nvSpPr>
          <p:spPr bwMode="invGray">
            <a:xfrm>
              <a:off x="743" y="2045"/>
              <a:ext cx="1267" cy="1938"/>
            </a:xfrm>
            <a:custGeom>
              <a:avLst/>
              <a:gdLst/>
              <a:ahLst/>
              <a:cxnLst>
                <a:cxn ang="0">
                  <a:pos x="116" y="258"/>
                </a:cxn>
                <a:cxn ang="0">
                  <a:pos x="320" y="210"/>
                </a:cxn>
                <a:cxn ang="0">
                  <a:pos x="434" y="240"/>
                </a:cxn>
                <a:cxn ang="0">
                  <a:pos x="416" y="444"/>
                </a:cxn>
                <a:cxn ang="0">
                  <a:pos x="272" y="582"/>
                </a:cxn>
                <a:cxn ang="0">
                  <a:pos x="218" y="714"/>
                </a:cxn>
                <a:cxn ang="0">
                  <a:pos x="284" y="964"/>
                </a:cxn>
                <a:cxn ang="0">
                  <a:pos x="316" y="960"/>
                </a:cxn>
                <a:cxn ang="0">
                  <a:pos x="328" y="906"/>
                </a:cxn>
                <a:cxn ang="0">
                  <a:pos x="478" y="1154"/>
                </a:cxn>
                <a:cxn ang="0">
                  <a:pos x="650" y="1200"/>
                </a:cxn>
                <a:cxn ang="0">
                  <a:pos x="794" y="1350"/>
                </a:cxn>
                <a:cxn ang="0">
                  <a:pos x="854" y="1422"/>
                </a:cxn>
                <a:cxn ang="0">
                  <a:pos x="770" y="1608"/>
                </a:cxn>
                <a:cxn ang="0">
                  <a:pos x="916" y="1782"/>
                </a:cxn>
                <a:cxn ang="0">
                  <a:pos x="1034" y="2022"/>
                </a:cxn>
                <a:cxn ang="0">
                  <a:pos x="1094" y="2310"/>
                </a:cxn>
                <a:cxn ang="0">
                  <a:pos x="1194" y="2540"/>
                </a:cxn>
                <a:cxn ang="0">
                  <a:pos x="1280" y="2520"/>
                </a:cxn>
                <a:cxn ang="0">
                  <a:pos x="1244" y="2394"/>
                </a:cxn>
                <a:cxn ang="0">
                  <a:pos x="1288" y="2306"/>
                </a:cxn>
                <a:cxn ang="0">
                  <a:pos x="1368" y="2228"/>
                </a:cxn>
                <a:cxn ang="0">
                  <a:pos x="1448" y="2076"/>
                </a:cxn>
                <a:cxn ang="0">
                  <a:pos x="1568" y="1950"/>
                </a:cxn>
                <a:cxn ang="0">
                  <a:pos x="1622" y="1746"/>
                </a:cxn>
                <a:cxn ang="0">
                  <a:pos x="1552" y="1538"/>
                </a:cxn>
                <a:cxn ang="0">
                  <a:pos x="1376" y="1410"/>
                </a:cxn>
                <a:cxn ang="0">
                  <a:pos x="1104" y="1280"/>
                </a:cxn>
                <a:cxn ang="0">
                  <a:pos x="974" y="1260"/>
                </a:cxn>
                <a:cxn ang="0">
                  <a:pos x="904" y="1268"/>
                </a:cxn>
                <a:cxn ang="0">
                  <a:pos x="794" y="1308"/>
                </a:cxn>
                <a:cxn ang="0">
                  <a:pos x="758" y="1174"/>
                </a:cxn>
                <a:cxn ang="0">
                  <a:pos x="736" y="1062"/>
                </a:cxn>
                <a:cxn ang="0">
                  <a:pos x="632" y="1104"/>
                </a:cxn>
                <a:cxn ang="0">
                  <a:pos x="568" y="950"/>
                </a:cxn>
                <a:cxn ang="0">
                  <a:pos x="740" y="912"/>
                </a:cxn>
                <a:cxn ang="0">
                  <a:pos x="842" y="906"/>
                </a:cxn>
                <a:cxn ang="0">
                  <a:pos x="896" y="900"/>
                </a:cxn>
                <a:cxn ang="0">
                  <a:pos x="1058" y="750"/>
                </a:cxn>
                <a:cxn ang="0">
                  <a:pos x="1184" y="678"/>
                </a:cxn>
                <a:cxn ang="0">
                  <a:pos x="1278" y="636"/>
                </a:cxn>
                <a:cxn ang="0">
                  <a:pos x="1340" y="538"/>
                </a:cxn>
                <a:cxn ang="0">
                  <a:pos x="1288" y="512"/>
                </a:cxn>
                <a:cxn ang="0">
                  <a:pos x="1526" y="456"/>
                </a:cxn>
                <a:cxn ang="0">
                  <a:pos x="1406" y="342"/>
                </a:cxn>
                <a:cxn ang="0">
                  <a:pos x="1328" y="264"/>
                </a:cxn>
                <a:cxn ang="0">
                  <a:pos x="1222" y="364"/>
                </a:cxn>
                <a:cxn ang="0">
                  <a:pos x="1110" y="444"/>
                </a:cxn>
                <a:cxn ang="0">
                  <a:pos x="1022" y="304"/>
                </a:cxn>
                <a:cxn ang="0">
                  <a:pos x="1212" y="240"/>
                </a:cxn>
                <a:cxn ang="0">
                  <a:pos x="1266" y="198"/>
                </a:cxn>
                <a:cxn ang="0">
                  <a:pos x="1328" y="172"/>
                </a:cxn>
                <a:cxn ang="0">
                  <a:pos x="1286" y="144"/>
                </a:cxn>
                <a:cxn ang="0">
                  <a:pos x="1262" y="120"/>
                </a:cxn>
                <a:cxn ang="0">
                  <a:pos x="1202" y="102"/>
                </a:cxn>
                <a:cxn ang="0">
                  <a:pos x="1106" y="136"/>
                </a:cxn>
                <a:cxn ang="0">
                  <a:pos x="950" y="120"/>
                </a:cxn>
                <a:cxn ang="0">
                  <a:pos x="550" y="0"/>
                </a:cxn>
                <a:cxn ang="0">
                  <a:pos x="344" y="32"/>
                </a:cxn>
                <a:cxn ang="0">
                  <a:pos x="290" y="102"/>
                </a:cxn>
                <a:cxn ang="0">
                  <a:pos x="128" y="174"/>
                </a:cxn>
                <a:cxn ang="0">
                  <a:pos x="128" y="216"/>
                </a:cxn>
                <a:cxn ang="0">
                  <a:pos x="2" y="252"/>
                </a:cxn>
              </a:cxnLst>
              <a:rect l="0" t="0" r="r" b="b"/>
              <a:pathLst>
                <a:path w="1692" h="2586">
                  <a:moveTo>
                    <a:pt x="2" y="252"/>
                  </a:moveTo>
                  <a:lnTo>
                    <a:pt x="68" y="264"/>
                  </a:lnTo>
                  <a:lnTo>
                    <a:pt x="116" y="258"/>
                  </a:lnTo>
                  <a:lnTo>
                    <a:pt x="188" y="216"/>
                  </a:lnTo>
                  <a:lnTo>
                    <a:pt x="236" y="210"/>
                  </a:lnTo>
                  <a:lnTo>
                    <a:pt x="320" y="210"/>
                  </a:lnTo>
                  <a:lnTo>
                    <a:pt x="368" y="216"/>
                  </a:lnTo>
                  <a:lnTo>
                    <a:pt x="398" y="246"/>
                  </a:lnTo>
                  <a:lnTo>
                    <a:pt x="434" y="240"/>
                  </a:lnTo>
                  <a:lnTo>
                    <a:pt x="422" y="294"/>
                  </a:lnTo>
                  <a:lnTo>
                    <a:pt x="404" y="354"/>
                  </a:lnTo>
                  <a:lnTo>
                    <a:pt x="416" y="444"/>
                  </a:lnTo>
                  <a:lnTo>
                    <a:pt x="408" y="480"/>
                  </a:lnTo>
                  <a:lnTo>
                    <a:pt x="380" y="474"/>
                  </a:lnTo>
                  <a:lnTo>
                    <a:pt x="272" y="582"/>
                  </a:lnTo>
                  <a:lnTo>
                    <a:pt x="236" y="628"/>
                  </a:lnTo>
                  <a:lnTo>
                    <a:pt x="242" y="672"/>
                  </a:lnTo>
                  <a:lnTo>
                    <a:pt x="218" y="714"/>
                  </a:lnTo>
                  <a:lnTo>
                    <a:pt x="268" y="774"/>
                  </a:lnTo>
                  <a:lnTo>
                    <a:pt x="262" y="844"/>
                  </a:lnTo>
                  <a:lnTo>
                    <a:pt x="284" y="964"/>
                  </a:lnTo>
                  <a:lnTo>
                    <a:pt x="320" y="1010"/>
                  </a:lnTo>
                  <a:lnTo>
                    <a:pt x="324" y="970"/>
                  </a:lnTo>
                  <a:lnTo>
                    <a:pt x="316" y="960"/>
                  </a:lnTo>
                  <a:lnTo>
                    <a:pt x="302" y="834"/>
                  </a:lnTo>
                  <a:lnTo>
                    <a:pt x="326" y="830"/>
                  </a:lnTo>
                  <a:lnTo>
                    <a:pt x="328" y="906"/>
                  </a:lnTo>
                  <a:lnTo>
                    <a:pt x="380" y="996"/>
                  </a:lnTo>
                  <a:lnTo>
                    <a:pt x="368" y="1074"/>
                  </a:lnTo>
                  <a:lnTo>
                    <a:pt x="478" y="1154"/>
                  </a:lnTo>
                  <a:lnTo>
                    <a:pt x="564" y="1164"/>
                  </a:lnTo>
                  <a:lnTo>
                    <a:pt x="612" y="1208"/>
                  </a:lnTo>
                  <a:lnTo>
                    <a:pt x="650" y="1200"/>
                  </a:lnTo>
                  <a:lnTo>
                    <a:pt x="680" y="1224"/>
                  </a:lnTo>
                  <a:lnTo>
                    <a:pt x="698" y="1272"/>
                  </a:lnTo>
                  <a:lnTo>
                    <a:pt x="794" y="1350"/>
                  </a:lnTo>
                  <a:lnTo>
                    <a:pt x="842" y="1308"/>
                  </a:lnTo>
                  <a:lnTo>
                    <a:pt x="848" y="1350"/>
                  </a:lnTo>
                  <a:lnTo>
                    <a:pt x="854" y="1422"/>
                  </a:lnTo>
                  <a:lnTo>
                    <a:pt x="786" y="1490"/>
                  </a:lnTo>
                  <a:lnTo>
                    <a:pt x="788" y="1542"/>
                  </a:lnTo>
                  <a:lnTo>
                    <a:pt x="770" y="1608"/>
                  </a:lnTo>
                  <a:lnTo>
                    <a:pt x="802" y="1634"/>
                  </a:lnTo>
                  <a:lnTo>
                    <a:pt x="848" y="1668"/>
                  </a:lnTo>
                  <a:lnTo>
                    <a:pt x="916" y="1782"/>
                  </a:lnTo>
                  <a:lnTo>
                    <a:pt x="956" y="1800"/>
                  </a:lnTo>
                  <a:lnTo>
                    <a:pt x="1010" y="1848"/>
                  </a:lnTo>
                  <a:lnTo>
                    <a:pt x="1034" y="2022"/>
                  </a:lnTo>
                  <a:lnTo>
                    <a:pt x="1058" y="2178"/>
                  </a:lnTo>
                  <a:lnTo>
                    <a:pt x="1046" y="2244"/>
                  </a:lnTo>
                  <a:lnTo>
                    <a:pt x="1094" y="2310"/>
                  </a:lnTo>
                  <a:lnTo>
                    <a:pt x="1118" y="2364"/>
                  </a:lnTo>
                  <a:lnTo>
                    <a:pt x="1138" y="2458"/>
                  </a:lnTo>
                  <a:lnTo>
                    <a:pt x="1194" y="2540"/>
                  </a:lnTo>
                  <a:lnTo>
                    <a:pt x="1286" y="2586"/>
                  </a:lnTo>
                  <a:lnTo>
                    <a:pt x="1382" y="2574"/>
                  </a:lnTo>
                  <a:lnTo>
                    <a:pt x="1280" y="2520"/>
                  </a:lnTo>
                  <a:lnTo>
                    <a:pt x="1266" y="2472"/>
                  </a:lnTo>
                  <a:lnTo>
                    <a:pt x="1288" y="2428"/>
                  </a:lnTo>
                  <a:lnTo>
                    <a:pt x="1244" y="2394"/>
                  </a:lnTo>
                  <a:lnTo>
                    <a:pt x="1284" y="2334"/>
                  </a:lnTo>
                  <a:lnTo>
                    <a:pt x="1244" y="2300"/>
                  </a:lnTo>
                  <a:lnTo>
                    <a:pt x="1288" y="2306"/>
                  </a:lnTo>
                  <a:lnTo>
                    <a:pt x="1286" y="2244"/>
                  </a:lnTo>
                  <a:lnTo>
                    <a:pt x="1330" y="2268"/>
                  </a:lnTo>
                  <a:lnTo>
                    <a:pt x="1368" y="2228"/>
                  </a:lnTo>
                  <a:lnTo>
                    <a:pt x="1334" y="2160"/>
                  </a:lnTo>
                  <a:lnTo>
                    <a:pt x="1382" y="2184"/>
                  </a:lnTo>
                  <a:lnTo>
                    <a:pt x="1448" y="2076"/>
                  </a:lnTo>
                  <a:lnTo>
                    <a:pt x="1468" y="2052"/>
                  </a:lnTo>
                  <a:lnTo>
                    <a:pt x="1476" y="1982"/>
                  </a:lnTo>
                  <a:lnTo>
                    <a:pt x="1568" y="1950"/>
                  </a:lnTo>
                  <a:lnTo>
                    <a:pt x="1612" y="1880"/>
                  </a:lnTo>
                  <a:lnTo>
                    <a:pt x="1628" y="1830"/>
                  </a:lnTo>
                  <a:lnTo>
                    <a:pt x="1622" y="1746"/>
                  </a:lnTo>
                  <a:lnTo>
                    <a:pt x="1692" y="1644"/>
                  </a:lnTo>
                  <a:lnTo>
                    <a:pt x="1652" y="1578"/>
                  </a:lnTo>
                  <a:lnTo>
                    <a:pt x="1552" y="1538"/>
                  </a:lnTo>
                  <a:lnTo>
                    <a:pt x="1448" y="1500"/>
                  </a:lnTo>
                  <a:lnTo>
                    <a:pt x="1376" y="1494"/>
                  </a:lnTo>
                  <a:lnTo>
                    <a:pt x="1376" y="1410"/>
                  </a:lnTo>
                  <a:lnTo>
                    <a:pt x="1262" y="1356"/>
                  </a:lnTo>
                  <a:lnTo>
                    <a:pt x="1166" y="1272"/>
                  </a:lnTo>
                  <a:lnTo>
                    <a:pt x="1104" y="1280"/>
                  </a:lnTo>
                  <a:lnTo>
                    <a:pt x="1048" y="1276"/>
                  </a:lnTo>
                  <a:lnTo>
                    <a:pt x="1020" y="1244"/>
                  </a:lnTo>
                  <a:lnTo>
                    <a:pt x="974" y="1260"/>
                  </a:lnTo>
                  <a:lnTo>
                    <a:pt x="984" y="1238"/>
                  </a:lnTo>
                  <a:lnTo>
                    <a:pt x="934" y="1268"/>
                  </a:lnTo>
                  <a:lnTo>
                    <a:pt x="904" y="1268"/>
                  </a:lnTo>
                  <a:lnTo>
                    <a:pt x="872" y="1314"/>
                  </a:lnTo>
                  <a:lnTo>
                    <a:pt x="836" y="1272"/>
                  </a:lnTo>
                  <a:lnTo>
                    <a:pt x="794" y="1308"/>
                  </a:lnTo>
                  <a:lnTo>
                    <a:pt x="748" y="1278"/>
                  </a:lnTo>
                  <a:lnTo>
                    <a:pt x="758" y="1242"/>
                  </a:lnTo>
                  <a:lnTo>
                    <a:pt x="758" y="1174"/>
                  </a:lnTo>
                  <a:lnTo>
                    <a:pt x="698" y="1176"/>
                  </a:lnTo>
                  <a:lnTo>
                    <a:pt x="668" y="1140"/>
                  </a:lnTo>
                  <a:lnTo>
                    <a:pt x="736" y="1062"/>
                  </a:lnTo>
                  <a:lnTo>
                    <a:pt x="712" y="1050"/>
                  </a:lnTo>
                  <a:lnTo>
                    <a:pt x="658" y="1062"/>
                  </a:lnTo>
                  <a:lnTo>
                    <a:pt x="632" y="1104"/>
                  </a:lnTo>
                  <a:lnTo>
                    <a:pt x="596" y="1110"/>
                  </a:lnTo>
                  <a:lnTo>
                    <a:pt x="538" y="1066"/>
                  </a:lnTo>
                  <a:lnTo>
                    <a:pt x="568" y="950"/>
                  </a:lnTo>
                  <a:lnTo>
                    <a:pt x="632" y="894"/>
                  </a:lnTo>
                  <a:lnTo>
                    <a:pt x="686" y="894"/>
                  </a:lnTo>
                  <a:lnTo>
                    <a:pt x="740" y="912"/>
                  </a:lnTo>
                  <a:lnTo>
                    <a:pt x="736" y="900"/>
                  </a:lnTo>
                  <a:lnTo>
                    <a:pt x="766" y="868"/>
                  </a:lnTo>
                  <a:lnTo>
                    <a:pt x="842" y="906"/>
                  </a:lnTo>
                  <a:lnTo>
                    <a:pt x="848" y="966"/>
                  </a:lnTo>
                  <a:lnTo>
                    <a:pt x="884" y="984"/>
                  </a:lnTo>
                  <a:lnTo>
                    <a:pt x="896" y="900"/>
                  </a:lnTo>
                  <a:lnTo>
                    <a:pt x="878" y="858"/>
                  </a:lnTo>
                  <a:lnTo>
                    <a:pt x="998" y="806"/>
                  </a:lnTo>
                  <a:lnTo>
                    <a:pt x="1058" y="750"/>
                  </a:lnTo>
                  <a:lnTo>
                    <a:pt x="1100" y="696"/>
                  </a:lnTo>
                  <a:lnTo>
                    <a:pt x="1130" y="672"/>
                  </a:lnTo>
                  <a:lnTo>
                    <a:pt x="1184" y="678"/>
                  </a:lnTo>
                  <a:lnTo>
                    <a:pt x="1190" y="636"/>
                  </a:lnTo>
                  <a:lnTo>
                    <a:pt x="1280" y="588"/>
                  </a:lnTo>
                  <a:lnTo>
                    <a:pt x="1278" y="636"/>
                  </a:lnTo>
                  <a:lnTo>
                    <a:pt x="1360" y="602"/>
                  </a:lnTo>
                  <a:lnTo>
                    <a:pt x="1322" y="570"/>
                  </a:lnTo>
                  <a:lnTo>
                    <a:pt x="1340" y="538"/>
                  </a:lnTo>
                  <a:lnTo>
                    <a:pt x="1320" y="522"/>
                  </a:lnTo>
                  <a:lnTo>
                    <a:pt x="1286" y="546"/>
                  </a:lnTo>
                  <a:lnTo>
                    <a:pt x="1288" y="512"/>
                  </a:lnTo>
                  <a:lnTo>
                    <a:pt x="1400" y="504"/>
                  </a:lnTo>
                  <a:lnTo>
                    <a:pt x="1490" y="480"/>
                  </a:lnTo>
                  <a:lnTo>
                    <a:pt x="1526" y="456"/>
                  </a:lnTo>
                  <a:lnTo>
                    <a:pt x="1484" y="394"/>
                  </a:lnTo>
                  <a:cubicBezTo>
                    <a:pt x="1474" y="370"/>
                    <a:pt x="1479" y="319"/>
                    <a:pt x="1466" y="310"/>
                  </a:cubicBezTo>
                  <a:cubicBezTo>
                    <a:pt x="1456" y="300"/>
                    <a:pt x="1423" y="343"/>
                    <a:pt x="1406" y="342"/>
                  </a:cubicBezTo>
                  <a:lnTo>
                    <a:pt x="1376" y="312"/>
                  </a:lnTo>
                  <a:lnTo>
                    <a:pt x="1376" y="270"/>
                  </a:lnTo>
                  <a:lnTo>
                    <a:pt x="1328" y="264"/>
                  </a:lnTo>
                  <a:lnTo>
                    <a:pt x="1312" y="252"/>
                  </a:lnTo>
                  <a:lnTo>
                    <a:pt x="1256" y="314"/>
                  </a:lnTo>
                  <a:lnTo>
                    <a:pt x="1222" y="364"/>
                  </a:lnTo>
                  <a:lnTo>
                    <a:pt x="1172" y="402"/>
                  </a:lnTo>
                  <a:lnTo>
                    <a:pt x="1136" y="474"/>
                  </a:lnTo>
                  <a:lnTo>
                    <a:pt x="1110" y="444"/>
                  </a:lnTo>
                  <a:lnTo>
                    <a:pt x="1128" y="394"/>
                  </a:lnTo>
                  <a:lnTo>
                    <a:pt x="1038" y="334"/>
                  </a:lnTo>
                  <a:lnTo>
                    <a:pt x="1022" y="304"/>
                  </a:lnTo>
                  <a:lnTo>
                    <a:pt x="1122" y="226"/>
                  </a:lnTo>
                  <a:lnTo>
                    <a:pt x="1184" y="222"/>
                  </a:lnTo>
                  <a:lnTo>
                    <a:pt x="1212" y="240"/>
                  </a:lnTo>
                  <a:lnTo>
                    <a:pt x="1248" y="220"/>
                  </a:lnTo>
                  <a:lnTo>
                    <a:pt x="1300" y="220"/>
                  </a:lnTo>
                  <a:lnTo>
                    <a:pt x="1266" y="198"/>
                  </a:lnTo>
                  <a:lnTo>
                    <a:pt x="1208" y="196"/>
                  </a:lnTo>
                  <a:lnTo>
                    <a:pt x="1250" y="174"/>
                  </a:lnTo>
                  <a:lnTo>
                    <a:pt x="1328" y="172"/>
                  </a:lnTo>
                  <a:lnTo>
                    <a:pt x="1364" y="132"/>
                  </a:lnTo>
                  <a:cubicBezTo>
                    <a:pt x="1346" y="124"/>
                    <a:pt x="1343" y="119"/>
                    <a:pt x="1324" y="122"/>
                  </a:cubicBezTo>
                  <a:cubicBezTo>
                    <a:pt x="1310" y="124"/>
                    <a:pt x="1294" y="132"/>
                    <a:pt x="1286" y="144"/>
                  </a:cubicBezTo>
                  <a:cubicBezTo>
                    <a:pt x="1282" y="149"/>
                    <a:pt x="1274" y="148"/>
                    <a:pt x="1268" y="150"/>
                  </a:cubicBezTo>
                  <a:cubicBezTo>
                    <a:pt x="1266" y="144"/>
                    <a:pt x="1259" y="138"/>
                    <a:pt x="1262" y="132"/>
                  </a:cubicBezTo>
                  <a:cubicBezTo>
                    <a:pt x="1269" y="118"/>
                    <a:pt x="1303" y="134"/>
                    <a:pt x="1262" y="120"/>
                  </a:cubicBezTo>
                  <a:cubicBezTo>
                    <a:pt x="1221" y="134"/>
                    <a:pt x="1252" y="105"/>
                    <a:pt x="1262" y="90"/>
                  </a:cubicBezTo>
                  <a:cubicBezTo>
                    <a:pt x="1260" y="84"/>
                    <a:pt x="1262" y="75"/>
                    <a:pt x="1256" y="72"/>
                  </a:cubicBezTo>
                  <a:cubicBezTo>
                    <a:pt x="1238" y="63"/>
                    <a:pt x="1202" y="102"/>
                    <a:pt x="1202" y="102"/>
                  </a:cubicBezTo>
                  <a:cubicBezTo>
                    <a:pt x="1198" y="108"/>
                    <a:pt x="1186" y="140"/>
                    <a:pt x="1180" y="144"/>
                  </a:cubicBezTo>
                  <a:cubicBezTo>
                    <a:pt x="1169" y="151"/>
                    <a:pt x="1148" y="122"/>
                    <a:pt x="1148" y="122"/>
                  </a:cubicBezTo>
                  <a:cubicBezTo>
                    <a:pt x="1138" y="123"/>
                    <a:pt x="1121" y="137"/>
                    <a:pt x="1106" y="136"/>
                  </a:cubicBezTo>
                  <a:cubicBezTo>
                    <a:pt x="1091" y="135"/>
                    <a:pt x="1074" y="117"/>
                    <a:pt x="1056" y="116"/>
                  </a:cubicBezTo>
                  <a:cubicBezTo>
                    <a:pt x="1038" y="115"/>
                    <a:pt x="1016" y="131"/>
                    <a:pt x="998" y="132"/>
                  </a:cubicBezTo>
                  <a:cubicBezTo>
                    <a:pt x="997" y="132"/>
                    <a:pt x="956" y="125"/>
                    <a:pt x="950" y="120"/>
                  </a:cubicBezTo>
                  <a:cubicBezTo>
                    <a:pt x="918" y="94"/>
                    <a:pt x="960" y="108"/>
                    <a:pt x="920" y="90"/>
                  </a:cubicBezTo>
                  <a:cubicBezTo>
                    <a:pt x="852" y="60"/>
                    <a:pt x="806" y="58"/>
                    <a:pt x="730" y="54"/>
                  </a:cubicBezTo>
                  <a:cubicBezTo>
                    <a:pt x="656" y="39"/>
                    <a:pt x="625" y="15"/>
                    <a:pt x="550" y="0"/>
                  </a:cubicBezTo>
                  <a:cubicBezTo>
                    <a:pt x="510" y="2"/>
                    <a:pt x="486" y="5"/>
                    <a:pt x="446" y="8"/>
                  </a:cubicBezTo>
                  <a:cubicBezTo>
                    <a:pt x="424" y="9"/>
                    <a:pt x="423" y="14"/>
                    <a:pt x="406" y="18"/>
                  </a:cubicBezTo>
                  <a:cubicBezTo>
                    <a:pt x="389" y="22"/>
                    <a:pt x="353" y="24"/>
                    <a:pt x="344" y="32"/>
                  </a:cubicBezTo>
                  <a:cubicBezTo>
                    <a:pt x="346" y="38"/>
                    <a:pt x="354" y="60"/>
                    <a:pt x="350" y="64"/>
                  </a:cubicBezTo>
                  <a:cubicBezTo>
                    <a:pt x="274" y="50"/>
                    <a:pt x="250" y="81"/>
                    <a:pt x="236" y="82"/>
                  </a:cubicBezTo>
                  <a:cubicBezTo>
                    <a:pt x="278" y="110"/>
                    <a:pt x="270" y="72"/>
                    <a:pt x="290" y="102"/>
                  </a:cubicBezTo>
                  <a:cubicBezTo>
                    <a:pt x="234" y="121"/>
                    <a:pt x="178" y="104"/>
                    <a:pt x="128" y="138"/>
                  </a:cubicBezTo>
                  <a:cubicBezTo>
                    <a:pt x="126" y="144"/>
                    <a:pt x="122" y="150"/>
                    <a:pt x="122" y="156"/>
                  </a:cubicBezTo>
                  <a:cubicBezTo>
                    <a:pt x="122" y="162"/>
                    <a:pt x="132" y="170"/>
                    <a:pt x="128" y="174"/>
                  </a:cubicBezTo>
                  <a:cubicBezTo>
                    <a:pt x="126" y="182"/>
                    <a:pt x="109" y="197"/>
                    <a:pt x="112" y="202"/>
                  </a:cubicBezTo>
                  <a:cubicBezTo>
                    <a:pt x="124" y="206"/>
                    <a:pt x="137" y="195"/>
                    <a:pt x="146" y="204"/>
                  </a:cubicBezTo>
                  <a:cubicBezTo>
                    <a:pt x="151" y="209"/>
                    <a:pt x="135" y="213"/>
                    <a:pt x="128" y="216"/>
                  </a:cubicBezTo>
                  <a:cubicBezTo>
                    <a:pt x="116" y="221"/>
                    <a:pt x="104" y="226"/>
                    <a:pt x="92" y="228"/>
                  </a:cubicBezTo>
                  <a:cubicBezTo>
                    <a:pt x="48" y="237"/>
                    <a:pt x="72" y="233"/>
                    <a:pt x="20" y="240"/>
                  </a:cubicBezTo>
                  <a:cubicBezTo>
                    <a:pt x="0" y="247"/>
                    <a:pt x="2" y="240"/>
                    <a:pt x="2" y="252"/>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13" name="Freeform 17"/>
            <p:cNvSpPr>
              <a:spLocks/>
            </p:cNvSpPr>
            <p:nvPr/>
          </p:nvSpPr>
          <p:spPr bwMode="invGray">
            <a:xfrm>
              <a:off x="703" y="2230"/>
              <a:ext cx="34" cy="28"/>
            </a:xfrm>
            <a:custGeom>
              <a:avLst/>
              <a:gdLst/>
              <a:ahLst/>
              <a:cxnLst>
                <a:cxn ang="0">
                  <a:pos x="16" y="4"/>
                </a:cxn>
                <a:cxn ang="0">
                  <a:pos x="0" y="22"/>
                </a:cxn>
                <a:cxn ang="0">
                  <a:pos x="22" y="38"/>
                </a:cxn>
                <a:cxn ang="0">
                  <a:pos x="46" y="26"/>
                </a:cxn>
                <a:cxn ang="0">
                  <a:pos x="30" y="0"/>
                </a:cxn>
                <a:cxn ang="0">
                  <a:pos x="16" y="4"/>
                </a:cxn>
              </a:cxnLst>
              <a:rect l="0" t="0" r="r" b="b"/>
              <a:pathLst>
                <a:path w="46" h="38">
                  <a:moveTo>
                    <a:pt x="16" y="4"/>
                  </a:moveTo>
                  <a:lnTo>
                    <a:pt x="0" y="22"/>
                  </a:lnTo>
                  <a:lnTo>
                    <a:pt x="22" y="38"/>
                  </a:lnTo>
                  <a:lnTo>
                    <a:pt x="46" y="26"/>
                  </a:lnTo>
                  <a:lnTo>
                    <a:pt x="30" y="0"/>
                  </a:lnTo>
                  <a:lnTo>
                    <a:pt x="16" y="4"/>
                  </a:ln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14" name="Freeform 18"/>
            <p:cNvSpPr>
              <a:spLocks/>
            </p:cNvSpPr>
            <p:nvPr/>
          </p:nvSpPr>
          <p:spPr bwMode="invGray">
            <a:xfrm>
              <a:off x="1010" y="2353"/>
              <a:ext cx="39" cy="32"/>
            </a:xfrm>
            <a:custGeom>
              <a:avLst/>
              <a:gdLst/>
              <a:ahLst/>
              <a:cxnLst>
                <a:cxn ang="0">
                  <a:pos x="12" y="0"/>
                </a:cxn>
                <a:cxn ang="0">
                  <a:pos x="26" y="44"/>
                </a:cxn>
                <a:cxn ang="0">
                  <a:pos x="42" y="42"/>
                </a:cxn>
                <a:cxn ang="0">
                  <a:pos x="38" y="16"/>
                </a:cxn>
                <a:cxn ang="0">
                  <a:pos x="26" y="2"/>
                </a:cxn>
                <a:cxn ang="0">
                  <a:pos x="12" y="0"/>
                </a:cxn>
              </a:cxnLst>
              <a:rect l="0" t="0" r="r" b="b"/>
              <a:pathLst>
                <a:path w="52" h="44">
                  <a:moveTo>
                    <a:pt x="12" y="0"/>
                  </a:moveTo>
                  <a:cubicBezTo>
                    <a:pt x="16" y="14"/>
                    <a:pt x="18" y="32"/>
                    <a:pt x="26" y="44"/>
                  </a:cubicBezTo>
                  <a:cubicBezTo>
                    <a:pt x="31" y="43"/>
                    <a:pt x="37" y="44"/>
                    <a:pt x="42" y="42"/>
                  </a:cubicBezTo>
                  <a:cubicBezTo>
                    <a:pt x="52" y="38"/>
                    <a:pt x="48" y="19"/>
                    <a:pt x="38" y="16"/>
                  </a:cubicBezTo>
                  <a:cubicBezTo>
                    <a:pt x="33" y="9"/>
                    <a:pt x="34" y="5"/>
                    <a:pt x="26" y="2"/>
                  </a:cubicBezTo>
                  <a:cubicBezTo>
                    <a:pt x="4" y="4"/>
                    <a:pt x="0" y="8"/>
                    <a:pt x="12"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15" name="Freeform 19"/>
            <p:cNvSpPr>
              <a:spLocks/>
            </p:cNvSpPr>
            <p:nvPr/>
          </p:nvSpPr>
          <p:spPr bwMode="invGray">
            <a:xfrm>
              <a:off x="1792" y="2409"/>
              <a:ext cx="98" cy="74"/>
            </a:xfrm>
            <a:custGeom>
              <a:avLst/>
              <a:gdLst/>
              <a:ahLst/>
              <a:cxnLst>
                <a:cxn ang="0">
                  <a:pos x="97" y="0"/>
                </a:cxn>
                <a:cxn ang="0">
                  <a:pos x="79" y="8"/>
                </a:cxn>
                <a:cxn ang="0">
                  <a:pos x="53" y="24"/>
                </a:cxn>
                <a:cxn ang="0">
                  <a:pos x="39" y="40"/>
                </a:cxn>
                <a:cxn ang="0">
                  <a:pos x="21" y="52"/>
                </a:cxn>
                <a:cxn ang="0">
                  <a:pos x="63" y="82"/>
                </a:cxn>
                <a:cxn ang="0">
                  <a:pos x="79" y="94"/>
                </a:cxn>
                <a:cxn ang="0">
                  <a:pos x="85" y="92"/>
                </a:cxn>
                <a:cxn ang="0">
                  <a:pos x="89" y="86"/>
                </a:cxn>
                <a:cxn ang="0">
                  <a:pos x="97" y="98"/>
                </a:cxn>
                <a:cxn ang="0">
                  <a:pos x="123" y="86"/>
                </a:cxn>
                <a:cxn ang="0">
                  <a:pos x="129" y="74"/>
                </a:cxn>
                <a:cxn ang="0">
                  <a:pos x="101" y="40"/>
                </a:cxn>
                <a:cxn ang="0">
                  <a:pos x="115" y="24"/>
                </a:cxn>
                <a:cxn ang="0">
                  <a:pos x="111" y="4"/>
                </a:cxn>
                <a:cxn ang="0">
                  <a:pos x="97" y="0"/>
                </a:cxn>
              </a:cxnLst>
              <a:rect l="0" t="0" r="r" b="b"/>
              <a:pathLst>
                <a:path w="131" h="98">
                  <a:moveTo>
                    <a:pt x="97" y="0"/>
                  </a:moveTo>
                  <a:cubicBezTo>
                    <a:pt x="83" y="5"/>
                    <a:pt x="89" y="2"/>
                    <a:pt x="79" y="8"/>
                  </a:cubicBezTo>
                  <a:cubicBezTo>
                    <a:pt x="76" y="18"/>
                    <a:pt x="62" y="18"/>
                    <a:pt x="53" y="24"/>
                  </a:cubicBezTo>
                  <a:cubicBezTo>
                    <a:pt x="49" y="29"/>
                    <a:pt x="44" y="36"/>
                    <a:pt x="39" y="40"/>
                  </a:cubicBezTo>
                  <a:cubicBezTo>
                    <a:pt x="34" y="45"/>
                    <a:pt x="21" y="52"/>
                    <a:pt x="21" y="52"/>
                  </a:cubicBezTo>
                  <a:cubicBezTo>
                    <a:pt x="0" y="84"/>
                    <a:pt x="41" y="75"/>
                    <a:pt x="63" y="82"/>
                  </a:cubicBezTo>
                  <a:cubicBezTo>
                    <a:pt x="68" y="89"/>
                    <a:pt x="71" y="91"/>
                    <a:pt x="79" y="94"/>
                  </a:cubicBezTo>
                  <a:cubicBezTo>
                    <a:pt x="81" y="93"/>
                    <a:pt x="83" y="93"/>
                    <a:pt x="85" y="92"/>
                  </a:cubicBezTo>
                  <a:cubicBezTo>
                    <a:pt x="87" y="90"/>
                    <a:pt x="87" y="85"/>
                    <a:pt x="89" y="86"/>
                  </a:cubicBezTo>
                  <a:cubicBezTo>
                    <a:pt x="93" y="88"/>
                    <a:pt x="97" y="98"/>
                    <a:pt x="97" y="98"/>
                  </a:cubicBezTo>
                  <a:cubicBezTo>
                    <a:pt x="112" y="95"/>
                    <a:pt x="111" y="90"/>
                    <a:pt x="123" y="86"/>
                  </a:cubicBezTo>
                  <a:cubicBezTo>
                    <a:pt x="124" y="82"/>
                    <a:pt x="128" y="78"/>
                    <a:pt x="129" y="74"/>
                  </a:cubicBezTo>
                  <a:cubicBezTo>
                    <a:pt x="131" y="61"/>
                    <a:pt x="108" y="47"/>
                    <a:pt x="101" y="40"/>
                  </a:cubicBezTo>
                  <a:cubicBezTo>
                    <a:pt x="103" y="33"/>
                    <a:pt x="115" y="24"/>
                    <a:pt x="115" y="24"/>
                  </a:cubicBezTo>
                  <a:cubicBezTo>
                    <a:pt x="121" y="15"/>
                    <a:pt x="124" y="8"/>
                    <a:pt x="111" y="4"/>
                  </a:cubicBezTo>
                  <a:cubicBezTo>
                    <a:pt x="101" y="7"/>
                    <a:pt x="97" y="13"/>
                    <a:pt x="97"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16" name="Freeform 20"/>
            <p:cNvSpPr>
              <a:spLocks/>
            </p:cNvSpPr>
            <p:nvPr/>
          </p:nvSpPr>
          <p:spPr bwMode="invGray">
            <a:xfrm>
              <a:off x="1318" y="2793"/>
              <a:ext cx="158" cy="84"/>
            </a:xfrm>
            <a:custGeom>
              <a:avLst/>
              <a:gdLst/>
              <a:ahLst/>
              <a:cxnLst>
                <a:cxn ang="0">
                  <a:pos x="47" y="12"/>
                </a:cxn>
                <a:cxn ang="0">
                  <a:pos x="17" y="12"/>
                </a:cxn>
                <a:cxn ang="0">
                  <a:pos x="5" y="16"/>
                </a:cxn>
                <a:cxn ang="0">
                  <a:pos x="25" y="52"/>
                </a:cxn>
                <a:cxn ang="0">
                  <a:pos x="51" y="44"/>
                </a:cxn>
                <a:cxn ang="0">
                  <a:pos x="93" y="54"/>
                </a:cxn>
                <a:cxn ang="0">
                  <a:pos x="111" y="60"/>
                </a:cxn>
                <a:cxn ang="0">
                  <a:pos x="133" y="88"/>
                </a:cxn>
                <a:cxn ang="0">
                  <a:pos x="141" y="112"/>
                </a:cxn>
                <a:cxn ang="0">
                  <a:pos x="157" y="100"/>
                </a:cxn>
                <a:cxn ang="0">
                  <a:pos x="169" y="96"/>
                </a:cxn>
                <a:cxn ang="0">
                  <a:pos x="187" y="102"/>
                </a:cxn>
                <a:cxn ang="0">
                  <a:pos x="195" y="80"/>
                </a:cxn>
                <a:cxn ang="0">
                  <a:pos x="153" y="54"/>
                </a:cxn>
                <a:cxn ang="0">
                  <a:pos x="105" y="20"/>
                </a:cxn>
                <a:cxn ang="0">
                  <a:pos x="53" y="26"/>
                </a:cxn>
                <a:cxn ang="0">
                  <a:pos x="47" y="12"/>
                </a:cxn>
              </a:cxnLst>
              <a:rect l="0" t="0" r="r" b="b"/>
              <a:pathLst>
                <a:path w="212" h="112">
                  <a:moveTo>
                    <a:pt x="47" y="12"/>
                  </a:moveTo>
                  <a:cubicBezTo>
                    <a:pt x="39" y="0"/>
                    <a:pt x="28" y="7"/>
                    <a:pt x="17" y="12"/>
                  </a:cubicBezTo>
                  <a:cubicBezTo>
                    <a:pt x="13" y="14"/>
                    <a:pt x="5" y="16"/>
                    <a:pt x="5" y="16"/>
                  </a:cubicBezTo>
                  <a:cubicBezTo>
                    <a:pt x="0" y="31"/>
                    <a:pt x="10" y="48"/>
                    <a:pt x="25" y="52"/>
                  </a:cubicBezTo>
                  <a:cubicBezTo>
                    <a:pt x="37" y="50"/>
                    <a:pt x="41" y="47"/>
                    <a:pt x="51" y="44"/>
                  </a:cubicBezTo>
                  <a:cubicBezTo>
                    <a:pt x="65" y="53"/>
                    <a:pt x="76" y="53"/>
                    <a:pt x="93" y="54"/>
                  </a:cubicBezTo>
                  <a:cubicBezTo>
                    <a:pt x="99" y="56"/>
                    <a:pt x="111" y="60"/>
                    <a:pt x="111" y="60"/>
                  </a:cubicBezTo>
                  <a:cubicBezTo>
                    <a:pt x="120" y="69"/>
                    <a:pt x="129" y="75"/>
                    <a:pt x="133" y="88"/>
                  </a:cubicBezTo>
                  <a:cubicBezTo>
                    <a:pt x="125" y="100"/>
                    <a:pt x="126" y="107"/>
                    <a:pt x="141" y="112"/>
                  </a:cubicBezTo>
                  <a:cubicBezTo>
                    <a:pt x="145" y="106"/>
                    <a:pt x="150" y="103"/>
                    <a:pt x="157" y="100"/>
                  </a:cubicBezTo>
                  <a:cubicBezTo>
                    <a:pt x="161" y="98"/>
                    <a:pt x="169" y="96"/>
                    <a:pt x="169" y="96"/>
                  </a:cubicBezTo>
                  <a:cubicBezTo>
                    <a:pt x="175" y="98"/>
                    <a:pt x="187" y="102"/>
                    <a:pt x="187" y="102"/>
                  </a:cubicBezTo>
                  <a:cubicBezTo>
                    <a:pt x="203" y="100"/>
                    <a:pt x="212" y="94"/>
                    <a:pt x="195" y="80"/>
                  </a:cubicBezTo>
                  <a:cubicBezTo>
                    <a:pt x="183" y="70"/>
                    <a:pt x="165" y="66"/>
                    <a:pt x="153" y="54"/>
                  </a:cubicBezTo>
                  <a:cubicBezTo>
                    <a:pt x="141" y="42"/>
                    <a:pt x="122" y="26"/>
                    <a:pt x="105" y="20"/>
                  </a:cubicBezTo>
                  <a:cubicBezTo>
                    <a:pt x="85" y="21"/>
                    <a:pt x="71" y="20"/>
                    <a:pt x="53" y="26"/>
                  </a:cubicBezTo>
                  <a:cubicBezTo>
                    <a:pt x="47" y="24"/>
                    <a:pt x="33" y="12"/>
                    <a:pt x="47" y="12"/>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17" name="Freeform 21"/>
            <p:cNvSpPr>
              <a:spLocks/>
            </p:cNvSpPr>
            <p:nvPr/>
          </p:nvSpPr>
          <p:spPr bwMode="invGray">
            <a:xfrm>
              <a:off x="1448" y="2857"/>
              <a:ext cx="99" cy="41"/>
            </a:xfrm>
            <a:custGeom>
              <a:avLst/>
              <a:gdLst/>
              <a:ahLst/>
              <a:cxnLst>
                <a:cxn ang="0">
                  <a:pos x="57" y="0"/>
                </a:cxn>
                <a:cxn ang="0">
                  <a:pos x="43" y="6"/>
                </a:cxn>
                <a:cxn ang="0">
                  <a:pos x="31" y="30"/>
                </a:cxn>
                <a:cxn ang="0">
                  <a:pos x="15" y="34"/>
                </a:cxn>
                <a:cxn ang="0">
                  <a:pos x="3" y="42"/>
                </a:cxn>
                <a:cxn ang="0">
                  <a:pos x="13" y="54"/>
                </a:cxn>
                <a:cxn ang="0">
                  <a:pos x="133" y="34"/>
                </a:cxn>
                <a:cxn ang="0">
                  <a:pos x="123" y="16"/>
                </a:cxn>
                <a:cxn ang="0">
                  <a:pos x="105" y="8"/>
                </a:cxn>
                <a:cxn ang="0">
                  <a:pos x="101" y="24"/>
                </a:cxn>
                <a:cxn ang="0">
                  <a:pos x="89" y="18"/>
                </a:cxn>
                <a:cxn ang="0">
                  <a:pos x="67" y="14"/>
                </a:cxn>
                <a:cxn ang="0">
                  <a:pos x="57" y="0"/>
                </a:cxn>
              </a:cxnLst>
              <a:rect l="0" t="0" r="r" b="b"/>
              <a:pathLst>
                <a:path w="133" h="54">
                  <a:moveTo>
                    <a:pt x="57" y="0"/>
                  </a:moveTo>
                  <a:cubicBezTo>
                    <a:pt x="53" y="3"/>
                    <a:pt x="46" y="2"/>
                    <a:pt x="43" y="6"/>
                  </a:cubicBezTo>
                  <a:cubicBezTo>
                    <a:pt x="36" y="14"/>
                    <a:pt x="43" y="26"/>
                    <a:pt x="31" y="30"/>
                  </a:cubicBezTo>
                  <a:cubicBezTo>
                    <a:pt x="26" y="32"/>
                    <a:pt x="20" y="31"/>
                    <a:pt x="15" y="34"/>
                  </a:cubicBezTo>
                  <a:cubicBezTo>
                    <a:pt x="11" y="36"/>
                    <a:pt x="3" y="42"/>
                    <a:pt x="3" y="42"/>
                  </a:cubicBezTo>
                  <a:cubicBezTo>
                    <a:pt x="0" y="51"/>
                    <a:pt x="5" y="51"/>
                    <a:pt x="13" y="54"/>
                  </a:cubicBezTo>
                  <a:cubicBezTo>
                    <a:pt x="51" y="51"/>
                    <a:pt x="97" y="46"/>
                    <a:pt x="133" y="34"/>
                  </a:cubicBezTo>
                  <a:cubicBezTo>
                    <a:pt x="129" y="28"/>
                    <a:pt x="128" y="21"/>
                    <a:pt x="123" y="16"/>
                  </a:cubicBezTo>
                  <a:cubicBezTo>
                    <a:pt x="118" y="11"/>
                    <a:pt x="105" y="8"/>
                    <a:pt x="105" y="8"/>
                  </a:cubicBezTo>
                  <a:cubicBezTo>
                    <a:pt x="84" y="13"/>
                    <a:pt x="106" y="19"/>
                    <a:pt x="101" y="24"/>
                  </a:cubicBezTo>
                  <a:cubicBezTo>
                    <a:pt x="99" y="26"/>
                    <a:pt x="89" y="18"/>
                    <a:pt x="89" y="18"/>
                  </a:cubicBezTo>
                  <a:cubicBezTo>
                    <a:pt x="83" y="15"/>
                    <a:pt x="73" y="15"/>
                    <a:pt x="67" y="14"/>
                  </a:cubicBezTo>
                  <a:cubicBezTo>
                    <a:pt x="58" y="8"/>
                    <a:pt x="62" y="12"/>
                    <a:pt x="57"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18" name="Freeform 22"/>
            <p:cNvSpPr>
              <a:spLocks/>
            </p:cNvSpPr>
            <p:nvPr/>
          </p:nvSpPr>
          <p:spPr bwMode="invGray">
            <a:xfrm>
              <a:off x="1553" y="2883"/>
              <a:ext cx="38" cy="18"/>
            </a:xfrm>
            <a:custGeom>
              <a:avLst/>
              <a:gdLst/>
              <a:ahLst/>
              <a:cxnLst>
                <a:cxn ang="0">
                  <a:pos x="13" y="0"/>
                </a:cxn>
                <a:cxn ang="0">
                  <a:pos x="7" y="18"/>
                </a:cxn>
                <a:cxn ang="0">
                  <a:pos x="27" y="24"/>
                </a:cxn>
                <a:cxn ang="0">
                  <a:pos x="33" y="4"/>
                </a:cxn>
                <a:cxn ang="0">
                  <a:pos x="13" y="0"/>
                </a:cxn>
              </a:cxnLst>
              <a:rect l="0" t="0" r="r" b="b"/>
              <a:pathLst>
                <a:path w="51" h="24">
                  <a:moveTo>
                    <a:pt x="13" y="0"/>
                  </a:moveTo>
                  <a:cubicBezTo>
                    <a:pt x="12" y="2"/>
                    <a:pt x="0" y="12"/>
                    <a:pt x="7" y="18"/>
                  </a:cubicBezTo>
                  <a:cubicBezTo>
                    <a:pt x="12" y="22"/>
                    <a:pt x="27" y="24"/>
                    <a:pt x="27" y="24"/>
                  </a:cubicBezTo>
                  <a:cubicBezTo>
                    <a:pt x="44" y="22"/>
                    <a:pt x="51" y="16"/>
                    <a:pt x="33" y="4"/>
                  </a:cubicBezTo>
                  <a:cubicBezTo>
                    <a:pt x="29" y="1"/>
                    <a:pt x="14" y="0"/>
                    <a:pt x="13"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19" name="Freeform 23"/>
            <p:cNvSpPr>
              <a:spLocks/>
            </p:cNvSpPr>
            <p:nvPr/>
          </p:nvSpPr>
          <p:spPr bwMode="invGray">
            <a:xfrm>
              <a:off x="1609" y="2886"/>
              <a:ext cx="12" cy="25"/>
            </a:xfrm>
            <a:custGeom>
              <a:avLst/>
              <a:gdLst/>
              <a:ahLst/>
              <a:cxnLst>
                <a:cxn ang="0">
                  <a:pos x="14" y="0"/>
                </a:cxn>
                <a:cxn ang="0">
                  <a:pos x="0" y="14"/>
                </a:cxn>
                <a:cxn ang="0">
                  <a:pos x="16" y="34"/>
                </a:cxn>
                <a:cxn ang="0">
                  <a:pos x="12" y="18"/>
                </a:cxn>
                <a:cxn ang="0">
                  <a:pos x="16" y="6"/>
                </a:cxn>
                <a:cxn ang="0">
                  <a:pos x="14" y="0"/>
                </a:cxn>
              </a:cxnLst>
              <a:rect l="0" t="0" r="r" b="b"/>
              <a:pathLst>
                <a:path w="16" h="34">
                  <a:moveTo>
                    <a:pt x="14" y="0"/>
                  </a:moveTo>
                  <a:cubicBezTo>
                    <a:pt x="5" y="3"/>
                    <a:pt x="2" y="4"/>
                    <a:pt x="0" y="14"/>
                  </a:cubicBezTo>
                  <a:cubicBezTo>
                    <a:pt x="3" y="26"/>
                    <a:pt x="4" y="30"/>
                    <a:pt x="16" y="34"/>
                  </a:cubicBezTo>
                  <a:cubicBezTo>
                    <a:pt x="15" y="29"/>
                    <a:pt x="11" y="23"/>
                    <a:pt x="12" y="18"/>
                  </a:cubicBezTo>
                  <a:cubicBezTo>
                    <a:pt x="12" y="14"/>
                    <a:pt x="16" y="6"/>
                    <a:pt x="16" y="6"/>
                  </a:cubicBezTo>
                  <a:cubicBezTo>
                    <a:pt x="9" y="1"/>
                    <a:pt x="8" y="3"/>
                    <a:pt x="14"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20" name="Freeform 24"/>
            <p:cNvSpPr>
              <a:spLocks/>
            </p:cNvSpPr>
            <p:nvPr/>
          </p:nvSpPr>
          <p:spPr bwMode="invGray">
            <a:xfrm>
              <a:off x="1426" y="2040"/>
              <a:ext cx="180" cy="88"/>
            </a:xfrm>
            <a:custGeom>
              <a:avLst/>
              <a:gdLst/>
              <a:ahLst/>
              <a:cxnLst>
                <a:cxn ang="0">
                  <a:pos x="64" y="1"/>
                </a:cxn>
                <a:cxn ang="0">
                  <a:pos x="24" y="31"/>
                </a:cxn>
                <a:cxn ang="0">
                  <a:pos x="6" y="37"/>
                </a:cxn>
                <a:cxn ang="0">
                  <a:pos x="0" y="39"/>
                </a:cxn>
                <a:cxn ang="0">
                  <a:pos x="26" y="59"/>
                </a:cxn>
                <a:cxn ang="0">
                  <a:pos x="38" y="63"/>
                </a:cxn>
                <a:cxn ang="0">
                  <a:pos x="68" y="47"/>
                </a:cxn>
                <a:cxn ang="0">
                  <a:pos x="80" y="43"/>
                </a:cxn>
                <a:cxn ang="0">
                  <a:pos x="82" y="55"/>
                </a:cxn>
                <a:cxn ang="0">
                  <a:pos x="64" y="61"/>
                </a:cxn>
                <a:cxn ang="0">
                  <a:pos x="72" y="73"/>
                </a:cxn>
                <a:cxn ang="0">
                  <a:pos x="40" y="87"/>
                </a:cxn>
                <a:cxn ang="0">
                  <a:pos x="70" y="109"/>
                </a:cxn>
                <a:cxn ang="0">
                  <a:pos x="82" y="113"/>
                </a:cxn>
                <a:cxn ang="0">
                  <a:pos x="118" y="103"/>
                </a:cxn>
                <a:cxn ang="0">
                  <a:pos x="150" y="105"/>
                </a:cxn>
                <a:cxn ang="0">
                  <a:pos x="168" y="117"/>
                </a:cxn>
                <a:cxn ang="0">
                  <a:pos x="204" y="109"/>
                </a:cxn>
                <a:cxn ang="0">
                  <a:pos x="224" y="103"/>
                </a:cxn>
                <a:cxn ang="0">
                  <a:pos x="222" y="77"/>
                </a:cxn>
                <a:cxn ang="0">
                  <a:pos x="234" y="69"/>
                </a:cxn>
                <a:cxn ang="0">
                  <a:pos x="238" y="47"/>
                </a:cxn>
                <a:cxn ang="0">
                  <a:pos x="210" y="57"/>
                </a:cxn>
                <a:cxn ang="0">
                  <a:pos x="200" y="43"/>
                </a:cxn>
                <a:cxn ang="0">
                  <a:pos x="172" y="45"/>
                </a:cxn>
                <a:cxn ang="0">
                  <a:pos x="134" y="9"/>
                </a:cxn>
                <a:cxn ang="0">
                  <a:pos x="94" y="11"/>
                </a:cxn>
                <a:cxn ang="0">
                  <a:pos x="82" y="1"/>
                </a:cxn>
                <a:cxn ang="0">
                  <a:pos x="64" y="1"/>
                </a:cxn>
              </a:cxnLst>
              <a:rect l="0" t="0" r="r" b="b"/>
              <a:pathLst>
                <a:path w="240" h="117">
                  <a:moveTo>
                    <a:pt x="64" y="1"/>
                  </a:moveTo>
                  <a:cubicBezTo>
                    <a:pt x="57" y="21"/>
                    <a:pt x="44" y="24"/>
                    <a:pt x="24" y="31"/>
                  </a:cubicBezTo>
                  <a:cubicBezTo>
                    <a:pt x="18" y="33"/>
                    <a:pt x="12" y="35"/>
                    <a:pt x="6" y="37"/>
                  </a:cubicBezTo>
                  <a:cubicBezTo>
                    <a:pt x="4" y="38"/>
                    <a:pt x="0" y="39"/>
                    <a:pt x="0" y="39"/>
                  </a:cubicBezTo>
                  <a:cubicBezTo>
                    <a:pt x="3" y="55"/>
                    <a:pt x="12" y="54"/>
                    <a:pt x="26" y="59"/>
                  </a:cubicBezTo>
                  <a:cubicBezTo>
                    <a:pt x="30" y="60"/>
                    <a:pt x="38" y="63"/>
                    <a:pt x="38" y="63"/>
                  </a:cubicBezTo>
                  <a:cubicBezTo>
                    <a:pt x="50" y="59"/>
                    <a:pt x="57" y="54"/>
                    <a:pt x="68" y="47"/>
                  </a:cubicBezTo>
                  <a:cubicBezTo>
                    <a:pt x="72" y="45"/>
                    <a:pt x="80" y="43"/>
                    <a:pt x="80" y="43"/>
                  </a:cubicBezTo>
                  <a:cubicBezTo>
                    <a:pt x="82" y="46"/>
                    <a:pt x="88" y="51"/>
                    <a:pt x="82" y="55"/>
                  </a:cubicBezTo>
                  <a:cubicBezTo>
                    <a:pt x="77" y="59"/>
                    <a:pt x="64" y="61"/>
                    <a:pt x="64" y="61"/>
                  </a:cubicBezTo>
                  <a:cubicBezTo>
                    <a:pt x="58" y="70"/>
                    <a:pt x="63" y="70"/>
                    <a:pt x="72" y="73"/>
                  </a:cubicBezTo>
                  <a:cubicBezTo>
                    <a:pt x="77" y="88"/>
                    <a:pt x="50" y="86"/>
                    <a:pt x="40" y="87"/>
                  </a:cubicBezTo>
                  <a:cubicBezTo>
                    <a:pt x="47" y="94"/>
                    <a:pt x="60" y="106"/>
                    <a:pt x="70" y="109"/>
                  </a:cubicBezTo>
                  <a:cubicBezTo>
                    <a:pt x="74" y="110"/>
                    <a:pt x="82" y="113"/>
                    <a:pt x="82" y="113"/>
                  </a:cubicBezTo>
                  <a:cubicBezTo>
                    <a:pt x="99" y="111"/>
                    <a:pt x="104" y="108"/>
                    <a:pt x="118" y="103"/>
                  </a:cubicBezTo>
                  <a:cubicBezTo>
                    <a:pt x="129" y="104"/>
                    <a:pt x="140" y="103"/>
                    <a:pt x="150" y="105"/>
                  </a:cubicBezTo>
                  <a:cubicBezTo>
                    <a:pt x="157" y="107"/>
                    <a:pt x="168" y="117"/>
                    <a:pt x="168" y="117"/>
                  </a:cubicBezTo>
                  <a:cubicBezTo>
                    <a:pt x="193" y="115"/>
                    <a:pt x="188" y="116"/>
                    <a:pt x="204" y="109"/>
                  </a:cubicBezTo>
                  <a:cubicBezTo>
                    <a:pt x="210" y="106"/>
                    <a:pt x="224" y="103"/>
                    <a:pt x="224" y="103"/>
                  </a:cubicBezTo>
                  <a:cubicBezTo>
                    <a:pt x="223" y="98"/>
                    <a:pt x="217" y="82"/>
                    <a:pt x="222" y="77"/>
                  </a:cubicBezTo>
                  <a:cubicBezTo>
                    <a:pt x="225" y="73"/>
                    <a:pt x="234" y="69"/>
                    <a:pt x="234" y="69"/>
                  </a:cubicBezTo>
                  <a:cubicBezTo>
                    <a:pt x="237" y="59"/>
                    <a:pt x="240" y="59"/>
                    <a:pt x="238" y="47"/>
                  </a:cubicBezTo>
                  <a:cubicBezTo>
                    <a:pt x="228" y="49"/>
                    <a:pt x="219" y="51"/>
                    <a:pt x="210" y="57"/>
                  </a:cubicBezTo>
                  <a:cubicBezTo>
                    <a:pt x="201" y="71"/>
                    <a:pt x="201" y="50"/>
                    <a:pt x="200" y="43"/>
                  </a:cubicBezTo>
                  <a:cubicBezTo>
                    <a:pt x="189" y="45"/>
                    <a:pt x="182" y="48"/>
                    <a:pt x="172" y="45"/>
                  </a:cubicBezTo>
                  <a:cubicBezTo>
                    <a:pt x="161" y="34"/>
                    <a:pt x="148" y="14"/>
                    <a:pt x="134" y="9"/>
                  </a:cubicBezTo>
                  <a:cubicBezTo>
                    <a:pt x="119" y="11"/>
                    <a:pt x="108" y="13"/>
                    <a:pt x="94" y="11"/>
                  </a:cubicBezTo>
                  <a:cubicBezTo>
                    <a:pt x="92" y="9"/>
                    <a:pt x="85" y="2"/>
                    <a:pt x="82" y="1"/>
                  </a:cubicBezTo>
                  <a:cubicBezTo>
                    <a:pt x="74" y="0"/>
                    <a:pt x="72" y="9"/>
                    <a:pt x="64" y="1"/>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21" name="Freeform 25"/>
            <p:cNvSpPr>
              <a:spLocks/>
            </p:cNvSpPr>
            <p:nvPr/>
          </p:nvSpPr>
          <p:spPr bwMode="invGray">
            <a:xfrm>
              <a:off x="1506" y="1999"/>
              <a:ext cx="146" cy="60"/>
            </a:xfrm>
            <a:custGeom>
              <a:avLst/>
              <a:gdLst/>
              <a:ahLst/>
              <a:cxnLst>
                <a:cxn ang="0">
                  <a:pos x="97" y="10"/>
                </a:cxn>
                <a:cxn ang="0">
                  <a:pos x="13" y="24"/>
                </a:cxn>
                <a:cxn ang="0">
                  <a:pos x="9" y="34"/>
                </a:cxn>
                <a:cxn ang="0">
                  <a:pos x="57" y="52"/>
                </a:cxn>
                <a:cxn ang="0">
                  <a:pos x="135" y="74"/>
                </a:cxn>
                <a:cxn ang="0">
                  <a:pos x="175" y="68"/>
                </a:cxn>
                <a:cxn ang="0">
                  <a:pos x="187" y="64"/>
                </a:cxn>
                <a:cxn ang="0">
                  <a:pos x="175" y="44"/>
                </a:cxn>
                <a:cxn ang="0">
                  <a:pos x="163" y="36"/>
                </a:cxn>
                <a:cxn ang="0">
                  <a:pos x="129" y="26"/>
                </a:cxn>
                <a:cxn ang="0">
                  <a:pos x="97" y="10"/>
                </a:cxn>
              </a:cxnLst>
              <a:rect l="0" t="0" r="r" b="b"/>
              <a:pathLst>
                <a:path w="194" h="80">
                  <a:moveTo>
                    <a:pt x="97" y="10"/>
                  </a:moveTo>
                  <a:cubicBezTo>
                    <a:pt x="70" y="19"/>
                    <a:pt x="42" y="22"/>
                    <a:pt x="13" y="24"/>
                  </a:cubicBezTo>
                  <a:cubicBezTo>
                    <a:pt x="9" y="25"/>
                    <a:pt x="0" y="26"/>
                    <a:pt x="9" y="34"/>
                  </a:cubicBezTo>
                  <a:cubicBezTo>
                    <a:pt x="21" y="44"/>
                    <a:pt x="43" y="43"/>
                    <a:pt x="57" y="52"/>
                  </a:cubicBezTo>
                  <a:cubicBezTo>
                    <a:pt x="75" y="80"/>
                    <a:pt x="104" y="73"/>
                    <a:pt x="135" y="74"/>
                  </a:cubicBezTo>
                  <a:cubicBezTo>
                    <a:pt x="153" y="73"/>
                    <a:pt x="159" y="73"/>
                    <a:pt x="175" y="68"/>
                  </a:cubicBezTo>
                  <a:cubicBezTo>
                    <a:pt x="179" y="67"/>
                    <a:pt x="187" y="64"/>
                    <a:pt x="187" y="64"/>
                  </a:cubicBezTo>
                  <a:cubicBezTo>
                    <a:pt x="194" y="53"/>
                    <a:pt x="184" y="49"/>
                    <a:pt x="175" y="44"/>
                  </a:cubicBezTo>
                  <a:cubicBezTo>
                    <a:pt x="171" y="42"/>
                    <a:pt x="163" y="36"/>
                    <a:pt x="163" y="36"/>
                  </a:cubicBezTo>
                  <a:cubicBezTo>
                    <a:pt x="140" y="41"/>
                    <a:pt x="147" y="38"/>
                    <a:pt x="129" y="26"/>
                  </a:cubicBezTo>
                  <a:cubicBezTo>
                    <a:pt x="123" y="17"/>
                    <a:pt x="107" y="0"/>
                    <a:pt x="97" y="1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22" name="Freeform 26"/>
            <p:cNvSpPr>
              <a:spLocks/>
            </p:cNvSpPr>
            <p:nvPr/>
          </p:nvSpPr>
          <p:spPr bwMode="invGray">
            <a:xfrm>
              <a:off x="1711" y="2069"/>
              <a:ext cx="233" cy="190"/>
            </a:xfrm>
            <a:custGeom>
              <a:avLst/>
              <a:gdLst/>
              <a:ahLst/>
              <a:cxnLst>
                <a:cxn ang="0">
                  <a:pos x="67" y="9"/>
                </a:cxn>
                <a:cxn ang="0">
                  <a:pos x="51" y="23"/>
                </a:cxn>
                <a:cxn ang="0">
                  <a:pos x="21" y="39"/>
                </a:cxn>
                <a:cxn ang="0">
                  <a:pos x="53" y="77"/>
                </a:cxn>
                <a:cxn ang="0">
                  <a:pos x="79" y="85"/>
                </a:cxn>
                <a:cxn ang="0">
                  <a:pos x="103" y="99"/>
                </a:cxn>
                <a:cxn ang="0">
                  <a:pos x="127" y="85"/>
                </a:cxn>
                <a:cxn ang="0">
                  <a:pos x="143" y="101"/>
                </a:cxn>
                <a:cxn ang="0">
                  <a:pos x="149" y="127"/>
                </a:cxn>
                <a:cxn ang="0">
                  <a:pos x="115" y="151"/>
                </a:cxn>
                <a:cxn ang="0">
                  <a:pos x="89" y="173"/>
                </a:cxn>
                <a:cxn ang="0">
                  <a:pos x="69" y="169"/>
                </a:cxn>
                <a:cxn ang="0">
                  <a:pos x="57" y="165"/>
                </a:cxn>
                <a:cxn ang="0">
                  <a:pos x="43" y="187"/>
                </a:cxn>
                <a:cxn ang="0">
                  <a:pos x="39" y="199"/>
                </a:cxn>
                <a:cxn ang="0">
                  <a:pos x="73" y="205"/>
                </a:cxn>
                <a:cxn ang="0">
                  <a:pos x="95" y="203"/>
                </a:cxn>
                <a:cxn ang="0">
                  <a:pos x="115" y="231"/>
                </a:cxn>
                <a:cxn ang="0">
                  <a:pos x="127" y="235"/>
                </a:cxn>
                <a:cxn ang="0">
                  <a:pos x="139" y="239"/>
                </a:cxn>
                <a:cxn ang="0">
                  <a:pos x="155" y="251"/>
                </a:cxn>
                <a:cxn ang="0">
                  <a:pos x="181" y="237"/>
                </a:cxn>
                <a:cxn ang="0">
                  <a:pos x="203" y="235"/>
                </a:cxn>
                <a:cxn ang="0">
                  <a:pos x="229" y="213"/>
                </a:cxn>
                <a:cxn ang="0">
                  <a:pos x="225" y="185"/>
                </a:cxn>
                <a:cxn ang="0">
                  <a:pos x="217" y="173"/>
                </a:cxn>
                <a:cxn ang="0">
                  <a:pos x="233" y="167"/>
                </a:cxn>
                <a:cxn ang="0">
                  <a:pos x="245" y="183"/>
                </a:cxn>
                <a:cxn ang="0">
                  <a:pos x="247" y="197"/>
                </a:cxn>
                <a:cxn ang="0">
                  <a:pos x="261" y="193"/>
                </a:cxn>
                <a:cxn ang="0">
                  <a:pos x="303" y="169"/>
                </a:cxn>
                <a:cxn ang="0">
                  <a:pos x="293" y="147"/>
                </a:cxn>
                <a:cxn ang="0">
                  <a:pos x="259" y="123"/>
                </a:cxn>
                <a:cxn ang="0">
                  <a:pos x="265" y="107"/>
                </a:cxn>
                <a:cxn ang="0">
                  <a:pos x="277" y="103"/>
                </a:cxn>
                <a:cxn ang="0">
                  <a:pos x="253" y="63"/>
                </a:cxn>
                <a:cxn ang="0">
                  <a:pos x="233" y="59"/>
                </a:cxn>
                <a:cxn ang="0">
                  <a:pos x="221" y="55"/>
                </a:cxn>
                <a:cxn ang="0">
                  <a:pos x="201" y="33"/>
                </a:cxn>
                <a:cxn ang="0">
                  <a:pos x="155" y="45"/>
                </a:cxn>
                <a:cxn ang="0">
                  <a:pos x="167" y="25"/>
                </a:cxn>
                <a:cxn ang="0">
                  <a:pos x="139" y="17"/>
                </a:cxn>
                <a:cxn ang="0">
                  <a:pos x="119" y="19"/>
                </a:cxn>
                <a:cxn ang="0">
                  <a:pos x="67" y="9"/>
                </a:cxn>
              </a:cxnLst>
              <a:rect l="0" t="0" r="r" b="b"/>
              <a:pathLst>
                <a:path w="310" h="254">
                  <a:moveTo>
                    <a:pt x="67" y="9"/>
                  </a:moveTo>
                  <a:cubicBezTo>
                    <a:pt x="63" y="15"/>
                    <a:pt x="51" y="23"/>
                    <a:pt x="51" y="23"/>
                  </a:cubicBezTo>
                  <a:cubicBezTo>
                    <a:pt x="43" y="34"/>
                    <a:pt x="33" y="35"/>
                    <a:pt x="21" y="39"/>
                  </a:cubicBezTo>
                  <a:cubicBezTo>
                    <a:pt x="0" y="71"/>
                    <a:pt x="30" y="74"/>
                    <a:pt x="53" y="77"/>
                  </a:cubicBezTo>
                  <a:cubicBezTo>
                    <a:pt x="61" y="89"/>
                    <a:pt x="63" y="87"/>
                    <a:pt x="79" y="85"/>
                  </a:cubicBezTo>
                  <a:cubicBezTo>
                    <a:pt x="88" y="88"/>
                    <a:pt x="93" y="96"/>
                    <a:pt x="103" y="99"/>
                  </a:cubicBezTo>
                  <a:cubicBezTo>
                    <a:pt x="117" y="96"/>
                    <a:pt x="116" y="89"/>
                    <a:pt x="127" y="85"/>
                  </a:cubicBezTo>
                  <a:cubicBezTo>
                    <a:pt x="134" y="90"/>
                    <a:pt x="138" y="94"/>
                    <a:pt x="143" y="101"/>
                  </a:cubicBezTo>
                  <a:cubicBezTo>
                    <a:pt x="140" y="116"/>
                    <a:pt x="134" y="117"/>
                    <a:pt x="149" y="127"/>
                  </a:cubicBezTo>
                  <a:cubicBezTo>
                    <a:pt x="161" y="144"/>
                    <a:pt x="126" y="147"/>
                    <a:pt x="115" y="151"/>
                  </a:cubicBezTo>
                  <a:cubicBezTo>
                    <a:pt x="109" y="160"/>
                    <a:pt x="100" y="169"/>
                    <a:pt x="89" y="173"/>
                  </a:cubicBezTo>
                  <a:cubicBezTo>
                    <a:pt x="81" y="172"/>
                    <a:pt x="76" y="171"/>
                    <a:pt x="69" y="169"/>
                  </a:cubicBezTo>
                  <a:cubicBezTo>
                    <a:pt x="65" y="168"/>
                    <a:pt x="57" y="165"/>
                    <a:pt x="57" y="165"/>
                  </a:cubicBezTo>
                  <a:cubicBezTo>
                    <a:pt x="46" y="169"/>
                    <a:pt x="46" y="177"/>
                    <a:pt x="43" y="187"/>
                  </a:cubicBezTo>
                  <a:cubicBezTo>
                    <a:pt x="42" y="191"/>
                    <a:pt x="39" y="199"/>
                    <a:pt x="39" y="199"/>
                  </a:cubicBezTo>
                  <a:cubicBezTo>
                    <a:pt x="50" y="203"/>
                    <a:pt x="61" y="204"/>
                    <a:pt x="73" y="205"/>
                  </a:cubicBezTo>
                  <a:cubicBezTo>
                    <a:pt x="82" y="203"/>
                    <a:pt x="86" y="201"/>
                    <a:pt x="95" y="203"/>
                  </a:cubicBezTo>
                  <a:cubicBezTo>
                    <a:pt x="107" y="211"/>
                    <a:pt x="111" y="218"/>
                    <a:pt x="115" y="231"/>
                  </a:cubicBezTo>
                  <a:cubicBezTo>
                    <a:pt x="116" y="235"/>
                    <a:pt x="123" y="234"/>
                    <a:pt x="127" y="235"/>
                  </a:cubicBezTo>
                  <a:cubicBezTo>
                    <a:pt x="131" y="236"/>
                    <a:pt x="139" y="239"/>
                    <a:pt x="139" y="239"/>
                  </a:cubicBezTo>
                  <a:cubicBezTo>
                    <a:pt x="144" y="246"/>
                    <a:pt x="147" y="248"/>
                    <a:pt x="155" y="251"/>
                  </a:cubicBezTo>
                  <a:cubicBezTo>
                    <a:pt x="169" y="250"/>
                    <a:pt x="187" y="254"/>
                    <a:pt x="181" y="237"/>
                  </a:cubicBezTo>
                  <a:cubicBezTo>
                    <a:pt x="184" y="220"/>
                    <a:pt x="192" y="228"/>
                    <a:pt x="203" y="235"/>
                  </a:cubicBezTo>
                  <a:cubicBezTo>
                    <a:pt x="224" y="233"/>
                    <a:pt x="224" y="232"/>
                    <a:pt x="229" y="213"/>
                  </a:cubicBezTo>
                  <a:cubicBezTo>
                    <a:pt x="229" y="211"/>
                    <a:pt x="229" y="192"/>
                    <a:pt x="225" y="185"/>
                  </a:cubicBezTo>
                  <a:cubicBezTo>
                    <a:pt x="223" y="181"/>
                    <a:pt x="217" y="173"/>
                    <a:pt x="217" y="173"/>
                  </a:cubicBezTo>
                  <a:cubicBezTo>
                    <a:pt x="220" y="163"/>
                    <a:pt x="224" y="165"/>
                    <a:pt x="233" y="167"/>
                  </a:cubicBezTo>
                  <a:cubicBezTo>
                    <a:pt x="240" y="172"/>
                    <a:pt x="242" y="175"/>
                    <a:pt x="245" y="183"/>
                  </a:cubicBezTo>
                  <a:cubicBezTo>
                    <a:pt x="246" y="188"/>
                    <a:pt x="244" y="193"/>
                    <a:pt x="247" y="197"/>
                  </a:cubicBezTo>
                  <a:cubicBezTo>
                    <a:pt x="250" y="201"/>
                    <a:pt x="256" y="194"/>
                    <a:pt x="261" y="193"/>
                  </a:cubicBezTo>
                  <a:cubicBezTo>
                    <a:pt x="276" y="188"/>
                    <a:pt x="290" y="178"/>
                    <a:pt x="303" y="169"/>
                  </a:cubicBezTo>
                  <a:cubicBezTo>
                    <a:pt x="310" y="158"/>
                    <a:pt x="302" y="153"/>
                    <a:pt x="293" y="147"/>
                  </a:cubicBezTo>
                  <a:cubicBezTo>
                    <a:pt x="281" y="129"/>
                    <a:pt x="283" y="126"/>
                    <a:pt x="259" y="123"/>
                  </a:cubicBezTo>
                  <a:cubicBezTo>
                    <a:pt x="256" y="115"/>
                    <a:pt x="257" y="111"/>
                    <a:pt x="265" y="107"/>
                  </a:cubicBezTo>
                  <a:cubicBezTo>
                    <a:pt x="269" y="105"/>
                    <a:pt x="277" y="103"/>
                    <a:pt x="277" y="103"/>
                  </a:cubicBezTo>
                  <a:cubicBezTo>
                    <a:pt x="287" y="88"/>
                    <a:pt x="269" y="66"/>
                    <a:pt x="253" y="63"/>
                  </a:cubicBezTo>
                  <a:cubicBezTo>
                    <a:pt x="239" y="60"/>
                    <a:pt x="244" y="62"/>
                    <a:pt x="233" y="59"/>
                  </a:cubicBezTo>
                  <a:cubicBezTo>
                    <a:pt x="229" y="58"/>
                    <a:pt x="221" y="55"/>
                    <a:pt x="221" y="55"/>
                  </a:cubicBezTo>
                  <a:cubicBezTo>
                    <a:pt x="200" y="60"/>
                    <a:pt x="217" y="38"/>
                    <a:pt x="201" y="33"/>
                  </a:cubicBezTo>
                  <a:cubicBezTo>
                    <a:pt x="185" y="35"/>
                    <a:pt x="169" y="36"/>
                    <a:pt x="155" y="45"/>
                  </a:cubicBezTo>
                  <a:cubicBezTo>
                    <a:pt x="145" y="30"/>
                    <a:pt x="152" y="30"/>
                    <a:pt x="167" y="25"/>
                  </a:cubicBezTo>
                  <a:cubicBezTo>
                    <a:pt x="163" y="10"/>
                    <a:pt x="155" y="15"/>
                    <a:pt x="139" y="17"/>
                  </a:cubicBezTo>
                  <a:cubicBezTo>
                    <a:pt x="131" y="20"/>
                    <a:pt x="127" y="22"/>
                    <a:pt x="119" y="19"/>
                  </a:cubicBezTo>
                  <a:cubicBezTo>
                    <a:pt x="106" y="0"/>
                    <a:pt x="74" y="29"/>
                    <a:pt x="67" y="9"/>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23" name="Freeform 27"/>
            <p:cNvSpPr>
              <a:spLocks/>
            </p:cNvSpPr>
            <p:nvPr/>
          </p:nvSpPr>
          <p:spPr bwMode="invGray">
            <a:xfrm>
              <a:off x="1709" y="1987"/>
              <a:ext cx="44" cy="37"/>
            </a:xfrm>
            <a:custGeom>
              <a:avLst/>
              <a:gdLst/>
              <a:ahLst/>
              <a:cxnLst>
                <a:cxn ang="0">
                  <a:pos x="26" y="0"/>
                </a:cxn>
                <a:cxn ang="0">
                  <a:pos x="0" y="10"/>
                </a:cxn>
                <a:cxn ang="0">
                  <a:pos x="30" y="40"/>
                </a:cxn>
                <a:cxn ang="0">
                  <a:pos x="48" y="50"/>
                </a:cxn>
                <a:cxn ang="0">
                  <a:pos x="58" y="28"/>
                </a:cxn>
                <a:cxn ang="0">
                  <a:pos x="44" y="8"/>
                </a:cxn>
                <a:cxn ang="0">
                  <a:pos x="26" y="0"/>
                </a:cxn>
              </a:cxnLst>
              <a:rect l="0" t="0" r="r" b="b"/>
              <a:pathLst>
                <a:path w="59" h="50">
                  <a:moveTo>
                    <a:pt x="26" y="0"/>
                  </a:moveTo>
                  <a:cubicBezTo>
                    <a:pt x="13" y="2"/>
                    <a:pt x="7" y="0"/>
                    <a:pt x="0" y="10"/>
                  </a:cubicBezTo>
                  <a:cubicBezTo>
                    <a:pt x="4" y="22"/>
                    <a:pt x="18" y="36"/>
                    <a:pt x="30" y="40"/>
                  </a:cubicBezTo>
                  <a:cubicBezTo>
                    <a:pt x="37" y="42"/>
                    <a:pt x="48" y="50"/>
                    <a:pt x="48" y="50"/>
                  </a:cubicBezTo>
                  <a:cubicBezTo>
                    <a:pt x="57" y="44"/>
                    <a:pt x="55" y="37"/>
                    <a:pt x="58" y="28"/>
                  </a:cubicBezTo>
                  <a:cubicBezTo>
                    <a:pt x="55" y="11"/>
                    <a:pt x="59" y="18"/>
                    <a:pt x="44" y="8"/>
                  </a:cubicBezTo>
                  <a:cubicBezTo>
                    <a:pt x="42" y="6"/>
                    <a:pt x="26" y="5"/>
                    <a:pt x="26"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24" name="Freeform 28"/>
            <p:cNvSpPr>
              <a:spLocks/>
            </p:cNvSpPr>
            <p:nvPr/>
          </p:nvSpPr>
          <p:spPr bwMode="invGray">
            <a:xfrm>
              <a:off x="1625" y="2057"/>
              <a:ext cx="65" cy="42"/>
            </a:xfrm>
            <a:custGeom>
              <a:avLst/>
              <a:gdLst/>
              <a:ahLst/>
              <a:cxnLst>
                <a:cxn ang="0">
                  <a:pos x="44" y="7"/>
                </a:cxn>
                <a:cxn ang="0">
                  <a:pos x="24" y="25"/>
                </a:cxn>
                <a:cxn ang="0">
                  <a:pos x="4" y="27"/>
                </a:cxn>
                <a:cxn ang="0">
                  <a:pos x="16" y="57"/>
                </a:cxn>
                <a:cxn ang="0">
                  <a:pos x="74" y="35"/>
                </a:cxn>
                <a:cxn ang="0">
                  <a:pos x="86" y="17"/>
                </a:cxn>
                <a:cxn ang="0">
                  <a:pos x="56" y="7"/>
                </a:cxn>
                <a:cxn ang="0">
                  <a:pos x="44" y="7"/>
                </a:cxn>
              </a:cxnLst>
              <a:rect l="0" t="0" r="r" b="b"/>
              <a:pathLst>
                <a:path w="86" h="57">
                  <a:moveTo>
                    <a:pt x="44" y="7"/>
                  </a:moveTo>
                  <a:cubicBezTo>
                    <a:pt x="39" y="14"/>
                    <a:pt x="31" y="20"/>
                    <a:pt x="24" y="25"/>
                  </a:cubicBezTo>
                  <a:cubicBezTo>
                    <a:pt x="16" y="19"/>
                    <a:pt x="12" y="22"/>
                    <a:pt x="4" y="27"/>
                  </a:cubicBezTo>
                  <a:cubicBezTo>
                    <a:pt x="0" y="38"/>
                    <a:pt x="4" y="53"/>
                    <a:pt x="16" y="57"/>
                  </a:cubicBezTo>
                  <a:cubicBezTo>
                    <a:pt x="33" y="51"/>
                    <a:pt x="60" y="45"/>
                    <a:pt x="74" y="35"/>
                  </a:cubicBezTo>
                  <a:cubicBezTo>
                    <a:pt x="78" y="29"/>
                    <a:pt x="86" y="17"/>
                    <a:pt x="86" y="17"/>
                  </a:cubicBezTo>
                  <a:cubicBezTo>
                    <a:pt x="80" y="0"/>
                    <a:pt x="74" y="5"/>
                    <a:pt x="56" y="7"/>
                  </a:cubicBezTo>
                  <a:cubicBezTo>
                    <a:pt x="43" y="11"/>
                    <a:pt x="44" y="15"/>
                    <a:pt x="44" y="7"/>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25" name="Freeform 29"/>
            <p:cNvSpPr>
              <a:spLocks/>
            </p:cNvSpPr>
            <p:nvPr/>
          </p:nvSpPr>
          <p:spPr bwMode="invGray">
            <a:xfrm>
              <a:off x="1693" y="2065"/>
              <a:ext cx="54" cy="25"/>
            </a:xfrm>
            <a:custGeom>
              <a:avLst/>
              <a:gdLst/>
              <a:ahLst/>
              <a:cxnLst>
                <a:cxn ang="0">
                  <a:pos x="40" y="0"/>
                </a:cxn>
                <a:cxn ang="0">
                  <a:pos x="10" y="16"/>
                </a:cxn>
                <a:cxn ang="0">
                  <a:pos x="24" y="34"/>
                </a:cxn>
                <a:cxn ang="0">
                  <a:pos x="52" y="28"/>
                </a:cxn>
                <a:cxn ang="0">
                  <a:pos x="64" y="20"/>
                </a:cxn>
                <a:cxn ang="0">
                  <a:pos x="40" y="0"/>
                </a:cxn>
              </a:cxnLst>
              <a:rect l="0" t="0" r="r" b="b"/>
              <a:pathLst>
                <a:path w="73" h="34">
                  <a:moveTo>
                    <a:pt x="40" y="0"/>
                  </a:moveTo>
                  <a:cubicBezTo>
                    <a:pt x="30" y="6"/>
                    <a:pt x="20" y="10"/>
                    <a:pt x="10" y="16"/>
                  </a:cubicBezTo>
                  <a:cubicBezTo>
                    <a:pt x="0" y="31"/>
                    <a:pt x="13" y="30"/>
                    <a:pt x="24" y="34"/>
                  </a:cubicBezTo>
                  <a:cubicBezTo>
                    <a:pt x="44" y="31"/>
                    <a:pt x="35" y="34"/>
                    <a:pt x="52" y="28"/>
                  </a:cubicBezTo>
                  <a:cubicBezTo>
                    <a:pt x="57" y="26"/>
                    <a:pt x="64" y="20"/>
                    <a:pt x="64" y="20"/>
                  </a:cubicBezTo>
                  <a:cubicBezTo>
                    <a:pt x="73" y="7"/>
                    <a:pt x="48" y="8"/>
                    <a:pt x="40"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26" name="Freeform 30"/>
            <p:cNvSpPr>
              <a:spLocks/>
            </p:cNvSpPr>
            <p:nvPr/>
          </p:nvSpPr>
          <p:spPr bwMode="invGray">
            <a:xfrm>
              <a:off x="1664" y="2029"/>
              <a:ext cx="64" cy="34"/>
            </a:xfrm>
            <a:custGeom>
              <a:avLst/>
              <a:gdLst/>
              <a:ahLst/>
              <a:cxnLst>
                <a:cxn ang="0">
                  <a:pos x="58" y="10"/>
                </a:cxn>
                <a:cxn ang="0">
                  <a:pos x="28" y="4"/>
                </a:cxn>
                <a:cxn ang="0">
                  <a:pos x="0" y="18"/>
                </a:cxn>
                <a:cxn ang="0">
                  <a:pos x="40" y="32"/>
                </a:cxn>
                <a:cxn ang="0">
                  <a:pos x="64" y="40"/>
                </a:cxn>
                <a:cxn ang="0">
                  <a:pos x="84" y="18"/>
                </a:cxn>
                <a:cxn ang="0">
                  <a:pos x="82" y="6"/>
                </a:cxn>
                <a:cxn ang="0">
                  <a:pos x="64" y="0"/>
                </a:cxn>
                <a:cxn ang="0">
                  <a:pos x="58" y="10"/>
                </a:cxn>
              </a:cxnLst>
              <a:rect l="0" t="0" r="r" b="b"/>
              <a:pathLst>
                <a:path w="85" h="45">
                  <a:moveTo>
                    <a:pt x="58" y="10"/>
                  </a:moveTo>
                  <a:cubicBezTo>
                    <a:pt x="39" y="16"/>
                    <a:pt x="45" y="10"/>
                    <a:pt x="28" y="4"/>
                  </a:cubicBezTo>
                  <a:cubicBezTo>
                    <a:pt x="7" y="6"/>
                    <a:pt x="5" y="2"/>
                    <a:pt x="0" y="18"/>
                  </a:cubicBezTo>
                  <a:cubicBezTo>
                    <a:pt x="5" y="34"/>
                    <a:pt x="26" y="31"/>
                    <a:pt x="40" y="32"/>
                  </a:cubicBezTo>
                  <a:cubicBezTo>
                    <a:pt x="50" y="42"/>
                    <a:pt x="49" y="45"/>
                    <a:pt x="64" y="40"/>
                  </a:cubicBezTo>
                  <a:cubicBezTo>
                    <a:pt x="69" y="32"/>
                    <a:pt x="77" y="25"/>
                    <a:pt x="84" y="18"/>
                  </a:cubicBezTo>
                  <a:cubicBezTo>
                    <a:pt x="83" y="14"/>
                    <a:pt x="85" y="9"/>
                    <a:pt x="82" y="6"/>
                  </a:cubicBezTo>
                  <a:cubicBezTo>
                    <a:pt x="78" y="1"/>
                    <a:pt x="64" y="0"/>
                    <a:pt x="64" y="0"/>
                  </a:cubicBezTo>
                  <a:cubicBezTo>
                    <a:pt x="56" y="3"/>
                    <a:pt x="47" y="21"/>
                    <a:pt x="58" y="1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27" name="Freeform 31"/>
            <p:cNvSpPr>
              <a:spLocks/>
            </p:cNvSpPr>
            <p:nvPr/>
          </p:nvSpPr>
          <p:spPr bwMode="invGray">
            <a:xfrm>
              <a:off x="1637" y="1997"/>
              <a:ext cx="44" cy="24"/>
            </a:xfrm>
            <a:custGeom>
              <a:avLst/>
              <a:gdLst/>
              <a:ahLst/>
              <a:cxnLst>
                <a:cxn ang="0">
                  <a:pos x="16" y="4"/>
                </a:cxn>
                <a:cxn ang="0">
                  <a:pos x="0" y="18"/>
                </a:cxn>
                <a:cxn ang="0">
                  <a:pos x="20" y="28"/>
                </a:cxn>
                <a:cxn ang="0">
                  <a:pos x="28" y="20"/>
                </a:cxn>
                <a:cxn ang="0">
                  <a:pos x="52" y="12"/>
                </a:cxn>
                <a:cxn ang="0">
                  <a:pos x="44" y="0"/>
                </a:cxn>
                <a:cxn ang="0">
                  <a:pos x="16" y="4"/>
                </a:cxn>
              </a:cxnLst>
              <a:rect l="0" t="0" r="r" b="b"/>
              <a:pathLst>
                <a:path w="58" h="31">
                  <a:moveTo>
                    <a:pt x="16" y="4"/>
                  </a:moveTo>
                  <a:cubicBezTo>
                    <a:pt x="2" y="13"/>
                    <a:pt x="7" y="8"/>
                    <a:pt x="0" y="18"/>
                  </a:cubicBezTo>
                  <a:cubicBezTo>
                    <a:pt x="5" y="26"/>
                    <a:pt x="11" y="25"/>
                    <a:pt x="20" y="28"/>
                  </a:cubicBezTo>
                  <a:cubicBezTo>
                    <a:pt x="36" y="23"/>
                    <a:pt x="17" y="31"/>
                    <a:pt x="28" y="20"/>
                  </a:cubicBezTo>
                  <a:cubicBezTo>
                    <a:pt x="33" y="15"/>
                    <a:pt x="46" y="13"/>
                    <a:pt x="52" y="12"/>
                  </a:cubicBezTo>
                  <a:cubicBezTo>
                    <a:pt x="58" y="3"/>
                    <a:pt x="53" y="3"/>
                    <a:pt x="44" y="0"/>
                  </a:cubicBezTo>
                  <a:cubicBezTo>
                    <a:pt x="38" y="1"/>
                    <a:pt x="20" y="8"/>
                    <a:pt x="16" y="4"/>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28" name="Freeform 32"/>
            <p:cNvSpPr>
              <a:spLocks/>
            </p:cNvSpPr>
            <p:nvPr/>
          </p:nvSpPr>
          <p:spPr bwMode="invGray">
            <a:xfrm>
              <a:off x="1751" y="2000"/>
              <a:ext cx="114" cy="77"/>
            </a:xfrm>
            <a:custGeom>
              <a:avLst/>
              <a:gdLst/>
              <a:ahLst/>
              <a:cxnLst>
                <a:cxn ang="0">
                  <a:pos x="38" y="0"/>
                </a:cxn>
                <a:cxn ang="0">
                  <a:pos x="14" y="6"/>
                </a:cxn>
                <a:cxn ang="0">
                  <a:pos x="4" y="38"/>
                </a:cxn>
                <a:cxn ang="0">
                  <a:pos x="12" y="56"/>
                </a:cxn>
                <a:cxn ang="0">
                  <a:pos x="0" y="72"/>
                </a:cxn>
                <a:cxn ang="0">
                  <a:pos x="56" y="86"/>
                </a:cxn>
                <a:cxn ang="0">
                  <a:pos x="82" y="92"/>
                </a:cxn>
                <a:cxn ang="0">
                  <a:pos x="152" y="86"/>
                </a:cxn>
                <a:cxn ang="0">
                  <a:pos x="76" y="70"/>
                </a:cxn>
                <a:cxn ang="0">
                  <a:pos x="54" y="62"/>
                </a:cxn>
                <a:cxn ang="0">
                  <a:pos x="44" y="52"/>
                </a:cxn>
                <a:cxn ang="0">
                  <a:pos x="50" y="34"/>
                </a:cxn>
                <a:cxn ang="0">
                  <a:pos x="38" y="0"/>
                </a:cxn>
              </a:cxnLst>
              <a:rect l="0" t="0" r="r" b="b"/>
              <a:pathLst>
                <a:path w="152" h="102">
                  <a:moveTo>
                    <a:pt x="38" y="0"/>
                  </a:moveTo>
                  <a:cubicBezTo>
                    <a:pt x="22" y="5"/>
                    <a:pt x="30" y="3"/>
                    <a:pt x="14" y="6"/>
                  </a:cubicBezTo>
                  <a:cubicBezTo>
                    <a:pt x="18" y="22"/>
                    <a:pt x="22" y="32"/>
                    <a:pt x="4" y="38"/>
                  </a:cubicBezTo>
                  <a:cubicBezTo>
                    <a:pt x="1" y="47"/>
                    <a:pt x="7" y="49"/>
                    <a:pt x="12" y="56"/>
                  </a:cubicBezTo>
                  <a:cubicBezTo>
                    <a:pt x="10" y="65"/>
                    <a:pt x="9" y="69"/>
                    <a:pt x="0" y="72"/>
                  </a:cubicBezTo>
                  <a:cubicBezTo>
                    <a:pt x="5" y="88"/>
                    <a:pt x="45" y="85"/>
                    <a:pt x="56" y="86"/>
                  </a:cubicBezTo>
                  <a:cubicBezTo>
                    <a:pt x="72" y="97"/>
                    <a:pt x="63" y="95"/>
                    <a:pt x="82" y="92"/>
                  </a:cubicBezTo>
                  <a:cubicBezTo>
                    <a:pt x="86" y="92"/>
                    <a:pt x="147" y="102"/>
                    <a:pt x="152" y="86"/>
                  </a:cubicBezTo>
                  <a:cubicBezTo>
                    <a:pt x="123" y="66"/>
                    <a:pt x="128" y="72"/>
                    <a:pt x="76" y="70"/>
                  </a:cubicBezTo>
                  <a:cubicBezTo>
                    <a:pt x="62" y="56"/>
                    <a:pt x="81" y="73"/>
                    <a:pt x="54" y="62"/>
                  </a:cubicBezTo>
                  <a:cubicBezTo>
                    <a:pt x="50" y="60"/>
                    <a:pt x="48" y="55"/>
                    <a:pt x="44" y="52"/>
                  </a:cubicBezTo>
                  <a:cubicBezTo>
                    <a:pt x="41" y="43"/>
                    <a:pt x="42" y="39"/>
                    <a:pt x="50" y="34"/>
                  </a:cubicBezTo>
                  <a:cubicBezTo>
                    <a:pt x="52" y="27"/>
                    <a:pt x="42" y="9"/>
                    <a:pt x="38"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29" name="Freeform 33"/>
            <p:cNvSpPr>
              <a:spLocks/>
            </p:cNvSpPr>
            <p:nvPr/>
          </p:nvSpPr>
          <p:spPr bwMode="invGray">
            <a:xfrm>
              <a:off x="664" y="2245"/>
              <a:ext cx="25" cy="15"/>
            </a:xfrm>
            <a:custGeom>
              <a:avLst/>
              <a:gdLst/>
              <a:ahLst/>
              <a:cxnLst>
                <a:cxn ang="0">
                  <a:pos x="34" y="0"/>
                </a:cxn>
                <a:cxn ang="0">
                  <a:pos x="24" y="20"/>
                </a:cxn>
                <a:cxn ang="0">
                  <a:pos x="4" y="18"/>
                </a:cxn>
                <a:cxn ang="0">
                  <a:pos x="4" y="6"/>
                </a:cxn>
                <a:cxn ang="0">
                  <a:pos x="34" y="0"/>
                </a:cxn>
              </a:cxnLst>
              <a:rect l="0" t="0" r="r" b="b"/>
              <a:pathLst>
                <a:path w="34" h="20">
                  <a:moveTo>
                    <a:pt x="34" y="0"/>
                  </a:moveTo>
                  <a:cubicBezTo>
                    <a:pt x="32" y="10"/>
                    <a:pt x="34" y="17"/>
                    <a:pt x="24" y="20"/>
                  </a:cubicBezTo>
                  <a:cubicBezTo>
                    <a:pt x="17" y="19"/>
                    <a:pt x="10" y="20"/>
                    <a:pt x="4" y="18"/>
                  </a:cubicBezTo>
                  <a:cubicBezTo>
                    <a:pt x="0" y="17"/>
                    <a:pt x="2" y="7"/>
                    <a:pt x="4" y="6"/>
                  </a:cubicBezTo>
                  <a:cubicBezTo>
                    <a:pt x="12" y="0"/>
                    <a:pt x="24" y="0"/>
                    <a:pt x="34"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30" name="Freeform 34"/>
            <p:cNvSpPr>
              <a:spLocks/>
            </p:cNvSpPr>
            <p:nvPr/>
          </p:nvSpPr>
          <p:spPr bwMode="invGray">
            <a:xfrm>
              <a:off x="1421" y="2756"/>
              <a:ext cx="16" cy="12"/>
            </a:xfrm>
            <a:custGeom>
              <a:avLst/>
              <a:gdLst/>
              <a:ahLst/>
              <a:cxnLst>
                <a:cxn ang="0">
                  <a:pos x="3" y="0"/>
                </a:cxn>
                <a:cxn ang="0">
                  <a:pos x="13" y="16"/>
                </a:cxn>
                <a:cxn ang="0">
                  <a:pos x="3" y="0"/>
                </a:cxn>
              </a:cxnLst>
              <a:rect l="0" t="0" r="r" b="b"/>
              <a:pathLst>
                <a:path w="21" h="16">
                  <a:moveTo>
                    <a:pt x="3" y="0"/>
                  </a:moveTo>
                  <a:cubicBezTo>
                    <a:pt x="0" y="9"/>
                    <a:pt x="6" y="11"/>
                    <a:pt x="13" y="16"/>
                  </a:cubicBezTo>
                  <a:cubicBezTo>
                    <a:pt x="21" y="4"/>
                    <a:pt x="16" y="2"/>
                    <a:pt x="3"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31" name="Freeform 35"/>
            <p:cNvSpPr>
              <a:spLocks/>
            </p:cNvSpPr>
            <p:nvPr/>
          </p:nvSpPr>
          <p:spPr bwMode="invGray">
            <a:xfrm>
              <a:off x="1424" y="2781"/>
              <a:ext cx="16" cy="12"/>
            </a:xfrm>
            <a:custGeom>
              <a:avLst/>
              <a:gdLst/>
              <a:ahLst/>
              <a:cxnLst>
                <a:cxn ang="0">
                  <a:pos x="3" y="0"/>
                </a:cxn>
                <a:cxn ang="0">
                  <a:pos x="13" y="16"/>
                </a:cxn>
                <a:cxn ang="0">
                  <a:pos x="3" y="0"/>
                </a:cxn>
              </a:cxnLst>
              <a:rect l="0" t="0" r="r" b="b"/>
              <a:pathLst>
                <a:path w="21" h="16">
                  <a:moveTo>
                    <a:pt x="3" y="0"/>
                  </a:moveTo>
                  <a:cubicBezTo>
                    <a:pt x="0" y="9"/>
                    <a:pt x="6" y="11"/>
                    <a:pt x="13" y="16"/>
                  </a:cubicBezTo>
                  <a:cubicBezTo>
                    <a:pt x="21" y="4"/>
                    <a:pt x="16" y="2"/>
                    <a:pt x="3"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32" name="Freeform 36"/>
            <p:cNvSpPr>
              <a:spLocks/>
            </p:cNvSpPr>
            <p:nvPr/>
          </p:nvSpPr>
          <p:spPr bwMode="invGray">
            <a:xfrm>
              <a:off x="1628" y="2913"/>
              <a:ext cx="15" cy="12"/>
            </a:xfrm>
            <a:custGeom>
              <a:avLst/>
              <a:gdLst/>
              <a:ahLst/>
              <a:cxnLst>
                <a:cxn ang="0">
                  <a:pos x="3" y="0"/>
                </a:cxn>
                <a:cxn ang="0">
                  <a:pos x="13" y="16"/>
                </a:cxn>
                <a:cxn ang="0">
                  <a:pos x="3" y="0"/>
                </a:cxn>
              </a:cxnLst>
              <a:rect l="0" t="0" r="r" b="b"/>
              <a:pathLst>
                <a:path w="21" h="16">
                  <a:moveTo>
                    <a:pt x="3" y="0"/>
                  </a:moveTo>
                  <a:cubicBezTo>
                    <a:pt x="0" y="9"/>
                    <a:pt x="6" y="11"/>
                    <a:pt x="13" y="16"/>
                  </a:cubicBezTo>
                  <a:cubicBezTo>
                    <a:pt x="21" y="4"/>
                    <a:pt x="16" y="2"/>
                    <a:pt x="3"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33" name="Freeform 37"/>
            <p:cNvSpPr>
              <a:spLocks/>
            </p:cNvSpPr>
            <p:nvPr/>
          </p:nvSpPr>
          <p:spPr bwMode="invGray">
            <a:xfrm>
              <a:off x="1752" y="2429"/>
              <a:ext cx="38" cy="18"/>
            </a:xfrm>
            <a:custGeom>
              <a:avLst/>
              <a:gdLst/>
              <a:ahLst/>
              <a:cxnLst>
                <a:cxn ang="0">
                  <a:pos x="13" y="0"/>
                </a:cxn>
                <a:cxn ang="0">
                  <a:pos x="7" y="18"/>
                </a:cxn>
                <a:cxn ang="0">
                  <a:pos x="27" y="24"/>
                </a:cxn>
                <a:cxn ang="0">
                  <a:pos x="33" y="4"/>
                </a:cxn>
                <a:cxn ang="0">
                  <a:pos x="13" y="0"/>
                </a:cxn>
              </a:cxnLst>
              <a:rect l="0" t="0" r="r" b="b"/>
              <a:pathLst>
                <a:path w="51" h="24">
                  <a:moveTo>
                    <a:pt x="13" y="0"/>
                  </a:moveTo>
                  <a:cubicBezTo>
                    <a:pt x="12" y="2"/>
                    <a:pt x="0" y="12"/>
                    <a:pt x="7" y="18"/>
                  </a:cubicBezTo>
                  <a:cubicBezTo>
                    <a:pt x="12" y="22"/>
                    <a:pt x="27" y="24"/>
                    <a:pt x="27" y="24"/>
                  </a:cubicBezTo>
                  <a:cubicBezTo>
                    <a:pt x="44" y="22"/>
                    <a:pt x="51" y="16"/>
                    <a:pt x="33" y="4"/>
                  </a:cubicBezTo>
                  <a:cubicBezTo>
                    <a:pt x="29" y="1"/>
                    <a:pt x="14" y="0"/>
                    <a:pt x="13"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34" name="Freeform 38"/>
            <p:cNvSpPr>
              <a:spLocks/>
            </p:cNvSpPr>
            <p:nvPr/>
          </p:nvSpPr>
          <p:spPr bwMode="invGray">
            <a:xfrm>
              <a:off x="1652" y="2224"/>
              <a:ext cx="38" cy="18"/>
            </a:xfrm>
            <a:custGeom>
              <a:avLst/>
              <a:gdLst/>
              <a:ahLst/>
              <a:cxnLst>
                <a:cxn ang="0">
                  <a:pos x="13" y="0"/>
                </a:cxn>
                <a:cxn ang="0">
                  <a:pos x="7" y="18"/>
                </a:cxn>
                <a:cxn ang="0">
                  <a:pos x="27" y="24"/>
                </a:cxn>
                <a:cxn ang="0">
                  <a:pos x="33" y="4"/>
                </a:cxn>
                <a:cxn ang="0">
                  <a:pos x="13" y="0"/>
                </a:cxn>
              </a:cxnLst>
              <a:rect l="0" t="0" r="r" b="b"/>
              <a:pathLst>
                <a:path w="51" h="24">
                  <a:moveTo>
                    <a:pt x="13" y="0"/>
                  </a:moveTo>
                  <a:cubicBezTo>
                    <a:pt x="12" y="2"/>
                    <a:pt x="0" y="12"/>
                    <a:pt x="7" y="18"/>
                  </a:cubicBezTo>
                  <a:cubicBezTo>
                    <a:pt x="12" y="22"/>
                    <a:pt x="27" y="24"/>
                    <a:pt x="27" y="24"/>
                  </a:cubicBezTo>
                  <a:cubicBezTo>
                    <a:pt x="44" y="22"/>
                    <a:pt x="51" y="16"/>
                    <a:pt x="33" y="4"/>
                  </a:cubicBezTo>
                  <a:cubicBezTo>
                    <a:pt x="29" y="1"/>
                    <a:pt x="14" y="0"/>
                    <a:pt x="13"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35" name="Freeform 39"/>
            <p:cNvSpPr>
              <a:spLocks/>
            </p:cNvSpPr>
            <p:nvPr/>
          </p:nvSpPr>
          <p:spPr bwMode="invGray">
            <a:xfrm>
              <a:off x="1717" y="2045"/>
              <a:ext cx="39" cy="18"/>
            </a:xfrm>
            <a:custGeom>
              <a:avLst/>
              <a:gdLst/>
              <a:ahLst/>
              <a:cxnLst>
                <a:cxn ang="0">
                  <a:pos x="13" y="0"/>
                </a:cxn>
                <a:cxn ang="0">
                  <a:pos x="7" y="18"/>
                </a:cxn>
                <a:cxn ang="0">
                  <a:pos x="27" y="24"/>
                </a:cxn>
                <a:cxn ang="0">
                  <a:pos x="33" y="4"/>
                </a:cxn>
                <a:cxn ang="0">
                  <a:pos x="13" y="0"/>
                </a:cxn>
              </a:cxnLst>
              <a:rect l="0" t="0" r="r" b="b"/>
              <a:pathLst>
                <a:path w="51" h="24">
                  <a:moveTo>
                    <a:pt x="13" y="0"/>
                  </a:moveTo>
                  <a:cubicBezTo>
                    <a:pt x="12" y="2"/>
                    <a:pt x="0" y="12"/>
                    <a:pt x="7" y="18"/>
                  </a:cubicBezTo>
                  <a:cubicBezTo>
                    <a:pt x="12" y="22"/>
                    <a:pt x="27" y="24"/>
                    <a:pt x="27" y="24"/>
                  </a:cubicBezTo>
                  <a:cubicBezTo>
                    <a:pt x="44" y="22"/>
                    <a:pt x="51" y="16"/>
                    <a:pt x="33" y="4"/>
                  </a:cubicBezTo>
                  <a:cubicBezTo>
                    <a:pt x="29" y="1"/>
                    <a:pt x="14" y="0"/>
                    <a:pt x="13"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36" name="Freeform 40"/>
            <p:cNvSpPr>
              <a:spLocks/>
            </p:cNvSpPr>
            <p:nvPr/>
          </p:nvSpPr>
          <p:spPr bwMode="invGray">
            <a:xfrm>
              <a:off x="1780" y="2153"/>
              <a:ext cx="38" cy="18"/>
            </a:xfrm>
            <a:custGeom>
              <a:avLst/>
              <a:gdLst/>
              <a:ahLst/>
              <a:cxnLst>
                <a:cxn ang="0">
                  <a:pos x="13" y="0"/>
                </a:cxn>
                <a:cxn ang="0">
                  <a:pos x="7" y="18"/>
                </a:cxn>
                <a:cxn ang="0">
                  <a:pos x="27" y="24"/>
                </a:cxn>
                <a:cxn ang="0">
                  <a:pos x="33" y="4"/>
                </a:cxn>
                <a:cxn ang="0">
                  <a:pos x="13" y="0"/>
                </a:cxn>
              </a:cxnLst>
              <a:rect l="0" t="0" r="r" b="b"/>
              <a:pathLst>
                <a:path w="51" h="24">
                  <a:moveTo>
                    <a:pt x="13" y="0"/>
                  </a:moveTo>
                  <a:cubicBezTo>
                    <a:pt x="12" y="2"/>
                    <a:pt x="0" y="12"/>
                    <a:pt x="7" y="18"/>
                  </a:cubicBezTo>
                  <a:cubicBezTo>
                    <a:pt x="12" y="22"/>
                    <a:pt x="27" y="24"/>
                    <a:pt x="27" y="24"/>
                  </a:cubicBezTo>
                  <a:cubicBezTo>
                    <a:pt x="44" y="22"/>
                    <a:pt x="51" y="16"/>
                    <a:pt x="33" y="4"/>
                  </a:cubicBezTo>
                  <a:cubicBezTo>
                    <a:pt x="29" y="1"/>
                    <a:pt x="14" y="0"/>
                    <a:pt x="13"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37" name="Freeform 41"/>
            <p:cNvSpPr>
              <a:spLocks/>
            </p:cNvSpPr>
            <p:nvPr/>
          </p:nvSpPr>
          <p:spPr bwMode="invGray">
            <a:xfrm>
              <a:off x="1796" y="1951"/>
              <a:ext cx="696" cy="346"/>
            </a:xfrm>
            <a:custGeom>
              <a:avLst/>
              <a:gdLst/>
              <a:ahLst/>
              <a:cxnLst>
                <a:cxn ang="0">
                  <a:pos x="28" y="56"/>
                </a:cxn>
                <a:cxn ang="0">
                  <a:pos x="6" y="92"/>
                </a:cxn>
                <a:cxn ang="0">
                  <a:pos x="36" y="100"/>
                </a:cxn>
                <a:cxn ang="0">
                  <a:pos x="16" y="116"/>
                </a:cxn>
                <a:cxn ang="0">
                  <a:pos x="104" y="136"/>
                </a:cxn>
                <a:cxn ang="0">
                  <a:pos x="142" y="130"/>
                </a:cxn>
                <a:cxn ang="0">
                  <a:pos x="250" y="78"/>
                </a:cxn>
                <a:cxn ang="0">
                  <a:pos x="300" y="66"/>
                </a:cxn>
                <a:cxn ang="0">
                  <a:pos x="324" y="80"/>
                </a:cxn>
                <a:cxn ang="0">
                  <a:pos x="272" y="88"/>
                </a:cxn>
                <a:cxn ang="0">
                  <a:pos x="242" y="112"/>
                </a:cxn>
                <a:cxn ang="0">
                  <a:pos x="254" y="120"/>
                </a:cxn>
                <a:cxn ang="0">
                  <a:pos x="260" y="158"/>
                </a:cxn>
                <a:cxn ang="0">
                  <a:pos x="350" y="192"/>
                </a:cxn>
                <a:cxn ang="0">
                  <a:pos x="336" y="210"/>
                </a:cxn>
                <a:cxn ang="0">
                  <a:pos x="368" y="246"/>
                </a:cxn>
                <a:cxn ang="0">
                  <a:pos x="348" y="266"/>
                </a:cxn>
                <a:cxn ang="0">
                  <a:pos x="324" y="294"/>
                </a:cxn>
                <a:cxn ang="0">
                  <a:pos x="294" y="324"/>
                </a:cxn>
                <a:cxn ang="0">
                  <a:pos x="292" y="420"/>
                </a:cxn>
                <a:cxn ang="0">
                  <a:pos x="332" y="446"/>
                </a:cxn>
                <a:cxn ang="0">
                  <a:pos x="388" y="448"/>
                </a:cxn>
                <a:cxn ang="0">
                  <a:pos x="412" y="422"/>
                </a:cxn>
                <a:cxn ang="0">
                  <a:pos x="506" y="356"/>
                </a:cxn>
                <a:cxn ang="0">
                  <a:pos x="572" y="334"/>
                </a:cxn>
                <a:cxn ang="0">
                  <a:pos x="646" y="308"/>
                </a:cxn>
                <a:cxn ang="0">
                  <a:pos x="720" y="290"/>
                </a:cxn>
                <a:cxn ang="0">
                  <a:pos x="762" y="260"/>
                </a:cxn>
                <a:cxn ang="0">
                  <a:pos x="800" y="200"/>
                </a:cxn>
                <a:cxn ang="0">
                  <a:pos x="802" y="154"/>
                </a:cxn>
                <a:cxn ang="0">
                  <a:pos x="802" y="124"/>
                </a:cxn>
                <a:cxn ang="0">
                  <a:pos x="832" y="90"/>
                </a:cxn>
                <a:cxn ang="0">
                  <a:pos x="876" y="94"/>
                </a:cxn>
                <a:cxn ang="0">
                  <a:pos x="922" y="52"/>
                </a:cxn>
                <a:cxn ang="0">
                  <a:pos x="888" y="56"/>
                </a:cxn>
                <a:cxn ang="0">
                  <a:pos x="848" y="46"/>
                </a:cxn>
                <a:cxn ang="0">
                  <a:pos x="794" y="22"/>
                </a:cxn>
                <a:cxn ang="0">
                  <a:pos x="642" y="26"/>
                </a:cxn>
                <a:cxn ang="0">
                  <a:pos x="584" y="38"/>
                </a:cxn>
                <a:cxn ang="0">
                  <a:pos x="556" y="38"/>
                </a:cxn>
                <a:cxn ang="0">
                  <a:pos x="516" y="54"/>
                </a:cxn>
                <a:cxn ang="0">
                  <a:pos x="478" y="30"/>
                </a:cxn>
                <a:cxn ang="0">
                  <a:pos x="432" y="40"/>
                </a:cxn>
                <a:cxn ang="0">
                  <a:pos x="366" y="52"/>
                </a:cxn>
                <a:cxn ang="0">
                  <a:pos x="410" y="38"/>
                </a:cxn>
                <a:cxn ang="0">
                  <a:pos x="352" y="8"/>
                </a:cxn>
                <a:cxn ang="0">
                  <a:pos x="334" y="2"/>
                </a:cxn>
                <a:cxn ang="0">
                  <a:pos x="314" y="8"/>
                </a:cxn>
                <a:cxn ang="0">
                  <a:pos x="240" y="16"/>
                </a:cxn>
                <a:cxn ang="0">
                  <a:pos x="160" y="28"/>
                </a:cxn>
                <a:cxn ang="0">
                  <a:pos x="108" y="26"/>
                </a:cxn>
                <a:cxn ang="0">
                  <a:pos x="114" y="68"/>
                </a:cxn>
                <a:cxn ang="0">
                  <a:pos x="104" y="52"/>
                </a:cxn>
                <a:cxn ang="0">
                  <a:pos x="60" y="42"/>
                </a:cxn>
              </a:cxnLst>
              <a:rect l="0" t="0" r="r" b="b"/>
              <a:pathLst>
                <a:path w="929" h="462">
                  <a:moveTo>
                    <a:pt x="60" y="42"/>
                  </a:moveTo>
                  <a:cubicBezTo>
                    <a:pt x="40" y="45"/>
                    <a:pt x="42" y="46"/>
                    <a:pt x="28" y="56"/>
                  </a:cubicBezTo>
                  <a:cubicBezTo>
                    <a:pt x="26" y="74"/>
                    <a:pt x="27" y="75"/>
                    <a:pt x="10" y="78"/>
                  </a:cubicBezTo>
                  <a:cubicBezTo>
                    <a:pt x="4" y="82"/>
                    <a:pt x="0" y="82"/>
                    <a:pt x="6" y="92"/>
                  </a:cubicBezTo>
                  <a:cubicBezTo>
                    <a:pt x="10" y="98"/>
                    <a:pt x="21" y="96"/>
                    <a:pt x="28" y="98"/>
                  </a:cubicBezTo>
                  <a:cubicBezTo>
                    <a:pt x="31" y="99"/>
                    <a:pt x="36" y="100"/>
                    <a:pt x="36" y="100"/>
                  </a:cubicBezTo>
                  <a:cubicBezTo>
                    <a:pt x="47" y="99"/>
                    <a:pt x="69" y="97"/>
                    <a:pt x="50" y="110"/>
                  </a:cubicBezTo>
                  <a:cubicBezTo>
                    <a:pt x="37" y="108"/>
                    <a:pt x="24" y="104"/>
                    <a:pt x="16" y="116"/>
                  </a:cubicBezTo>
                  <a:cubicBezTo>
                    <a:pt x="24" y="141"/>
                    <a:pt x="68" y="125"/>
                    <a:pt x="94" y="126"/>
                  </a:cubicBezTo>
                  <a:cubicBezTo>
                    <a:pt x="98" y="129"/>
                    <a:pt x="100" y="134"/>
                    <a:pt x="104" y="136"/>
                  </a:cubicBezTo>
                  <a:cubicBezTo>
                    <a:pt x="108" y="138"/>
                    <a:pt x="116" y="140"/>
                    <a:pt x="116" y="140"/>
                  </a:cubicBezTo>
                  <a:cubicBezTo>
                    <a:pt x="129" y="138"/>
                    <a:pt x="133" y="139"/>
                    <a:pt x="142" y="130"/>
                  </a:cubicBezTo>
                  <a:cubicBezTo>
                    <a:pt x="151" y="104"/>
                    <a:pt x="179" y="110"/>
                    <a:pt x="202" y="102"/>
                  </a:cubicBezTo>
                  <a:cubicBezTo>
                    <a:pt x="219" y="96"/>
                    <a:pt x="233" y="84"/>
                    <a:pt x="250" y="78"/>
                  </a:cubicBezTo>
                  <a:cubicBezTo>
                    <a:pt x="260" y="75"/>
                    <a:pt x="269" y="74"/>
                    <a:pt x="280" y="72"/>
                  </a:cubicBezTo>
                  <a:cubicBezTo>
                    <a:pt x="287" y="71"/>
                    <a:pt x="300" y="66"/>
                    <a:pt x="300" y="66"/>
                  </a:cubicBezTo>
                  <a:cubicBezTo>
                    <a:pt x="311" y="49"/>
                    <a:pt x="336" y="54"/>
                    <a:pt x="354" y="60"/>
                  </a:cubicBezTo>
                  <a:cubicBezTo>
                    <a:pt x="367" y="79"/>
                    <a:pt x="335" y="79"/>
                    <a:pt x="324" y="80"/>
                  </a:cubicBezTo>
                  <a:cubicBezTo>
                    <a:pt x="312" y="83"/>
                    <a:pt x="306" y="93"/>
                    <a:pt x="292" y="96"/>
                  </a:cubicBezTo>
                  <a:cubicBezTo>
                    <a:pt x="284" y="94"/>
                    <a:pt x="279" y="90"/>
                    <a:pt x="272" y="88"/>
                  </a:cubicBezTo>
                  <a:cubicBezTo>
                    <a:pt x="253" y="91"/>
                    <a:pt x="232" y="96"/>
                    <a:pt x="214" y="102"/>
                  </a:cubicBezTo>
                  <a:cubicBezTo>
                    <a:pt x="223" y="108"/>
                    <a:pt x="231" y="109"/>
                    <a:pt x="242" y="112"/>
                  </a:cubicBezTo>
                  <a:cubicBezTo>
                    <a:pt x="245" y="113"/>
                    <a:pt x="250" y="114"/>
                    <a:pt x="250" y="114"/>
                  </a:cubicBezTo>
                  <a:cubicBezTo>
                    <a:pt x="251" y="116"/>
                    <a:pt x="255" y="118"/>
                    <a:pt x="254" y="120"/>
                  </a:cubicBezTo>
                  <a:cubicBezTo>
                    <a:pt x="252" y="124"/>
                    <a:pt x="242" y="128"/>
                    <a:pt x="242" y="128"/>
                  </a:cubicBezTo>
                  <a:cubicBezTo>
                    <a:pt x="233" y="141"/>
                    <a:pt x="247" y="154"/>
                    <a:pt x="260" y="158"/>
                  </a:cubicBezTo>
                  <a:cubicBezTo>
                    <a:pt x="282" y="155"/>
                    <a:pt x="295" y="151"/>
                    <a:pt x="318" y="150"/>
                  </a:cubicBezTo>
                  <a:cubicBezTo>
                    <a:pt x="334" y="155"/>
                    <a:pt x="345" y="176"/>
                    <a:pt x="350" y="192"/>
                  </a:cubicBezTo>
                  <a:cubicBezTo>
                    <a:pt x="349" y="195"/>
                    <a:pt x="350" y="199"/>
                    <a:pt x="348" y="202"/>
                  </a:cubicBezTo>
                  <a:cubicBezTo>
                    <a:pt x="345" y="206"/>
                    <a:pt x="336" y="210"/>
                    <a:pt x="336" y="210"/>
                  </a:cubicBezTo>
                  <a:cubicBezTo>
                    <a:pt x="327" y="224"/>
                    <a:pt x="332" y="235"/>
                    <a:pt x="348" y="240"/>
                  </a:cubicBezTo>
                  <a:cubicBezTo>
                    <a:pt x="358" y="237"/>
                    <a:pt x="362" y="237"/>
                    <a:pt x="368" y="246"/>
                  </a:cubicBezTo>
                  <a:cubicBezTo>
                    <a:pt x="360" y="252"/>
                    <a:pt x="346" y="246"/>
                    <a:pt x="338" y="252"/>
                  </a:cubicBezTo>
                  <a:cubicBezTo>
                    <a:pt x="326" y="260"/>
                    <a:pt x="346" y="265"/>
                    <a:pt x="348" y="266"/>
                  </a:cubicBezTo>
                  <a:cubicBezTo>
                    <a:pt x="352" y="278"/>
                    <a:pt x="347" y="279"/>
                    <a:pt x="336" y="286"/>
                  </a:cubicBezTo>
                  <a:cubicBezTo>
                    <a:pt x="332" y="289"/>
                    <a:pt x="324" y="294"/>
                    <a:pt x="324" y="294"/>
                  </a:cubicBezTo>
                  <a:cubicBezTo>
                    <a:pt x="315" y="308"/>
                    <a:pt x="320" y="303"/>
                    <a:pt x="310" y="310"/>
                  </a:cubicBezTo>
                  <a:cubicBezTo>
                    <a:pt x="306" y="316"/>
                    <a:pt x="294" y="324"/>
                    <a:pt x="294" y="324"/>
                  </a:cubicBezTo>
                  <a:cubicBezTo>
                    <a:pt x="285" y="338"/>
                    <a:pt x="288" y="331"/>
                    <a:pt x="284" y="342"/>
                  </a:cubicBezTo>
                  <a:cubicBezTo>
                    <a:pt x="285" y="374"/>
                    <a:pt x="283" y="393"/>
                    <a:pt x="292" y="420"/>
                  </a:cubicBezTo>
                  <a:cubicBezTo>
                    <a:pt x="295" y="429"/>
                    <a:pt x="307" y="435"/>
                    <a:pt x="314" y="440"/>
                  </a:cubicBezTo>
                  <a:cubicBezTo>
                    <a:pt x="319" y="444"/>
                    <a:pt x="332" y="446"/>
                    <a:pt x="332" y="446"/>
                  </a:cubicBezTo>
                  <a:cubicBezTo>
                    <a:pt x="340" y="457"/>
                    <a:pt x="345" y="459"/>
                    <a:pt x="358" y="462"/>
                  </a:cubicBezTo>
                  <a:cubicBezTo>
                    <a:pt x="376" y="459"/>
                    <a:pt x="375" y="457"/>
                    <a:pt x="388" y="448"/>
                  </a:cubicBezTo>
                  <a:cubicBezTo>
                    <a:pt x="390" y="441"/>
                    <a:pt x="394" y="435"/>
                    <a:pt x="400" y="430"/>
                  </a:cubicBezTo>
                  <a:cubicBezTo>
                    <a:pt x="404" y="427"/>
                    <a:pt x="412" y="422"/>
                    <a:pt x="412" y="422"/>
                  </a:cubicBezTo>
                  <a:cubicBezTo>
                    <a:pt x="417" y="415"/>
                    <a:pt x="451" y="367"/>
                    <a:pt x="458" y="364"/>
                  </a:cubicBezTo>
                  <a:cubicBezTo>
                    <a:pt x="475" y="356"/>
                    <a:pt x="486" y="357"/>
                    <a:pt x="506" y="356"/>
                  </a:cubicBezTo>
                  <a:cubicBezTo>
                    <a:pt x="525" y="350"/>
                    <a:pt x="533" y="342"/>
                    <a:pt x="554" y="340"/>
                  </a:cubicBezTo>
                  <a:cubicBezTo>
                    <a:pt x="560" y="338"/>
                    <a:pt x="566" y="336"/>
                    <a:pt x="572" y="334"/>
                  </a:cubicBezTo>
                  <a:cubicBezTo>
                    <a:pt x="576" y="333"/>
                    <a:pt x="584" y="330"/>
                    <a:pt x="584" y="330"/>
                  </a:cubicBezTo>
                  <a:cubicBezTo>
                    <a:pt x="603" y="311"/>
                    <a:pt x="618" y="310"/>
                    <a:pt x="646" y="308"/>
                  </a:cubicBezTo>
                  <a:cubicBezTo>
                    <a:pt x="665" y="304"/>
                    <a:pt x="684" y="303"/>
                    <a:pt x="704" y="302"/>
                  </a:cubicBezTo>
                  <a:cubicBezTo>
                    <a:pt x="712" y="299"/>
                    <a:pt x="712" y="293"/>
                    <a:pt x="720" y="290"/>
                  </a:cubicBezTo>
                  <a:cubicBezTo>
                    <a:pt x="732" y="285"/>
                    <a:pt x="743" y="285"/>
                    <a:pt x="754" y="278"/>
                  </a:cubicBezTo>
                  <a:cubicBezTo>
                    <a:pt x="756" y="271"/>
                    <a:pt x="760" y="267"/>
                    <a:pt x="762" y="260"/>
                  </a:cubicBezTo>
                  <a:cubicBezTo>
                    <a:pt x="763" y="247"/>
                    <a:pt x="762" y="233"/>
                    <a:pt x="764" y="220"/>
                  </a:cubicBezTo>
                  <a:cubicBezTo>
                    <a:pt x="764" y="219"/>
                    <a:pt x="794" y="204"/>
                    <a:pt x="800" y="200"/>
                  </a:cubicBezTo>
                  <a:cubicBezTo>
                    <a:pt x="807" y="189"/>
                    <a:pt x="808" y="186"/>
                    <a:pt x="820" y="182"/>
                  </a:cubicBezTo>
                  <a:cubicBezTo>
                    <a:pt x="825" y="166"/>
                    <a:pt x="814" y="162"/>
                    <a:pt x="802" y="154"/>
                  </a:cubicBezTo>
                  <a:cubicBezTo>
                    <a:pt x="797" y="151"/>
                    <a:pt x="790" y="142"/>
                    <a:pt x="790" y="142"/>
                  </a:cubicBezTo>
                  <a:cubicBezTo>
                    <a:pt x="786" y="131"/>
                    <a:pt x="792" y="127"/>
                    <a:pt x="802" y="124"/>
                  </a:cubicBezTo>
                  <a:cubicBezTo>
                    <a:pt x="810" y="116"/>
                    <a:pt x="813" y="98"/>
                    <a:pt x="820" y="94"/>
                  </a:cubicBezTo>
                  <a:cubicBezTo>
                    <a:pt x="824" y="92"/>
                    <a:pt x="832" y="90"/>
                    <a:pt x="832" y="90"/>
                  </a:cubicBezTo>
                  <a:cubicBezTo>
                    <a:pt x="844" y="92"/>
                    <a:pt x="848" y="92"/>
                    <a:pt x="856" y="100"/>
                  </a:cubicBezTo>
                  <a:cubicBezTo>
                    <a:pt x="863" y="98"/>
                    <a:pt x="876" y="94"/>
                    <a:pt x="876" y="94"/>
                  </a:cubicBezTo>
                  <a:cubicBezTo>
                    <a:pt x="889" y="81"/>
                    <a:pt x="906" y="77"/>
                    <a:pt x="924" y="74"/>
                  </a:cubicBezTo>
                  <a:cubicBezTo>
                    <a:pt x="929" y="67"/>
                    <a:pt x="929" y="58"/>
                    <a:pt x="922" y="52"/>
                  </a:cubicBezTo>
                  <a:cubicBezTo>
                    <a:pt x="918" y="49"/>
                    <a:pt x="910" y="44"/>
                    <a:pt x="910" y="44"/>
                  </a:cubicBezTo>
                  <a:cubicBezTo>
                    <a:pt x="894" y="47"/>
                    <a:pt x="899" y="49"/>
                    <a:pt x="888" y="56"/>
                  </a:cubicBezTo>
                  <a:cubicBezTo>
                    <a:pt x="884" y="58"/>
                    <a:pt x="876" y="60"/>
                    <a:pt x="876" y="60"/>
                  </a:cubicBezTo>
                  <a:cubicBezTo>
                    <a:pt x="853" y="59"/>
                    <a:pt x="810" y="59"/>
                    <a:pt x="848" y="46"/>
                  </a:cubicBezTo>
                  <a:cubicBezTo>
                    <a:pt x="844" y="33"/>
                    <a:pt x="831" y="37"/>
                    <a:pt x="818" y="36"/>
                  </a:cubicBezTo>
                  <a:cubicBezTo>
                    <a:pt x="809" y="33"/>
                    <a:pt x="802" y="27"/>
                    <a:pt x="794" y="22"/>
                  </a:cubicBezTo>
                  <a:cubicBezTo>
                    <a:pt x="790" y="20"/>
                    <a:pt x="782" y="18"/>
                    <a:pt x="782" y="18"/>
                  </a:cubicBezTo>
                  <a:cubicBezTo>
                    <a:pt x="727" y="19"/>
                    <a:pt x="688" y="11"/>
                    <a:pt x="642" y="26"/>
                  </a:cubicBezTo>
                  <a:cubicBezTo>
                    <a:pt x="635" y="16"/>
                    <a:pt x="632" y="18"/>
                    <a:pt x="620" y="20"/>
                  </a:cubicBezTo>
                  <a:cubicBezTo>
                    <a:pt x="611" y="34"/>
                    <a:pt x="600" y="36"/>
                    <a:pt x="584" y="38"/>
                  </a:cubicBezTo>
                  <a:cubicBezTo>
                    <a:pt x="575" y="44"/>
                    <a:pt x="581" y="46"/>
                    <a:pt x="578" y="56"/>
                  </a:cubicBezTo>
                  <a:cubicBezTo>
                    <a:pt x="572" y="47"/>
                    <a:pt x="566" y="41"/>
                    <a:pt x="556" y="38"/>
                  </a:cubicBezTo>
                  <a:cubicBezTo>
                    <a:pt x="553" y="38"/>
                    <a:pt x="539" y="39"/>
                    <a:pt x="534" y="42"/>
                  </a:cubicBezTo>
                  <a:cubicBezTo>
                    <a:pt x="528" y="46"/>
                    <a:pt x="516" y="54"/>
                    <a:pt x="516" y="54"/>
                  </a:cubicBezTo>
                  <a:cubicBezTo>
                    <a:pt x="507" y="52"/>
                    <a:pt x="503" y="51"/>
                    <a:pt x="500" y="42"/>
                  </a:cubicBezTo>
                  <a:cubicBezTo>
                    <a:pt x="505" y="28"/>
                    <a:pt x="488" y="31"/>
                    <a:pt x="478" y="30"/>
                  </a:cubicBezTo>
                  <a:cubicBezTo>
                    <a:pt x="469" y="33"/>
                    <a:pt x="473" y="37"/>
                    <a:pt x="464" y="40"/>
                  </a:cubicBezTo>
                  <a:cubicBezTo>
                    <a:pt x="447" y="34"/>
                    <a:pt x="451" y="27"/>
                    <a:pt x="432" y="40"/>
                  </a:cubicBezTo>
                  <a:cubicBezTo>
                    <a:pt x="427" y="54"/>
                    <a:pt x="427" y="52"/>
                    <a:pt x="410" y="50"/>
                  </a:cubicBezTo>
                  <a:cubicBezTo>
                    <a:pt x="391" y="52"/>
                    <a:pt x="385" y="54"/>
                    <a:pt x="366" y="52"/>
                  </a:cubicBezTo>
                  <a:cubicBezTo>
                    <a:pt x="357" y="49"/>
                    <a:pt x="356" y="46"/>
                    <a:pt x="364" y="40"/>
                  </a:cubicBezTo>
                  <a:cubicBezTo>
                    <a:pt x="380" y="42"/>
                    <a:pt x="395" y="43"/>
                    <a:pt x="410" y="38"/>
                  </a:cubicBezTo>
                  <a:cubicBezTo>
                    <a:pt x="426" y="15"/>
                    <a:pt x="386" y="21"/>
                    <a:pt x="370" y="20"/>
                  </a:cubicBezTo>
                  <a:cubicBezTo>
                    <a:pt x="364" y="16"/>
                    <a:pt x="358" y="12"/>
                    <a:pt x="352" y="8"/>
                  </a:cubicBezTo>
                  <a:cubicBezTo>
                    <a:pt x="348" y="5"/>
                    <a:pt x="340" y="0"/>
                    <a:pt x="340" y="0"/>
                  </a:cubicBezTo>
                  <a:cubicBezTo>
                    <a:pt x="338" y="1"/>
                    <a:pt x="336" y="1"/>
                    <a:pt x="334" y="2"/>
                  </a:cubicBezTo>
                  <a:cubicBezTo>
                    <a:pt x="331" y="3"/>
                    <a:pt x="329" y="3"/>
                    <a:pt x="326" y="4"/>
                  </a:cubicBezTo>
                  <a:cubicBezTo>
                    <a:pt x="322" y="5"/>
                    <a:pt x="314" y="8"/>
                    <a:pt x="314" y="8"/>
                  </a:cubicBezTo>
                  <a:cubicBezTo>
                    <a:pt x="305" y="22"/>
                    <a:pt x="288" y="6"/>
                    <a:pt x="276" y="2"/>
                  </a:cubicBezTo>
                  <a:cubicBezTo>
                    <a:pt x="270" y="3"/>
                    <a:pt x="241" y="16"/>
                    <a:pt x="240" y="16"/>
                  </a:cubicBezTo>
                  <a:cubicBezTo>
                    <a:pt x="226" y="17"/>
                    <a:pt x="212" y="17"/>
                    <a:pt x="198" y="18"/>
                  </a:cubicBezTo>
                  <a:cubicBezTo>
                    <a:pt x="183" y="19"/>
                    <a:pt x="172" y="20"/>
                    <a:pt x="160" y="28"/>
                  </a:cubicBezTo>
                  <a:cubicBezTo>
                    <a:pt x="146" y="26"/>
                    <a:pt x="141" y="27"/>
                    <a:pt x="130" y="20"/>
                  </a:cubicBezTo>
                  <a:cubicBezTo>
                    <a:pt x="123" y="22"/>
                    <a:pt x="115" y="24"/>
                    <a:pt x="108" y="26"/>
                  </a:cubicBezTo>
                  <a:cubicBezTo>
                    <a:pt x="102" y="35"/>
                    <a:pt x="113" y="41"/>
                    <a:pt x="122" y="44"/>
                  </a:cubicBezTo>
                  <a:cubicBezTo>
                    <a:pt x="125" y="52"/>
                    <a:pt x="114" y="68"/>
                    <a:pt x="114" y="68"/>
                  </a:cubicBezTo>
                  <a:cubicBezTo>
                    <a:pt x="112" y="79"/>
                    <a:pt x="111" y="82"/>
                    <a:pt x="100" y="78"/>
                  </a:cubicBezTo>
                  <a:cubicBezTo>
                    <a:pt x="93" y="67"/>
                    <a:pt x="100" y="63"/>
                    <a:pt x="104" y="52"/>
                  </a:cubicBezTo>
                  <a:cubicBezTo>
                    <a:pt x="96" y="44"/>
                    <a:pt x="91" y="36"/>
                    <a:pt x="80" y="32"/>
                  </a:cubicBezTo>
                  <a:cubicBezTo>
                    <a:pt x="73" y="34"/>
                    <a:pt x="67" y="39"/>
                    <a:pt x="60" y="42"/>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38" name="Freeform 42"/>
            <p:cNvSpPr>
              <a:spLocks/>
            </p:cNvSpPr>
            <p:nvPr/>
          </p:nvSpPr>
          <p:spPr bwMode="invGray">
            <a:xfrm>
              <a:off x="2009" y="2135"/>
              <a:ext cx="39" cy="24"/>
            </a:xfrm>
            <a:custGeom>
              <a:avLst/>
              <a:gdLst/>
              <a:ahLst/>
              <a:cxnLst>
                <a:cxn ang="0">
                  <a:pos x="34" y="0"/>
                </a:cxn>
                <a:cxn ang="0">
                  <a:pos x="8" y="20"/>
                </a:cxn>
                <a:cxn ang="0">
                  <a:pos x="24" y="32"/>
                </a:cxn>
                <a:cxn ang="0">
                  <a:pos x="42" y="30"/>
                </a:cxn>
                <a:cxn ang="0">
                  <a:pos x="34" y="0"/>
                </a:cxn>
              </a:cxnLst>
              <a:rect l="0" t="0" r="r" b="b"/>
              <a:pathLst>
                <a:path w="52" h="32">
                  <a:moveTo>
                    <a:pt x="34" y="0"/>
                  </a:moveTo>
                  <a:cubicBezTo>
                    <a:pt x="30" y="12"/>
                    <a:pt x="19" y="16"/>
                    <a:pt x="8" y="20"/>
                  </a:cubicBezTo>
                  <a:cubicBezTo>
                    <a:pt x="0" y="32"/>
                    <a:pt x="14" y="31"/>
                    <a:pt x="24" y="32"/>
                  </a:cubicBezTo>
                  <a:cubicBezTo>
                    <a:pt x="30" y="31"/>
                    <a:pt x="36" y="32"/>
                    <a:pt x="42" y="30"/>
                  </a:cubicBezTo>
                  <a:cubicBezTo>
                    <a:pt x="52" y="26"/>
                    <a:pt x="34" y="3"/>
                    <a:pt x="34"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39" name="Freeform 43"/>
            <p:cNvSpPr>
              <a:spLocks/>
            </p:cNvSpPr>
            <p:nvPr/>
          </p:nvSpPr>
          <p:spPr bwMode="invGray">
            <a:xfrm>
              <a:off x="2292" y="2201"/>
              <a:ext cx="128" cy="54"/>
            </a:xfrm>
            <a:custGeom>
              <a:avLst/>
              <a:gdLst/>
              <a:ahLst/>
              <a:cxnLst>
                <a:cxn ang="0">
                  <a:pos x="102" y="8"/>
                </a:cxn>
                <a:cxn ang="0">
                  <a:pos x="66" y="4"/>
                </a:cxn>
                <a:cxn ang="0">
                  <a:pos x="54" y="0"/>
                </a:cxn>
                <a:cxn ang="0">
                  <a:pos x="0" y="28"/>
                </a:cxn>
                <a:cxn ang="0">
                  <a:pos x="28" y="40"/>
                </a:cxn>
                <a:cxn ang="0">
                  <a:pos x="42" y="60"/>
                </a:cxn>
                <a:cxn ang="0">
                  <a:pos x="66" y="68"/>
                </a:cxn>
                <a:cxn ang="0">
                  <a:pos x="78" y="72"/>
                </a:cxn>
                <a:cxn ang="0">
                  <a:pos x="130" y="60"/>
                </a:cxn>
                <a:cxn ang="0">
                  <a:pos x="172" y="44"/>
                </a:cxn>
                <a:cxn ang="0">
                  <a:pos x="148" y="18"/>
                </a:cxn>
                <a:cxn ang="0">
                  <a:pos x="136" y="4"/>
                </a:cxn>
                <a:cxn ang="0">
                  <a:pos x="102" y="8"/>
                </a:cxn>
              </a:cxnLst>
              <a:rect l="0" t="0" r="r" b="b"/>
              <a:pathLst>
                <a:path w="172" h="72">
                  <a:moveTo>
                    <a:pt x="102" y="8"/>
                  </a:moveTo>
                  <a:cubicBezTo>
                    <a:pt x="89" y="12"/>
                    <a:pt x="78" y="8"/>
                    <a:pt x="66" y="4"/>
                  </a:cubicBezTo>
                  <a:cubicBezTo>
                    <a:pt x="62" y="3"/>
                    <a:pt x="54" y="0"/>
                    <a:pt x="54" y="0"/>
                  </a:cubicBezTo>
                  <a:cubicBezTo>
                    <a:pt x="38" y="5"/>
                    <a:pt x="12" y="16"/>
                    <a:pt x="0" y="28"/>
                  </a:cubicBezTo>
                  <a:cubicBezTo>
                    <a:pt x="4" y="39"/>
                    <a:pt x="18" y="39"/>
                    <a:pt x="28" y="40"/>
                  </a:cubicBezTo>
                  <a:cubicBezTo>
                    <a:pt x="39" y="44"/>
                    <a:pt x="41" y="60"/>
                    <a:pt x="42" y="60"/>
                  </a:cubicBezTo>
                  <a:cubicBezTo>
                    <a:pt x="50" y="63"/>
                    <a:pt x="58" y="65"/>
                    <a:pt x="66" y="68"/>
                  </a:cubicBezTo>
                  <a:cubicBezTo>
                    <a:pt x="70" y="69"/>
                    <a:pt x="78" y="72"/>
                    <a:pt x="78" y="72"/>
                  </a:cubicBezTo>
                  <a:cubicBezTo>
                    <a:pt x="92" y="71"/>
                    <a:pt x="117" y="69"/>
                    <a:pt x="130" y="60"/>
                  </a:cubicBezTo>
                  <a:cubicBezTo>
                    <a:pt x="148" y="48"/>
                    <a:pt x="150" y="46"/>
                    <a:pt x="172" y="44"/>
                  </a:cubicBezTo>
                  <a:cubicBezTo>
                    <a:pt x="169" y="29"/>
                    <a:pt x="162" y="23"/>
                    <a:pt x="148" y="18"/>
                  </a:cubicBezTo>
                  <a:cubicBezTo>
                    <a:pt x="145" y="10"/>
                    <a:pt x="144" y="7"/>
                    <a:pt x="136" y="4"/>
                  </a:cubicBezTo>
                  <a:cubicBezTo>
                    <a:pt x="134" y="4"/>
                    <a:pt x="105" y="11"/>
                    <a:pt x="102" y="8"/>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40" name="Freeform 44"/>
            <p:cNvSpPr>
              <a:spLocks/>
            </p:cNvSpPr>
            <p:nvPr/>
          </p:nvSpPr>
          <p:spPr bwMode="invGray">
            <a:xfrm>
              <a:off x="2393" y="2038"/>
              <a:ext cx="39" cy="24"/>
            </a:xfrm>
            <a:custGeom>
              <a:avLst/>
              <a:gdLst/>
              <a:ahLst/>
              <a:cxnLst>
                <a:cxn ang="0">
                  <a:pos x="34" y="0"/>
                </a:cxn>
                <a:cxn ang="0">
                  <a:pos x="8" y="20"/>
                </a:cxn>
                <a:cxn ang="0">
                  <a:pos x="24" y="32"/>
                </a:cxn>
                <a:cxn ang="0">
                  <a:pos x="42" y="30"/>
                </a:cxn>
                <a:cxn ang="0">
                  <a:pos x="34" y="0"/>
                </a:cxn>
              </a:cxnLst>
              <a:rect l="0" t="0" r="r" b="b"/>
              <a:pathLst>
                <a:path w="52" h="32">
                  <a:moveTo>
                    <a:pt x="34" y="0"/>
                  </a:moveTo>
                  <a:cubicBezTo>
                    <a:pt x="30" y="12"/>
                    <a:pt x="19" y="16"/>
                    <a:pt x="8" y="20"/>
                  </a:cubicBezTo>
                  <a:cubicBezTo>
                    <a:pt x="0" y="32"/>
                    <a:pt x="14" y="31"/>
                    <a:pt x="24" y="32"/>
                  </a:cubicBezTo>
                  <a:cubicBezTo>
                    <a:pt x="30" y="31"/>
                    <a:pt x="36" y="32"/>
                    <a:pt x="42" y="30"/>
                  </a:cubicBezTo>
                  <a:cubicBezTo>
                    <a:pt x="52" y="26"/>
                    <a:pt x="34" y="3"/>
                    <a:pt x="34"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41" name="Freeform 45"/>
            <p:cNvSpPr>
              <a:spLocks/>
            </p:cNvSpPr>
            <p:nvPr/>
          </p:nvSpPr>
          <p:spPr bwMode="invGray">
            <a:xfrm>
              <a:off x="2662" y="2006"/>
              <a:ext cx="155" cy="63"/>
            </a:xfrm>
            <a:custGeom>
              <a:avLst/>
              <a:gdLst/>
              <a:ahLst/>
              <a:cxnLst>
                <a:cxn ang="0">
                  <a:pos x="191" y="7"/>
                </a:cxn>
                <a:cxn ang="0">
                  <a:pos x="103" y="9"/>
                </a:cxn>
                <a:cxn ang="0">
                  <a:pos x="109" y="25"/>
                </a:cxn>
                <a:cxn ang="0">
                  <a:pos x="107" y="33"/>
                </a:cxn>
                <a:cxn ang="0">
                  <a:pos x="89" y="27"/>
                </a:cxn>
                <a:cxn ang="0">
                  <a:pos x="77" y="19"/>
                </a:cxn>
                <a:cxn ang="0">
                  <a:pos x="23" y="27"/>
                </a:cxn>
                <a:cxn ang="0">
                  <a:pos x="31" y="49"/>
                </a:cxn>
                <a:cxn ang="0">
                  <a:pos x="55" y="53"/>
                </a:cxn>
                <a:cxn ang="0">
                  <a:pos x="75" y="73"/>
                </a:cxn>
                <a:cxn ang="0">
                  <a:pos x="89" y="85"/>
                </a:cxn>
                <a:cxn ang="0">
                  <a:pos x="109" y="67"/>
                </a:cxn>
                <a:cxn ang="0">
                  <a:pos x="121" y="59"/>
                </a:cxn>
                <a:cxn ang="0">
                  <a:pos x="127" y="47"/>
                </a:cxn>
                <a:cxn ang="0">
                  <a:pos x="167" y="35"/>
                </a:cxn>
                <a:cxn ang="0">
                  <a:pos x="187" y="31"/>
                </a:cxn>
                <a:cxn ang="0">
                  <a:pos x="199" y="27"/>
                </a:cxn>
                <a:cxn ang="0">
                  <a:pos x="191" y="7"/>
                </a:cxn>
              </a:cxnLst>
              <a:rect l="0" t="0" r="r" b="b"/>
              <a:pathLst>
                <a:path w="206" h="85">
                  <a:moveTo>
                    <a:pt x="191" y="7"/>
                  </a:moveTo>
                  <a:cubicBezTo>
                    <a:pt x="165" y="6"/>
                    <a:pt x="130" y="0"/>
                    <a:pt x="103" y="9"/>
                  </a:cubicBezTo>
                  <a:cubicBezTo>
                    <a:pt x="100" y="18"/>
                    <a:pt x="101" y="20"/>
                    <a:pt x="109" y="25"/>
                  </a:cubicBezTo>
                  <a:cubicBezTo>
                    <a:pt x="111" y="28"/>
                    <a:pt x="118" y="34"/>
                    <a:pt x="107" y="33"/>
                  </a:cubicBezTo>
                  <a:cubicBezTo>
                    <a:pt x="101" y="32"/>
                    <a:pt x="89" y="27"/>
                    <a:pt x="89" y="27"/>
                  </a:cubicBezTo>
                  <a:cubicBezTo>
                    <a:pt x="86" y="24"/>
                    <a:pt x="82" y="18"/>
                    <a:pt x="77" y="19"/>
                  </a:cubicBezTo>
                  <a:cubicBezTo>
                    <a:pt x="52" y="22"/>
                    <a:pt x="57" y="25"/>
                    <a:pt x="23" y="27"/>
                  </a:cubicBezTo>
                  <a:cubicBezTo>
                    <a:pt x="0" y="31"/>
                    <a:pt x="18" y="45"/>
                    <a:pt x="31" y="49"/>
                  </a:cubicBezTo>
                  <a:cubicBezTo>
                    <a:pt x="43" y="53"/>
                    <a:pt x="35" y="51"/>
                    <a:pt x="55" y="53"/>
                  </a:cubicBezTo>
                  <a:cubicBezTo>
                    <a:pt x="63" y="59"/>
                    <a:pt x="66" y="67"/>
                    <a:pt x="75" y="73"/>
                  </a:cubicBezTo>
                  <a:cubicBezTo>
                    <a:pt x="78" y="81"/>
                    <a:pt x="81" y="82"/>
                    <a:pt x="89" y="85"/>
                  </a:cubicBezTo>
                  <a:cubicBezTo>
                    <a:pt x="104" y="81"/>
                    <a:pt x="99" y="75"/>
                    <a:pt x="109" y="67"/>
                  </a:cubicBezTo>
                  <a:cubicBezTo>
                    <a:pt x="113" y="64"/>
                    <a:pt x="121" y="59"/>
                    <a:pt x="121" y="59"/>
                  </a:cubicBezTo>
                  <a:cubicBezTo>
                    <a:pt x="123" y="55"/>
                    <a:pt x="124" y="50"/>
                    <a:pt x="127" y="47"/>
                  </a:cubicBezTo>
                  <a:cubicBezTo>
                    <a:pt x="132" y="41"/>
                    <a:pt x="158" y="37"/>
                    <a:pt x="167" y="35"/>
                  </a:cubicBezTo>
                  <a:cubicBezTo>
                    <a:pt x="174" y="34"/>
                    <a:pt x="181" y="33"/>
                    <a:pt x="187" y="31"/>
                  </a:cubicBezTo>
                  <a:cubicBezTo>
                    <a:pt x="191" y="30"/>
                    <a:pt x="199" y="27"/>
                    <a:pt x="199" y="27"/>
                  </a:cubicBezTo>
                  <a:cubicBezTo>
                    <a:pt x="206" y="16"/>
                    <a:pt x="199" y="15"/>
                    <a:pt x="191" y="7"/>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42" name="Freeform 46"/>
            <p:cNvSpPr>
              <a:spLocks/>
            </p:cNvSpPr>
            <p:nvPr/>
          </p:nvSpPr>
          <p:spPr bwMode="invGray">
            <a:xfrm>
              <a:off x="2759" y="2039"/>
              <a:ext cx="48" cy="21"/>
            </a:xfrm>
            <a:custGeom>
              <a:avLst/>
              <a:gdLst/>
              <a:ahLst/>
              <a:cxnLst>
                <a:cxn ang="0">
                  <a:pos x="36" y="6"/>
                </a:cxn>
                <a:cxn ang="0">
                  <a:pos x="8" y="4"/>
                </a:cxn>
                <a:cxn ang="0">
                  <a:pos x="24" y="28"/>
                </a:cxn>
                <a:cxn ang="0">
                  <a:pos x="54" y="14"/>
                </a:cxn>
                <a:cxn ang="0">
                  <a:pos x="36" y="6"/>
                </a:cxn>
              </a:cxnLst>
              <a:rect l="0" t="0" r="r" b="b"/>
              <a:pathLst>
                <a:path w="64" h="28">
                  <a:moveTo>
                    <a:pt x="36" y="6"/>
                  </a:moveTo>
                  <a:cubicBezTo>
                    <a:pt x="32" y="18"/>
                    <a:pt x="19" y="0"/>
                    <a:pt x="8" y="4"/>
                  </a:cubicBezTo>
                  <a:cubicBezTo>
                    <a:pt x="0" y="16"/>
                    <a:pt x="14" y="27"/>
                    <a:pt x="24" y="28"/>
                  </a:cubicBezTo>
                  <a:cubicBezTo>
                    <a:pt x="30" y="27"/>
                    <a:pt x="48" y="16"/>
                    <a:pt x="54" y="14"/>
                  </a:cubicBezTo>
                  <a:cubicBezTo>
                    <a:pt x="64" y="10"/>
                    <a:pt x="36" y="9"/>
                    <a:pt x="36" y="6"/>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43" name="Freeform 47"/>
            <p:cNvSpPr>
              <a:spLocks/>
            </p:cNvSpPr>
            <p:nvPr/>
          </p:nvSpPr>
          <p:spPr bwMode="invGray">
            <a:xfrm>
              <a:off x="2467" y="2311"/>
              <a:ext cx="109" cy="132"/>
            </a:xfrm>
            <a:custGeom>
              <a:avLst/>
              <a:gdLst/>
              <a:ahLst/>
              <a:cxnLst>
                <a:cxn ang="0">
                  <a:pos x="24" y="19"/>
                </a:cxn>
                <a:cxn ang="0">
                  <a:pos x="0" y="25"/>
                </a:cxn>
                <a:cxn ang="0">
                  <a:pos x="14" y="43"/>
                </a:cxn>
                <a:cxn ang="0">
                  <a:pos x="34" y="87"/>
                </a:cxn>
                <a:cxn ang="0">
                  <a:pos x="52" y="91"/>
                </a:cxn>
                <a:cxn ang="0">
                  <a:pos x="50" y="107"/>
                </a:cxn>
                <a:cxn ang="0">
                  <a:pos x="28" y="113"/>
                </a:cxn>
                <a:cxn ang="0">
                  <a:pos x="16" y="131"/>
                </a:cxn>
                <a:cxn ang="0">
                  <a:pos x="18" y="137"/>
                </a:cxn>
                <a:cxn ang="0">
                  <a:pos x="30" y="141"/>
                </a:cxn>
                <a:cxn ang="0">
                  <a:pos x="18" y="169"/>
                </a:cxn>
                <a:cxn ang="0">
                  <a:pos x="20" y="175"/>
                </a:cxn>
                <a:cxn ang="0">
                  <a:pos x="34" y="171"/>
                </a:cxn>
                <a:cxn ang="0">
                  <a:pos x="58" y="169"/>
                </a:cxn>
                <a:cxn ang="0">
                  <a:pos x="92" y="171"/>
                </a:cxn>
                <a:cxn ang="0">
                  <a:pos x="110" y="169"/>
                </a:cxn>
                <a:cxn ang="0">
                  <a:pos x="122" y="165"/>
                </a:cxn>
                <a:cxn ang="0">
                  <a:pos x="128" y="141"/>
                </a:cxn>
                <a:cxn ang="0">
                  <a:pos x="146" y="133"/>
                </a:cxn>
                <a:cxn ang="0">
                  <a:pos x="110" y="109"/>
                </a:cxn>
                <a:cxn ang="0">
                  <a:pos x="88" y="83"/>
                </a:cxn>
                <a:cxn ang="0">
                  <a:pos x="82" y="69"/>
                </a:cxn>
                <a:cxn ang="0">
                  <a:pos x="64" y="61"/>
                </a:cxn>
                <a:cxn ang="0">
                  <a:pos x="86" y="45"/>
                </a:cxn>
                <a:cxn ang="0">
                  <a:pos x="64" y="31"/>
                </a:cxn>
                <a:cxn ang="0">
                  <a:pos x="70" y="13"/>
                </a:cxn>
                <a:cxn ang="0">
                  <a:pos x="46" y="1"/>
                </a:cxn>
                <a:cxn ang="0">
                  <a:pos x="30" y="9"/>
                </a:cxn>
                <a:cxn ang="0">
                  <a:pos x="24" y="19"/>
                </a:cxn>
              </a:cxnLst>
              <a:rect l="0" t="0" r="r" b="b"/>
              <a:pathLst>
                <a:path w="146" h="176">
                  <a:moveTo>
                    <a:pt x="24" y="19"/>
                  </a:moveTo>
                  <a:cubicBezTo>
                    <a:pt x="13" y="23"/>
                    <a:pt x="7" y="15"/>
                    <a:pt x="0" y="25"/>
                  </a:cubicBezTo>
                  <a:cubicBezTo>
                    <a:pt x="2" y="32"/>
                    <a:pt x="14" y="43"/>
                    <a:pt x="14" y="43"/>
                  </a:cubicBezTo>
                  <a:cubicBezTo>
                    <a:pt x="19" y="58"/>
                    <a:pt x="20" y="78"/>
                    <a:pt x="34" y="87"/>
                  </a:cubicBezTo>
                  <a:cubicBezTo>
                    <a:pt x="42" y="84"/>
                    <a:pt x="45" y="86"/>
                    <a:pt x="52" y="91"/>
                  </a:cubicBezTo>
                  <a:cubicBezTo>
                    <a:pt x="57" y="105"/>
                    <a:pt x="60" y="101"/>
                    <a:pt x="50" y="107"/>
                  </a:cubicBezTo>
                  <a:cubicBezTo>
                    <a:pt x="38" y="105"/>
                    <a:pt x="32" y="101"/>
                    <a:pt x="28" y="113"/>
                  </a:cubicBezTo>
                  <a:cubicBezTo>
                    <a:pt x="32" y="129"/>
                    <a:pt x="33" y="128"/>
                    <a:pt x="16" y="131"/>
                  </a:cubicBezTo>
                  <a:cubicBezTo>
                    <a:pt x="17" y="133"/>
                    <a:pt x="16" y="136"/>
                    <a:pt x="18" y="137"/>
                  </a:cubicBezTo>
                  <a:cubicBezTo>
                    <a:pt x="21" y="139"/>
                    <a:pt x="30" y="141"/>
                    <a:pt x="30" y="141"/>
                  </a:cubicBezTo>
                  <a:cubicBezTo>
                    <a:pt x="28" y="152"/>
                    <a:pt x="21" y="159"/>
                    <a:pt x="18" y="169"/>
                  </a:cubicBezTo>
                  <a:cubicBezTo>
                    <a:pt x="19" y="171"/>
                    <a:pt x="18" y="174"/>
                    <a:pt x="20" y="175"/>
                  </a:cubicBezTo>
                  <a:cubicBezTo>
                    <a:pt x="22" y="176"/>
                    <a:pt x="32" y="171"/>
                    <a:pt x="34" y="171"/>
                  </a:cubicBezTo>
                  <a:cubicBezTo>
                    <a:pt x="42" y="170"/>
                    <a:pt x="50" y="170"/>
                    <a:pt x="58" y="169"/>
                  </a:cubicBezTo>
                  <a:cubicBezTo>
                    <a:pt x="70" y="167"/>
                    <a:pt x="80" y="167"/>
                    <a:pt x="92" y="171"/>
                  </a:cubicBezTo>
                  <a:cubicBezTo>
                    <a:pt x="98" y="170"/>
                    <a:pt x="104" y="170"/>
                    <a:pt x="110" y="169"/>
                  </a:cubicBezTo>
                  <a:cubicBezTo>
                    <a:pt x="114" y="168"/>
                    <a:pt x="122" y="165"/>
                    <a:pt x="122" y="165"/>
                  </a:cubicBezTo>
                  <a:cubicBezTo>
                    <a:pt x="124" y="158"/>
                    <a:pt x="123" y="147"/>
                    <a:pt x="128" y="141"/>
                  </a:cubicBezTo>
                  <a:cubicBezTo>
                    <a:pt x="132" y="136"/>
                    <a:pt x="146" y="133"/>
                    <a:pt x="146" y="133"/>
                  </a:cubicBezTo>
                  <a:cubicBezTo>
                    <a:pt x="142" y="105"/>
                    <a:pt x="143" y="111"/>
                    <a:pt x="110" y="109"/>
                  </a:cubicBezTo>
                  <a:cubicBezTo>
                    <a:pt x="102" y="97"/>
                    <a:pt x="103" y="88"/>
                    <a:pt x="88" y="83"/>
                  </a:cubicBezTo>
                  <a:cubicBezTo>
                    <a:pt x="85" y="79"/>
                    <a:pt x="86" y="72"/>
                    <a:pt x="82" y="69"/>
                  </a:cubicBezTo>
                  <a:cubicBezTo>
                    <a:pt x="77" y="65"/>
                    <a:pt x="69" y="65"/>
                    <a:pt x="64" y="61"/>
                  </a:cubicBezTo>
                  <a:cubicBezTo>
                    <a:pt x="52" y="43"/>
                    <a:pt x="67" y="47"/>
                    <a:pt x="86" y="45"/>
                  </a:cubicBezTo>
                  <a:cubicBezTo>
                    <a:pt x="93" y="25"/>
                    <a:pt x="83" y="29"/>
                    <a:pt x="64" y="31"/>
                  </a:cubicBezTo>
                  <a:cubicBezTo>
                    <a:pt x="62" y="25"/>
                    <a:pt x="70" y="13"/>
                    <a:pt x="70" y="13"/>
                  </a:cubicBezTo>
                  <a:cubicBezTo>
                    <a:pt x="64" y="4"/>
                    <a:pt x="56" y="3"/>
                    <a:pt x="46" y="1"/>
                  </a:cubicBezTo>
                  <a:cubicBezTo>
                    <a:pt x="35" y="3"/>
                    <a:pt x="34" y="0"/>
                    <a:pt x="30" y="9"/>
                  </a:cubicBezTo>
                  <a:cubicBezTo>
                    <a:pt x="25" y="21"/>
                    <a:pt x="29" y="24"/>
                    <a:pt x="24" y="19"/>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44" name="Freeform 48"/>
            <p:cNvSpPr>
              <a:spLocks/>
            </p:cNvSpPr>
            <p:nvPr/>
          </p:nvSpPr>
          <p:spPr bwMode="invGray">
            <a:xfrm>
              <a:off x="2413" y="2359"/>
              <a:ext cx="69" cy="68"/>
            </a:xfrm>
            <a:custGeom>
              <a:avLst/>
              <a:gdLst/>
              <a:ahLst/>
              <a:cxnLst>
                <a:cxn ang="0">
                  <a:pos x="58" y="6"/>
                </a:cxn>
                <a:cxn ang="0">
                  <a:pos x="82" y="8"/>
                </a:cxn>
                <a:cxn ang="0">
                  <a:pos x="92" y="26"/>
                </a:cxn>
                <a:cxn ang="0">
                  <a:pos x="78" y="48"/>
                </a:cxn>
                <a:cxn ang="0">
                  <a:pos x="46" y="76"/>
                </a:cxn>
                <a:cxn ang="0">
                  <a:pos x="18" y="92"/>
                </a:cxn>
                <a:cxn ang="0">
                  <a:pos x="8" y="72"/>
                </a:cxn>
                <a:cxn ang="0">
                  <a:pos x="20" y="64"/>
                </a:cxn>
                <a:cxn ang="0">
                  <a:pos x="14" y="46"/>
                </a:cxn>
                <a:cxn ang="0">
                  <a:pos x="40" y="28"/>
                </a:cxn>
                <a:cxn ang="0">
                  <a:pos x="58" y="6"/>
                </a:cxn>
              </a:cxnLst>
              <a:rect l="0" t="0" r="r" b="b"/>
              <a:pathLst>
                <a:path w="92" h="92">
                  <a:moveTo>
                    <a:pt x="58" y="6"/>
                  </a:moveTo>
                  <a:cubicBezTo>
                    <a:pt x="67" y="0"/>
                    <a:pt x="73" y="2"/>
                    <a:pt x="82" y="8"/>
                  </a:cubicBezTo>
                  <a:cubicBezTo>
                    <a:pt x="91" y="22"/>
                    <a:pt x="88" y="15"/>
                    <a:pt x="92" y="26"/>
                  </a:cubicBezTo>
                  <a:cubicBezTo>
                    <a:pt x="89" y="36"/>
                    <a:pt x="82" y="37"/>
                    <a:pt x="78" y="48"/>
                  </a:cubicBezTo>
                  <a:cubicBezTo>
                    <a:pt x="85" y="69"/>
                    <a:pt x="60" y="71"/>
                    <a:pt x="46" y="76"/>
                  </a:cubicBezTo>
                  <a:cubicBezTo>
                    <a:pt x="40" y="86"/>
                    <a:pt x="28" y="86"/>
                    <a:pt x="18" y="92"/>
                  </a:cubicBezTo>
                  <a:cubicBezTo>
                    <a:pt x="9" y="90"/>
                    <a:pt x="0" y="84"/>
                    <a:pt x="8" y="72"/>
                  </a:cubicBezTo>
                  <a:cubicBezTo>
                    <a:pt x="11" y="68"/>
                    <a:pt x="20" y="64"/>
                    <a:pt x="20" y="64"/>
                  </a:cubicBezTo>
                  <a:cubicBezTo>
                    <a:pt x="23" y="55"/>
                    <a:pt x="21" y="53"/>
                    <a:pt x="14" y="46"/>
                  </a:cubicBezTo>
                  <a:cubicBezTo>
                    <a:pt x="18" y="30"/>
                    <a:pt x="28" y="36"/>
                    <a:pt x="40" y="28"/>
                  </a:cubicBezTo>
                  <a:cubicBezTo>
                    <a:pt x="56" y="17"/>
                    <a:pt x="50" y="24"/>
                    <a:pt x="58" y="6"/>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45" name="Freeform 49"/>
            <p:cNvSpPr>
              <a:spLocks/>
            </p:cNvSpPr>
            <p:nvPr/>
          </p:nvSpPr>
          <p:spPr bwMode="invGray">
            <a:xfrm>
              <a:off x="4099" y="3502"/>
              <a:ext cx="474" cy="495"/>
            </a:xfrm>
            <a:custGeom>
              <a:avLst/>
              <a:gdLst/>
              <a:ahLst/>
              <a:cxnLst>
                <a:cxn ang="0">
                  <a:pos x="212" y="11"/>
                </a:cxn>
                <a:cxn ang="0">
                  <a:pos x="176" y="19"/>
                </a:cxn>
                <a:cxn ang="0">
                  <a:pos x="144" y="51"/>
                </a:cxn>
                <a:cxn ang="0">
                  <a:pos x="104" y="59"/>
                </a:cxn>
                <a:cxn ang="0">
                  <a:pos x="84" y="75"/>
                </a:cxn>
                <a:cxn ang="0">
                  <a:pos x="68" y="115"/>
                </a:cxn>
                <a:cxn ang="0">
                  <a:pos x="36" y="167"/>
                </a:cxn>
                <a:cxn ang="0">
                  <a:pos x="0" y="179"/>
                </a:cxn>
                <a:cxn ang="0">
                  <a:pos x="72" y="323"/>
                </a:cxn>
                <a:cxn ang="0">
                  <a:pos x="120" y="427"/>
                </a:cxn>
                <a:cxn ang="0">
                  <a:pos x="144" y="443"/>
                </a:cxn>
                <a:cxn ang="0">
                  <a:pos x="168" y="451"/>
                </a:cxn>
                <a:cxn ang="0">
                  <a:pos x="228" y="431"/>
                </a:cxn>
                <a:cxn ang="0">
                  <a:pos x="252" y="423"/>
                </a:cxn>
                <a:cxn ang="0">
                  <a:pos x="300" y="451"/>
                </a:cxn>
                <a:cxn ang="0">
                  <a:pos x="324" y="527"/>
                </a:cxn>
                <a:cxn ang="0">
                  <a:pos x="336" y="523"/>
                </a:cxn>
                <a:cxn ang="0">
                  <a:pos x="344" y="511"/>
                </a:cxn>
                <a:cxn ang="0">
                  <a:pos x="368" y="547"/>
                </a:cxn>
                <a:cxn ang="0">
                  <a:pos x="404" y="571"/>
                </a:cxn>
                <a:cxn ang="0">
                  <a:pos x="436" y="603"/>
                </a:cxn>
                <a:cxn ang="0">
                  <a:pos x="444" y="615"/>
                </a:cxn>
                <a:cxn ang="0">
                  <a:pos x="456" y="623"/>
                </a:cxn>
                <a:cxn ang="0">
                  <a:pos x="484" y="655"/>
                </a:cxn>
                <a:cxn ang="0">
                  <a:pos x="492" y="631"/>
                </a:cxn>
                <a:cxn ang="0">
                  <a:pos x="540" y="659"/>
                </a:cxn>
                <a:cxn ang="0">
                  <a:pos x="588" y="655"/>
                </a:cxn>
                <a:cxn ang="0">
                  <a:pos x="616" y="531"/>
                </a:cxn>
                <a:cxn ang="0">
                  <a:pos x="632" y="463"/>
                </a:cxn>
                <a:cxn ang="0">
                  <a:pos x="620" y="367"/>
                </a:cxn>
                <a:cxn ang="0">
                  <a:pos x="536" y="271"/>
                </a:cxn>
                <a:cxn ang="0">
                  <a:pos x="528" y="235"/>
                </a:cxn>
                <a:cxn ang="0">
                  <a:pos x="460" y="179"/>
                </a:cxn>
                <a:cxn ang="0">
                  <a:pos x="472" y="155"/>
                </a:cxn>
                <a:cxn ang="0">
                  <a:pos x="456" y="131"/>
                </a:cxn>
                <a:cxn ang="0">
                  <a:pos x="416" y="79"/>
                </a:cxn>
                <a:cxn ang="0">
                  <a:pos x="392" y="31"/>
                </a:cxn>
                <a:cxn ang="0">
                  <a:pos x="388" y="19"/>
                </a:cxn>
                <a:cxn ang="0">
                  <a:pos x="364" y="151"/>
                </a:cxn>
                <a:cxn ang="0">
                  <a:pos x="324" y="115"/>
                </a:cxn>
                <a:cxn ang="0">
                  <a:pos x="292" y="111"/>
                </a:cxn>
                <a:cxn ang="0">
                  <a:pos x="272" y="87"/>
                </a:cxn>
                <a:cxn ang="0">
                  <a:pos x="264" y="63"/>
                </a:cxn>
                <a:cxn ang="0">
                  <a:pos x="276" y="55"/>
                </a:cxn>
                <a:cxn ang="0">
                  <a:pos x="240" y="19"/>
                </a:cxn>
                <a:cxn ang="0">
                  <a:pos x="216" y="11"/>
                </a:cxn>
                <a:cxn ang="0">
                  <a:pos x="204" y="7"/>
                </a:cxn>
                <a:cxn ang="0">
                  <a:pos x="212" y="11"/>
                </a:cxn>
              </a:cxnLst>
              <a:rect l="0" t="0" r="r" b="b"/>
              <a:pathLst>
                <a:path w="633" h="660">
                  <a:moveTo>
                    <a:pt x="212" y="11"/>
                  </a:moveTo>
                  <a:cubicBezTo>
                    <a:pt x="195" y="0"/>
                    <a:pt x="187" y="2"/>
                    <a:pt x="176" y="19"/>
                  </a:cubicBezTo>
                  <a:cubicBezTo>
                    <a:pt x="171" y="61"/>
                    <a:pt x="181" y="88"/>
                    <a:pt x="144" y="51"/>
                  </a:cubicBezTo>
                  <a:cubicBezTo>
                    <a:pt x="131" y="53"/>
                    <a:pt x="115" y="51"/>
                    <a:pt x="104" y="59"/>
                  </a:cubicBezTo>
                  <a:cubicBezTo>
                    <a:pt x="78" y="80"/>
                    <a:pt x="114" y="65"/>
                    <a:pt x="84" y="75"/>
                  </a:cubicBezTo>
                  <a:cubicBezTo>
                    <a:pt x="78" y="94"/>
                    <a:pt x="92" y="107"/>
                    <a:pt x="68" y="115"/>
                  </a:cubicBezTo>
                  <a:cubicBezTo>
                    <a:pt x="55" y="135"/>
                    <a:pt x="59" y="159"/>
                    <a:pt x="36" y="167"/>
                  </a:cubicBezTo>
                  <a:cubicBezTo>
                    <a:pt x="16" y="163"/>
                    <a:pt x="7" y="158"/>
                    <a:pt x="0" y="179"/>
                  </a:cubicBezTo>
                  <a:cubicBezTo>
                    <a:pt x="9" y="232"/>
                    <a:pt x="43" y="279"/>
                    <a:pt x="72" y="323"/>
                  </a:cubicBezTo>
                  <a:cubicBezTo>
                    <a:pt x="82" y="371"/>
                    <a:pt x="85" y="392"/>
                    <a:pt x="120" y="427"/>
                  </a:cubicBezTo>
                  <a:cubicBezTo>
                    <a:pt x="127" y="434"/>
                    <a:pt x="136" y="438"/>
                    <a:pt x="144" y="443"/>
                  </a:cubicBezTo>
                  <a:cubicBezTo>
                    <a:pt x="151" y="448"/>
                    <a:pt x="168" y="451"/>
                    <a:pt x="168" y="451"/>
                  </a:cubicBezTo>
                  <a:cubicBezTo>
                    <a:pt x="188" y="444"/>
                    <a:pt x="208" y="438"/>
                    <a:pt x="228" y="431"/>
                  </a:cubicBezTo>
                  <a:cubicBezTo>
                    <a:pt x="236" y="428"/>
                    <a:pt x="252" y="423"/>
                    <a:pt x="252" y="423"/>
                  </a:cubicBezTo>
                  <a:cubicBezTo>
                    <a:pt x="271" y="429"/>
                    <a:pt x="281" y="445"/>
                    <a:pt x="300" y="451"/>
                  </a:cubicBezTo>
                  <a:cubicBezTo>
                    <a:pt x="320" y="471"/>
                    <a:pt x="315" y="500"/>
                    <a:pt x="324" y="527"/>
                  </a:cubicBezTo>
                  <a:cubicBezTo>
                    <a:pt x="328" y="526"/>
                    <a:pt x="333" y="526"/>
                    <a:pt x="336" y="523"/>
                  </a:cubicBezTo>
                  <a:cubicBezTo>
                    <a:pt x="340" y="520"/>
                    <a:pt x="339" y="511"/>
                    <a:pt x="344" y="511"/>
                  </a:cubicBezTo>
                  <a:cubicBezTo>
                    <a:pt x="358" y="511"/>
                    <a:pt x="362" y="541"/>
                    <a:pt x="368" y="547"/>
                  </a:cubicBezTo>
                  <a:cubicBezTo>
                    <a:pt x="378" y="557"/>
                    <a:pt x="392" y="563"/>
                    <a:pt x="404" y="571"/>
                  </a:cubicBezTo>
                  <a:cubicBezTo>
                    <a:pt x="418" y="580"/>
                    <a:pt x="422" y="594"/>
                    <a:pt x="436" y="603"/>
                  </a:cubicBezTo>
                  <a:cubicBezTo>
                    <a:pt x="439" y="607"/>
                    <a:pt x="441" y="612"/>
                    <a:pt x="444" y="615"/>
                  </a:cubicBezTo>
                  <a:cubicBezTo>
                    <a:pt x="447" y="618"/>
                    <a:pt x="453" y="619"/>
                    <a:pt x="456" y="623"/>
                  </a:cubicBezTo>
                  <a:cubicBezTo>
                    <a:pt x="489" y="660"/>
                    <a:pt x="457" y="637"/>
                    <a:pt x="484" y="655"/>
                  </a:cubicBezTo>
                  <a:cubicBezTo>
                    <a:pt x="487" y="647"/>
                    <a:pt x="485" y="626"/>
                    <a:pt x="492" y="631"/>
                  </a:cubicBezTo>
                  <a:cubicBezTo>
                    <a:pt x="509" y="642"/>
                    <a:pt x="522" y="653"/>
                    <a:pt x="540" y="659"/>
                  </a:cubicBezTo>
                  <a:cubicBezTo>
                    <a:pt x="557" y="642"/>
                    <a:pt x="567" y="648"/>
                    <a:pt x="588" y="655"/>
                  </a:cubicBezTo>
                  <a:cubicBezTo>
                    <a:pt x="611" y="621"/>
                    <a:pt x="573" y="560"/>
                    <a:pt x="616" y="531"/>
                  </a:cubicBezTo>
                  <a:cubicBezTo>
                    <a:pt x="632" y="507"/>
                    <a:pt x="629" y="496"/>
                    <a:pt x="632" y="463"/>
                  </a:cubicBezTo>
                  <a:cubicBezTo>
                    <a:pt x="630" y="440"/>
                    <a:pt x="633" y="390"/>
                    <a:pt x="620" y="367"/>
                  </a:cubicBezTo>
                  <a:cubicBezTo>
                    <a:pt x="600" y="332"/>
                    <a:pt x="565" y="300"/>
                    <a:pt x="536" y="271"/>
                  </a:cubicBezTo>
                  <a:cubicBezTo>
                    <a:pt x="532" y="259"/>
                    <a:pt x="532" y="247"/>
                    <a:pt x="528" y="235"/>
                  </a:cubicBezTo>
                  <a:cubicBezTo>
                    <a:pt x="525" y="225"/>
                    <a:pt x="474" y="188"/>
                    <a:pt x="460" y="179"/>
                  </a:cubicBezTo>
                  <a:cubicBezTo>
                    <a:pt x="463" y="171"/>
                    <a:pt x="471" y="164"/>
                    <a:pt x="472" y="155"/>
                  </a:cubicBezTo>
                  <a:cubicBezTo>
                    <a:pt x="474" y="144"/>
                    <a:pt x="461" y="137"/>
                    <a:pt x="456" y="131"/>
                  </a:cubicBezTo>
                  <a:cubicBezTo>
                    <a:pt x="435" y="106"/>
                    <a:pt x="451" y="88"/>
                    <a:pt x="416" y="79"/>
                  </a:cubicBezTo>
                  <a:cubicBezTo>
                    <a:pt x="395" y="48"/>
                    <a:pt x="403" y="64"/>
                    <a:pt x="392" y="31"/>
                  </a:cubicBezTo>
                  <a:cubicBezTo>
                    <a:pt x="391" y="27"/>
                    <a:pt x="388" y="19"/>
                    <a:pt x="388" y="19"/>
                  </a:cubicBezTo>
                  <a:cubicBezTo>
                    <a:pt x="362" y="58"/>
                    <a:pt x="379" y="107"/>
                    <a:pt x="364" y="151"/>
                  </a:cubicBezTo>
                  <a:cubicBezTo>
                    <a:pt x="344" y="144"/>
                    <a:pt x="344" y="120"/>
                    <a:pt x="324" y="115"/>
                  </a:cubicBezTo>
                  <a:cubicBezTo>
                    <a:pt x="314" y="112"/>
                    <a:pt x="303" y="112"/>
                    <a:pt x="292" y="111"/>
                  </a:cubicBezTo>
                  <a:cubicBezTo>
                    <a:pt x="284" y="103"/>
                    <a:pt x="276" y="97"/>
                    <a:pt x="272" y="87"/>
                  </a:cubicBezTo>
                  <a:cubicBezTo>
                    <a:pt x="269" y="79"/>
                    <a:pt x="264" y="63"/>
                    <a:pt x="264" y="63"/>
                  </a:cubicBezTo>
                  <a:cubicBezTo>
                    <a:pt x="268" y="60"/>
                    <a:pt x="273" y="58"/>
                    <a:pt x="276" y="55"/>
                  </a:cubicBezTo>
                  <a:cubicBezTo>
                    <a:pt x="300" y="31"/>
                    <a:pt x="256" y="24"/>
                    <a:pt x="240" y="19"/>
                  </a:cubicBezTo>
                  <a:cubicBezTo>
                    <a:pt x="232" y="16"/>
                    <a:pt x="224" y="14"/>
                    <a:pt x="216" y="11"/>
                  </a:cubicBezTo>
                  <a:cubicBezTo>
                    <a:pt x="212" y="10"/>
                    <a:pt x="200" y="5"/>
                    <a:pt x="204" y="7"/>
                  </a:cubicBezTo>
                  <a:cubicBezTo>
                    <a:pt x="207" y="8"/>
                    <a:pt x="209" y="10"/>
                    <a:pt x="212" y="11"/>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46" name="Freeform 50"/>
            <p:cNvSpPr>
              <a:spLocks/>
            </p:cNvSpPr>
            <p:nvPr/>
          </p:nvSpPr>
          <p:spPr bwMode="invGray">
            <a:xfrm>
              <a:off x="4246" y="3241"/>
              <a:ext cx="319" cy="210"/>
            </a:xfrm>
            <a:custGeom>
              <a:avLst/>
              <a:gdLst/>
              <a:ahLst/>
              <a:cxnLst>
                <a:cxn ang="0">
                  <a:pos x="84" y="60"/>
                </a:cxn>
                <a:cxn ang="0">
                  <a:pos x="68" y="36"/>
                </a:cxn>
                <a:cxn ang="0">
                  <a:pos x="64" y="16"/>
                </a:cxn>
                <a:cxn ang="0">
                  <a:pos x="52" y="12"/>
                </a:cxn>
                <a:cxn ang="0">
                  <a:pos x="16" y="16"/>
                </a:cxn>
                <a:cxn ang="0">
                  <a:pos x="44" y="40"/>
                </a:cxn>
                <a:cxn ang="0">
                  <a:pos x="48" y="52"/>
                </a:cxn>
                <a:cxn ang="0">
                  <a:pos x="24" y="68"/>
                </a:cxn>
                <a:cxn ang="0">
                  <a:pos x="88" y="92"/>
                </a:cxn>
                <a:cxn ang="0">
                  <a:pos x="124" y="112"/>
                </a:cxn>
                <a:cxn ang="0">
                  <a:pos x="128" y="124"/>
                </a:cxn>
                <a:cxn ang="0">
                  <a:pos x="140" y="132"/>
                </a:cxn>
                <a:cxn ang="0">
                  <a:pos x="148" y="156"/>
                </a:cxn>
                <a:cxn ang="0">
                  <a:pos x="132" y="196"/>
                </a:cxn>
                <a:cxn ang="0">
                  <a:pos x="180" y="188"/>
                </a:cxn>
                <a:cxn ang="0">
                  <a:pos x="192" y="216"/>
                </a:cxn>
                <a:cxn ang="0">
                  <a:pos x="216" y="224"/>
                </a:cxn>
                <a:cxn ang="0">
                  <a:pos x="228" y="228"/>
                </a:cxn>
                <a:cxn ang="0">
                  <a:pos x="252" y="224"/>
                </a:cxn>
                <a:cxn ang="0">
                  <a:pos x="276" y="196"/>
                </a:cxn>
                <a:cxn ang="0">
                  <a:pos x="336" y="252"/>
                </a:cxn>
                <a:cxn ang="0">
                  <a:pos x="364" y="280"/>
                </a:cxn>
                <a:cxn ang="0">
                  <a:pos x="360" y="224"/>
                </a:cxn>
                <a:cxn ang="0">
                  <a:pos x="336" y="200"/>
                </a:cxn>
                <a:cxn ang="0">
                  <a:pos x="372" y="168"/>
                </a:cxn>
                <a:cxn ang="0">
                  <a:pos x="408" y="156"/>
                </a:cxn>
                <a:cxn ang="0">
                  <a:pos x="420" y="152"/>
                </a:cxn>
                <a:cxn ang="0">
                  <a:pos x="424" y="140"/>
                </a:cxn>
                <a:cxn ang="0">
                  <a:pos x="356" y="148"/>
                </a:cxn>
                <a:cxn ang="0">
                  <a:pos x="304" y="140"/>
                </a:cxn>
                <a:cxn ang="0">
                  <a:pos x="300" y="128"/>
                </a:cxn>
                <a:cxn ang="0">
                  <a:pos x="292" y="116"/>
                </a:cxn>
                <a:cxn ang="0">
                  <a:pos x="220" y="80"/>
                </a:cxn>
                <a:cxn ang="0">
                  <a:pos x="160" y="60"/>
                </a:cxn>
                <a:cxn ang="0">
                  <a:pos x="136" y="52"/>
                </a:cxn>
                <a:cxn ang="0">
                  <a:pos x="80" y="52"/>
                </a:cxn>
                <a:cxn ang="0">
                  <a:pos x="68" y="32"/>
                </a:cxn>
                <a:cxn ang="0">
                  <a:pos x="68" y="0"/>
                </a:cxn>
              </a:cxnLst>
              <a:rect l="0" t="0" r="r" b="b"/>
              <a:pathLst>
                <a:path w="426" h="280">
                  <a:moveTo>
                    <a:pt x="84" y="60"/>
                  </a:moveTo>
                  <a:cubicBezTo>
                    <a:pt x="79" y="52"/>
                    <a:pt x="70" y="45"/>
                    <a:pt x="68" y="36"/>
                  </a:cubicBezTo>
                  <a:cubicBezTo>
                    <a:pt x="67" y="29"/>
                    <a:pt x="68" y="22"/>
                    <a:pt x="64" y="16"/>
                  </a:cubicBezTo>
                  <a:cubicBezTo>
                    <a:pt x="62" y="12"/>
                    <a:pt x="56" y="13"/>
                    <a:pt x="52" y="12"/>
                  </a:cubicBezTo>
                  <a:cubicBezTo>
                    <a:pt x="40" y="13"/>
                    <a:pt x="27" y="11"/>
                    <a:pt x="16" y="16"/>
                  </a:cubicBezTo>
                  <a:cubicBezTo>
                    <a:pt x="0" y="24"/>
                    <a:pt x="43" y="40"/>
                    <a:pt x="44" y="40"/>
                  </a:cubicBezTo>
                  <a:cubicBezTo>
                    <a:pt x="45" y="44"/>
                    <a:pt x="50" y="49"/>
                    <a:pt x="48" y="52"/>
                  </a:cubicBezTo>
                  <a:cubicBezTo>
                    <a:pt x="42" y="60"/>
                    <a:pt x="24" y="68"/>
                    <a:pt x="24" y="68"/>
                  </a:cubicBezTo>
                  <a:cubicBezTo>
                    <a:pt x="38" y="88"/>
                    <a:pt x="65" y="89"/>
                    <a:pt x="88" y="92"/>
                  </a:cubicBezTo>
                  <a:cubicBezTo>
                    <a:pt x="101" y="96"/>
                    <a:pt x="124" y="112"/>
                    <a:pt x="124" y="112"/>
                  </a:cubicBezTo>
                  <a:cubicBezTo>
                    <a:pt x="125" y="116"/>
                    <a:pt x="125" y="121"/>
                    <a:pt x="128" y="124"/>
                  </a:cubicBezTo>
                  <a:cubicBezTo>
                    <a:pt x="131" y="128"/>
                    <a:pt x="137" y="128"/>
                    <a:pt x="140" y="132"/>
                  </a:cubicBezTo>
                  <a:cubicBezTo>
                    <a:pt x="144" y="139"/>
                    <a:pt x="148" y="156"/>
                    <a:pt x="148" y="156"/>
                  </a:cubicBezTo>
                  <a:cubicBezTo>
                    <a:pt x="144" y="171"/>
                    <a:pt x="137" y="181"/>
                    <a:pt x="132" y="196"/>
                  </a:cubicBezTo>
                  <a:cubicBezTo>
                    <a:pt x="151" y="209"/>
                    <a:pt x="167" y="207"/>
                    <a:pt x="180" y="188"/>
                  </a:cubicBezTo>
                  <a:cubicBezTo>
                    <a:pt x="182" y="196"/>
                    <a:pt x="184" y="211"/>
                    <a:pt x="192" y="216"/>
                  </a:cubicBezTo>
                  <a:cubicBezTo>
                    <a:pt x="199" y="220"/>
                    <a:pt x="208" y="221"/>
                    <a:pt x="216" y="224"/>
                  </a:cubicBezTo>
                  <a:cubicBezTo>
                    <a:pt x="220" y="225"/>
                    <a:pt x="228" y="228"/>
                    <a:pt x="228" y="228"/>
                  </a:cubicBezTo>
                  <a:cubicBezTo>
                    <a:pt x="236" y="227"/>
                    <a:pt x="245" y="228"/>
                    <a:pt x="252" y="224"/>
                  </a:cubicBezTo>
                  <a:cubicBezTo>
                    <a:pt x="269" y="216"/>
                    <a:pt x="252" y="204"/>
                    <a:pt x="276" y="196"/>
                  </a:cubicBezTo>
                  <a:cubicBezTo>
                    <a:pt x="296" y="209"/>
                    <a:pt x="322" y="231"/>
                    <a:pt x="336" y="252"/>
                  </a:cubicBezTo>
                  <a:cubicBezTo>
                    <a:pt x="354" y="280"/>
                    <a:pt x="343" y="273"/>
                    <a:pt x="364" y="280"/>
                  </a:cubicBezTo>
                  <a:cubicBezTo>
                    <a:pt x="376" y="262"/>
                    <a:pt x="375" y="241"/>
                    <a:pt x="360" y="224"/>
                  </a:cubicBezTo>
                  <a:cubicBezTo>
                    <a:pt x="352" y="216"/>
                    <a:pt x="336" y="200"/>
                    <a:pt x="336" y="200"/>
                  </a:cubicBezTo>
                  <a:cubicBezTo>
                    <a:pt x="323" y="162"/>
                    <a:pt x="322" y="174"/>
                    <a:pt x="372" y="168"/>
                  </a:cubicBezTo>
                  <a:cubicBezTo>
                    <a:pt x="384" y="164"/>
                    <a:pt x="396" y="160"/>
                    <a:pt x="408" y="156"/>
                  </a:cubicBezTo>
                  <a:cubicBezTo>
                    <a:pt x="412" y="155"/>
                    <a:pt x="420" y="152"/>
                    <a:pt x="420" y="152"/>
                  </a:cubicBezTo>
                  <a:cubicBezTo>
                    <a:pt x="421" y="148"/>
                    <a:pt x="426" y="144"/>
                    <a:pt x="424" y="140"/>
                  </a:cubicBezTo>
                  <a:cubicBezTo>
                    <a:pt x="420" y="131"/>
                    <a:pt x="365" y="146"/>
                    <a:pt x="356" y="148"/>
                  </a:cubicBezTo>
                  <a:cubicBezTo>
                    <a:pt x="339" y="146"/>
                    <a:pt x="316" y="152"/>
                    <a:pt x="304" y="140"/>
                  </a:cubicBezTo>
                  <a:cubicBezTo>
                    <a:pt x="301" y="137"/>
                    <a:pt x="302" y="132"/>
                    <a:pt x="300" y="128"/>
                  </a:cubicBezTo>
                  <a:cubicBezTo>
                    <a:pt x="298" y="124"/>
                    <a:pt x="296" y="119"/>
                    <a:pt x="292" y="116"/>
                  </a:cubicBezTo>
                  <a:cubicBezTo>
                    <a:pt x="272" y="98"/>
                    <a:pt x="244" y="91"/>
                    <a:pt x="220" y="80"/>
                  </a:cubicBezTo>
                  <a:cubicBezTo>
                    <a:pt x="201" y="72"/>
                    <a:pt x="180" y="67"/>
                    <a:pt x="160" y="60"/>
                  </a:cubicBezTo>
                  <a:cubicBezTo>
                    <a:pt x="152" y="57"/>
                    <a:pt x="136" y="52"/>
                    <a:pt x="136" y="52"/>
                  </a:cubicBezTo>
                  <a:cubicBezTo>
                    <a:pt x="113" y="55"/>
                    <a:pt x="98" y="64"/>
                    <a:pt x="80" y="52"/>
                  </a:cubicBezTo>
                  <a:cubicBezTo>
                    <a:pt x="70" y="38"/>
                    <a:pt x="74" y="44"/>
                    <a:pt x="68" y="32"/>
                  </a:cubicBezTo>
                  <a:lnTo>
                    <a:pt x="68" y="0"/>
                  </a:lnTo>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47" name="Freeform 51"/>
            <p:cNvSpPr>
              <a:spLocks/>
            </p:cNvSpPr>
            <p:nvPr/>
          </p:nvSpPr>
          <p:spPr bwMode="invGray">
            <a:xfrm>
              <a:off x="4255" y="3243"/>
              <a:ext cx="311" cy="211"/>
            </a:xfrm>
            <a:custGeom>
              <a:avLst/>
              <a:gdLst/>
              <a:ahLst/>
              <a:cxnLst>
                <a:cxn ang="0">
                  <a:pos x="0" y="1"/>
                </a:cxn>
                <a:cxn ang="0">
                  <a:pos x="20" y="37"/>
                </a:cxn>
                <a:cxn ang="0">
                  <a:pos x="28" y="49"/>
                </a:cxn>
                <a:cxn ang="0">
                  <a:pos x="84" y="89"/>
                </a:cxn>
                <a:cxn ang="0">
                  <a:pos x="120" y="113"/>
                </a:cxn>
                <a:cxn ang="0">
                  <a:pos x="132" y="121"/>
                </a:cxn>
                <a:cxn ang="0">
                  <a:pos x="136" y="169"/>
                </a:cxn>
                <a:cxn ang="0">
                  <a:pos x="116" y="201"/>
                </a:cxn>
                <a:cxn ang="0">
                  <a:pos x="136" y="197"/>
                </a:cxn>
                <a:cxn ang="0">
                  <a:pos x="148" y="189"/>
                </a:cxn>
                <a:cxn ang="0">
                  <a:pos x="160" y="201"/>
                </a:cxn>
                <a:cxn ang="0">
                  <a:pos x="184" y="217"/>
                </a:cxn>
                <a:cxn ang="0">
                  <a:pos x="208" y="233"/>
                </a:cxn>
                <a:cxn ang="0">
                  <a:pos x="240" y="221"/>
                </a:cxn>
                <a:cxn ang="0">
                  <a:pos x="248" y="197"/>
                </a:cxn>
                <a:cxn ang="0">
                  <a:pos x="268" y="201"/>
                </a:cxn>
                <a:cxn ang="0">
                  <a:pos x="292" y="209"/>
                </a:cxn>
                <a:cxn ang="0">
                  <a:pos x="340" y="281"/>
                </a:cxn>
                <a:cxn ang="0">
                  <a:pos x="356" y="277"/>
                </a:cxn>
                <a:cxn ang="0">
                  <a:pos x="352" y="253"/>
                </a:cxn>
                <a:cxn ang="0">
                  <a:pos x="316" y="197"/>
                </a:cxn>
                <a:cxn ang="0">
                  <a:pos x="360" y="173"/>
                </a:cxn>
                <a:cxn ang="0">
                  <a:pos x="408" y="145"/>
                </a:cxn>
                <a:cxn ang="0">
                  <a:pos x="409" y="120"/>
                </a:cxn>
                <a:cxn ang="0">
                  <a:pos x="367" y="138"/>
                </a:cxn>
                <a:cxn ang="0">
                  <a:pos x="308" y="137"/>
                </a:cxn>
                <a:cxn ang="0">
                  <a:pos x="264" y="97"/>
                </a:cxn>
                <a:cxn ang="0">
                  <a:pos x="180" y="61"/>
                </a:cxn>
                <a:cxn ang="0">
                  <a:pos x="132" y="33"/>
                </a:cxn>
                <a:cxn ang="0">
                  <a:pos x="92" y="41"/>
                </a:cxn>
                <a:cxn ang="0">
                  <a:pos x="76" y="57"/>
                </a:cxn>
                <a:cxn ang="0">
                  <a:pos x="56" y="17"/>
                </a:cxn>
                <a:cxn ang="0">
                  <a:pos x="0" y="1"/>
                </a:cxn>
              </a:cxnLst>
              <a:rect l="0" t="0" r="r" b="b"/>
              <a:pathLst>
                <a:path w="416" h="282">
                  <a:moveTo>
                    <a:pt x="0" y="1"/>
                  </a:moveTo>
                  <a:cubicBezTo>
                    <a:pt x="7" y="22"/>
                    <a:pt x="2" y="9"/>
                    <a:pt x="20" y="37"/>
                  </a:cubicBezTo>
                  <a:cubicBezTo>
                    <a:pt x="23" y="41"/>
                    <a:pt x="28" y="49"/>
                    <a:pt x="28" y="49"/>
                  </a:cubicBezTo>
                  <a:cubicBezTo>
                    <a:pt x="5" y="84"/>
                    <a:pt x="65" y="78"/>
                    <a:pt x="84" y="89"/>
                  </a:cubicBezTo>
                  <a:cubicBezTo>
                    <a:pt x="97" y="96"/>
                    <a:pt x="108" y="105"/>
                    <a:pt x="120" y="113"/>
                  </a:cubicBezTo>
                  <a:cubicBezTo>
                    <a:pt x="124" y="116"/>
                    <a:pt x="132" y="121"/>
                    <a:pt x="132" y="121"/>
                  </a:cubicBezTo>
                  <a:cubicBezTo>
                    <a:pt x="138" y="138"/>
                    <a:pt x="132" y="151"/>
                    <a:pt x="136" y="169"/>
                  </a:cubicBezTo>
                  <a:cubicBezTo>
                    <a:pt x="107" y="188"/>
                    <a:pt x="110" y="176"/>
                    <a:pt x="116" y="201"/>
                  </a:cubicBezTo>
                  <a:cubicBezTo>
                    <a:pt x="123" y="200"/>
                    <a:pt x="130" y="199"/>
                    <a:pt x="136" y="197"/>
                  </a:cubicBezTo>
                  <a:cubicBezTo>
                    <a:pt x="141" y="195"/>
                    <a:pt x="143" y="188"/>
                    <a:pt x="148" y="189"/>
                  </a:cubicBezTo>
                  <a:cubicBezTo>
                    <a:pt x="154" y="190"/>
                    <a:pt x="156" y="198"/>
                    <a:pt x="160" y="201"/>
                  </a:cubicBezTo>
                  <a:cubicBezTo>
                    <a:pt x="168" y="207"/>
                    <a:pt x="176" y="212"/>
                    <a:pt x="184" y="217"/>
                  </a:cubicBezTo>
                  <a:cubicBezTo>
                    <a:pt x="192" y="222"/>
                    <a:pt x="208" y="233"/>
                    <a:pt x="208" y="233"/>
                  </a:cubicBezTo>
                  <a:cubicBezTo>
                    <a:pt x="216" y="231"/>
                    <a:pt x="234" y="230"/>
                    <a:pt x="240" y="221"/>
                  </a:cubicBezTo>
                  <a:cubicBezTo>
                    <a:pt x="244" y="214"/>
                    <a:pt x="248" y="197"/>
                    <a:pt x="248" y="197"/>
                  </a:cubicBezTo>
                  <a:cubicBezTo>
                    <a:pt x="255" y="198"/>
                    <a:pt x="261" y="199"/>
                    <a:pt x="268" y="201"/>
                  </a:cubicBezTo>
                  <a:cubicBezTo>
                    <a:pt x="276" y="203"/>
                    <a:pt x="292" y="209"/>
                    <a:pt x="292" y="209"/>
                  </a:cubicBezTo>
                  <a:cubicBezTo>
                    <a:pt x="298" y="242"/>
                    <a:pt x="306" y="270"/>
                    <a:pt x="340" y="281"/>
                  </a:cubicBezTo>
                  <a:cubicBezTo>
                    <a:pt x="345" y="280"/>
                    <a:pt x="354" y="282"/>
                    <a:pt x="356" y="277"/>
                  </a:cubicBezTo>
                  <a:cubicBezTo>
                    <a:pt x="359" y="270"/>
                    <a:pt x="355" y="260"/>
                    <a:pt x="352" y="253"/>
                  </a:cubicBezTo>
                  <a:cubicBezTo>
                    <a:pt x="346" y="238"/>
                    <a:pt x="329" y="206"/>
                    <a:pt x="316" y="197"/>
                  </a:cubicBezTo>
                  <a:cubicBezTo>
                    <a:pt x="307" y="170"/>
                    <a:pt x="339" y="175"/>
                    <a:pt x="360" y="173"/>
                  </a:cubicBezTo>
                  <a:cubicBezTo>
                    <a:pt x="383" y="165"/>
                    <a:pt x="391" y="162"/>
                    <a:pt x="408" y="145"/>
                  </a:cubicBezTo>
                  <a:cubicBezTo>
                    <a:pt x="412" y="140"/>
                    <a:pt x="416" y="121"/>
                    <a:pt x="409" y="120"/>
                  </a:cubicBezTo>
                  <a:cubicBezTo>
                    <a:pt x="402" y="119"/>
                    <a:pt x="384" y="135"/>
                    <a:pt x="367" y="138"/>
                  </a:cubicBezTo>
                  <a:cubicBezTo>
                    <a:pt x="350" y="141"/>
                    <a:pt x="325" y="144"/>
                    <a:pt x="308" y="137"/>
                  </a:cubicBezTo>
                  <a:cubicBezTo>
                    <a:pt x="286" y="130"/>
                    <a:pt x="284" y="111"/>
                    <a:pt x="264" y="97"/>
                  </a:cubicBezTo>
                  <a:cubicBezTo>
                    <a:pt x="238" y="80"/>
                    <a:pt x="203" y="76"/>
                    <a:pt x="180" y="61"/>
                  </a:cubicBezTo>
                  <a:cubicBezTo>
                    <a:pt x="163" y="50"/>
                    <a:pt x="150" y="39"/>
                    <a:pt x="132" y="33"/>
                  </a:cubicBezTo>
                  <a:cubicBezTo>
                    <a:pt x="119" y="35"/>
                    <a:pt x="102" y="31"/>
                    <a:pt x="92" y="41"/>
                  </a:cubicBezTo>
                  <a:cubicBezTo>
                    <a:pt x="71" y="62"/>
                    <a:pt x="108" y="46"/>
                    <a:pt x="76" y="57"/>
                  </a:cubicBezTo>
                  <a:cubicBezTo>
                    <a:pt x="52" y="49"/>
                    <a:pt x="67" y="38"/>
                    <a:pt x="56" y="17"/>
                  </a:cubicBezTo>
                  <a:cubicBezTo>
                    <a:pt x="48" y="0"/>
                    <a:pt x="16" y="1"/>
                    <a:pt x="0" y="1"/>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48" name="Freeform 52"/>
            <p:cNvSpPr>
              <a:spLocks/>
            </p:cNvSpPr>
            <p:nvPr/>
          </p:nvSpPr>
          <p:spPr bwMode="invGray">
            <a:xfrm>
              <a:off x="4485" y="4013"/>
              <a:ext cx="45" cy="58"/>
            </a:xfrm>
            <a:custGeom>
              <a:avLst/>
              <a:gdLst/>
              <a:ahLst/>
              <a:cxnLst>
                <a:cxn ang="0">
                  <a:pos x="32" y="18"/>
                </a:cxn>
                <a:cxn ang="0">
                  <a:pos x="0" y="18"/>
                </a:cxn>
                <a:cxn ang="0">
                  <a:pos x="20" y="42"/>
                </a:cxn>
                <a:cxn ang="0">
                  <a:pos x="28" y="66"/>
                </a:cxn>
                <a:cxn ang="0">
                  <a:pos x="32" y="78"/>
                </a:cxn>
                <a:cxn ang="0">
                  <a:pos x="60" y="50"/>
                </a:cxn>
                <a:cxn ang="0">
                  <a:pos x="32" y="18"/>
                </a:cxn>
              </a:cxnLst>
              <a:rect l="0" t="0" r="r" b="b"/>
              <a:pathLst>
                <a:path w="60" h="78">
                  <a:moveTo>
                    <a:pt x="32" y="18"/>
                  </a:moveTo>
                  <a:cubicBezTo>
                    <a:pt x="16" y="7"/>
                    <a:pt x="12" y="0"/>
                    <a:pt x="0" y="18"/>
                  </a:cubicBezTo>
                  <a:cubicBezTo>
                    <a:pt x="6" y="27"/>
                    <a:pt x="15" y="33"/>
                    <a:pt x="20" y="42"/>
                  </a:cubicBezTo>
                  <a:cubicBezTo>
                    <a:pt x="24" y="49"/>
                    <a:pt x="25" y="58"/>
                    <a:pt x="28" y="66"/>
                  </a:cubicBezTo>
                  <a:cubicBezTo>
                    <a:pt x="29" y="70"/>
                    <a:pt x="32" y="78"/>
                    <a:pt x="32" y="78"/>
                  </a:cubicBezTo>
                  <a:cubicBezTo>
                    <a:pt x="52" y="73"/>
                    <a:pt x="54" y="69"/>
                    <a:pt x="60" y="50"/>
                  </a:cubicBezTo>
                  <a:cubicBezTo>
                    <a:pt x="54" y="32"/>
                    <a:pt x="50" y="27"/>
                    <a:pt x="32" y="18"/>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49" name="Freeform 53"/>
            <p:cNvSpPr>
              <a:spLocks/>
            </p:cNvSpPr>
            <p:nvPr/>
          </p:nvSpPr>
          <p:spPr bwMode="invGray">
            <a:xfrm>
              <a:off x="4621" y="3923"/>
              <a:ext cx="164" cy="85"/>
            </a:xfrm>
            <a:custGeom>
              <a:avLst/>
              <a:gdLst/>
              <a:ahLst/>
              <a:cxnLst>
                <a:cxn ang="0">
                  <a:pos x="47" y="73"/>
                </a:cxn>
                <a:cxn ang="0">
                  <a:pos x="39" y="61"/>
                </a:cxn>
                <a:cxn ang="0">
                  <a:pos x="15" y="69"/>
                </a:cxn>
                <a:cxn ang="0">
                  <a:pos x="39" y="113"/>
                </a:cxn>
                <a:cxn ang="0">
                  <a:pos x="123" y="89"/>
                </a:cxn>
                <a:cxn ang="0">
                  <a:pos x="147" y="73"/>
                </a:cxn>
                <a:cxn ang="0">
                  <a:pos x="171" y="65"/>
                </a:cxn>
                <a:cxn ang="0">
                  <a:pos x="219" y="19"/>
                </a:cxn>
                <a:cxn ang="0">
                  <a:pos x="210" y="0"/>
                </a:cxn>
                <a:cxn ang="0">
                  <a:pos x="179" y="17"/>
                </a:cxn>
                <a:cxn ang="0">
                  <a:pos x="107" y="41"/>
                </a:cxn>
                <a:cxn ang="0">
                  <a:pos x="83" y="45"/>
                </a:cxn>
                <a:cxn ang="0">
                  <a:pos x="59" y="53"/>
                </a:cxn>
                <a:cxn ang="0">
                  <a:pos x="47" y="73"/>
                </a:cxn>
              </a:cxnLst>
              <a:rect l="0" t="0" r="r" b="b"/>
              <a:pathLst>
                <a:path w="219" h="113">
                  <a:moveTo>
                    <a:pt x="47" y="73"/>
                  </a:moveTo>
                  <a:cubicBezTo>
                    <a:pt x="44" y="69"/>
                    <a:pt x="44" y="62"/>
                    <a:pt x="39" y="61"/>
                  </a:cubicBezTo>
                  <a:cubicBezTo>
                    <a:pt x="31" y="60"/>
                    <a:pt x="15" y="69"/>
                    <a:pt x="15" y="69"/>
                  </a:cubicBezTo>
                  <a:cubicBezTo>
                    <a:pt x="0" y="91"/>
                    <a:pt x="20" y="101"/>
                    <a:pt x="39" y="113"/>
                  </a:cubicBezTo>
                  <a:cubicBezTo>
                    <a:pt x="67" y="107"/>
                    <a:pt x="96" y="98"/>
                    <a:pt x="123" y="89"/>
                  </a:cubicBezTo>
                  <a:cubicBezTo>
                    <a:pt x="132" y="86"/>
                    <a:pt x="139" y="78"/>
                    <a:pt x="147" y="73"/>
                  </a:cubicBezTo>
                  <a:cubicBezTo>
                    <a:pt x="154" y="68"/>
                    <a:pt x="171" y="65"/>
                    <a:pt x="171" y="65"/>
                  </a:cubicBezTo>
                  <a:cubicBezTo>
                    <a:pt x="186" y="50"/>
                    <a:pt x="207" y="36"/>
                    <a:pt x="219" y="19"/>
                  </a:cubicBezTo>
                  <a:cubicBezTo>
                    <a:pt x="215" y="16"/>
                    <a:pt x="215" y="0"/>
                    <a:pt x="210" y="0"/>
                  </a:cubicBezTo>
                  <a:cubicBezTo>
                    <a:pt x="205" y="0"/>
                    <a:pt x="183" y="15"/>
                    <a:pt x="179" y="17"/>
                  </a:cubicBezTo>
                  <a:cubicBezTo>
                    <a:pt x="159" y="26"/>
                    <a:pt x="129" y="37"/>
                    <a:pt x="107" y="41"/>
                  </a:cubicBezTo>
                  <a:cubicBezTo>
                    <a:pt x="99" y="42"/>
                    <a:pt x="91" y="43"/>
                    <a:pt x="83" y="45"/>
                  </a:cubicBezTo>
                  <a:cubicBezTo>
                    <a:pt x="75" y="47"/>
                    <a:pt x="59" y="53"/>
                    <a:pt x="59" y="53"/>
                  </a:cubicBezTo>
                  <a:cubicBezTo>
                    <a:pt x="49" y="67"/>
                    <a:pt x="53" y="61"/>
                    <a:pt x="47" y="73"/>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50" name="Freeform 54"/>
            <p:cNvSpPr>
              <a:spLocks/>
            </p:cNvSpPr>
            <p:nvPr/>
          </p:nvSpPr>
          <p:spPr bwMode="invGray">
            <a:xfrm>
              <a:off x="4791" y="3873"/>
              <a:ext cx="104" cy="92"/>
            </a:xfrm>
            <a:custGeom>
              <a:avLst/>
              <a:gdLst/>
              <a:ahLst/>
              <a:cxnLst>
                <a:cxn ang="0">
                  <a:pos x="12" y="60"/>
                </a:cxn>
                <a:cxn ang="0">
                  <a:pos x="8" y="84"/>
                </a:cxn>
                <a:cxn ang="0">
                  <a:pos x="0" y="108"/>
                </a:cxn>
                <a:cxn ang="0">
                  <a:pos x="36" y="116"/>
                </a:cxn>
                <a:cxn ang="0">
                  <a:pos x="52" y="96"/>
                </a:cxn>
                <a:cxn ang="0">
                  <a:pos x="124" y="68"/>
                </a:cxn>
                <a:cxn ang="0">
                  <a:pos x="136" y="44"/>
                </a:cxn>
                <a:cxn ang="0">
                  <a:pos x="112" y="28"/>
                </a:cxn>
                <a:cxn ang="0">
                  <a:pos x="100" y="20"/>
                </a:cxn>
                <a:cxn ang="0">
                  <a:pos x="64" y="12"/>
                </a:cxn>
                <a:cxn ang="0">
                  <a:pos x="52" y="36"/>
                </a:cxn>
                <a:cxn ang="0">
                  <a:pos x="12" y="60"/>
                </a:cxn>
              </a:cxnLst>
              <a:rect l="0" t="0" r="r" b="b"/>
              <a:pathLst>
                <a:path w="139" h="122">
                  <a:moveTo>
                    <a:pt x="12" y="60"/>
                  </a:moveTo>
                  <a:cubicBezTo>
                    <a:pt x="11" y="68"/>
                    <a:pt x="10" y="76"/>
                    <a:pt x="8" y="84"/>
                  </a:cubicBezTo>
                  <a:cubicBezTo>
                    <a:pt x="6" y="92"/>
                    <a:pt x="0" y="108"/>
                    <a:pt x="0" y="108"/>
                  </a:cubicBezTo>
                  <a:cubicBezTo>
                    <a:pt x="14" y="118"/>
                    <a:pt x="19" y="122"/>
                    <a:pt x="36" y="116"/>
                  </a:cubicBezTo>
                  <a:cubicBezTo>
                    <a:pt x="46" y="86"/>
                    <a:pt x="31" y="122"/>
                    <a:pt x="52" y="96"/>
                  </a:cubicBezTo>
                  <a:cubicBezTo>
                    <a:pt x="83" y="57"/>
                    <a:pt x="30" y="74"/>
                    <a:pt x="124" y="68"/>
                  </a:cubicBezTo>
                  <a:cubicBezTo>
                    <a:pt x="125" y="67"/>
                    <a:pt x="139" y="48"/>
                    <a:pt x="136" y="44"/>
                  </a:cubicBezTo>
                  <a:cubicBezTo>
                    <a:pt x="130" y="36"/>
                    <a:pt x="120" y="33"/>
                    <a:pt x="112" y="28"/>
                  </a:cubicBezTo>
                  <a:cubicBezTo>
                    <a:pt x="108" y="25"/>
                    <a:pt x="100" y="20"/>
                    <a:pt x="100" y="20"/>
                  </a:cubicBezTo>
                  <a:cubicBezTo>
                    <a:pt x="89" y="4"/>
                    <a:pt x="92" y="0"/>
                    <a:pt x="64" y="12"/>
                  </a:cubicBezTo>
                  <a:cubicBezTo>
                    <a:pt x="57" y="15"/>
                    <a:pt x="55" y="30"/>
                    <a:pt x="52" y="36"/>
                  </a:cubicBezTo>
                  <a:cubicBezTo>
                    <a:pt x="46" y="49"/>
                    <a:pt x="26" y="60"/>
                    <a:pt x="12" y="6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51" name="Freeform 55"/>
            <p:cNvSpPr>
              <a:spLocks/>
            </p:cNvSpPr>
            <p:nvPr/>
          </p:nvSpPr>
          <p:spPr bwMode="invGray">
            <a:xfrm>
              <a:off x="4846" y="3832"/>
              <a:ext cx="37" cy="26"/>
            </a:xfrm>
            <a:custGeom>
              <a:avLst/>
              <a:gdLst/>
              <a:ahLst/>
              <a:cxnLst>
                <a:cxn ang="0">
                  <a:pos x="29" y="0"/>
                </a:cxn>
                <a:cxn ang="0">
                  <a:pos x="8" y="11"/>
                </a:cxn>
                <a:cxn ang="0">
                  <a:pos x="24" y="35"/>
                </a:cxn>
                <a:cxn ang="0">
                  <a:pos x="39" y="26"/>
                </a:cxn>
                <a:cxn ang="0">
                  <a:pos x="29" y="0"/>
                </a:cxn>
              </a:cxnLst>
              <a:rect l="0" t="0" r="r" b="b"/>
              <a:pathLst>
                <a:path w="49" h="35">
                  <a:moveTo>
                    <a:pt x="29" y="0"/>
                  </a:moveTo>
                  <a:cubicBezTo>
                    <a:pt x="25" y="12"/>
                    <a:pt x="19" y="7"/>
                    <a:pt x="8" y="11"/>
                  </a:cubicBezTo>
                  <a:cubicBezTo>
                    <a:pt x="0" y="23"/>
                    <a:pt x="14" y="34"/>
                    <a:pt x="24" y="35"/>
                  </a:cubicBezTo>
                  <a:cubicBezTo>
                    <a:pt x="30" y="34"/>
                    <a:pt x="33" y="28"/>
                    <a:pt x="39" y="26"/>
                  </a:cubicBezTo>
                  <a:cubicBezTo>
                    <a:pt x="49" y="22"/>
                    <a:pt x="29" y="3"/>
                    <a:pt x="29"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52" name="Freeform 56"/>
            <p:cNvSpPr>
              <a:spLocks/>
            </p:cNvSpPr>
            <p:nvPr/>
          </p:nvSpPr>
          <p:spPr bwMode="invGray">
            <a:xfrm>
              <a:off x="3123" y="3346"/>
              <a:ext cx="123" cy="201"/>
            </a:xfrm>
            <a:custGeom>
              <a:avLst/>
              <a:gdLst/>
              <a:ahLst/>
              <a:cxnLst>
                <a:cxn ang="0">
                  <a:pos x="128" y="0"/>
                </a:cxn>
                <a:cxn ang="0">
                  <a:pos x="104" y="28"/>
                </a:cxn>
                <a:cxn ang="0">
                  <a:pos x="88" y="64"/>
                </a:cxn>
                <a:cxn ang="0">
                  <a:pos x="36" y="84"/>
                </a:cxn>
                <a:cxn ang="0">
                  <a:pos x="28" y="96"/>
                </a:cxn>
                <a:cxn ang="0">
                  <a:pos x="16" y="100"/>
                </a:cxn>
                <a:cxn ang="0">
                  <a:pos x="20" y="132"/>
                </a:cxn>
                <a:cxn ang="0">
                  <a:pos x="28" y="156"/>
                </a:cxn>
                <a:cxn ang="0">
                  <a:pos x="0" y="200"/>
                </a:cxn>
                <a:cxn ang="0">
                  <a:pos x="28" y="260"/>
                </a:cxn>
                <a:cxn ang="0">
                  <a:pos x="52" y="268"/>
                </a:cxn>
                <a:cxn ang="0">
                  <a:pos x="88" y="216"/>
                </a:cxn>
                <a:cxn ang="0">
                  <a:pos x="104" y="192"/>
                </a:cxn>
                <a:cxn ang="0">
                  <a:pos x="128" y="116"/>
                </a:cxn>
                <a:cxn ang="0">
                  <a:pos x="140" y="76"/>
                </a:cxn>
                <a:cxn ang="0">
                  <a:pos x="164" y="72"/>
                </a:cxn>
                <a:cxn ang="0">
                  <a:pos x="128" y="0"/>
                </a:cxn>
              </a:cxnLst>
              <a:rect l="0" t="0" r="r" b="b"/>
              <a:pathLst>
                <a:path w="164" h="268">
                  <a:moveTo>
                    <a:pt x="128" y="0"/>
                  </a:moveTo>
                  <a:cubicBezTo>
                    <a:pt x="123" y="16"/>
                    <a:pt x="120" y="23"/>
                    <a:pt x="104" y="28"/>
                  </a:cubicBezTo>
                  <a:cubicBezTo>
                    <a:pt x="102" y="35"/>
                    <a:pt x="97" y="57"/>
                    <a:pt x="88" y="64"/>
                  </a:cubicBezTo>
                  <a:cubicBezTo>
                    <a:pt x="75" y="75"/>
                    <a:pt x="51" y="74"/>
                    <a:pt x="36" y="84"/>
                  </a:cubicBezTo>
                  <a:cubicBezTo>
                    <a:pt x="33" y="88"/>
                    <a:pt x="32" y="93"/>
                    <a:pt x="28" y="96"/>
                  </a:cubicBezTo>
                  <a:cubicBezTo>
                    <a:pt x="25" y="99"/>
                    <a:pt x="17" y="96"/>
                    <a:pt x="16" y="100"/>
                  </a:cubicBezTo>
                  <a:cubicBezTo>
                    <a:pt x="14" y="110"/>
                    <a:pt x="18" y="121"/>
                    <a:pt x="20" y="132"/>
                  </a:cubicBezTo>
                  <a:cubicBezTo>
                    <a:pt x="22" y="140"/>
                    <a:pt x="28" y="156"/>
                    <a:pt x="28" y="156"/>
                  </a:cubicBezTo>
                  <a:cubicBezTo>
                    <a:pt x="13" y="166"/>
                    <a:pt x="6" y="183"/>
                    <a:pt x="0" y="200"/>
                  </a:cubicBezTo>
                  <a:cubicBezTo>
                    <a:pt x="3" y="210"/>
                    <a:pt x="19" y="254"/>
                    <a:pt x="28" y="260"/>
                  </a:cubicBezTo>
                  <a:cubicBezTo>
                    <a:pt x="35" y="264"/>
                    <a:pt x="52" y="268"/>
                    <a:pt x="52" y="268"/>
                  </a:cubicBezTo>
                  <a:cubicBezTo>
                    <a:pt x="85" y="261"/>
                    <a:pt x="79" y="244"/>
                    <a:pt x="88" y="216"/>
                  </a:cubicBezTo>
                  <a:cubicBezTo>
                    <a:pt x="91" y="207"/>
                    <a:pt x="99" y="200"/>
                    <a:pt x="104" y="192"/>
                  </a:cubicBezTo>
                  <a:cubicBezTo>
                    <a:pt x="116" y="174"/>
                    <a:pt x="121" y="136"/>
                    <a:pt x="128" y="116"/>
                  </a:cubicBezTo>
                  <a:cubicBezTo>
                    <a:pt x="131" y="108"/>
                    <a:pt x="134" y="79"/>
                    <a:pt x="140" y="76"/>
                  </a:cubicBezTo>
                  <a:cubicBezTo>
                    <a:pt x="147" y="72"/>
                    <a:pt x="156" y="73"/>
                    <a:pt x="164" y="72"/>
                  </a:cubicBezTo>
                  <a:cubicBezTo>
                    <a:pt x="158" y="19"/>
                    <a:pt x="161" y="33"/>
                    <a:pt x="128"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53" name="Freeform 57"/>
            <p:cNvSpPr>
              <a:spLocks/>
            </p:cNvSpPr>
            <p:nvPr/>
          </p:nvSpPr>
          <p:spPr bwMode="invGray">
            <a:xfrm>
              <a:off x="3655" y="3034"/>
              <a:ext cx="49" cy="61"/>
            </a:xfrm>
            <a:custGeom>
              <a:avLst/>
              <a:gdLst/>
              <a:ahLst/>
              <a:cxnLst>
                <a:cxn ang="0">
                  <a:pos x="29" y="0"/>
                </a:cxn>
                <a:cxn ang="0">
                  <a:pos x="25" y="60"/>
                </a:cxn>
                <a:cxn ang="0">
                  <a:pos x="29" y="76"/>
                </a:cxn>
                <a:cxn ang="0">
                  <a:pos x="41" y="80"/>
                </a:cxn>
                <a:cxn ang="0">
                  <a:pos x="57" y="76"/>
                </a:cxn>
                <a:cxn ang="0">
                  <a:pos x="29" y="0"/>
                </a:cxn>
              </a:cxnLst>
              <a:rect l="0" t="0" r="r" b="b"/>
              <a:pathLst>
                <a:path w="66" h="81">
                  <a:moveTo>
                    <a:pt x="29" y="0"/>
                  </a:moveTo>
                  <a:cubicBezTo>
                    <a:pt x="0" y="10"/>
                    <a:pt x="20" y="38"/>
                    <a:pt x="25" y="60"/>
                  </a:cubicBezTo>
                  <a:cubicBezTo>
                    <a:pt x="26" y="65"/>
                    <a:pt x="26" y="72"/>
                    <a:pt x="29" y="76"/>
                  </a:cubicBezTo>
                  <a:cubicBezTo>
                    <a:pt x="32" y="79"/>
                    <a:pt x="37" y="79"/>
                    <a:pt x="41" y="80"/>
                  </a:cubicBezTo>
                  <a:cubicBezTo>
                    <a:pt x="46" y="79"/>
                    <a:pt x="55" y="81"/>
                    <a:pt x="57" y="76"/>
                  </a:cubicBezTo>
                  <a:cubicBezTo>
                    <a:pt x="66" y="53"/>
                    <a:pt x="45" y="16"/>
                    <a:pt x="29"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54" name="Freeform 58"/>
            <p:cNvSpPr>
              <a:spLocks/>
            </p:cNvSpPr>
            <p:nvPr/>
          </p:nvSpPr>
          <p:spPr bwMode="invGray">
            <a:xfrm>
              <a:off x="3988" y="3100"/>
              <a:ext cx="111" cy="183"/>
            </a:xfrm>
            <a:custGeom>
              <a:avLst/>
              <a:gdLst/>
              <a:ahLst/>
              <a:cxnLst>
                <a:cxn ang="0">
                  <a:pos x="96" y="0"/>
                </a:cxn>
                <a:cxn ang="0">
                  <a:pos x="60" y="84"/>
                </a:cxn>
                <a:cxn ang="0">
                  <a:pos x="36" y="92"/>
                </a:cxn>
                <a:cxn ang="0">
                  <a:pos x="12" y="108"/>
                </a:cxn>
                <a:cxn ang="0">
                  <a:pos x="40" y="188"/>
                </a:cxn>
                <a:cxn ang="0">
                  <a:pos x="52" y="224"/>
                </a:cxn>
                <a:cxn ang="0">
                  <a:pos x="60" y="236"/>
                </a:cxn>
                <a:cxn ang="0">
                  <a:pos x="84" y="244"/>
                </a:cxn>
                <a:cxn ang="0">
                  <a:pos x="96" y="196"/>
                </a:cxn>
                <a:cxn ang="0">
                  <a:pos x="124" y="168"/>
                </a:cxn>
                <a:cxn ang="0">
                  <a:pos x="112" y="68"/>
                </a:cxn>
                <a:cxn ang="0">
                  <a:pos x="140" y="48"/>
                </a:cxn>
                <a:cxn ang="0">
                  <a:pos x="112" y="20"/>
                </a:cxn>
                <a:cxn ang="0">
                  <a:pos x="96" y="0"/>
                </a:cxn>
              </a:cxnLst>
              <a:rect l="0" t="0" r="r" b="b"/>
              <a:pathLst>
                <a:path w="148" h="244">
                  <a:moveTo>
                    <a:pt x="96" y="0"/>
                  </a:moveTo>
                  <a:cubicBezTo>
                    <a:pt x="86" y="29"/>
                    <a:pt x="70" y="55"/>
                    <a:pt x="60" y="84"/>
                  </a:cubicBezTo>
                  <a:cubicBezTo>
                    <a:pt x="57" y="92"/>
                    <a:pt x="43" y="87"/>
                    <a:pt x="36" y="92"/>
                  </a:cubicBezTo>
                  <a:cubicBezTo>
                    <a:pt x="28" y="97"/>
                    <a:pt x="12" y="108"/>
                    <a:pt x="12" y="108"/>
                  </a:cubicBezTo>
                  <a:cubicBezTo>
                    <a:pt x="0" y="144"/>
                    <a:pt x="30" y="158"/>
                    <a:pt x="40" y="188"/>
                  </a:cubicBezTo>
                  <a:cubicBezTo>
                    <a:pt x="44" y="200"/>
                    <a:pt x="45" y="213"/>
                    <a:pt x="52" y="224"/>
                  </a:cubicBezTo>
                  <a:cubicBezTo>
                    <a:pt x="55" y="228"/>
                    <a:pt x="56" y="233"/>
                    <a:pt x="60" y="236"/>
                  </a:cubicBezTo>
                  <a:cubicBezTo>
                    <a:pt x="67" y="240"/>
                    <a:pt x="84" y="244"/>
                    <a:pt x="84" y="244"/>
                  </a:cubicBezTo>
                  <a:cubicBezTo>
                    <a:pt x="111" y="235"/>
                    <a:pt x="103" y="218"/>
                    <a:pt x="96" y="196"/>
                  </a:cubicBezTo>
                  <a:cubicBezTo>
                    <a:pt x="100" y="183"/>
                    <a:pt x="124" y="168"/>
                    <a:pt x="124" y="168"/>
                  </a:cubicBezTo>
                  <a:cubicBezTo>
                    <a:pt x="148" y="132"/>
                    <a:pt x="123" y="101"/>
                    <a:pt x="112" y="68"/>
                  </a:cubicBezTo>
                  <a:cubicBezTo>
                    <a:pt x="140" y="59"/>
                    <a:pt x="133" y="68"/>
                    <a:pt x="140" y="48"/>
                  </a:cubicBezTo>
                  <a:cubicBezTo>
                    <a:pt x="136" y="35"/>
                    <a:pt x="112" y="20"/>
                    <a:pt x="112" y="20"/>
                  </a:cubicBezTo>
                  <a:cubicBezTo>
                    <a:pt x="102" y="5"/>
                    <a:pt x="107" y="11"/>
                    <a:pt x="96"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55" name="Freeform 59"/>
            <p:cNvSpPr>
              <a:spLocks/>
            </p:cNvSpPr>
            <p:nvPr/>
          </p:nvSpPr>
          <p:spPr bwMode="invGray">
            <a:xfrm>
              <a:off x="3894" y="3043"/>
              <a:ext cx="72" cy="137"/>
            </a:xfrm>
            <a:custGeom>
              <a:avLst/>
              <a:gdLst/>
              <a:ahLst/>
              <a:cxnLst>
                <a:cxn ang="0">
                  <a:pos x="48" y="2"/>
                </a:cxn>
                <a:cxn ang="0">
                  <a:pos x="51" y="35"/>
                </a:cxn>
                <a:cxn ang="0">
                  <a:pos x="60" y="62"/>
                </a:cxn>
                <a:cxn ang="0">
                  <a:pos x="62" y="92"/>
                </a:cxn>
                <a:cxn ang="0">
                  <a:pos x="68" y="105"/>
                </a:cxn>
                <a:cxn ang="0">
                  <a:pos x="71" y="126"/>
                </a:cxn>
                <a:cxn ang="0">
                  <a:pos x="57" y="93"/>
                </a:cxn>
                <a:cxn ang="0">
                  <a:pos x="35" y="78"/>
                </a:cxn>
                <a:cxn ang="0">
                  <a:pos x="5" y="83"/>
                </a:cxn>
                <a:cxn ang="0">
                  <a:pos x="8" y="102"/>
                </a:cxn>
                <a:cxn ang="0">
                  <a:pos x="41" y="114"/>
                </a:cxn>
                <a:cxn ang="0">
                  <a:pos x="57" y="135"/>
                </a:cxn>
                <a:cxn ang="0">
                  <a:pos x="71" y="135"/>
                </a:cxn>
                <a:cxn ang="0">
                  <a:pos x="78" y="150"/>
                </a:cxn>
                <a:cxn ang="0">
                  <a:pos x="96" y="179"/>
                </a:cxn>
                <a:cxn ang="0">
                  <a:pos x="81" y="126"/>
                </a:cxn>
                <a:cxn ang="0">
                  <a:pos x="80" y="93"/>
                </a:cxn>
                <a:cxn ang="0">
                  <a:pos x="71" y="63"/>
                </a:cxn>
                <a:cxn ang="0">
                  <a:pos x="63" y="41"/>
                </a:cxn>
                <a:cxn ang="0">
                  <a:pos x="57" y="20"/>
                </a:cxn>
                <a:cxn ang="0">
                  <a:pos x="48" y="2"/>
                </a:cxn>
              </a:cxnLst>
              <a:rect l="0" t="0" r="r" b="b"/>
              <a:pathLst>
                <a:path w="96" h="183">
                  <a:moveTo>
                    <a:pt x="48" y="2"/>
                  </a:moveTo>
                  <a:cubicBezTo>
                    <a:pt x="47" y="4"/>
                    <a:pt x="49" y="25"/>
                    <a:pt x="51" y="35"/>
                  </a:cubicBezTo>
                  <a:cubicBezTo>
                    <a:pt x="53" y="45"/>
                    <a:pt x="58" y="53"/>
                    <a:pt x="60" y="62"/>
                  </a:cubicBezTo>
                  <a:cubicBezTo>
                    <a:pt x="62" y="71"/>
                    <a:pt x="61" y="85"/>
                    <a:pt x="62" y="92"/>
                  </a:cubicBezTo>
                  <a:cubicBezTo>
                    <a:pt x="63" y="99"/>
                    <a:pt x="67" y="99"/>
                    <a:pt x="68" y="105"/>
                  </a:cubicBezTo>
                  <a:cubicBezTo>
                    <a:pt x="69" y="111"/>
                    <a:pt x="73" y="128"/>
                    <a:pt x="71" y="126"/>
                  </a:cubicBezTo>
                  <a:cubicBezTo>
                    <a:pt x="69" y="124"/>
                    <a:pt x="63" y="101"/>
                    <a:pt x="57" y="93"/>
                  </a:cubicBezTo>
                  <a:cubicBezTo>
                    <a:pt x="51" y="85"/>
                    <a:pt x="44" y="80"/>
                    <a:pt x="35" y="78"/>
                  </a:cubicBezTo>
                  <a:cubicBezTo>
                    <a:pt x="26" y="76"/>
                    <a:pt x="10" y="79"/>
                    <a:pt x="5" y="83"/>
                  </a:cubicBezTo>
                  <a:cubicBezTo>
                    <a:pt x="0" y="87"/>
                    <a:pt x="2" y="97"/>
                    <a:pt x="8" y="102"/>
                  </a:cubicBezTo>
                  <a:cubicBezTo>
                    <a:pt x="14" y="107"/>
                    <a:pt x="33" y="109"/>
                    <a:pt x="41" y="114"/>
                  </a:cubicBezTo>
                  <a:cubicBezTo>
                    <a:pt x="49" y="119"/>
                    <a:pt x="52" y="132"/>
                    <a:pt x="57" y="135"/>
                  </a:cubicBezTo>
                  <a:cubicBezTo>
                    <a:pt x="62" y="138"/>
                    <a:pt x="68" y="133"/>
                    <a:pt x="71" y="135"/>
                  </a:cubicBezTo>
                  <a:cubicBezTo>
                    <a:pt x="74" y="137"/>
                    <a:pt x="74" y="143"/>
                    <a:pt x="78" y="150"/>
                  </a:cubicBezTo>
                  <a:cubicBezTo>
                    <a:pt x="82" y="157"/>
                    <a:pt x="96" y="183"/>
                    <a:pt x="96" y="179"/>
                  </a:cubicBezTo>
                  <a:cubicBezTo>
                    <a:pt x="96" y="175"/>
                    <a:pt x="84" y="140"/>
                    <a:pt x="81" y="126"/>
                  </a:cubicBezTo>
                  <a:cubicBezTo>
                    <a:pt x="78" y="112"/>
                    <a:pt x="82" y="104"/>
                    <a:pt x="80" y="93"/>
                  </a:cubicBezTo>
                  <a:cubicBezTo>
                    <a:pt x="78" y="82"/>
                    <a:pt x="74" y="72"/>
                    <a:pt x="71" y="63"/>
                  </a:cubicBezTo>
                  <a:cubicBezTo>
                    <a:pt x="68" y="54"/>
                    <a:pt x="65" y="48"/>
                    <a:pt x="63" y="41"/>
                  </a:cubicBezTo>
                  <a:cubicBezTo>
                    <a:pt x="61" y="34"/>
                    <a:pt x="59" y="26"/>
                    <a:pt x="57" y="20"/>
                  </a:cubicBezTo>
                  <a:cubicBezTo>
                    <a:pt x="55" y="14"/>
                    <a:pt x="49" y="0"/>
                    <a:pt x="48" y="2"/>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56" name="Freeform 60"/>
            <p:cNvSpPr>
              <a:spLocks/>
            </p:cNvSpPr>
            <p:nvPr/>
          </p:nvSpPr>
          <p:spPr bwMode="invGray">
            <a:xfrm>
              <a:off x="3943" y="3153"/>
              <a:ext cx="40" cy="131"/>
            </a:xfrm>
            <a:custGeom>
              <a:avLst/>
              <a:gdLst/>
              <a:ahLst/>
              <a:cxnLst>
                <a:cxn ang="0">
                  <a:pos x="6" y="0"/>
                </a:cxn>
                <a:cxn ang="0">
                  <a:pos x="0" y="25"/>
                </a:cxn>
                <a:cxn ang="0">
                  <a:pos x="9" y="54"/>
                </a:cxn>
                <a:cxn ang="0">
                  <a:pos x="18" y="94"/>
                </a:cxn>
                <a:cxn ang="0">
                  <a:pos x="34" y="129"/>
                </a:cxn>
                <a:cxn ang="0">
                  <a:pos x="54" y="175"/>
                </a:cxn>
                <a:cxn ang="0">
                  <a:pos x="40" y="115"/>
                </a:cxn>
                <a:cxn ang="0">
                  <a:pos x="34" y="93"/>
                </a:cxn>
                <a:cxn ang="0">
                  <a:pos x="28" y="61"/>
                </a:cxn>
                <a:cxn ang="0">
                  <a:pos x="25" y="46"/>
                </a:cxn>
                <a:cxn ang="0">
                  <a:pos x="16" y="37"/>
                </a:cxn>
                <a:cxn ang="0">
                  <a:pos x="6" y="0"/>
                </a:cxn>
              </a:cxnLst>
              <a:rect l="0" t="0" r="r" b="b"/>
              <a:pathLst>
                <a:path w="54" h="175">
                  <a:moveTo>
                    <a:pt x="6" y="0"/>
                  </a:moveTo>
                  <a:lnTo>
                    <a:pt x="0" y="25"/>
                  </a:lnTo>
                  <a:cubicBezTo>
                    <a:pt x="3" y="48"/>
                    <a:pt x="3" y="40"/>
                    <a:pt x="9" y="54"/>
                  </a:cubicBezTo>
                  <a:cubicBezTo>
                    <a:pt x="10" y="66"/>
                    <a:pt x="12" y="83"/>
                    <a:pt x="18" y="94"/>
                  </a:cubicBezTo>
                  <a:cubicBezTo>
                    <a:pt x="21" y="109"/>
                    <a:pt x="25" y="117"/>
                    <a:pt x="34" y="129"/>
                  </a:cubicBezTo>
                  <a:cubicBezTo>
                    <a:pt x="35" y="143"/>
                    <a:pt x="35" y="171"/>
                    <a:pt x="54" y="175"/>
                  </a:cubicBezTo>
                  <a:cubicBezTo>
                    <a:pt x="52" y="133"/>
                    <a:pt x="53" y="141"/>
                    <a:pt x="40" y="115"/>
                  </a:cubicBezTo>
                  <a:cubicBezTo>
                    <a:pt x="39" y="108"/>
                    <a:pt x="37" y="100"/>
                    <a:pt x="34" y="93"/>
                  </a:cubicBezTo>
                  <a:cubicBezTo>
                    <a:pt x="33" y="82"/>
                    <a:pt x="30" y="72"/>
                    <a:pt x="28" y="61"/>
                  </a:cubicBezTo>
                  <a:cubicBezTo>
                    <a:pt x="28" y="58"/>
                    <a:pt x="28" y="50"/>
                    <a:pt x="25" y="46"/>
                  </a:cubicBezTo>
                  <a:cubicBezTo>
                    <a:pt x="22" y="43"/>
                    <a:pt x="16" y="37"/>
                    <a:pt x="16" y="37"/>
                  </a:cubicBezTo>
                  <a:cubicBezTo>
                    <a:pt x="14" y="25"/>
                    <a:pt x="13" y="9"/>
                    <a:pt x="6"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57" name="Freeform 61"/>
            <p:cNvSpPr>
              <a:spLocks/>
            </p:cNvSpPr>
            <p:nvPr/>
          </p:nvSpPr>
          <p:spPr bwMode="invGray">
            <a:xfrm>
              <a:off x="3988" y="3290"/>
              <a:ext cx="65" cy="54"/>
            </a:xfrm>
            <a:custGeom>
              <a:avLst/>
              <a:gdLst/>
              <a:ahLst/>
              <a:cxnLst>
                <a:cxn ang="0">
                  <a:pos x="2" y="0"/>
                </a:cxn>
                <a:cxn ang="0">
                  <a:pos x="8" y="34"/>
                </a:cxn>
                <a:cxn ang="0">
                  <a:pos x="23" y="43"/>
                </a:cxn>
                <a:cxn ang="0">
                  <a:pos x="48" y="49"/>
                </a:cxn>
                <a:cxn ang="0">
                  <a:pos x="62" y="57"/>
                </a:cxn>
                <a:cxn ang="0">
                  <a:pos x="74" y="66"/>
                </a:cxn>
                <a:cxn ang="0">
                  <a:pos x="86" y="69"/>
                </a:cxn>
                <a:cxn ang="0">
                  <a:pos x="72" y="39"/>
                </a:cxn>
                <a:cxn ang="0">
                  <a:pos x="63" y="22"/>
                </a:cxn>
                <a:cxn ang="0">
                  <a:pos x="36" y="24"/>
                </a:cxn>
                <a:cxn ang="0">
                  <a:pos x="24" y="19"/>
                </a:cxn>
                <a:cxn ang="0">
                  <a:pos x="6" y="0"/>
                </a:cxn>
                <a:cxn ang="0">
                  <a:pos x="2" y="0"/>
                </a:cxn>
              </a:cxnLst>
              <a:rect l="0" t="0" r="r" b="b"/>
              <a:pathLst>
                <a:path w="86" h="73">
                  <a:moveTo>
                    <a:pt x="2" y="0"/>
                  </a:moveTo>
                  <a:cubicBezTo>
                    <a:pt x="3" y="17"/>
                    <a:pt x="0" y="23"/>
                    <a:pt x="8" y="34"/>
                  </a:cubicBezTo>
                  <a:cubicBezTo>
                    <a:pt x="10" y="43"/>
                    <a:pt x="14" y="42"/>
                    <a:pt x="23" y="43"/>
                  </a:cubicBezTo>
                  <a:cubicBezTo>
                    <a:pt x="30" y="47"/>
                    <a:pt x="40" y="48"/>
                    <a:pt x="48" y="49"/>
                  </a:cubicBezTo>
                  <a:cubicBezTo>
                    <a:pt x="53" y="51"/>
                    <a:pt x="57" y="54"/>
                    <a:pt x="62" y="57"/>
                  </a:cubicBezTo>
                  <a:cubicBezTo>
                    <a:pt x="66" y="62"/>
                    <a:pt x="68" y="64"/>
                    <a:pt x="74" y="66"/>
                  </a:cubicBezTo>
                  <a:cubicBezTo>
                    <a:pt x="78" y="72"/>
                    <a:pt x="79" y="73"/>
                    <a:pt x="86" y="69"/>
                  </a:cubicBezTo>
                  <a:cubicBezTo>
                    <a:pt x="83" y="53"/>
                    <a:pt x="80" y="52"/>
                    <a:pt x="72" y="39"/>
                  </a:cubicBezTo>
                  <a:cubicBezTo>
                    <a:pt x="68" y="34"/>
                    <a:pt x="63" y="22"/>
                    <a:pt x="63" y="22"/>
                  </a:cubicBezTo>
                  <a:cubicBezTo>
                    <a:pt x="52" y="26"/>
                    <a:pt x="48" y="26"/>
                    <a:pt x="36" y="24"/>
                  </a:cubicBezTo>
                  <a:cubicBezTo>
                    <a:pt x="24" y="15"/>
                    <a:pt x="43" y="29"/>
                    <a:pt x="24" y="19"/>
                  </a:cubicBezTo>
                  <a:cubicBezTo>
                    <a:pt x="15" y="15"/>
                    <a:pt x="16" y="2"/>
                    <a:pt x="6" y="0"/>
                  </a:cubicBezTo>
                  <a:cubicBezTo>
                    <a:pt x="1" y="4"/>
                    <a:pt x="2" y="5"/>
                    <a:pt x="2"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58" name="Freeform 62"/>
            <p:cNvSpPr>
              <a:spLocks/>
            </p:cNvSpPr>
            <p:nvPr/>
          </p:nvSpPr>
          <p:spPr bwMode="invGray">
            <a:xfrm>
              <a:off x="4092" y="3195"/>
              <a:ext cx="83" cy="117"/>
            </a:xfrm>
            <a:custGeom>
              <a:avLst/>
              <a:gdLst/>
              <a:ahLst/>
              <a:cxnLst>
                <a:cxn ang="0">
                  <a:pos x="98" y="0"/>
                </a:cxn>
                <a:cxn ang="0">
                  <a:pos x="75" y="10"/>
                </a:cxn>
                <a:cxn ang="0">
                  <a:pos x="23" y="15"/>
                </a:cxn>
                <a:cxn ang="0">
                  <a:pos x="14" y="33"/>
                </a:cxn>
                <a:cxn ang="0">
                  <a:pos x="11" y="61"/>
                </a:cxn>
                <a:cxn ang="0">
                  <a:pos x="14" y="75"/>
                </a:cxn>
                <a:cxn ang="0">
                  <a:pos x="3" y="88"/>
                </a:cxn>
                <a:cxn ang="0">
                  <a:pos x="14" y="109"/>
                </a:cxn>
                <a:cxn ang="0">
                  <a:pos x="23" y="124"/>
                </a:cxn>
                <a:cxn ang="0">
                  <a:pos x="15" y="144"/>
                </a:cxn>
                <a:cxn ang="0">
                  <a:pos x="24" y="156"/>
                </a:cxn>
                <a:cxn ang="0">
                  <a:pos x="42" y="144"/>
                </a:cxn>
                <a:cxn ang="0">
                  <a:pos x="50" y="93"/>
                </a:cxn>
                <a:cxn ang="0">
                  <a:pos x="56" y="126"/>
                </a:cxn>
                <a:cxn ang="0">
                  <a:pos x="65" y="145"/>
                </a:cxn>
                <a:cxn ang="0">
                  <a:pos x="62" y="112"/>
                </a:cxn>
                <a:cxn ang="0">
                  <a:pos x="72" y="73"/>
                </a:cxn>
                <a:cxn ang="0">
                  <a:pos x="69" y="51"/>
                </a:cxn>
                <a:cxn ang="0">
                  <a:pos x="54" y="60"/>
                </a:cxn>
                <a:cxn ang="0">
                  <a:pos x="35" y="54"/>
                </a:cxn>
                <a:cxn ang="0">
                  <a:pos x="41" y="36"/>
                </a:cxn>
                <a:cxn ang="0">
                  <a:pos x="62" y="34"/>
                </a:cxn>
                <a:cxn ang="0">
                  <a:pos x="78" y="39"/>
                </a:cxn>
                <a:cxn ang="0">
                  <a:pos x="98" y="30"/>
                </a:cxn>
                <a:cxn ang="0">
                  <a:pos x="111" y="13"/>
                </a:cxn>
                <a:cxn ang="0">
                  <a:pos x="98" y="0"/>
                </a:cxn>
              </a:cxnLst>
              <a:rect l="0" t="0" r="r" b="b"/>
              <a:pathLst>
                <a:path w="111" h="156">
                  <a:moveTo>
                    <a:pt x="98" y="0"/>
                  </a:moveTo>
                  <a:cubicBezTo>
                    <a:pt x="75" y="2"/>
                    <a:pt x="87" y="8"/>
                    <a:pt x="75" y="10"/>
                  </a:cubicBezTo>
                  <a:cubicBezTo>
                    <a:pt x="72" y="10"/>
                    <a:pt x="25" y="3"/>
                    <a:pt x="23" y="15"/>
                  </a:cubicBezTo>
                  <a:cubicBezTo>
                    <a:pt x="25" y="26"/>
                    <a:pt x="23" y="27"/>
                    <a:pt x="14" y="33"/>
                  </a:cubicBezTo>
                  <a:cubicBezTo>
                    <a:pt x="15" y="43"/>
                    <a:pt x="20" y="54"/>
                    <a:pt x="11" y="61"/>
                  </a:cubicBezTo>
                  <a:cubicBezTo>
                    <a:pt x="8" y="68"/>
                    <a:pt x="10" y="69"/>
                    <a:pt x="14" y="75"/>
                  </a:cubicBezTo>
                  <a:cubicBezTo>
                    <a:pt x="16" y="84"/>
                    <a:pt x="12" y="86"/>
                    <a:pt x="3" y="88"/>
                  </a:cubicBezTo>
                  <a:cubicBezTo>
                    <a:pt x="1" y="99"/>
                    <a:pt x="0" y="106"/>
                    <a:pt x="14" y="109"/>
                  </a:cubicBezTo>
                  <a:cubicBezTo>
                    <a:pt x="21" y="112"/>
                    <a:pt x="20" y="118"/>
                    <a:pt x="23" y="124"/>
                  </a:cubicBezTo>
                  <a:cubicBezTo>
                    <a:pt x="25" y="133"/>
                    <a:pt x="23" y="139"/>
                    <a:pt x="15" y="144"/>
                  </a:cubicBezTo>
                  <a:cubicBezTo>
                    <a:pt x="17" y="150"/>
                    <a:pt x="18" y="153"/>
                    <a:pt x="24" y="156"/>
                  </a:cubicBezTo>
                  <a:cubicBezTo>
                    <a:pt x="31" y="154"/>
                    <a:pt x="36" y="148"/>
                    <a:pt x="42" y="144"/>
                  </a:cubicBezTo>
                  <a:cubicBezTo>
                    <a:pt x="41" y="128"/>
                    <a:pt x="33" y="103"/>
                    <a:pt x="50" y="93"/>
                  </a:cubicBezTo>
                  <a:cubicBezTo>
                    <a:pt x="52" y="105"/>
                    <a:pt x="46" y="116"/>
                    <a:pt x="56" y="126"/>
                  </a:cubicBezTo>
                  <a:cubicBezTo>
                    <a:pt x="57" y="134"/>
                    <a:pt x="58" y="141"/>
                    <a:pt x="65" y="145"/>
                  </a:cubicBezTo>
                  <a:cubicBezTo>
                    <a:pt x="70" y="134"/>
                    <a:pt x="64" y="123"/>
                    <a:pt x="62" y="112"/>
                  </a:cubicBezTo>
                  <a:cubicBezTo>
                    <a:pt x="65" y="97"/>
                    <a:pt x="55" y="81"/>
                    <a:pt x="72" y="73"/>
                  </a:cubicBezTo>
                  <a:cubicBezTo>
                    <a:pt x="79" y="64"/>
                    <a:pt x="75" y="59"/>
                    <a:pt x="69" y="51"/>
                  </a:cubicBezTo>
                  <a:cubicBezTo>
                    <a:pt x="61" y="52"/>
                    <a:pt x="61" y="56"/>
                    <a:pt x="54" y="60"/>
                  </a:cubicBezTo>
                  <a:cubicBezTo>
                    <a:pt x="37" y="57"/>
                    <a:pt x="43" y="60"/>
                    <a:pt x="35" y="54"/>
                  </a:cubicBezTo>
                  <a:cubicBezTo>
                    <a:pt x="31" y="45"/>
                    <a:pt x="28" y="39"/>
                    <a:pt x="41" y="36"/>
                  </a:cubicBezTo>
                  <a:cubicBezTo>
                    <a:pt x="49" y="32"/>
                    <a:pt x="53" y="33"/>
                    <a:pt x="62" y="34"/>
                  </a:cubicBezTo>
                  <a:cubicBezTo>
                    <a:pt x="67" y="36"/>
                    <a:pt x="73" y="36"/>
                    <a:pt x="78" y="39"/>
                  </a:cubicBezTo>
                  <a:cubicBezTo>
                    <a:pt x="85" y="36"/>
                    <a:pt x="90" y="31"/>
                    <a:pt x="98" y="30"/>
                  </a:cubicBezTo>
                  <a:cubicBezTo>
                    <a:pt x="104" y="26"/>
                    <a:pt x="107" y="19"/>
                    <a:pt x="111" y="13"/>
                  </a:cubicBezTo>
                  <a:cubicBezTo>
                    <a:pt x="107" y="8"/>
                    <a:pt x="102" y="4"/>
                    <a:pt x="98"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59" name="Freeform 63"/>
            <p:cNvSpPr>
              <a:spLocks/>
            </p:cNvSpPr>
            <p:nvPr/>
          </p:nvSpPr>
          <p:spPr bwMode="invGray">
            <a:xfrm>
              <a:off x="4064" y="2777"/>
              <a:ext cx="22" cy="71"/>
            </a:xfrm>
            <a:custGeom>
              <a:avLst/>
              <a:gdLst/>
              <a:ahLst/>
              <a:cxnLst>
                <a:cxn ang="0">
                  <a:pos x="12" y="0"/>
                </a:cxn>
                <a:cxn ang="0">
                  <a:pos x="0" y="16"/>
                </a:cxn>
                <a:cxn ang="0">
                  <a:pos x="6" y="37"/>
                </a:cxn>
                <a:cxn ang="0">
                  <a:pos x="1" y="61"/>
                </a:cxn>
                <a:cxn ang="0">
                  <a:pos x="16" y="94"/>
                </a:cxn>
                <a:cxn ang="0">
                  <a:pos x="30" y="82"/>
                </a:cxn>
                <a:cxn ang="0">
                  <a:pos x="22" y="61"/>
                </a:cxn>
                <a:cxn ang="0">
                  <a:pos x="12" y="0"/>
                </a:cxn>
              </a:cxnLst>
              <a:rect l="0" t="0" r="r" b="b"/>
              <a:pathLst>
                <a:path w="30" h="94">
                  <a:moveTo>
                    <a:pt x="12" y="0"/>
                  </a:moveTo>
                  <a:cubicBezTo>
                    <a:pt x="9" y="6"/>
                    <a:pt x="4" y="11"/>
                    <a:pt x="0" y="16"/>
                  </a:cubicBezTo>
                  <a:cubicBezTo>
                    <a:pt x="1" y="23"/>
                    <a:pt x="3" y="30"/>
                    <a:pt x="6" y="37"/>
                  </a:cubicBezTo>
                  <a:cubicBezTo>
                    <a:pt x="3" y="45"/>
                    <a:pt x="4" y="53"/>
                    <a:pt x="1" y="61"/>
                  </a:cubicBezTo>
                  <a:cubicBezTo>
                    <a:pt x="3" y="81"/>
                    <a:pt x="2" y="83"/>
                    <a:pt x="16" y="94"/>
                  </a:cubicBezTo>
                  <a:cubicBezTo>
                    <a:pt x="24" y="92"/>
                    <a:pt x="27" y="90"/>
                    <a:pt x="30" y="82"/>
                  </a:cubicBezTo>
                  <a:cubicBezTo>
                    <a:pt x="28" y="73"/>
                    <a:pt x="26" y="69"/>
                    <a:pt x="22" y="61"/>
                  </a:cubicBezTo>
                  <a:cubicBezTo>
                    <a:pt x="19" y="40"/>
                    <a:pt x="18" y="20"/>
                    <a:pt x="12"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60" name="Freeform 64"/>
            <p:cNvSpPr>
              <a:spLocks/>
            </p:cNvSpPr>
            <p:nvPr/>
          </p:nvSpPr>
          <p:spPr bwMode="invGray">
            <a:xfrm>
              <a:off x="4078" y="2896"/>
              <a:ext cx="61" cy="118"/>
            </a:xfrm>
            <a:custGeom>
              <a:avLst/>
              <a:gdLst/>
              <a:ahLst/>
              <a:cxnLst>
                <a:cxn ang="0">
                  <a:pos x="12" y="2"/>
                </a:cxn>
                <a:cxn ang="0">
                  <a:pos x="0" y="20"/>
                </a:cxn>
                <a:cxn ang="0">
                  <a:pos x="8" y="49"/>
                </a:cxn>
                <a:cxn ang="0">
                  <a:pos x="6" y="107"/>
                </a:cxn>
                <a:cxn ang="0">
                  <a:pos x="17" y="103"/>
                </a:cxn>
                <a:cxn ang="0">
                  <a:pos x="20" y="115"/>
                </a:cxn>
                <a:cxn ang="0">
                  <a:pos x="29" y="122"/>
                </a:cxn>
                <a:cxn ang="0">
                  <a:pos x="38" y="140"/>
                </a:cxn>
                <a:cxn ang="0">
                  <a:pos x="48" y="128"/>
                </a:cxn>
                <a:cxn ang="0">
                  <a:pos x="65" y="134"/>
                </a:cxn>
                <a:cxn ang="0">
                  <a:pos x="63" y="109"/>
                </a:cxn>
                <a:cxn ang="0">
                  <a:pos x="48" y="104"/>
                </a:cxn>
                <a:cxn ang="0">
                  <a:pos x="39" y="91"/>
                </a:cxn>
                <a:cxn ang="0">
                  <a:pos x="33" y="73"/>
                </a:cxn>
                <a:cxn ang="0">
                  <a:pos x="41" y="53"/>
                </a:cxn>
                <a:cxn ang="0">
                  <a:pos x="35" y="35"/>
                </a:cxn>
                <a:cxn ang="0">
                  <a:pos x="42" y="20"/>
                </a:cxn>
                <a:cxn ang="0">
                  <a:pos x="29" y="4"/>
                </a:cxn>
                <a:cxn ang="0">
                  <a:pos x="18" y="7"/>
                </a:cxn>
                <a:cxn ang="0">
                  <a:pos x="12" y="2"/>
                </a:cxn>
              </a:cxnLst>
              <a:rect l="0" t="0" r="r" b="b"/>
              <a:pathLst>
                <a:path w="81" h="158">
                  <a:moveTo>
                    <a:pt x="12" y="2"/>
                  </a:moveTo>
                  <a:cubicBezTo>
                    <a:pt x="8" y="8"/>
                    <a:pt x="3" y="13"/>
                    <a:pt x="0" y="20"/>
                  </a:cubicBezTo>
                  <a:cubicBezTo>
                    <a:pt x="5" y="31"/>
                    <a:pt x="6" y="35"/>
                    <a:pt x="8" y="49"/>
                  </a:cubicBezTo>
                  <a:cubicBezTo>
                    <a:pt x="7" y="69"/>
                    <a:pt x="4" y="87"/>
                    <a:pt x="6" y="107"/>
                  </a:cubicBezTo>
                  <a:cubicBezTo>
                    <a:pt x="8" y="106"/>
                    <a:pt x="14" y="101"/>
                    <a:pt x="17" y="103"/>
                  </a:cubicBezTo>
                  <a:cubicBezTo>
                    <a:pt x="20" y="105"/>
                    <a:pt x="17" y="112"/>
                    <a:pt x="20" y="115"/>
                  </a:cubicBezTo>
                  <a:cubicBezTo>
                    <a:pt x="22" y="118"/>
                    <a:pt x="29" y="122"/>
                    <a:pt x="29" y="122"/>
                  </a:cubicBezTo>
                  <a:cubicBezTo>
                    <a:pt x="29" y="133"/>
                    <a:pt x="27" y="158"/>
                    <a:pt x="38" y="140"/>
                  </a:cubicBezTo>
                  <a:cubicBezTo>
                    <a:pt x="39" y="133"/>
                    <a:pt x="41" y="131"/>
                    <a:pt x="48" y="128"/>
                  </a:cubicBezTo>
                  <a:cubicBezTo>
                    <a:pt x="55" y="130"/>
                    <a:pt x="59" y="133"/>
                    <a:pt x="65" y="134"/>
                  </a:cubicBezTo>
                  <a:cubicBezTo>
                    <a:pt x="81" y="131"/>
                    <a:pt x="76" y="112"/>
                    <a:pt x="63" y="109"/>
                  </a:cubicBezTo>
                  <a:cubicBezTo>
                    <a:pt x="58" y="107"/>
                    <a:pt x="53" y="106"/>
                    <a:pt x="48" y="104"/>
                  </a:cubicBezTo>
                  <a:cubicBezTo>
                    <a:pt x="45" y="100"/>
                    <a:pt x="42" y="95"/>
                    <a:pt x="39" y="91"/>
                  </a:cubicBezTo>
                  <a:cubicBezTo>
                    <a:pt x="38" y="85"/>
                    <a:pt x="36" y="79"/>
                    <a:pt x="33" y="73"/>
                  </a:cubicBezTo>
                  <a:cubicBezTo>
                    <a:pt x="31" y="64"/>
                    <a:pt x="33" y="58"/>
                    <a:pt x="41" y="53"/>
                  </a:cubicBezTo>
                  <a:cubicBezTo>
                    <a:pt x="48" y="44"/>
                    <a:pt x="47" y="38"/>
                    <a:pt x="35" y="35"/>
                  </a:cubicBezTo>
                  <a:cubicBezTo>
                    <a:pt x="36" y="28"/>
                    <a:pt x="39" y="26"/>
                    <a:pt x="42" y="20"/>
                  </a:cubicBezTo>
                  <a:cubicBezTo>
                    <a:pt x="41" y="13"/>
                    <a:pt x="35" y="8"/>
                    <a:pt x="29" y="4"/>
                  </a:cubicBezTo>
                  <a:cubicBezTo>
                    <a:pt x="25" y="9"/>
                    <a:pt x="23" y="13"/>
                    <a:pt x="18" y="7"/>
                  </a:cubicBezTo>
                  <a:cubicBezTo>
                    <a:pt x="17" y="0"/>
                    <a:pt x="19" y="2"/>
                    <a:pt x="12" y="2"/>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61" name="Freeform 65"/>
            <p:cNvSpPr>
              <a:spLocks/>
            </p:cNvSpPr>
            <p:nvPr/>
          </p:nvSpPr>
          <p:spPr bwMode="invGray">
            <a:xfrm>
              <a:off x="4121" y="3052"/>
              <a:ext cx="64" cy="79"/>
            </a:xfrm>
            <a:custGeom>
              <a:avLst/>
              <a:gdLst/>
              <a:ahLst/>
              <a:cxnLst>
                <a:cxn ang="0">
                  <a:pos x="52" y="0"/>
                </a:cxn>
                <a:cxn ang="0">
                  <a:pos x="44" y="18"/>
                </a:cxn>
                <a:cxn ang="0">
                  <a:pos x="32" y="30"/>
                </a:cxn>
                <a:cxn ang="0">
                  <a:pos x="16" y="35"/>
                </a:cxn>
                <a:cxn ang="0">
                  <a:pos x="8" y="48"/>
                </a:cxn>
                <a:cxn ang="0">
                  <a:pos x="4" y="74"/>
                </a:cxn>
                <a:cxn ang="0">
                  <a:pos x="13" y="71"/>
                </a:cxn>
                <a:cxn ang="0">
                  <a:pos x="25" y="62"/>
                </a:cxn>
                <a:cxn ang="0">
                  <a:pos x="34" y="69"/>
                </a:cxn>
                <a:cxn ang="0">
                  <a:pos x="58" y="99"/>
                </a:cxn>
                <a:cxn ang="0">
                  <a:pos x="71" y="72"/>
                </a:cxn>
                <a:cxn ang="0">
                  <a:pos x="85" y="68"/>
                </a:cxn>
                <a:cxn ang="0">
                  <a:pos x="74" y="39"/>
                </a:cxn>
                <a:cxn ang="0">
                  <a:pos x="52" y="0"/>
                </a:cxn>
              </a:cxnLst>
              <a:rect l="0" t="0" r="r" b="b"/>
              <a:pathLst>
                <a:path w="85" h="105">
                  <a:moveTo>
                    <a:pt x="52" y="0"/>
                  </a:moveTo>
                  <a:cubicBezTo>
                    <a:pt x="50" y="6"/>
                    <a:pt x="47" y="12"/>
                    <a:pt x="44" y="18"/>
                  </a:cubicBezTo>
                  <a:cubicBezTo>
                    <a:pt x="43" y="28"/>
                    <a:pt x="42" y="28"/>
                    <a:pt x="32" y="30"/>
                  </a:cubicBezTo>
                  <a:cubicBezTo>
                    <a:pt x="27" y="33"/>
                    <a:pt x="21" y="33"/>
                    <a:pt x="16" y="35"/>
                  </a:cubicBezTo>
                  <a:cubicBezTo>
                    <a:pt x="13" y="39"/>
                    <a:pt x="11" y="44"/>
                    <a:pt x="8" y="48"/>
                  </a:cubicBezTo>
                  <a:cubicBezTo>
                    <a:pt x="4" y="66"/>
                    <a:pt x="0" y="42"/>
                    <a:pt x="4" y="74"/>
                  </a:cubicBezTo>
                  <a:cubicBezTo>
                    <a:pt x="7" y="73"/>
                    <a:pt x="10" y="73"/>
                    <a:pt x="13" y="71"/>
                  </a:cubicBezTo>
                  <a:cubicBezTo>
                    <a:pt x="19" y="67"/>
                    <a:pt x="17" y="64"/>
                    <a:pt x="25" y="62"/>
                  </a:cubicBezTo>
                  <a:cubicBezTo>
                    <a:pt x="32" y="59"/>
                    <a:pt x="31" y="64"/>
                    <a:pt x="34" y="69"/>
                  </a:cubicBezTo>
                  <a:cubicBezTo>
                    <a:pt x="37" y="82"/>
                    <a:pt x="44" y="96"/>
                    <a:pt x="58" y="99"/>
                  </a:cubicBezTo>
                  <a:cubicBezTo>
                    <a:pt x="70" y="105"/>
                    <a:pt x="60" y="78"/>
                    <a:pt x="71" y="72"/>
                  </a:cubicBezTo>
                  <a:cubicBezTo>
                    <a:pt x="78" y="74"/>
                    <a:pt x="80" y="74"/>
                    <a:pt x="85" y="68"/>
                  </a:cubicBezTo>
                  <a:cubicBezTo>
                    <a:pt x="82" y="56"/>
                    <a:pt x="80" y="49"/>
                    <a:pt x="74" y="39"/>
                  </a:cubicBezTo>
                  <a:cubicBezTo>
                    <a:pt x="73" y="6"/>
                    <a:pt x="80" y="6"/>
                    <a:pt x="52"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62" name="Freeform 66"/>
            <p:cNvSpPr>
              <a:spLocks/>
            </p:cNvSpPr>
            <p:nvPr/>
          </p:nvSpPr>
          <p:spPr bwMode="invGray">
            <a:xfrm>
              <a:off x="4197" y="3193"/>
              <a:ext cx="29" cy="49"/>
            </a:xfrm>
            <a:custGeom>
              <a:avLst/>
              <a:gdLst/>
              <a:ahLst/>
              <a:cxnLst>
                <a:cxn ang="0">
                  <a:pos x="6" y="27"/>
                </a:cxn>
                <a:cxn ang="0">
                  <a:pos x="26" y="66"/>
                </a:cxn>
                <a:cxn ang="0">
                  <a:pos x="30" y="52"/>
                </a:cxn>
                <a:cxn ang="0">
                  <a:pos x="38" y="40"/>
                </a:cxn>
                <a:cxn ang="0">
                  <a:pos x="30" y="25"/>
                </a:cxn>
                <a:cxn ang="0">
                  <a:pos x="20" y="13"/>
                </a:cxn>
                <a:cxn ang="0">
                  <a:pos x="11" y="1"/>
                </a:cxn>
                <a:cxn ang="0">
                  <a:pos x="2" y="12"/>
                </a:cxn>
                <a:cxn ang="0">
                  <a:pos x="6" y="27"/>
                </a:cxn>
              </a:cxnLst>
              <a:rect l="0" t="0" r="r" b="b"/>
              <a:pathLst>
                <a:path w="38" h="66">
                  <a:moveTo>
                    <a:pt x="6" y="27"/>
                  </a:moveTo>
                  <a:cubicBezTo>
                    <a:pt x="8" y="52"/>
                    <a:pt x="5" y="58"/>
                    <a:pt x="26" y="66"/>
                  </a:cubicBezTo>
                  <a:cubicBezTo>
                    <a:pt x="36" y="63"/>
                    <a:pt x="33" y="61"/>
                    <a:pt x="30" y="52"/>
                  </a:cubicBezTo>
                  <a:cubicBezTo>
                    <a:pt x="28" y="41"/>
                    <a:pt x="34" y="49"/>
                    <a:pt x="38" y="40"/>
                  </a:cubicBezTo>
                  <a:cubicBezTo>
                    <a:pt x="34" y="35"/>
                    <a:pt x="33" y="30"/>
                    <a:pt x="30" y="25"/>
                  </a:cubicBezTo>
                  <a:cubicBezTo>
                    <a:pt x="29" y="14"/>
                    <a:pt x="30" y="0"/>
                    <a:pt x="20" y="13"/>
                  </a:cubicBezTo>
                  <a:cubicBezTo>
                    <a:pt x="14" y="9"/>
                    <a:pt x="12" y="8"/>
                    <a:pt x="11" y="1"/>
                  </a:cubicBezTo>
                  <a:cubicBezTo>
                    <a:pt x="5" y="4"/>
                    <a:pt x="3" y="5"/>
                    <a:pt x="2" y="12"/>
                  </a:cubicBezTo>
                  <a:cubicBezTo>
                    <a:pt x="3" y="25"/>
                    <a:pt x="0" y="21"/>
                    <a:pt x="6" y="27"/>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63" name="Freeform 67"/>
            <p:cNvSpPr>
              <a:spLocks/>
            </p:cNvSpPr>
            <p:nvPr/>
          </p:nvSpPr>
          <p:spPr bwMode="invGray">
            <a:xfrm>
              <a:off x="4181" y="3275"/>
              <a:ext cx="18" cy="17"/>
            </a:xfrm>
            <a:custGeom>
              <a:avLst/>
              <a:gdLst/>
              <a:ahLst/>
              <a:cxnLst>
                <a:cxn ang="0">
                  <a:pos x="0" y="0"/>
                </a:cxn>
                <a:cxn ang="0">
                  <a:pos x="6" y="23"/>
                </a:cxn>
                <a:cxn ang="0">
                  <a:pos x="24" y="11"/>
                </a:cxn>
                <a:cxn ang="0">
                  <a:pos x="0" y="0"/>
                </a:cxn>
              </a:cxnLst>
              <a:rect l="0" t="0" r="r" b="b"/>
              <a:pathLst>
                <a:path w="24" h="23">
                  <a:moveTo>
                    <a:pt x="0" y="0"/>
                  </a:moveTo>
                  <a:cubicBezTo>
                    <a:pt x="1" y="8"/>
                    <a:pt x="3" y="16"/>
                    <a:pt x="6" y="23"/>
                  </a:cubicBezTo>
                  <a:cubicBezTo>
                    <a:pt x="19" y="20"/>
                    <a:pt x="19" y="22"/>
                    <a:pt x="24" y="11"/>
                  </a:cubicBezTo>
                  <a:cubicBezTo>
                    <a:pt x="20" y="0"/>
                    <a:pt x="4" y="8"/>
                    <a:pt x="0"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64" name="Freeform 68"/>
            <p:cNvSpPr>
              <a:spLocks/>
            </p:cNvSpPr>
            <p:nvPr/>
          </p:nvSpPr>
          <p:spPr bwMode="invGray">
            <a:xfrm>
              <a:off x="4208" y="3265"/>
              <a:ext cx="45" cy="37"/>
            </a:xfrm>
            <a:custGeom>
              <a:avLst/>
              <a:gdLst/>
              <a:ahLst/>
              <a:cxnLst>
                <a:cxn ang="0">
                  <a:pos x="9" y="0"/>
                </a:cxn>
                <a:cxn ang="0">
                  <a:pos x="0" y="18"/>
                </a:cxn>
                <a:cxn ang="0">
                  <a:pos x="28" y="33"/>
                </a:cxn>
                <a:cxn ang="0">
                  <a:pos x="42" y="46"/>
                </a:cxn>
                <a:cxn ang="0">
                  <a:pos x="60" y="42"/>
                </a:cxn>
                <a:cxn ang="0">
                  <a:pos x="49" y="24"/>
                </a:cxn>
                <a:cxn ang="0">
                  <a:pos x="28" y="3"/>
                </a:cxn>
                <a:cxn ang="0">
                  <a:pos x="19" y="16"/>
                </a:cxn>
                <a:cxn ang="0">
                  <a:pos x="9" y="0"/>
                </a:cxn>
              </a:cxnLst>
              <a:rect l="0" t="0" r="r" b="b"/>
              <a:pathLst>
                <a:path w="60" h="49">
                  <a:moveTo>
                    <a:pt x="9" y="0"/>
                  </a:moveTo>
                  <a:cubicBezTo>
                    <a:pt x="8" y="7"/>
                    <a:pt x="0" y="18"/>
                    <a:pt x="0" y="18"/>
                  </a:cubicBezTo>
                  <a:cubicBezTo>
                    <a:pt x="2" y="36"/>
                    <a:pt x="9" y="31"/>
                    <a:pt x="28" y="33"/>
                  </a:cubicBezTo>
                  <a:cubicBezTo>
                    <a:pt x="33" y="40"/>
                    <a:pt x="33" y="44"/>
                    <a:pt x="42" y="46"/>
                  </a:cubicBezTo>
                  <a:cubicBezTo>
                    <a:pt x="49" y="49"/>
                    <a:pt x="56" y="49"/>
                    <a:pt x="60" y="42"/>
                  </a:cubicBezTo>
                  <a:cubicBezTo>
                    <a:pt x="58" y="32"/>
                    <a:pt x="59" y="26"/>
                    <a:pt x="49" y="24"/>
                  </a:cubicBezTo>
                  <a:cubicBezTo>
                    <a:pt x="47" y="12"/>
                    <a:pt x="41" y="5"/>
                    <a:pt x="28" y="3"/>
                  </a:cubicBezTo>
                  <a:cubicBezTo>
                    <a:pt x="23" y="10"/>
                    <a:pt x="30" y="23"/>
                    <a:pt x="19" y="16"/>
                  </a:cubicBezTo>
                  <a:cubicBezTo>
                    <a:pt x="17" y="6"/>
                    <a:pt x="20" y="0"/>
                    <a:pt x="9"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65" name="Freeform 69"/>
            <p:cNvSpPr>
              <a:spLocks/>
            </p:cNvSpPr>
            <p:nvPr/>
          </p:nvSpPr>
          <p:spPr bwMode="invGray">
            <a:xfrm>
              <a:off x="4277" y="3335"/>
              <a:ext cx="24" cy="33"/>
            </a:xfrm>
            <a:custGeom>
              <a:avLst/>
              <a:gdLst/>
              <a:ahLst/>
              <a:cxnLst>
                <a:cxn ang="0">
                  <a:pos x="28" y="0"/>
                </a:cxn>
                <a:cxn ang="0">
                  <a:pos x="10" y="11"/>
                </a:cxn>
                <a:cxn ang="0">
                  <a:pos x="12" y="32"/>
                </a:cxn>
                <a:cxn ang="0">
                  <a:pos x="24" y="36"/>
                </a:cxn>
                <a:cxn ang="0">
                  <a:pos x="28" y="0"/>
                </a:cxn>
              </a:cxnLst>
              <a:rect l="0" t="0" r="r" b="b"/>
              <a:pathLst>
                <a:path w="32" h="44">
                  <a:moveTo>
                    <a:pt x="28" y="0"/>
                  </a:moveTo>
                  <a:cubicBezTo>
                    <a:pt x="32" y="10"/>
                    <a:pt x="18" y="9"/>
                    <a:pt x="10" y="11"/>
                  </a:cubicBezTo>
                  <a:cubicBezTo>
                    <a:pt x="0" y="18"/>
                    <a:pt x="7" y="24"/>
                    <a:pt x="12" y="32"/>
                  </a:cubicBezTo>
                  <a:cubicBezTo>
                    <a:pt x="14" y="44"/>
                    <a:pt x="15" y="41"/>
                    <a:pt x="24" y="36"/>
                  </a:cubicBezTo>
                  <a:cubicBezTo>
                    <a:pt x="32" y="25"/>
                    <a:pt x="29" y="14"/>
                    <a:pt x="28"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66" name="Freeform 70"/>
            <p:cNvSpPr>
              <a:spLocks/>
            </p:cNvSpPr>
            <p:nvPr/>
          </p:nvSpPr>
          <p:spPr bwMode="invGray">
            <a:xfrm>
              <a:off x="4544" y="3293"/>
              <a:ext cx="46" cy="47"/>
            </a:xfrm>
            <a:custGeom>
              <a:avLst/>
              <a:gdLst/>
              <a:ahLst/>
              <a:cxnLst>
                <a:cxn ang="0">
                  <a:pos x="7" y="0"/>
                </a:cxn>
                <a:cxn ang="0">
                  <a:pos x="0" y="14"/>
                </a:cxn>
                <a:cxn ang="0">
                  <a:pos x="24" y="35"/>
                </a:cxn>
                <a:cxn ang="0">
                  <a:pos x="36" y="54"/>
                </a:cxn>
                <a:cxn ang="0">
                  <a:pos x="46" y="63"/>
                </a:cxn>
                <a:cxn ang="0">
                  <a:pos x="61" y="56"/>
                </a:cxn>
                <a:cxn ang="0">
                  <a:pos x="33" y="17"/>
                </a:cxn>
                <a:cxn ang="0">
                  <a:pos x="7" y="0"/>
                </a:cxn>
              </a:cxnLst>
              <a:rect l="0" t="0" r="r" b="b"/>
              <a:pathLst>
                <a:path w="61" h="63">
                  <a:moveTo>
                    <a:pt x="7" y="0"/>
                  </a:moveTo>
                  <a:cubicBezTo>
                    <a:pt x="6" y="6"/>
                    <a:pt x="3" y="9"/>
                    <a:pt x="0" y="14"/>
                  </a:cubicBezTo>
                  <a:cubicBezTo>
                    <a:pt x="7" y="23"/>
                    <a:pt x="13" y="31"/>
                    <a:pt x="24" y="35"/>
                  </a:cubicBezTo>
                  <a:cubicBezTo>
                    <a:pt x="27" y="42"/>
                    <a:pt x="31" y="48"/>
                    <a:pt x="36" y="54"/>
                  </a:cubicBezTo>
                  <a:cubicBezTo>
                    <a:pt x="37" y="61"/>
                    <a:pt x="40" y="59"/>
                    <a:pt x="46" y="63"/>
                  </a:cubicBezTo>
                  <a:cubicBezTo>
                    <a:pt x="54" y="62"/>
                    <a:pt x="56" y="62"/>
                    <a:pt x="61" y="56"/>
                  </a:cubicBezTo>
                  <a:cubicBezTo>
                    <a:pt x="59" y="46"/>
                    <a:pt x="42" y="23"/>
                    <a:pt x="33" y="17"/>
                  </a:cubicBezTo>
                  <a:cubicBezTo>
                    <a:pt x="23" y="10"/>
                    <a:pt x="14" y="9"/>
                    <a:pt x="7"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67" name="Freeform 71"/>
            <p:cNvSpPr>
              <a:spLocks/>
            </p:cNvSpPr>
            <p:nvPr/>
          </p:nvSpPr>
          <p:spPr bwMode="invGray">
            <a:xfrm>
              <a:off x="4147" y="3352"/>
              <a:ext cx="46" cy="50"/>
            </a:xfrm>
            <a:custGeom>
              <a:avLst/>
              <a:gdLst/>
              <a:ahLst/>
              <a:cxnLst>
                <a:cxn ang="0">
                  <a:pos x="28" y="7"/>
                </a:cxn>
                <a:cxn ang="0">
                  <a:pos x="30" y="34"/>
                </a:cxn>
                <a:cxn ang="0">
                  <a:pos x="16" y="43"/>
                </a:cxn>
                <a:cxn ang="0">
                  <a:pos x="22" y="67"/>
                </a:cxn>
                <a:cxn ang="0">
                  <a:pos x="48" y="58"/>
                </a:cxn>
                <a:cxn ang="0">
                  <a:pos x="60" y="47"/>
                </a:cxn>
                <a:cxn ang="0">
                  <a:pos x="51" y="28"/>
                </a:cxn>
                <a:cxn ang="0">
                  <a:pos x="57" y="14"/>
                </a:cxn>
                <a:cxn ang="0">
                  <a:pos x="55" y="2"/>
                </a:cxn>
                <a:cxn ang="0">
                  <a:pos x="46" y="4"/>
                </a:cxn>
                <a:cxn ang="0">
                  <a:pos x="51" y="5"/>
                </a:cxn>
                <a:cxn ang="0">
                  <a:pos x="49" y="16"/>
                </a:cxn>
                <a:cxn ang="0">
                  <a:pos x="43" y="23"/>
                </a:cxn>
                <a:cxn ang="0">
                  <a:pos x="28" y="7"/>
                </a:cxn>
              </a:cxnLst>
              <a:rect l="0" t="0" r="r" b="b"/>
              <a:pathLst>
                <a:path w="61" h="67">
                  <a:moveTo>
                    <a:pt x="28" y="7"/>
                  </a:moveTo>
                  <a:cubicBezTo>
                    <a:pt x="17" y="15"/>
                    <a:pt x="24" y="25"/>
                    <a:pt x="30" y="34"/>
                  </a:cubicBezTo>
                  <a:cubicBezTo>
                    <a:pt x="27" y="44"/>
                    <a:pt x="26" y="44"/>
                    <a:pt x="16" y="43"/>
                  </a:cubicBezTo>
                  <a:cubicBezTo>
                    <a:pt x="0" y="46"/>
                    <a:pt x="13" y="63"/>
                    <a:pt x="22" y="67"/>
                  </a:cubicBezTo>
                  <a:cubicBezTo>
                    <a:pt x="31" y="65"/>
                    <a:pt x="39" y="60"/>
                    <a:pt x="48" y="58"/>
                  </a:cubicBezTo>
                  <a:cubicBezTo>
                    <a:pt x="51" y="52"/>
                    <a:pt x="54" y="50"/>
                    <a:pt x="60" y="47"/>
                  </a:cubicBezTo>
                  <a:cubicBezTo>
                    <a:pt x="61" y="40"/>
                    <a:pt x="51" y="28"/>
                    <a:pt x="51" y="28"/>
                  </a:cubicBezTo>
                  <a:cubicBezTo>
                    <a:pt x="52" y="22"/>
                    <a:pt x="55" y="19"/>
                    <a:pt x="57" y="14"/>
                  </a:cubicBezTo>
                  <a:cubicBezTo>
                    <a:pt x="56" y="10"/>
                    <a:pt x="58" y="5"/>
                    <a:pt x="55" y="2"/>
                  </a:cubicBezTo>
                  <a:cubicBezTo>
                    <a:pt x="53" y="0"/>
                    <a:pt x="48" y="2"/>
                    <a:pt x="46" y="4"/>
                  </a:cubicBezTo>
                  <a:cubicBezTo>
                    <a:pt x="45" y="5"/>
                    <a:pt x="49" y="5"/>
                    <a:pt x="51" y="5"/>
                  </a:cubicBezTo>
                  <a:cubicBezTo>
                    <a:pt x="57" y="10"/>
                    <a:pt x="52" y="9"/>
                    <a:pt x="49" y="16"/>
                  </a:cubicBezTo>
                  <a:cubicBezTo>
                    <a:pt x="58" y="23"/>
                    <a:pt x="50" y="22"/>
                    <a:pt x="43" y="23"/>
                  </a:cubicBezTo>
                  <a:cubicBezTo>
                    <a:pt x="34" y="22"/>
                    <a:pt x="31" y="16"/>
                    <a:pt x="28" y="7"/>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68" name="Freeform 72"/>
            <p:cNvSpPr>
              <a:spLocks/>
            </p:cNvSpPr>
            <p:nvPr/>
          </p:nvSpPr>
          <p:spPr bwMode="invGray">
            <a:xfrm>
              <a:off x="4098" y="3371"/>
              <a:ext cx="32" cy="27"/>
            </a:xfrm>
            <a:custGeom>
              <a:avLst/>
              <a:gdLst/>
              <a:ahLst/>
              <a:cxnLst>
                <a:cxn ang="0">
                  <a:pos x="21" y="3"/>
                </a:cxn>
                <a:cxn ang="0">
                  <a:pos x="6" y="6"/>
                </a:cxn>
                <a:cxn ang="0">
                  <a:pos x="33" y="36"/>
                </a:cxn>
                <a:cxn ang="0">
                  <a:pos x="42" y="30"/>
                </a:cxn>
                <a:cxn ang="0">
                  <a:pos x="21" y="3"/>
                </a:cxn>
              </a:cxnLst>
              <a:rect l="0" t="0" r="r" b="b"/>
              <a:pathLst>
                <a:path w="43" h="36">
                  <a:moveTo>
                    <a:pt x="21" y="3"/>
                  </a:moveTo>
                  <a:cubicBezTo>
                    <a:pt x="14" y="0"/>
                    <a:pt x="12" y="2"/>
                    <a:pt x="6" y="6"/>
                  </a:cubicBezTo>
                  <a:cubicBezTo>
                    <a:pt x="0" y="17"/>
                    <a:pt x="23" y="32"/>
                    <a:pt x="33" y="36"/>
                  </a:cubicBezTo>
                  <a:cubicBezTo>
                    <a:pt x="36" y="35"/>
                    <a:pt x="42" y="34"/>
                    <a:pt x="42" y="30"/>
                  </a:cubicBezTo>
                  <a:cubicBezTo>
                    <a:pt x="43" y="24"/>
                    <a:pt x="27" y="3"/>
                    <a:pt x="21" y="3"/>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69" name="Freeform 73"/>
            <p:cNvSpPr>
              <a:spLocks/>
            </p:cNvSpPr>
            <p:nvPr/>
          </p:nvSpPr>
          <p:spPr bwMode="invGray">
            <a:xfrm>
              <a:off x="4077" y="3342"/>
              <a:ext cx="24" cy="31"/>
            </a:xfrm>
            <a:custGeom>
              <a:avLst/>
              <a:gdLst/>
              <a:ahLst/>
              <a:cxnLst>
                <a:cxn ang="0">
                  <a:pos x="21" y="0"/>
                </a:cxn>
                <a:cxn ang="0">
                  <a:pos x="0" y="26"/>
                </a:cxn>
                <a:cxn ang="0">
                  <a:pos x="16" y="24"/>
                </a:cxn>
                <a:cxn ang="0">
                  <a:pos x="19" y="29"/>
                </a:cxn>
                <a:cxn ang="0">
                  <a:pos x="16" y="35"/>
                </a:cxn>
                <a:cxn ang="0">
                  <a:pos x="30" y="21"/>
                </a:cxn>
                <a:cxn ang="0">
                  <a:pos x="24" y="9"/>
                </a:cxn>
                <a:cxn ang="0">
                  <a:pos x="21" y="0"/>
                </a:cxn>
              </a:cxnLst>
              <a:rect l="0" t="0" r="r" b="b"/>
              <a:pathLst>
                <a:path w="32" h="41">
                  <a:moveTo>
                    <a:pt x="21" y="0"/>
                  </a:moveTo>
                  <a:cubicBezTo>
                    <a:pt x="15" y="10"/>
                    <a:pt x="6" y="16"/>
                    <a:pt x="0" y="26"/>
                  </a:cubicBezTo>
                  <a:cubicBezTo>
                    <a:pt x="7" y="27"/>
                    <a:pt x="10" y="27"/>
                    <a:pt x="16" y="24"/>
                  </a:cubicBezTo>
                  <a:cubicBezTo>
                    <a:pt x="17" y="26"/>
                    <a:pt x="19" y="27"/>
                    <a:pt x="19" y="29"/>
                  </a:cubicBezTo>
                  <a:cubicBezTo>
                    <a:pt x="19" y="31"/>
                    <a:pt x="15" y="33"/>
                    <a:pt x="16" y="35"/>
                  </a:cubicBezTo>
                  <a:cubicBezTo>
                    <a:pt x="19" y="41"/>
                    <a:pt x="29" y="23"/>
                    <a:pt x="30" y="21"/>
                  </a:cubicBezTo>
                  <a:cubicBezTo>
                    <a:pt x="32" y="9"/>
                    <a:pt x="26" y="19"/>
                    <a:pt x="24" y="9"/>
                  </a:cubicBezTo>
                  <a:cubicBezTo>
                    <a:pt x="25" y="1"/>
                    <a:pt x="27" y="4"/>
                    <a:pt x="21"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70" name="Freeform 74"/>
            <p:cNvSpPr>
              <a:spLocks/>
            </p:cNvSpPr>
            <p:nvPr/>
          </p:nvSpPr>
          <p:spPr bwMode="invGray">
            <a:xfrm>
              <a:off x="4111" y="3353"/>
              <a:ext cx="34" cy="24"/>
            </a:xfrm>
            <a:custGeom>
              <a:avLst/>
              <a:gdLst/>
              <a:ahLst/>
              <a:cxnLst>
                <a:cxn ang="0">
                  <a:pos x="21" y="0"/>
                </a:cxn>
                <a:cxn ang="0">
                  <a:pos x="0" y="7"/>
                </a:cxn>
                <a:cxn ang="0">
                  <a:pos x="27" y="31"/>
                </a:cxn>
                <a:cxn ang="0">
                  <a:pos x="45" y="24"/>
                </a:cxn>
                <a:cxn ang="0">
                  <a:pos x="22" y="10"/>
                </a:cxn>
                <a:cxn ang="0">
                  <a:pos x="21" y="0"/>
                </a:cxn>
              </a:cxnLst>
              <a:rect l="0" t="0" r="r" b="b"/>
              <a:pathLst>
                <a:path w="45" h="32">
                  <a:moveTo>
                    <a:pt x="21" y="0"/>
                  </a:moveTo>
                  <a:cubicBezTo>
                    <a:pt x="10" y="1"/>
                    <a:pt x="8" y="1"/>
                    <a:pt x="0" y="7"/>
                  </a:cubicBezTo>
                  <a:cubicBezTo>
                    <a:pt x="3" y="20"/>
                    <a:pt x="15" y="29"/>
                    <a:pt x="27" y="31"/>
                  </a:cubicBezTo>
                  <a:cubicBezTo>
                    <a:pt x="36" y="30"/>
                    <a:pt x="41" y="32"/>
                    <a:pt x="45" y="24"/>
                  </a:cubicBezTo>
                  <a:cubicBezTo>
                    <a:pt x="32" y="16"/>
                    <a:pt x="30" y="23"/>
                    <a:pt x="22" y="10"/>
                  </a:cubicBezTo>
                  <a:cubicBezTo>
                    <a:pt x="21" y="2"/>
                    <a:pt x="21" y="5"/>
                    <a:pt x="21"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71" name="Freeform 75"/>
            <p:cNvSpPr>
              <a:spLocks/>
            </p:cNvSpPr>
            <p:nvPr/>
          </p:nvSpPr>
          <p:spPr bwMode="invGray">
            <a:xfrm>
              <a:off x="4062" y="3021"/>
              <a:ext cx="27" cy="55"/>
            </a:xfrm>
            <a:custGeom>
              <a:avLst/>
              <a:gdLst/>
              <a:ahLst/>
              <a:cxnLst>
                <a:cxn ang="0">
                  <a:pos x="30" y="0"/>
                </a:cxn>
                <a:cxn ang="0">
                  <a:pos x="21" y="15"/>
                </a:cxn>
                <a:cxn ang="0">
                  <a:pos x="9" y="36"/>
                </a:cxn>
                <a:cxn ang="0">
                  <a:pos x="0" y="59"/>
                </a:cxn>
                <a:cxn ang="0">
                  <a:pos x="8" y="74"/>
                </a:cxn>
                <a:cxn ang="0">
                  <a:pos x="20" y="59"/>
                </a:cxn>
                <a:cxn ang="0">
                  <a:pos x="35" y="32"/>
                </a:cxn>
                <a:cxn ang="0">
                  <a:pos x="30" y="0"/>
                </a:cxn>
              </a:cxnLst>
              <a:rect l="0" t="0" r="r" b="b"/>
              <a:pathLst>
                <a:path w="35" h="74">
                  <a:moveTo>
                    <a:pt x="30" y="0"/>
                  </a:moveTo>
                  <a:cubicBezTo>
                    <a:pt x="33" y="8"/>
                    <a:pt x="29" y="14"/>
                    <a:pt x="21" y="15"/>
                  </a:cubicBezTo>
                  <a:cubicBezTo>
                    <a:pt x="19" y="27"/>
                    <a:pt x="24" y="33"/>
                    <a:pt x="9" y="36"/>
                  </a:cubicBezTo>
                  <a:cubicBezTo>
                    <a:pt x="13" y="50"/>
                    <a:pt x="12" y="52"/>
                    <a:pt x="0" y="59"/>
                  </a:cubicBezTo>
                  <a:cubicBezTo>
                    <a:pt x="3" y="64"/>
                    <a:pt x="5" y="69"/>
                    <a:pt x="8" y="74"/>
                  </a:cubicBezTo>
                  <a:cubicBezTo>
                    <a:pt x="15" y="71"/>
                    <a:pt x="16" y="65"/>
                    <a:pt x="20" y="59"/>
                  </a:cubicBezTo>
                  <a:cubicBezTo>
                    <a:pt x="22" y="47"/>
                    <a:pt x="28" y="41"/>
                    <a:pt x="35" y="32"/>
                  </a:cubicBezTo>
                  <a:cubicBezTo>
                    <a:pt x="34" y="26"/>
                    <a:pt x="30" y="8"/>
                    <a:pt x="30"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72" name="Freeform 76"/>
            <p:cNvSpPr>
              <a:spLocks/>
            </p:cNvSpPr>
            <p:nvPr/>
          </p:nvSpPr>
          <p:spPr bwMode="invGray">
            <a:xfrm>
              <a:off x="4113" y="3012"/>
              <a:ext cx="19" cy="55"/>
            </a:xfrm>
            <a:custGeom>
              <a:avLst/>
              <a:gdLst/>
              <a:ahLst/>
              <a:cxnLst>
                <a:cxn ang="0">
                  <a:pos x="13" y="7"/>
                </a:cxn>
                <a:cxn ang="0">
                  <a:pos x="4" y="8"/>
                </a:cxn>
                <a:cxn ang="0">
                  <a:pos x="0" y="22"/>
                </a:cxn>
                <a:cxn ang="0">
                  <a:pos x="15" y="41"/>
                </a:cxn>
                <a:cxn ang="0">
                  <a:pos x="25" y="56"/>
                </a:cxn>
                <a:cxn ang="0">
                  <a:pos x="16" y="20"/>
                </a:cxn>
                <a:cxn ang="0">
                  <a:pos x="13" y="7"/>
                </a:cxn>
              </a:cxnLst>
              <a:rect l="0" t="0" r="r" b="b"/>
              <a:pathLst>
                <a:path w="25" h="73">
                  <a:moveTo>
                    <a:pt x="13" y="7"/>
                  </a:moveTo>
                  <a:cubicBezTo>
                    <a:pt x="9" y="0"/>
                    <a:pt x="7" y="2"/>
                    <a:pt x="4" y="8"/>
                  </a:cubicBezTo>
                  <a:cubicBezTo>
                    <a:pt x="3" y="13"/>
                    <a:pt x="1" y="17"/>
                    <a:pt x="0" y="22"/>
                  </a:cubicBezTo>
                  <a:cubicBezTo>
                    <a:pt x="1" y="35"/>
                    <a:pt x="6" y="33"/>
                    <a:pt x="15" y="41"/>
                  </a:cubicBezTo>
                  <a:cubicBezTo>
                    <a:pt x="16" y="52"/>
                    <a:pt x="15" y="73"/>
                    <a:pt x="25" y="56"/>
                  </a:cubicBezTo>
                  <a:cubicBezTo>
                    <a:pt x="24" y="33"/>
                    <a:pt x="23" y="36"/>
                    <a:pt x="16" y="20"/>
                  </a:cubicBezTo>
                  <a:cubicBezTo>
                    <a:pt x="15" y="11"/>
                    <a:pt x="16" y="15"/>
                    <a:pt x="13" y="7"/>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73" name="Freeform 77"/>
            <p:cNvSpPr>
              <a:spLocks/>
            </p:cNvSpPr>
            <p:nvPr/>
          </p:nvSpPr>
          <p:spPr bwMode="invGray">
            <a:xfrm>
              <a:off x="4135" y="2995"/>
              <a:ext cx="10" cy="25"/>
            </a:xfrm>
            <a:custGeom>
              <a:avLst/>
              <a:gdLst/>
              <a:ahLst/>
              <a:cxnLst>
                <a:cxn ang="0">
                  <a:pos x="11" y="0"/>
                </a:cxn>
                <a:cxn ang="0">
                  <a:pos x="1" y="10"/>
                </a:cxn>
                <a:cxn ang="0">
                  <a:pos x="11" y="25"/>
                </a:cxn>
                <a:cxn ang="0">
                  <a:pos x="11" y="0"/>
                </a:cxn>
              </a:cxnLst>
              <a:rect l="0" t="0" r="r" b="b"/>
              <a:pathLst>
                <a:path w="14" h="33">
                  <a:moveTo>
                    <a:pt x="11" y="0"/>
                  </a:moveTo>
                  <a:cubicBezTo>
                    <a:pt x="7" y="3"/>
                    <a:pt x="5" y="7"/>
                    <a:pt x="1" y="10"/>
                  </a:cubicBezTo>
                  <a:cubicBezTo>
                    <a:pt x="2" y="18"/>
                    <a:pt x="0" y="33"/>
                    <a:pt x="11" y="25"/>
                  </a:cubicBezTo>
                  <a:cubicBezTo>
                    <a:pt x="14" y="15"/>
                    <a:pt x="5" y="4"/>
                    <a:pt x="11"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74" name="Freeform 78"/>
            <p:cNvSpPr>
              <a:spLocks/>
            </p:cNvSpPr>
            <p:nvPr/>
          </p:nvSpPr>
          <p:spPr bwMode="invGray">
            <a:xfrm>
              <a:off x="4145" y="3007"/>
              <a:ext cx="21" cy="48"/>
            </a:xfrm>
            <a:custGeom>
              <a:avLst/>
              <a:gdLst/>
              <a:ahLst/>
              <a:cxnLst>
                <a:cxn ang="0">
                  <a:pos x="5" y="0"/>
                </a:cxn>
                <a:cxn ang="0">
                  <a:pos x="11" y="14"/>
                </a:cxn>
                <a:cxn ang="0">
                  <a:pos x="20" y="21"/>
                </a:cxn>
                <a:cxn ang="0">
                  <a:pos x="8" y="39"/>
                </a:cxn>
                <a:cxn ang="0">
                  <a:pos x="0" y="56"/>
                </a:cxn>
                <a:cxn ang="0">
                  <a:pos x="11" y="57"/>
                </a:cxn>
                <a:cxn ang="0">
                  <a:pos x="26" y="26"/>
                </a:cxn>
                <a:cxn ang="0">
                  <a:pos x="5" y="0"/>
                </a:cxn>
              </a:cxnLst>
              <a:rect l="0" t="0" r="r" b="b"/>
              <a:pathLst>
                <a:path w="28" h="64">
                  <a:moveTo>
                    <a:pt x="5" y="0"/>
                  </a:moveTo>
                  <a:cubicBezTo>
                    <a:pt x="6" y="5"/>
                    <a:pt x="7" y="10"/>
                    <a:pt x="11" y="14"/>
                  </a:cubicBezTo>
                  <a:cubicBezTo>
                    <a:pt x="14" y="17"/>
                    <a:pt x="20" y="21"/>
                    <a:pt x="20" y="21"/>
                  </a:cubicBezTo>
                  <a:cubicBezTo>
                    <a:pt x="9" y="27"/>
                    <a:pt x="0" y="23"/>
                    <a:pt x="8" y="39"/>
                  </a:cubicBezTo>
                  <a:cubicBezTo>
                    <a:pt x="6" y="47"/>
                    <a:pt x="4" y="50"/>
                    <a:pt x="0" y="56"/>
                  </a:cubicBezTo>
                  <a:cubicBezTo>
                    <a:pt x="4" y="62"/>
                    <a:pt x="7" y="64"/>
                    <a:pt x="11" y="57"/>
                  </a:cubicBezTo>
                  <a:cubicBezTo>
                    <a:pt x="13" y="43"/>
                    <a:pt x="10" y="29"/>
                    <a:pt x="26" y="26"/>
                  </a:cubicBezTo>
                  <a:cubicBezTo>
                    <a:pt x="28" y="15"/>
                    <a:pt x="14" y="4"/>
                    <a:pt x="5"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75" name="Freeform 79"/>
            <p:cNvSpPr>
              <a:spLocks/>
            </p:cNvSpPr>
            <p:nvPr/>
          </p:nvSpPr>
          <p:spPr bwMode="invGray">
            <a:xfrm>
              <a:off x="3876" y="3076"/>
              <a:ext cx="12" cy="27"/>
            </a:xfrm>
            <a:custGeom>
              <a:avLst/>
              <a:gdLst/>
              <a:ahLst/>
              <a:cxnLst>
                <a:cxn ang="0">
                  <a:pos x="14" y="3"/>
                </a:cxn>
                <a:cxn ang="0">
                  <a:pos x="0" y="7"/>
                </a:cxn>
                <a:cxn ang="0">
                  <a:pos x="8" y="22"/>
                </a:cxn>
                <a:cxn ang="0">
                  <a:pos x="14" y="3"/>
                </a:cxn>
              </a:cxnLst>
              <a:rect l="0" t="0" r="r" b="b"/>
              <a:pathLst>
                <a:path w="16" h="36">
                  <a:moveTo>
                    <a:pt x="14" y="3"/>
                  </a:moveTo>
                  <a:cubicBezTo>
                    <a:pt x="7" y="0"/>
                    <a:pt x="4" y="1"/>
                    <a:pt x="0" y="7"/>
                  </a:cubicBezTo>
                  <a:cubicBezTo>
                    <a:pt x="3" y="14"/>
                    <a:pt x="2" y="17"/>
                    <a:pt x="8" y="22"/>
                  </a:cubicBezTo>
                  <a:cubicBezTo>
                    <a:pt x="16" y="36"/>
                    <a:pt x="11" y="7"/>
                    <a:pt x="14" y="3"/>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76" name="Freeform 80"/>
            <p:cNvSpPr>
              <a:spLocks/>
            </p:cNvSpPr>
            <p:nvPr/>
          </p:nvSpPr>
          <p:spPr bwMode="invGray">
            <a:xfrm>
              <a:off x="3866" y="3053"/>
              <a:ext cx="10" cy="15"/>
            </a:xfrm>
            <a:custGeom>
              <a:avLst/>
              <a:gdLst/>
              <a:ahLst/>
              <a:cxnLst>
                <a:cxn ang="0">
                  <a:pos x="10" y="5"/>
                </a:cxn>
                <a:cxn ang="0">
                  <a:pos x="1" y="11"/>
                </a:cxn>
                <a:cxn ang="0">
                  <a:pos x="9" y="20"/>
                </a:cxn>
                <a:cxn ang="0">
                  <a:pos x="10" y="5"/>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77" name="Freeform 81"/>
            <p:cNvSpPr>
              <a:spLocks/>
            </p:cNvSpPr>
            <p:nvPr/>
          </p:nvSpPr>
          <p:spPr bwMode="invGray">
            <a:xfrm>
              <a:off x="3862" y="3035"/>
              <a:ext cx="12" cy="14"/>
            </a:xfrm>
            <a:custGeom>
              <a:avLst/>
              <a:gdLst/>
              <a:ahLst/>
              <a:cxnLst>
                <a:cxn ang="0">
                  <a:pos x="10" y="5"/>
                </a:cxn>
                <a:cxn ang="0">
                  <a:pos x="0" y="10"/>
                </a:cxn>
                <a:cxn ang="0">
                  <a:pos x="12" y="19"/>
                </a:cxn>
                <a:cxn ang="0">
                  <a:pos x="10" y="5"/>
                </a:cxn>
              </a:cxnLst>
              <a:rect l="0" t="0" r="r" b="b"/>
              <a:pathLst>
                <a:path w="16" h="19">
                  <a:moveTo>
                    <a:pt x="10" y="5"/>
                  </a:moveTo>
                  <a:cubicBezTo>
                    <a:pt x="4" y="0"/>
                    <a:pt x="1" y="3"/>
                    <a:pt x="0" y="10"/>
                  </a:cubicBezTo>
                  <a:cubicBezTo>
                    <a:pt x="4" y="15"/>
                    <a:pt x="7" y="16"/>
                    <a:pt x="12" y="19"/>
                  </a:cubicBezTo>
                  <a:cubicBezTo>
                    <a:pt x="16" y="12"/>
                    <a:pt x="14" y="12"/>
                    <a:pt x="10" y="5"/>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78" name="Freeform 82"/>
            <p:cNvSpPr>
              <a:spLocks/>
            </p:cNvSpPr>
            <p:nvPr/>
          </p:nvSpPr>
          <p:spPr bwMode="invGray">
            <a:xfrm>
              <a:off x="3850" y="2995"/>
              <a:ext cx="11" cy="19"/>
            </a:xfrm>
            <a:custGeom>
              <a:avLst/>
              <a:gdLst/>
              <a:ahLst/>
              <a:cxnLst>
                <a:cxn ang="0">
                  <a:pos x="6" y="0"/>
                </a:cxn>
                <a:cxn ang="0">
                  <a:pos x="0" y="13"/>
                </a:cxn>
                <a:cxn ang="0">
                  <a:pos x="12" y="24"/>
                </a:cxn>
                <a:cxn ang="0">
                  <a:pos x="6" y="0"/>
                </a:cxn>
              </a:cxnLst>
              <a:rect l="0" t="0" r="r" b="b"/>
              <a:pathLst>
                <a:path w="14" h="25">
                  <a:moveTo>
                    <a:pt x="6" y="0"/>
                  </a:moveTo>
                  <a:cubicBezTo>
                    <a:pt x="4" y="5"/>
                    <a:pt x="3" y="9"/>
                    <a:pt x="0" y="13"/>
                  </a:cubicBezTo>
                  <a:cubicBezTo>
                    <a:pt x="1" y="24"/>
                    <a:pt x="1" y="25"/>
                    <a:pt x="12" y="24"/>
                  </a:cubicBezTo>
                  <a:cubicBezTo>
                    <a:pt x="14" y="12"/>
                    <a:pt x="8" y="10"/>
                    <a:pt x="6"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79" name="Freeform 83"/>
            <p:cNvSpPr>
              <a:spLocks/>
            </p:cNvSpPr>
            <p:nvPr/>
          </p:nvSpPr>
          <p:spPr bwMode="invGray">
            <a:xfrm>
              <a:off x="3852" y="3020"/>
              <a:ext cx="16" cy="13"/>
            </a:xfrm>
            <a:custGeom>
              <a:avLst/>
              <a:gdLst/>
              <a:ahLst/>
              <a:cxnLst>
                <a:cxn ang="0">
                  <a:pos x="13" y="0"/>
                </a:cxn>
                <a:cxn ang="0">
                  <a:pos x="19" y="18"/>
                </a:cxn>
                <a:cxn ang="0">
                  <a:pos x="14" y="6"/>
                </a:cxn>
                <a:cxn ang="0">
                  <a:pos x="13" y="0"/>
                </a:cxn>
              </a:cxnLst>
              <a:rect l="0" t="0" r="r" b="b"/>
              <a:pathLst>
                <a:path w="22" h="18">
                  <a:moveTo>
                    <a:pt x="13" y="0"/>
                  </a:moveTo>
                  <a:cubicBezTo>
                    <a:pt x="0" y="8"/>
                    <a:pt x="9" y="12"/>
                    <a:pt x="19" y="18"/>
                  </a:cubicBezTo>
                  <a:cubicBezTo>
                    <a:pt x="20" y="11"/>
                    <a:pt x="22" y="8"/>
                    <a:pt x="14" y="6"/>
                  </a:cubicBezTo>
                  <a:cubicBezTo>
                    <a:pt x="9" y="3"/>
                    <a:pt x="9" y="5"/>
                    <a:pt x="13"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80" name="Freeform 84"/>
            <p:cNvSpPr>
              <a:spLocks/>
            </p:cNvSpPr>
            <p:nvPr/>
          </p:nvSpPr>
          <p:spPr bwMode="invGray">
            <a:xfrm>
              <a:off x="4688" y="3643"/>
              <a:ext cx="45" cy="60"/>
            </a:xfrm>
            <a:custGeom>
              <a:avLst/>
              <a:gdLst/>
              <a:ahLst/>
              <a:cxnLst>
                <a:cxn ang="0">
                  <a:pos x="10" y="7"/>
                </a:cxn>
                <a:cxn ang="0">
                  <a:pos x="3" y="18"/>
                </a:cxn>
                <a:cxn ang="0">
                  <a:pos x="15" y="39"/>
                </a:cxn>
                <a:cxn ang="0">
                  <a:pos x="27" y="54"/>
                </a:cxn>
                <a:cxn ang="0">
                  <a:pos x="40" y="63"/>
                </a:cxn>
                <a:cxn ang="0">
                  <a:pos x="51" y="81"/>
                </a:cxn>
                <a:cxn ang="0">
                  <a:pos x="52" y="57"/>
                </a:cxn>
                <a:cxn ang="0">
                  <a:pos x="43" y="37"/>
                </a:cxn>
                <a:cxn ang="0">
                  <a:pos x="25" y="18"/>
                </a:cxn>
                <a:cxn ang="0">
                  <a:pos x="10" y="7"/>
                </a:cxn>
              </a:cxnLst>
              <a:rect l="0" t="0" r="r" b="b"/>
              <a:pathLst>
                <a:path w="60" h="81">
                  <a:moveTo>
                    <a:pt x="10" y="7"/>
                  </a:moveTo>
                  <a:cubicBezTo>
                    <a:pt x="0" y="0"/>
                    <a:pt x="0" y="9"/>
                    <a:pt x="3" y="18"/>
                  </a:cubicBezTo>
                  <a:cubicBezTo>
                    <a:pt x="5" y="25"/>
                    <a:pt x="12" y="32"/>
                    <a:pt x="15" y="39"/>
                  </a:cubicBezTo>
                  <a:cubicBezTo>
                    <a:pt x="16" y="51"/>
                    <a:pt x="17" y="51"/>
                    <a:pt x="27" y="54"/>
                  </a:cubicBezTo>
                  <a:cubicBezTo>
                    <a:pt x="31" y="57"/>
                    <a:pt x="36" y="60"/>
                    <a:pt x="40" y="63"/>
                  </a:cubicBezTo>
                  <a:cubicBezTo>
                    <a:pt x="43" y="70"/>
                    <a:pt x="45" y="77"/>
                    <a:pt x="51" y="81"/>
                  </a:cubicBezTo>
                  <a:cubicBezTo>
                    <a:pt x="60" y="75"/>
                    <a:pt x="56" y="66"/>
                    <a:pt x="52" y="57"/>
                  </a:cubicBezTo>
                  <a:cubicBezTo>
                    <a:pt x="51" y="49"/>
                    <a:pt x="50" y="41"/>
                    <a:pt x="43" y="37"/>
                  </a:cubicBezTo>
                  <a:cubicBezTo>
                    <a:pt x="37" y="30"/>
                    <a:pt x="33" y="23"/>
                    <a:pt x="25" y="18"/>
                  </a:cubicBezTo>
                  <a:cubicBezTo>
                    <a:pt x="20" y="12"/>
                    <a:pt x="17" y="9"/>
                    <a:pt x="10" y="7"/>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81" name="Freeform 85"/>
            <p:cNvSpPr>
              <a:spLocks/>
            </p:cNvSpPr>
            <p:nvPr/>
          </p:nvSpPr>
          <p:spPr bwMode="invGray">
            <a:xfrm>
              <a:off x="4919" y="3594"/>
              <a:ext cx="53" cy="46"/>
            </a:xfrm>
            <a:custGeom>
              <a:avLst/>
              <a:gdLst/>
              <a:ahLst/>
              <a:cxnLst>
                <a:cxn ang="0">
                  <a:pos x="28" y="23"/>
                </a:cxn>
                <a:cxn ang="0">
                  <a:pos x="13" y="32"/>
                </a:cxn>
                <a:cxn ang="0">
                  <a:pos x="1" y="44"/>
                </a:cxn>
                <a:cxn ang="0">
                  <a:pos x="13" y="59"/>
                </a:cxn>
                <a:cxn ang="0">
                  <a:pos x="28" y="44"/>
                </a:cxn>
                <a:cxn ang="0">
                  <a:pos x="40" y="23"/>
                </a:cxn>
                <a:cxn ang="0">
                  <a:pos x="55" y="0"/>
                </a:cxn>
                <a:cxn ang="0">
                  <a:pos x="71" y="11"/>
                </a:cxn>
                <a:cxn ang="0">
                  <a:pos x="35" y="23"/>
                </a:cxn>
                <a:cxn ang="0">
                  <a:pos x="28" y="23"/>
                </a:cxn>
              </a:cxnLst>
              <a:rect l="0" t="0" r="r" b="b"/>
              <a:pathLst>
                <a:path w="71" h="61">
                  <a:moveTo>
                    <a:pt x="28" y="23"/>
                  </a:moveTo>
                  <a:cubicBezTo>
                    <a:pt x="25" y="33"/>
                    <a:pt x="25" y="33"/>
                    <a:pt x="13" y="32"/>
                  </a:cubicBezTo>
                  <a:cubicBezTo>
                    <a:pt x="2" y="33"/>
                    <a:pt x="3" y="34"/>
                    <a:pt x="1" y="44"/>
                  </a:cubicBezTo>
                  <a:cubicBezTo>
                    <a:pt x="2" y="60"/>
                    <a:pt x="0" y="61"/>
                    <a:pt x="13" y="59"/>
                  </a:cubicBezTo>
                  <a:cubicBezTo>
                    <a:pt x="19" y="54"/>
                    <a:pt x="21" y="48"/>
                    <a:pt x="28" y="44"/>
                  </a:cubicBezTo>
                  <a:cubicBezTo>
                    <a:pt x="30" y="33"/>
                    <a:pt x="28" y="25"/>
                    <a:pt x="40" y="23"/>
                  </a:cubicBezTo>
                  <a:cubicBezTo>
                    <a:pt x="42" y="12"/>
                    <a:pt x="44" y="4"/>
                    <a:pt x="55" y="0"/>
                  </a:cubicBezTo>
                  <a:cubicBezTo>
                    <a:pt x="65" y="2"/>
                    <a:pt x="69" y="1"/>
                    <a:pt x="71" y="11"/>
                  </a:cubicBezTo>
                  <a:cubicBezTo>
                    <a:pt x="63" y="22"/>
                    <a:pt x="48" y="21"/>
                    <a:pt x="35" y="23"/>
                  </a:cubicBezTo>
                  <a:cubicBezTo>
                    <a:pt x="30" y="27"/>
                    <a:pt x="32" y="27"/>
                    <a:pt x="28" y="23"/>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82" name="Freeform 86"/>
            <p:cNvSpPr>
              <a:spLocks/>
            </p:cNvSpPr>
            <p:nvPr/>
          </p:nvSpPr>
          <p:spPr bwMode="invGray">
            <a:xfrm>
              <a:off x="4759" y="3569"/>
              <a:ext cx="17" cy="23"/>
            </a:xfrm>
            <a:custGeom>
              <a:avLst/>
              <a:gdLst/>
              <a:ahLst/>
              <a:cxnLst>
                <a:cxn ang="0">
                  <a:pos x="9" y="0"/>
                </a:cxn>
                <a:cxn ang="0">
                  <a:pos x="0" y="14"/>
                </a:cxn>
                <a:cxn ang="0">
                  <a:pos x="12" y="30"/>
                </a:cxn>
                <a:cxn ang="0">
                  <a:pos x="9" y="0"/>
                </a:cxn>
              </a:cxnLst>
              <a:rect l="0" t="0" r="r" b="b"/>
              <a:pathLst>
                <a:path w="23" h="30">
                  <a:moveTo>
                    <a:pt x="9" y="0"/>
                  </a:moveTo>
                  <a:cubicBezTo>
                    <a:pt x="8" y="7"/>
                    <a:pt x="3" y="8"/>
                    <a:pt x="0" y="14"/>
                  </a:cubicBezTo>
                  <a:cubicBezTo>
                    <a:pt x="3" y="21"/>
                    <a:pt x="8" y="24"/>
                    <a:pt x="12" y="30"/>
                  </a:cubicBezTo>
                  <a:cubicBezTo>
                    <a:pt x="23" y="15"/>
                    <a:pt x="4" y="9"/>
                    <a:pt x="9"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83" name="Freeform 87"/>
            <p:cNvSpPr>
              <a:spLocks/>
            </p:cNvSpPr>
            <p:nvPr/>
          </p:nvSpPr>
          <p:spPr bwMode="invGray">
            <a:xfrm>
              <a:off x="4751" y="3547"/>
              <a:ext cx="20" cy="17"/>
            </a:xfrm>
            <a:custGeom>
              <a:avLst/>
              <a:gdLst/>
              <a:ahLst/>
              <a:cxnLst>
                <a:cxn ang="0">
                  <a:pos x="19" y="0"/>
                </a:cxn>
                <a:cxn ang="0">
                  <a:pos x="0" y="14"/>
                </a:cxn>
                <a:cxn ang="0">
                  <a:pos x="21" y="20"/>
                </a:cxn>
                <a:cxn ang="0">
                  <a:pos x="19" y="0"/>
                </a:cxn>
              </a:cxnLst>
              <a:rect l="0" t="0" r="r" b="b"/>
              <a:pathLst>
                <a:path w="26" h="23">
                  <a:moveTo>
                    <a:pt x="19" y="0"/>
                  </a:moveTo>
                  <a:cubicBezTo>
                    <a:pt x="17" y="12"/>
                    <a:pt x="10" y="11"/>
                    <a:pt x="0" y="14"/>
                  </a:cubicBezTo>
                  <a:cubicBezTo>
                    <a:pt x="5" y="23"/>
                    <a:pt x="11" y="22"/>
                    <a:pt x="21" y="20"/>
                  </a:cubicBezTo>
                  <a:cubicBezTo>
                    <a:pt x="26" y="12"/>
                    <a:pt x="23" y="7"/>
                    <a:pt x="19"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84" name="Freeform 88"/>
            <p:cNvSpPr>
              <a:spLocks/>
            </p:cNvSpPr>
            <p:nvPr/>
          </p:nvSpPr>
          <p:spPr bwMode="invGray">
            <a:xfrm>
              <a:off x="4598" y="3353"/>
              <a:ext cx="24" cy="33"/>
            </a:xfrm>
            <a:custGeom>
              <a:avLst/>
              <a:gdLst/>
              <a:ahLst/>
              <a:cxnLst>
                <a:cxn ang="0">
                  <a:pos x="28" y="0"/>
                </a:cxn>
                <a:cxn ang="0">
                  <a:pos x="10" y="11"/>
                </a:cxn>
                <a:cxn ang="0">
                  <a:pos x="12" y="32"/>
                </a:cxn>
                <a:cxn ang="0">
                  <a:pos x="24" y="36"/>
                </a:cxn>
                <a:cxn ang="0">
                  <a:pos x="28" y="0"/>
                </a:cxn>
              </a:cxnLst>
              <a:rect l="0" t="0" r="r" b="b"/>
              <a:pathLst>
                <a:path w="32" h="44">
                  <a:moveTo>
                    <a:pt x="28" y="0"/>
                  </a:moveTo>
                  <a:cubicBezTo>
                    <a:pt x="32" y="10"/>
                    <a:pt x="18" y="9"/>
                    <a:pt x="10" y="11"/>
                  </a:cubicBezTo>
                  <a:cubicBezTo>
                    <a:pt x="0" y="18"/>
                    <a:pt x="7" y="24"/>
                    <a:pt x="12" y="32"/>
                  </a:cubicBezTo>
                  <a:cubicBezTo>
                    <a:pt x="14" y="44"/>
                    <a:pt x="15" y="41"/>
                    <a:pt x="24" y="36"/>
                  </a:cubicBezTo>
                  <a:cubicBezTo>
                    <a:pt x="32" y="25"/>
                    <a:pt x="29" y="14"/>
                    <a:pt x="28"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85" name="Freeform 89"/>
            <p:cNvSpPr>
              <a:spLocks/>
            </p:cNvSpPr>
            <p:nvPr/>
          </p:nvSpPr>
          <p:spPr bwMode="invGray">
            <a:xfrm>
              <a:off x="4632" y="3396"/>
              <a:ext cx="26" cy="33"/>
            </a:xfrm>
            <a:custGeom>
              <a:avLst/>
              <a:gdLst/>
              <a:ahLst/>
              <a:cxnLst>
                <a:cxn ang="0">
                  <a:pos x="30" y="0"/>
                </a:cxn>
                <a:cxn ang="0">
                  <a:pos x="10" y="9"/>
                </a:cxn>
                <a:cxn ang="0">
                  <a:pos x="14" y="32"/>
                </a:cxn>
                <a:cxn ang="0">
                  <a:pos x="26" y="36"/>
                </a:cxn>
                <a:cxn ang="0">
                  <a:pos x="30" y="0"/>
                </a:cxn>
              </a:cxnLst>
              <a:rect l="0" t="0" r="r" b="b"/>
              <a:pathLst>
                <a:path w="34" h="44">
                  <a:moveTo>
                    <a:pt x="30" y="0"/>
                  </a:moveTo>
                  <a:cubicBezTo>
                    <a:pt x="34" y="10"/>
                    <a:pt x="18" y="7"/>
                    <a:pt x="10" y="9"/>
                  </a:cubicBezTo>
                  <a:cubicBezTo>
                    <a:pt x="0" y="16"/>
                    <a:pt x="9" y="24"/>
                    <a:pt x="14" y="32"/>
                  </a:cubicBezTo>
                  <a:cubicBezTo>
                    <a:pt x="16" y="44"/>
                    <a:pt x="17" y="41"/>
                    <a:pt x="26" y="36"/>
                  </a:cubicBezTo>
                  <a:cubicBezTo>
                    <a:pt x="34" y="25"/>
                    <a:pt x="31" y="14"/>
                    <a:pt x="30"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86" name="Freeform 90"/>
            <p:cNvSpPr>
              <a:spLocks/>
            </p:cNvSpPr>
            <p:nvPr/>
          </p:nvSpPr>
          <p:spPr bwMode="invGray">
            <a:xfrm>
              <a:off x="4659" y="3459"/>
              <a:ext cx="28" cy="28"/>
            </a:xfrm>
            <a:custGeom>
              <a:avLst/>
              <a:gdLst/>
              <a:ahLst/>
              <a:cxnLst>
                <a:cxn ang="0">
                  <a:pos x="34" y="2"/>
                </a:cxn>
                <a:cxn ang="0">
                  <a:pos x="10" y="2"/>
                </a:cxn>
                <a:cxn ang="0">
                  <a:pos x="14" y="25"/>
                </a:cxn>
                <a:cxn ang="0">
                  <a:pos x="26" y="29"/>
                </a:cxn>
                <a:cxn ang="0">
                  <a:pos x="34" y="2"/>
                </a:cxn>
              </a:cxnLst>
              <a:rect l="0" t="0" r="r" b="b"/>
              <a:pathLst>
                <a:path w="38" h="37">
                  <a:moveTo>
                    <a:pt x="34" y="2"/>
                  </a:moveTo>
                  <a:cubicBezTo>
                    <a:pt x="38" y="12"/>
                    <a:pt x="18" y="0"/>
                    <a:pt x="10" y="2"/>
                  </a:cubicBezTo>
                  <a:cubicBezTo>
                    <a:pt x="0" y="9"/>
                    <a:pt x="9" y="17"/>
                    <a:pt x="14" y="25"/>
                  </a:cubicBezTo>
                  <a:cubicBezTo>
                    <a:pt x="16" y="37"/>
                    <a:pt x="17" y="34"/>
                    <a:pt x="26" y="29"/>
                  </a:cubicBezTo>
                  <a:cubicBezTo>
                    <a:pt x="34" y="18"/>
                    <a:pt x="35" y="16"/>
                    <a:pt x="34" y="2"/>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87" name="Freeform 91"/>
            <p:cNvSpPr>
              <a:spLocks/>
            </p:cNvSpPr>
            <p:nvPr/>
          </p:nvSpPr>
          <p:spPr bwMode="invGray">
            <a:xfrm>
              <a:off x="4693" y="3449"/>
              <a:ext cx="28" cy="26"/>
            </a:xfrm>
            <a:custGeom>
              <a:avLst/>
              <a:gdLst/>
              <a:ahLst/>
              <a:cxnLst>
                <a:cxn ang="0">
                  <a:pos x="34" y="2"/>
                </a:cxn>
                <a:cxn ang="0">
                  <a:pos x="10" y="2"/>
                </a:cxn>
                <a:cxn ang="0">
                  <a:pos x="16" y="22"/>
                </a:cxn>
                <a:cxn ang="0">
                  <a:pos x="27" y="22"/>
                </a:cxn>
                <a:cxn ang="0">
                  <a:pos x="34" y="2"/>
                </a:cxn>
              </a:cxnLst>
              <a:rect l="0" t="0" r="r" b="b"/>
              <a:pathLst>
                <a:path w="38" h="34">
                  <a:moveTo>
                    <a:pt x="34" y="2"/>
                  </a:moveTo>
                  <a:cubicBezTo>
                    <a:pt x="38" y="12"/>
                    <a:pt x="18" y="0"/>
                    <a:pt x="10" y="2"/>
                  </a:cubicBezTo>
                  <a:cubicBezTo>
                    <a:pt x="0" y="9"/>
                    <a:pt x="11" y="14"/>
                    <a:pt x="16" y="22"/>
                  </a:cubicBezTo>
                  <a:cubicBezTo>
                    <a:pt x="18" y="34"/>
                    <a:pt x="18" y="27"/>
                    <a:pt x="27" y="22"/>
                  </a:cubicBezTo>
                  <a:cubicBezTo>
                    <a:pt x="35" y="11"/>
                    <a:pt x="35" y="16"/>
                    <a:pt x="34" y="2"/>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88" name="Freeform 92"/>
            <p:cNvSpPr>
              <a:spLocks/>
            </p:cNvSpPr>
            <p:nvPr/>
          </p:nvSpPr>
          <p:spPr bwMode="invGray">
            <a:xfrm>
              <a:off x="4683" y="3413"/>
              <a:ext cx="26" cy="20"/>
            </a:xfrm>
            <a:custGeom>
              <a:avLst/>
              <a:gdLst/>
              <a:ahLst/>
              <a:cxnLst>
                <a:cxn ang="0">
                  <a:pos x="31" y="1"/>
                </a:cxn>
                <a:cxn ang="0">
                  <a:pos x="10" y="2"/>
                </a:cxn>
                <a:cxn ang="0">
                  <a:pos x="13" y="15"/>
                </a:cxn>
                <a:cxn ang="0">
                  <a:pos x="25" y="19"/>
                </a:cxn>
                <a:cxn ang="0">
                  <a:pos x="31" y="1"/>
                </a:cxn>
              </a:cxnLst>
              <a:rect l="0" t="0" r="r" b="b"/>
              <a:pathLst>
                <a:path w="35" h="27">
                  <a:moveTo>
                    <a:pt x="31" y="1"/>
                  </a:moveTo>
                  <a:cubicBezTo>
                    <a:pt x="35" y="11"/>
                    <a:pt x="18" y="0"/>
                    <a:pt x="10" y="2"/>
                  </a:cubicBezTo>
                  <a:cubicBezTo>
                    <a:pt x="0" y="9"/>
                    <a:pt x="8" y="7"/>
                    <a:pt x="13" y="15"/>
                  </a:cubicBezTo>
                  <a:cubicBezTo>
                    <a:pt x="15" y="27"/>
                    <a:pt x="16" y="24"/>
                    <a:pt x="25" y="19"/>
                  </a:cubicBezTo>
                  <a:cubicBezTo>
                    <a:pt x="33" y="8"/>
                    <a:pt x="32" y="15"/>
                    <a:pt x="31" y="1"/>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89" name="Freeform 93"/>
            <p:cNvSpPr>
              <a:spLocks/>
            </p:cNvSpPr>
            <p:nvPr/>
          </p:nvSpPr>
          <p:spPr bwMode="invGray">
            <a:xfrm>
              <a:off x="4657" y="3388"/>
              <a:ext cx="26" cy="35"/>
            </a:xfrm>
            <a:custGeom>
              <a:avLst/>
              <a:gdLst/>
              <a:ahLst/>
              <a:cxnLst>
                <a:cxn ang="0">
                  <a:pos x="28" y="16"/>
                </a:cxn>
                <a:cxn ang="0">
                  <a:pos x="19" y="2"/>
                </a:cxn>
                <a:cxn ang="0">
                  <a:pos x="10" y="25"/>
                </a:cxn>
                <a:cxn ang="0">
                  <a:pos x="19" y="35"/>
                </a:cxn>
                <a:cxn ang="0">
                  <a:pos x="27" y="29"/>
                </a:cxn>
                <a:cxn ang="0">
                  <a:pos x="28" y="16"/>
                </a:cxn>
              </a:cxnLst>
              <a:rect l="0" t="0" r="r" b="b"/>
              <a:pathLst>
                <a:path w="35" h="47">
                  <a:moveTo>
                    <a:pt x="28" y="16"/>
                  </a:moveTo>
                  <a:cubicBezTo>
                    <a:pt x="27" y="13"/>
                    <a:pt x="22" y="0"/>
                    <a:pt x="19" y="2"/>
                  </a:cubicBezTo>
                  <a:cubicBezTo>
                    <a:pt x="16" y="4"/>
                    <a:pt x="10" y="20"/>
                    <a:pt x="10" y="25"/>
                  </a:cubicBezTo>
                  <a:cubicBezTo>
                    <a:pt x="0" y="32"/>
                    <a:pt x="14" y="27"/>
                    <a:pt x="19" y="35"/>
                  </a:cubicBezTo>
                  <a:cubicBezTo>
                    <a:pt x="21" y="47"/>
                    <a:pt x="18" y="34"/>
                    <a:pt x="27" y="29"/>
                  </a:cubicBezTo>
                  <a:cubicBezTo>
                    <a:pt x="35" y="18"/>
                    <a:pt x="29" y="30"/>
                    <a:pt x="28" y="16"/>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90" name="Freeform 94"/>
            <p:cNvSpPr>
              <a:spLocks/>
            </p:cNvSpPr>
            <p:nvPr/>
          </p:nvSpPr>
          <p:spPr bwMode="invGray">
            <a:xfrm>
              <a:off x="4625" y="3372"/>
              <a:ext cx="24" cy="26"/>
            </a:xfrm>
            <a:custGeom>
              <a:avLst/>
              <a:gdLst/>
              <a:ahLst/>
              <a:cxnLst>
                <a:cxn ang="0">
                  <a:pos x="22" y="10"/>
                </a:cxn>
                <a:cxn ang="0">
                  <a:pos x="10" y="2"/>
                </a:cxn>
                <a:cxn ang="0">
                  <a:pos x="12" y="23"/>
                </a:cxn>
                <a:cxn ang="0">
                  <a:pos x="24" y="27"/>
                </a:cxn>
                <a:cxn ang="0">
                  <a:pos x="22" y="10"/>
                </a:cxn>
              </a:cxnLst>
              <a:rect l="0" t="0" r="r" b="b"/>
              <a:pathLst>
                <a:path w="32" h="35">
                  <a:moveTo>
                    <a:pt x="22" y="10"/>
                  </a:moveTo>
                  <a:cubicBezTo>
                    <a:pt x="26" y="20"/>
                    <a:pt x="18" y="0"/>
                    <a:pt x="10" y="2"/>
                  </a:cubicBezTo>
                  <a:cubicBezTo>
                    <a:pt x="0" y="9"/>
                    <a:pt x="7" y="15"/>
                    <a:pt x="12" y="23"/>
                  </a:cubicBezTo>
                  <a:cubicBezTo>
                    <a:pt x="14" y="35"/>
                    <a:pt x="15" y="32"/>
                    <a:pt x="24" y="27"/>
                  </a:cubicBezTo>
                  <a:cubicBezTo>
                    <a:pt x="32" y="16"/>
                    <a:pt x="23" y="24"/>
                    <a:pt x="22" y="1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91" name="Freeform 95"/>
            <p:cNvSpPr>
              <a:spLocks/>
            </p:cNvSpPr>
            <p:nvPr/>
          </p:nvSpPr>
          <p:spPr bwMode="invGray">
            <a:xfrm>
              <a:off x="4665" y="3425"/>
              <a:ext cx="24" cy="26"/>
            </a:xfrm>
            <a:custGeom>
              <a:avLst/>
              <a:gdLst/>
              <a:ahLst/>
              <a:cxnLst>
                <a:cxn ang="0">
                  <a:pos x="22" y="10"/>
                </a:cxn>
                <a:cxn ang="0">
                  <a:pos x="10" y="2"/>
                </a:cxn>
                <a:cxn ang="0">
                  <a:pos x="12" y="23"/>
                </a:cxn>
                <a:cxn ang="0">
                  <a:pos x="24" y="27"/>
                </a:cxn>
                <a:cxn ang="0">
                  <a:pos x="22" y="10"/>
                </a:cxn>
              </a:cxnLst>
              <a:rect l="0" t="0" r="r" b="b"/>
              <a:pathLst>
                <a:path w="32" h="35">
                  <a:moveTo>
                    <a:pt x="22" y="10"/>
                  </a:moveTo>
                  <a:cubicBezTo>
                    <a:pt x="26" y="20"/>
                    <a:pt x="18" y="0"/>
                    <a:pt x="10" y="2"/>
                  </a:cubicBezTo>
                  <a:cubicBezTo>
                    <a:pt x="0" y="9"/>
                    <a:pt x="7" y="15"/>
                    <a:pt x="12" y="23"/>
                  </a:cubicBezTo>
                  <a:cubicBezTo>
                    <a:pt x="14" y="35"/>
                    <a:pt x="15" y="32"/>
                    <a:pt x="24" y="27"/>
                  </a:cubicBezTo>
                  <a:cubicBezTo>
                    <a:pt x="32" y="16"/>
                    <a:pt x="23" y="24"/>
                    <a:pt x="22" y="1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92" name="Freeform 96"/>
            <p:cNvSpPr>
              <a:spLocks/>
            </p:cNvSpPr>
            <p:nvPr/>
          </p:nvSpPr>
          <p:spPr bwMode="invGray">
            <a:xfrm>
              <a:off x="3055" y="2051"/>
              <a:ext cx="141" cy="108"/>
            </a:xfrm>
            <a:custGeom>
              <a:avLst/>
              <a:gdLst/>
              <a:ahLst/>
              <a:cxnLst>
                <a:cxn ang="0">
                  <a:pos x="171" y="4"/>
                </a:cxn>
                <a:cxn ang="0">
                  <a:pos x="185" y="4"/>
                </a:cxn>
                <a:cxn ang="0">
                  <a:pos x="189" y="16"/>
                </a:cxn>
                <a:cxn ang="0">
                  <a:pos x="187" y="24"/>
                </a:cxn>
                <a:cxn ang="0">
                  <a:pos x="131" y="44"/>
                </a:cxn>
                <a:cxn ang="0">
                  <a:pos x="109" y="58"/>
                </a:cxn>
                <a:cxn ang="0">
                  <a:pos x="97" y="62"/>
                </a:cxn>
                <a:cxn ang="0">
                  <a:pos x="71" y="82"/>
                </a:cxn>
                <a:cxn ang="0">
                  <a:pos x="75" y="92"/>
                </a:cxn>
                <a:cxn ang="0">
                  <a:pos x="83" y="116"/>
                </a:cxn>
                <a:cxn ang="0">
                  <a:pos x="107" y="126"/>
                </a:cxn>
                <a:cxn ang="0">
                  <a:pos x="93" y="140"/>
                </a:cxn>
                <a:cxn ang="0">
                  <a:pos x="83" y="130"/>
                </a:cxn>
                <a:cxn ang="0">
                  <a:pos x="71" y="134"/>
                </a:cxn>
                <a:cxn ang="0">
                  <a:pos x="21" y="122"/>
                </a:cxn>
                <a:cxn ang="0">
                  <a:pos x="19" y="106"/>
                </a:cxn>
                <a:cxn ang="0">
                  <a:pos x="47" y="90"/>
                </a:cxn>
                <a:cxn ang="0">
                  <a:pos x="51" y="76"/>
                </a:cxn>
                <a:cxn ang="0">
                  <a:pos x="47" y="64"/>
                </a:cxn>
                <a:cxn ang="0">
                  <a:pos x="73" y="46"/>
                </a:cxn>
                <a:cxn ang="0">
                  <a:pos x="97" y="36"/>
                </a:cxn>
                <a:cxn ang="0">
                  <a:pos x="113" y="24"/>
                </a:cxn>
                <a:cxn ang="0">
                  <a:pos x="171" y="4"/>
                </a:cxn>
              </a:cxnLst>
              <a:rect l="0" t="0" r="r" b="b"/>
              <a:pathLst>
                <a:path w="189" h="144">
                  <a:moveTo>
                    <a:pt x="171" y="4"/>
                  </a:moveTo>
                  <a:cubicBezTo>
                    <a:pt x="174" y="3"/>
                    <a:pt x="182" y="0"/>
                    <a:pt x="185" y="4"/>
                  </a:cubicBezTo>
                  <a:cubicBezTo>
                    <a:pt x="187" y="7"/>
                    <a:pt x="189" y="16"/>
                    <a:pt x="189" y="16"/>
                  </a:cubicBezTo>
                  <a:cubicBezTo>
                    <a:pt x="188" y="19"/>
                    <a:pt x="189" y="22"/>
                    <a:pt x="187" y="24"/>
                  </a:cubicBezTo>
                  <a:cubicBezTo>
                    <a:pt x="175" y="34"/>
                    <a:pt x="146" y="34"/>
                    <a:pt x="131" y="44"/>
                  </a:cubicBezTo>
                  <a:cubicBezTo>
                    <a:pt x="125" y="53"/>
                    <a:pt x="120" y="54"/>
                    <a:pt x="109" y="58"/>
                  </a:cubicBezTo>
                  <a:cubicBezTo>
                    <a:pt x="105" y="59"/>
                    <a:pt x="97" y="62"/>
                    <a:pt x="97" y="62"/>
                  </a:cubicBezTo>
                  <a:cubicBezTo>
                    <a:pt x="88" y="76"/>
                    <a:pt x="83" y="74"/>
                    <a:pt x="71" y="82"/>
                  </a:cubicBezTo>
                  <a:cubicBezTo>
                    <a:pt x="66" y="98"/>
                    <a:pt x="70" y="78"/>
                    <a:pt x="75" y="92"/>
                  </a:cubicBezTo>
                  <a:cubicBezTo>
                    <a:pt x="81" y="108"/>
                    <a:pt x="71" y="108"/>
                    <a:pt x="83" y="116"/>
                  </a:cubicBezTo>
                  <a:cubicBezTo>
                    <a:pt x="90" y="121"/>
                    <a:pt x="107" y="126"/>
                    <a:pt x="107" y="126"/>
                  </a:cubicBezTo>
                  <a:cubicBezTo>
                    <a:pt x="105" y="139"/>
                    <a:pt x="106" y="144"/>
                    <a:pt x="93" y="140"/>
                  </a:cubicBezTo>
                  <a:cubicBezTo>
                    <a:pt x="91" y="137"/>
                    <a:pt x="87" y="130"/>
                    <a:pt x="83" y="130"/>
                  </a:cubicBezTo>
                  <a:cubicBezTo>
                    <a:pt x="79" y="130"/>
                    <a:pt x="71" y="134"/>
                    <a:pt x="71" y="134"/>
                  </a:cubicBezTo>
                  <a:cubicBezTo>
                    <a:pt x="52" y="129"/>
                    <a:pt x="42" y="124"/>
                    <a:pt x="21" y="122"/>
                  </a:cubicBezTo>
                  <a:cubicBezTo>
                    <a:pt x="14" y="115"/>
                    <a:pt x="0" y="102"/>
                    <a:pt x="19" y="106"/>
                  </a:cubicBezTo>
                  <a:cubicBezTo>
                    <a:pt x="29" y="91"/>
                    <a:pt x="26" y="93"/>
                    <a:pt x="47" y="90"/>
                  </a:cubicBezTo>
                  <a:cubicBezTo>
                    <a:pt x="55" y="84"/>
                    <a:pt x="54" y="88"/>
                    <a:pt x="51" y="76"/>
                  </a:cubicBezTo>
                  <a:cubicBezTo>
                    <a:pt x="50" y="72"/>
                    <a:pt x="47" y="64"/>
                    <a:pt x="47" y="64"/>
                  </a:cubicBezTo>
                  <a:cubicBezTo>
                    <a:pt x="50" y="41"/>
                    <a:pt x="50" y="43"/>
                    <a:pt x="73" y="46"/>
                  </a:cubicBezTo>
                  <a:cubicBezTo>
                    <a:pt x="82" y="45"/>
                    <a:pt x="97" y="36"/>
                    <a:pt x="97" y="36"/>
                  </a:cubicBezTo>
                  <a:cubicBezTo>
                    <a:pt x="102" y="29"/>
                    <a:pt x="105" y="27"/>
                    <a:pt x="113" y="24"/>
                  </a:cubicBezTo>
                  <a:cubicBezTo>
                    <a:pt x="134" y="27"/>
                    <a:pt x="161" y="25"/>
                    <a:pt x="171" y="4"/>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93" name="Freeform 97"/>
            <p:cNvSpPr>
              <a:spLocks/>
            </p:cNvSpPr>
            <p:nvPr/>
          </p:nvSpPr>
          <p:spPr bwMode="invGray">
            <a:xfrm>
              <a:off x="3139" y="2155"/>
              <a:ext cx="40" cy="12"/>
            </a:xfrm>
            <a:custGeom>
              <a:avLst/>
              <a:gdLst/>
              <a:ahLst/>
              <a:cxnLst>
                <a:cxn ang="0">
                  <a:pos x="24" y="0"/>
                </a:cxn>
                <a:cxn ang="0">
                  <a:pos x="12" y="2"/>
                </a:cxn>
                <a:cxn ang="0">
                  <a:pos x="32" y="16"/>
                </a:cxn>
                <a:cxn ang="0">
                  <a:pos x="44" y="14"/>
                </a:cxn>
                <a:cxn ang="0">
                  <a:pos x="24" y="0"/>
                </a:cxn>
              </a:cxnLst>
              <a:rect l="0" t="0" r="r" b="b"/>
              <a:pathLst>
                <a:path w="53" h="17">
                  <a:moveTo>
                    <a:pt x="24" y="0"/>
                  </a:moveTo>
                  <a:cubicBezTo>
                    <a:pt x="20" y="1"/>
                    <a:pt x="16" y="0"/>
                    <a:pt x="12" y="2"/>
                  </a:cubicBezTo>
                  <a:cubicBezTo>
                    <a:pt x="0" y="9"/>
                    <a:pt x="30" y="15"/>
                    <a:pt x="32" y="16"/>
                  </a:cubicBezTo>
                  <a:cubicBezTo>
                    <a:pt x="36" y="15"/>
                    <a:pt x="41" y="17"/>
                    <a:pt x="44" y="14"/>
                  </a:cubicBezTo>
                  <a:cubicBezTo>
                    <a:pt x="53" y="3"/>
                    <a:pt x="30" y="0"/>
                    <a:pt x="24"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94" name="Freeform 98"/>
            <p:cNvSpPr>
              <a:spLocks/>
            </p:cNvSpPr>
            <p:nvPr/>
          </p:nvSpPr>
          <p:spPr bwMode="invGray">
            <a:xfrm>
              <a:off x="3344" y="1999"/>
              <a:ext cx="42" cy="28"/>
            </a:xfrm>
            <a:custGeom>
              <a:avLst/>
              <a:gdLst/>
              <a:ahLst/>
              <a:cxnLst>
                <a:cxn ang="0">
                  <a:pos x="57" y="4"/>
                </a:cxn>
                <a:cxn ang="0">
                  <a:pos x="25" y="24"/>
                </a:cxn>
                <a:cxn ang="0">
                  <a:pos x="11" y="34"/>
                </a:cxn>
                <a:cxn ang="0">
                  <a:pos x="9" y="4"/>
                </a:cxn>
                <a:cxn ang="0">
                  <a:pos x="21" y="0"/>
                </a:cxn>
                <a:cxn ang="0">
                  <a:pos x="57" y="4"/>
                </a:cxn>
              </a:cxnLst>
              <a:rect l="0" t="0" r="r" b="b"/>
              <a:pathLst>
                <a:path w="57" h="37">
                  <a:moveTo>
                    <a:pt x="57" y="4"/>
                  </a:moveTo>
                  <a:cubicBezTo>
                    <a:pt x="53" y="16"/>
                    <a:pt x="35" y="17"/>
                    <a:pt x="25" y="24"/>
                  </a:cubicBezTo>
                  <a:cubicBezTo>
                    <a:pt x="22" y="34"/>
                    <a:pt x="22" y="37"/>
                    <a:pt x="11" y="34"/>
                  </a:cubicBezTo>
                  <a:cubicBezTo>
                    <a:pt x="6" y="27"/>
                    <a:pt x="0" y="10"/>
                    <a:pt x="9" y="4"/>
                  </a:cubicBezTo>
                  <a:cubicBezTo>
                    <a:pt x="12" y="2"/>
                    <a:pt x="21" y="0"/>
                    <a:pt x="21" y="0"/>
                  </a:cubicBezTo>
                  <a:cubicBezTo>
                    <a:pt x="33" y="2"/>
                    <a:pt x="45" y="4"/>
                    <a:pt x="57" y="4"/>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95" name="Freeform 99"/>
            <p:cNvSpPr>
              <a:spLocks/>
            </p:cNvSpPr>
            <p:nvPr/>
          </p:nvSpPr>
          <p:spPr bwMode="invGray">
            <a:xfrm>
              <a:off x="3374" y="2012"/>
              <a:ext cx="50" cy="20"/>
            </a:xfrm>
            <a:custGeom>
              <a:avLst/>
              <a:gdLst/>
              <a:ahLst/>
              <a:cxnLst>
                <a:cxn ang="0">
                  <a:pos x="29" y="0"/>
                </a:cxn>
                <a:cxn ang="0">
                  <a:pos x="11" y="6"/>
                </a:cxn>
                <a:cxn ang="0">
                  <a:pos x="57" y="26"/>
                </a:cxn>
                <a:cxn ang="0">
                  <a:pos x="63" y="24"/>
                </a:cxn>
                <a:cxn ang="0">
                  <a:pos x="29" y="0"/>
                </a:cxn>
              </a:cxnLst>
              <a:rect l="0" t="0" r="r" b="b"/>
              <a:pathLst>
                <a:path w="68" h="26">
                  <a:moveTo>
                    <a:pt x="29" y="0"/>
                  </a:moveTo>
                  <a:cubicBezTo>
                    <a:pt x="23" y="2"/>
                    <a:pt x="11" y="6"/>
                    <a:pt x="11" y="6"/>
                  </a:cubicBezTo>
                  <a:cubicBezTo>
                    <a:pt x="0" y="23"/>
                    <a:pt x="47" y="24"/>
                    <a:pt x="57" y="26"/>
                  </a:cubicBezTo>
                  <a:cubicBezTo>
                    <a:pt x="59" y="25"/>
                    <a:pt x="62" y="26"/>
                    <a:pt x="63" y="24"/>
                  </a:cubicBezTo>
                  <a:cubicBezTo>
                    <a:pt x="68" y="3"/>
                    <a:pt x="42" y="3"/>
                    <a:pt x="29"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96" name="Freeform 100"/>
            <p:cNvSpPr>
              <a:spLocks/>
            </p:cNvSpPr>
            <p:nvPr/>
          </p:nvSpPr>
          <p:spPr bwMode="invGray">
            <a:xfrm>
              <a:off x="3428" y="2015"/>
              <a:ext cx="50" cy="32"/>
            </a:xfrm>
            <a:custGeom>
              <a:avLst/>
              <a:gdLst/>
              <a:ahLst/>
              <a:cxnLst>
                <a:cxn ang="0">
                  <a:pos x="50" y="9"/>
                </a:cxn>
                <a:cxn ang="0">
                  <a:pos x="26" y="9"/>
                </a:cxn>
                <a:cxn ang="0">
                  <a:pos x="10" y="9"/>
                </a:cxn>
                <a:cxn ang="0">
                  <a:pos x="8" y="35"/>
                </a:cxn>
                <a:cxn ang="0">
                  <a:pos x="32" y="43"/>
                </a:cxn>
                <a:cxn ang="0">
                  <a:pos x="62" y="27"/>
                </a:cxn>
                <a:cxn ang="0">
                  <a:pos x="50" y="9"/>
                </a:cxn>
              </a:cxnLst>
              <a:rect l="0" t="0" r="r" b="b"/>
              <a:pathLst>
                <a:path w="66" h="43">
                  <a:moveTo>
                    <a:pt x="50" y="9"/>
                  </a:moveTo>
                  <a:cubicBezTo>
                    <a:pt x="40" y="16"/>
                    <a:pt x="36" y="16"/>
                    <a:pt x="26" y="9"/>
                  </a:cubicBezTo>
                  <a:cubicBezTo>
                    <a:pt x="20" y="0"/>
                    <a:pt x="18" y="4"/>
                    <a:pt x="10" y="9"/>
                  </a:cubicBezTo>
                  <a:cubicBezTo>
                    <a:pt x="4" y="17"/>
                    <a:pt x="0" y="21"/>
                    <a:pt x="8" y="35"/>
                  </a:cubicBezTo>
                  <a:cubicBezTo>
                    <a:pt x="12" y="42"/>
                    <a:pt x="32" y="43"/>
                    <a:pt x="32" y="43"/>
                  </a:cubicBezTo>
                  <a:cubicBezTo>
                    <a:pt x="41" y="40"/>
                    <a:pt x="54" y="33"/>
                    <a:pt x="62" y="27"/>
                  </a:cubicBezTo>
                  <a:cubicBezTo>
                    <a:pt x="66" y="15"/>
                    <a:pt x="61" y="15"/>
                    <a:pt x="50" y="9"/>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97" name="Freeform 101"/>
            <p:cNvSpPr>
              <a:spLocks/>
            </p:cNvSpPr>
            <p:nvPr/>
          </p:nvSpPr>
          <p:spPr bwMode="invGray">
            <a:xfrm>
              <a:off x="3777" y="2042"/>
              <a:ext cx="88" cy="31"/>
            </a:xfrm>
            <a:custGeom>
              <a:avLst/>
              <a:gdLst/>
              <a:ahLst/>
              <a:cxnLst>
                <a:cxn ang="0">
                  <a:pos x="14" y="0"/>
                </a:cxn>
                <a:cxn ang="0">
                  <a:pos x="8" y="16"/>
                </a:cxn>
                <a:cxn ang="0">
                  <a:pos x="50" y="30"/>
                </a:cxn>
                <a:cxn ang="0">
                  <a:pos x="76" y="36"/>
                </a:cxn>
                <a:cxn ang="0">
                  <a:pos x="112" y="22"/>
                </a:cxn>
                <a:cxn ang="0">
                  <a:pos x="78" y="4"/>
                </a:cxn>
                <a:cxn ang="0">
                  <a:pos x="14" y="0"/>
                </a:cxn>
              </a:cxnLst>
              <a:rect l="0" t="0" r="r" b="b"/>
              <a:pathLst>
                <a:path w="117" h="41">
                  <a:moveTo>
                    <a:pt x="14" y="0"/>
                  </a:moveTo>
                  <a:cubicBezTo>
                    <a:pt x="8" y="4"/>
                    <a:pt x="0" y="9"/>
                    <a:pt x="8" y="16"/>
                  </a:cubicBezTo>
                  <a:cubicBezTo>
                    <a:pt x="21" y="27"/>
                    <a:pt x="34" y="28"/>
                    <a:pt x="50" y="30"/>
                  </a:cubicBezTo>
                  <a:cubicBezTo>
                    <a:pt x="66" y="41"/>
                    <a:pt x="57" y="39"/>
                    <a:pt x="76" y="36"/>
                  </a:cubicBezTo>
                  <a:cubicBezTo>
                    <a:pt x="88" y="32"/>
                    <a:pt x="101" y="29"/>
                    <a:pt x="112" y="22"/>
                  </a:cubicBezTo>
                  <a:cubicBezTo>
                    <a:pt x="117" y="6"/>
                    <a:pt x="87" y="5"/>
                    <a:pt x="78" y="4"/>
                  </a:cubicBezTo>
                  <a:cubicBezTo>
                    <a:pt x="17" y="6"/>
                    <a:pt x="34" y="20"/>
                    <a:pt x="14"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98" name="Freeform 102"/>
            <p:cNvSpPr>
              <a:spLocks/>
            </p:cNvSpPr>
            <p:nvPr/>
          </p:nvSpPr>
          <p:spPr bwMode="invGray">
            <a:xfrm>
              <a:off x="3867" y="2041"/>
              <a:ext cx="46" cy="24"/>
            </a:xfrm>
            <a:custGeom>
              <a:avLst/>
              <a:gdLst/>
              <a:ahLst/>
              <a:cxnLst>
                <a:cxn ang="0">
                  <a:pos x="32" y="4"/>
                </a:cxn>
                <a:cxn ang="0">
                  <a:pos x="62" y="10"/>
                </a:cxn>
                <a:cxn ang="0">
                  <a:pos x="30" y="32"/>
                </a:cxn>
                <a:cxn ang="0">
                  <a:pos x="6" y="22"/>
                </a:cxn>
                <a:cxn ang="0">
                  <a:pos x="32" y="4"/>
                </a:cxn>
              </a:cxnLst>
              <a:rect l="0" t="0" r="r" b="b"/>
              <a:pathLst>
                <a:path w="62" h="32">
                  <a:moveTo>
                    <a:pt x="32" y="4"/>
                  </a:moveTo>
                  <a:cubicBezTo>
                    <a:pt x="44" y="0"/>
                    <a:pt x="53" y="1"/>
                    <a:pt x="62" y="10"/>
                  </a:cubicBezTo>
                  <a:cubicBezTo>
                    <a:pt x="59" y="23"/>
                    <a:pt x="42" y="28"/>
                    <a:pt x="30" y="32"/>
                  </a:cubicBezTo>
                  <a:cubicBezTo>
                    <a:pt x="15" y="22"/>
                    <a:pt x="23" y="25"/>
                    <a:pt x="6" y="22"/>
                  </a:cubicBezTo>
                  <a:cubicBezTo>
                    <a:pt x="0" y="4"/>
                    <a:pt x="14" y="8"/>
                    <a:pt x="32" y="4"/>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99" name="Freeform 103"/>
            <p:cNvSpPr>
              <a:spLocks/>
            </p:cNvSpPr>
            <p:nvPr/>
          </p:nvSpPr>
          <p:spPr bwMode="invGray">
            <a:xfrm>
              <a:off x="3846" y="2070"/>
              <a:ext cx="37" cy="17"/>
            </a:xfrm>
            <a:custGeom>
              <a:avLst/>
              <a:gdLst/>
              <a:ahLst/>
              <a:cxnLst>
                <a:cxn ang="0">
                  <a:pos x="20" y="1"/>
                </a:cxn>
                <a:cxn ang="0">
                  <a:pos x="6" y="5"/>
                </a:cxn>
                <a:cxn ang="0">
                  <a:pos x="38" y="23"/>
                </a:cxn>
                <a:cxn ang="0">
                  <a:pos x="20" y="1"/>
                </a:cxn>
              </a:cxnLst>
              <a:rect l="0" t="0" r="r" b="b"/>
              <a:pathLst>
                <a:path w="49" h="23">
                  <a:moveTo>
                    <a:pt x="20" y="1"/>
                  </a:moveTo>
                  <a:cubicBezTo>
                    <a:pt x="15" y="2"/>
                    <a:pt x="8" y="0"/>
                    <a:pt x="6" y="5"/>
                  </a:cubicBezTo>
                  <a:cubicBezTo>
                    <a:pt x="0" y="19"/>
                    <a:pt x="32" y="21"/>
                    <a:pt x="38" y="23"/>
                  </a:cubicBezTo>
                  <a:cubicBezTo>
                    <a:pt x="49" y="6"/>
                    <a:pt x="35" y="3"/>
                    <a:pt x="20" y="1"/>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00" name="Freeform 104"/>
            <p:cNvSpPr>
              <a:spLocks/>
            </p:cNvSpPr>
            <p:nvPr/>
          </p:nvSpPr>
          <p:spPr bwMode="invGray">
            <a:xfrm>
              <a:off x="4098" y="2294"/>
              <a:ext cx="76" cy="114"/>
            </a:xfrm>
            <a:custGeom>
              <a:avLst/>
              <a:gdLst/>
              <a:ahLst/>
              <a:cxnLst>
                <a:cxn ang="0">
                  <a:pos x="6" y="0"/>
                </a:cxn>
                <a:cxn ang="0">
                  <a:pos x="0" y="18"/>
                </a:cxn>
                <a:cxn ang="0">
                  <a:pos x="14" y="42"/>
                </a:cxn>
                <a:cxn ang="0">
                  <a:pos x="32" y="72"/>
                </a:cxn>
                <a:cxn ang="0">
                  <a:pos x="36" y="104"/>
                </a:cxn>
                <a:cxn ang="0">
                  <a:pos x="80" y="152"/>
                </a:cxn>
                <a:cxn ang="0">
                  <a:pos x="86" y="124"/>
                </a:cxn>
                <a:cxn ang="0">
                  <a:pos x="74" y="102"/>
                </a:cxn>
                <a:cxn ang="0">
                  <a:pos x="62" y="92"/>
                </a:cxn>
                <a:cxn ang="0">
                  <a:pos x="52" y="74"/>
                </a:cxn>
                <a:cxn ang="0">
                  <a:pos x="42" y="44"/>
                </a:cxn>
                <a:cxn ang="0">
                  <a:pos x="4" y="12"/>
                </a:cxn>
                <a:cxn ang="0">
                  <a:pos x="6" y="0"/>
                </a:cxn>
              </a:cxnLst>
              <a:rect l="0" t="0" r="r" b="b"/>
              <a:pathLst>
                <a:path w="102" h="152">
                  <a:moveTo>
                    <a:pt x="6" y="0"/>
                  </a:moveTo>
                  <a:cubicBezTo>
                    <a:pt x="4" y="6"/>
                    <a:pt x="0" y="18"/>
                    <a:pt x="0" y="18"/>
                  </a:cubicBezTo>
                  <a:cubicBezTo>
                    <a:pt x="3" y="26"/>
                    <a:pt x="9" y="35"/>
                    <a:pt x="14" y="42"/>
                  </a:cubicBezTo>
                  <a:cubicBezTo>
                    <a:pt x="17" y="58"/>
                    <a:pt x="16" y="69"/>
                    <a:pt x="32" y="72"/>
                  </a:cubicBezTo>
                  <a:cubicBezTo>
                    <a:pt x="44" y="80"/>
                    <a:pt x="40" y="91"/>
                    <a:pt x="36" y="104"/>
                  </a:cubicBezTo>
                  <a:cubicBezTo>
                    <a:pt x="57" y="118"/>
                    <a:pt x="60" y="139"/>
                    <a:pt x="80" y="152"/>
                  </a:cubicBezTo>
                  <a:cubicBezTo>
                    <a:pt x="95" y="148"/>
                    <a:pt x="102" y="135"/>
                    <a:pt x="86" y="124"/>
                  </a:cubicBezTo>
                  <a:cubicBezTo>
                    <a:pt x="72" y="129"/>
                    <a:pt x="78" y="110"/>
                    <a:pt x="74" y="102"/>
                  </a:cubicBezTo>
                  <a:cubicBezTo>
                    <a:pt x="72" y="98"/>
                    <a:pt x="65" y="94"/>
                    <a:pt x="62" y="92"/>
                  </a:cubicBezTo>
                  <a:cubicBezTo>
                    <a:pt x="59" y="82"/>
                    <a:pt x="65" y="65"/>
                    <a:pt x="52" y="74"/>
                  </a:cubicBezTo>
                  <a:cubicBezTo>
                    <a:pt x="46" y="65"/>
                    <a:pt x="47" y="54"/>
                    <a:pt x="42" y="44"/>
                  </a:cubicBezTo>
                  <a:cubicBezTo>
                    <a:pt x="36" y="32"/>
                    <a:pt x="16" y="18"/>
                    <a:pt x="4" y="12"/>
                  </a:cubicBezTo>
                  <a:lnTo>
                    <a:pt x="6" y="0"/>
                  </a:ln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01" name="Freeform 105"/>
            <p:cNvSpPr>
              <a:spLocks/>
            </p:cNvSpPr>
            <p:nvPr/>
          </p:nvSpPr>
          <p:spPr bwMode="invGray">
            <a:xfrm>
              <a:off x="4159" y="2412"/>
              <a:ext cx="55" cy="78"/>
            </a:xfrm>
            <a:custGeom>
              <a:avLst/>
              <a:gdLst/>
              <a:ahLst/>
              <a:cxnLst>
                <a:cxn ang="0">
                  <a:pos x="64" y="22"/>
                </a:cxn>
                <a:cxn ang="0">
                  <a:pos x="74" y="40"/>
                </a:cxn>
                <a:cxn ang="0">
                  <a:pos x="30" y="84"/>
                </a:cxn>
                <a:cxn ang="0">
                  <a:pos x="32" y="100"/>
                </a:cxn>
                <a:cxn ang="0">
                  <a:pos x="20" y="94"/>
                </a:cxn>
                <a:cxn ang="0">
                  <a:pos x="6" y="84"/>
                </a:cxn>
                <a:cxn ang="0">
                  <a:pos x="0" y="82"/>
                </a:cxn>
                <a:cxn ang="0">
                  <a:pos x="10" y="58"/>
                </a:cxn>
                <a:cxn ang="0">
                  <a:pos x="12" y="52"/>
                </a:cxn>
                <a:cxn ang="0">
                  <a:pos x="2" y="24"/>
                </a:cxn>
                <a:cxn ang="0">
                  <a:pos x="4" y="14"/>
                </a:cxn>
                <a:cxn ang="0">
                  <a:pos x="26" y="22"/>
                </a:cxn>
                <a:cxn ang="0">
                  <a:pos x="36" y="36"/>
                </a:cxn>
                <a:cxn ang="0">
                  <a:pos x="64" y="22"/>
                </a:cxn>
              </a:cxnLst>
              <a:rect l="0" t="0" r="r" b="b"/>
              <a:pathLst>
                <a:path w="74" h="103">
                  <a:moveTo>
                    <a:pt x="64" y="22"/>
                  </a:moveTo>
                  <a:cubicBezTo>
                    <a:pt x="73" y="36"/>
                    <a:pt x="70" y="29"/>
                    <a:pt x="74" y="40"/>
                  </a:cubicBezTo>
                  <a:cubicBezTo>
                    <a:pt x="70" y="77"/>
                    <a:pt x="68" y="81"/>
                    <a:pt x="30" y="84"/>
                  </a:cubicBezTo>
                  <a:cubicBezTo>
                    <a:pt x="33" y="88"/>
                    <a:pt x="39" y="95"/>
                    <a:pt x="32" y="100"/>
                  </a:cubicBezTo>
                  <a:cubicBezTo>
                    <a:pt x="28" y="103"/>
                    <a:pt x="24" y="95"/>
                    <a:pt x="20" y="94"/>
                  </a:cubicBezTo>
                  <a:cubicBezTo>
                    <a:pt x="17" y="84"/>
                    <a:pt x="20" y="89"/>
                    <a:pt x="6" y="84"/>
                  </a:cubicBezTo>
                  <a:cubicBezTo>
                    <a:pt x="4" y="83"/>
                    <a:pt x="0" y="82"/>
                    <a:pt x="0" y="82"/>
                  </a:cubicBezTo>
                  <a:cubicBezTo>
                    <a:pt x="3" y="73"/>
                    <a:pt x="7" y="67"/>
                    <a:pt x="10" y="58"/>
                  </a:cubicBezTo>
                  <a:cubicBezTo>
                    <a:pt x="11" y="56"/>
                    <a:pt x="12" y="52"/>
                    <a:pt x="12" y="52"/>
                  </a:cubicBezTo>
                  <a:cubicBezTo>
                    <a:pt x="10" y="42"/>
                    <a:pt x="8" y="33"/>
                    <a:pt x="2" y="24"/>
                  </a:cubicBezTo>
                  <a:cubicBezTo>
                    <a:pt x="3" y="21"/>
                    <a:pt x="2" y="17"/>
                    <a:pt x="4" y="14"/>
                  </a:cubicBezTo>
                  <a:cubicBezTo>
                    <a:pt x="11" y="0"/>
                    <a:pt x="18" y="19"/>
                    <a:pt x="26" y="22"/>
                  </a:cubicBezTo>
                  <a:cubicBezTo>
                    <a:pt x="31" y="36"/>
                    <a:pt x="26" y="33"/>
                    <a:pt x="36" y="36"/>
                  </a:cubicBezTo>
                  <a:cubicBezTo>
                    <a:pt x="45" y="30"/>
                    <a:pt x="55" y="28"/>
                    <a:pt x="64" y="22"/>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02" name="Freeform 106"/>
            <p:cNvSpPr>
              <a:spLocks/>
            </p:cNvSpPr>
            <p:nvPr/>
          </p:nvSpPr>
          <p:spPr bwMode="invGray">
            <a:xfrm>
              <a:off x="4123" y="2492"/>
              <a:ext cx="109" cy="189"/>
            </a:xfrm>
            <a:custGeom>
              <a:avLst/>
              <a:gdLst/>
              <a:ahLst/>
              <a:cxnLst>
                <a:cxn ang="0">
                  <a:pos x="82" y="100"/>
                </a:cxn>
                <a:cxn ang="0">
                  <a:pos x="66" y="106"/>
                </a:cxn>
                <a:cxn ang="0">
                  <a:pos x="64" y="132"/>
                </a:cxn>
                <a:cxn ang="0">
                  <a:pos x="22" y="146"/>
                </a:cxn>
                <a:cxn ang="0">
                  <a:pos x="8" y="168"/>
                </a:cxn>
                <a:cxn ang="0">
                  <a:pos x="20" y="182"/>
                </a:cxn>
                <a:cxn ang="0">
                  <a:pos x="8" y="198"/>
                </a:cxn>
                <a:cxn ang="0">
                  <a:pos x="24" y="252"/>
                </a:cxn>
                <a:cxn ang="0">
                  <a:pos x="28" y="214"/>
                </a:cxn>
                <a:cxn ang="0">
                  <a:pos x="22" y="192"/>
                </a:cxn>
                <a:cxn ang="0">
                  <a:pos x="42" y="176"/>
                </a:cxn>
                <a:cxn ang="0">
                  <a:pos x="52" y="158"/>
                </a:cxn>
                <a:cxn ang="0">
                  <a:pos x="66" y="174"/>
                </a:cxn>
                <a:cxn ang="0">
                  <a:pos x="44" y="190"/>
                </a:cxn>
                <a:cxn ang="0">
                  <a:pos x="56" y="200"/>
                </a:cxn>
                <a:cxn ang="0">
                  <a:pos x="68" y="178"/>
                </a:cxn>
                <a:cxn ang="0">
                  <a:pos x="84" y="184"/>
                </a:cxn>
                <a:cxn ang="0">
                  <a:pos x="104" y="148"/>
                </a:cxn>
                <a:cxn ang="0">
                  <a:pos x="114" y="156"/>
                </a:cxn>
                <a:cxn ang="0">
                  <a:pos x="136" y="148"/>
                </a:cxn>
                <a:cxn ang="0">
                  <a:pos x="146" y="130"/>
                </a:cxn>
                <a:cxn ang="0">
                  <a:pos x="142" y="110"/>
                </a:cxn>
                <a:cxn ang="0">
                  <a:pos x="134" y="98"/>
                </a:cxn>
                <a:cxn ang="0">
                  <a:pos x="122" y="40"/>
                </a:cxn>
                <a:cxn ang="0">
                  <a:pos x="94" y="0"/>
                </a:cxn>
                <a:cxn ang="0">
                  <a:pos x="78" y="12"/>
                </a:cxn>
                <a:cxn ang="0">
                  <a:pos x="96" y="34"/>
                </a:cxn>
                <a:cxn ang="0">
                  <a:pos x="96" y="64"/>
                </a:cxn>
                <a:cxn ang="0">
                  <a:pos x="82" y="100"/>
                </a:cxn>
              </a:cxnLst>
              <a:rect l="0" t="0" r="r" b="b"/>
              <a:pathLst>
                <a:path w="146" h="252">
                  <a:moveTo>
                    <a:pt x="82" y="100"/>
                  </a:moveTo>
                  <a:cubicBezTo>
                    <a:pt x="70" y="88"/>
                    <a:pt x="69" y="92"/>
                    <a:pt x="66" y="106"/>
                  </a:cubicBezTo>
                  <a:cubicBezTo>
                    <a:pt x="65" y="115"/>
                    <a:pt x="68" y="124"/>
                    <a:pt x="64" y="132"/>
                  </a:cubicBezTo>
                  <a:cubicBezTo>
                    <a:pt x="63" y="133"/>
                    <a:pt x="28" y="142"/>
                    <a:pt x="22" y="146"/>
                  </a:cubicBezTo>
                  <a:cubicBezTo>
                    <a:pt x="18" y="157"/>
                    <a:pt x="18" y="162"/>
                    <a:pt x="8" y="168"/>
                  </a:cubicBezTo>
                  <a:cubicBezTo>
                    <a:pt x="0" y="180"/>
                    <a:pt x="7" y="180"/>
                    <a:pt x="20" y="182"/>
                  </a:cubicBezTo>
                  <a:cubicBezTo>
                    <a:pt x="17" y="190"/>
                    <a:pt x="15" y="193"/>
                    <a:pt x="8" y="198"/>
                  </a:cubicBezTo>
                  <a:cubicBezTo>
                    <a:pt x="10" y="214"/>
                    <a:pt x="9" y="242"/>
                    <a:pt x="24" y="252"/>
                  </a:cubicBezTo>
                  <a:cubicBezTo>
                    <a:pt x="42" y="246"/>
                    <a:pt x="31" y="227"/>
                    <a:pt x="28" y="214"/>
                  </a:cubicBezTo>
                  <a:cubicBezTo>
                    <a:pt x="26" y="207"/>
                    <a:pt x="22" y="192"/>
                    <a:pt x="22" y="192"/>
                  </a:cubicBezTo>
                  <a:cubicBezTo>
                    <a:pt x="25" y="180"/>
                    <a:pt x="33" y="182"/>
                    <a:pt x="42" y="176"/>
                  </a:cubicBezTo>
                  <a:cubicBezTo>
                    <a:pt x="44" y="169"/>
                    <a:pt x="52" y="158"/>
                    <a:pt x="52" y="158"/>
                  </a:cubicBezTo>
                  <a:cubicBezTo>
                    <a:pt x="58" y="164"/>
                    <a:pt x="63" y="166"/>
                    <a:pt x="66" y="174"/>
                  </a:cubicBezTo>
                  <a:cubicBezTo>
                    <a:pt x="59" y="178"/>
                    <a:pt x="51" y="188"/>
                    <a:pt x="44" y="190"/>
                  </a:cubicBezTo>
                  <a:cubicBezTo>
                    <a:pt x="36" y="202"/>
                    <a:pt x="46" y="202"/>
                    <a:pt x="56" y="200"/>
                  </a:cubicBezTo>
                  <a:cubicBezTo>
                    <a:pt x="60" y="189"/>
                    <a:pt x="59" y="184"/>
                    <a:pt x="68" y="178"/>
                  </a:cubicBezTo>
                  <a:cubicBezTo>
                    <a:pt x="77" y="181"/>
                    <a:pt x="75" y="187"/>
                    <a:pt x="84" y="184"/>
                  </a:cubicBezTo>
                  <a:cubicBezTo>
                    <a:pt x="92" y="171"/>
                    <a:pt x="91" y="157"/>
                    <a:pt x="104" y="148"/>
                  </a:cubicBezTo>
                  <a:cubicBezTo>
                    <a:pt x="108" y="149"/>
                    <a:pt x="110" y="155"/>
                    <a:pt x="114" y="156"/>
                  </a:cubicBezTo>
                  <a:cubicBezTo>
                    <a:pt x="120" y="158"/>
                    <a:pt x="131" y="151"/>
                    <a:pt x="136" y="148"/>
                  </a:cubicBezTo>
                  <a:cubicBezTo>
                    <a:pt x="145" y="134"/>
                    <a:pt x="142" y="141"/>
                    <a:pt x="146" y="130"/>
                  </a:cubicBezTo>
                  <a:cubicBezTo>
                    <a:pt x="146" y="127"/>
                    <a:pt x="145" y="115"/>
                    <a:pt x="142" y="110"/>
                  </a:cubicBezTo>
                  <a:cubicBezTo>
                    <a:pt x="140" y="106"/>
                    <a:pt x="134" y="98"/>
                    <a:pt x="134" y="98"/>
                  </a:cubicBezTo>
                  <a:cubicBezTo>
                    <a:pt x="131" y="78"/>
                    <a:pt x="142" y="53"/>
                    <a:pt x="122" y="40"/>
                  </a:cubicBezTo>
                  <a:cubicBezTo>
                    <a:pt x="112" y="26"/>
                    <a:pt x="109" y="10"/>
                    <a:pt x="94" y="0"/>
                  </a:cubicBezTo>
                  <a:cubicBezTo>
                    <a:pt x="87" y="4"/>
                    <a:pt x="86" y="9"/>
                    <a:pt x="78" y="12"/>
                  </a:cubicBezTo>
                  <a:cubicBezTo>
                    <a:pt x="67" y="29"/>
                    <a:pt x="80" y="31"/>
                    <a:pt x="96" y="34"/>
                  </a:cubicBezTo>
                  <a:cubicBezTo>
                    <a:pt x="103" y="44"/>
                    <a:pt x="100" y="53"/>
                    <a:pt x="96" y="64"/>
                  </a:cubicBezTo>
                  <a:cubicBezTo>
                    <a:pt x="96" y="68"/>
                    <a:pt x="95" y="106"/>
                    <a:pt x="82" y="10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03" name="Freeform 107"/>
            <p:cNvSpPr>
              <a:spLocks/>
            </p:cNvSpPr>
            <p:nvPr/>
          </p:nvSpPr>
          <p:spPr bwMode="invGray">
            <a:xfrm>
              <a:off x="3062" y="1988"/>
              <a:ext cx="52" cy="30"/>
            </a:xfrm>
            <a:custGeom>
              <a:avLst/>
              <a:gdLst/>
              <a:ahLst/>
              <a:cxnLst>
                <a:cxn ang="0">
                  <a:pos x="59" y="0"/>
                </a:cxn>
                <a:cxn ang="0">
                  <a:pos x="65" y="20"/>
                </a:cxn>
                <a:cxn ang="0">
                  <a:pos x="41" y="24"/>
                </a:cxn>
                <a:cxn ang="0">
                  <a:pos x="31" y="40"/>
                </a:cxn>
                <a:cxn ang="0">
                  <a:pos x="7" y="38"/>
                </a:cxn>
                <a:cxn ang="0">
                  <a:pos x="1" y="36"/>
                </a:cxn>
                <a:cxn ang="0">
                  <a:pos x="33" y="20"/>
                </a:cxn>
                <a:cxn ang="0">
                  <a:pos x="59" y="0"/>
                </a:cxn>
              </a:cxnLst>
              <a:rect l="0" t="0" r="r" b="b"/>
              <a:pathLst>
                <a:path w="70" h="40">
                  <a:moveTo>
                    <a:pt x="59" y="0"/>
                  </a:moveTo>
                  <a:cubicBezTo>
                    <a:pt x="68" y="3"/>
                    <a:pt x="70" y="10"/>
                    <a:pt x="65" y="20"/>
                  </a:cubicBezTo>
                  <a:cubicBezTo>
                    <a:pt x="61" y="27"/>
                    <a:pt x="49" y="23"/>
                    <a:pt x="41" y="24"/>
                  </a:cubicBezTo>
                  <a:cubicBezTo>
                    <a:pt x="36" y="38"/>
                    <a:pt x="41" y="34"/>
                    <a:pt x="31" y="40"/>
                  </a:cubicBezTo>
                  <a:cubicBezTo>
                    <a:pt x="23" y="39"/>
                    <a:pt x="15" y="39"/>
                    <a:pt x="7" y="38"/>
                  </a:cubicBezTo>
                  <a:cubicBezTo>
                    <a:pt x="5" y="38"/>
                    <a:pt x="0" y="38"/>
                    <a:pt x="1" y="36"/>
                  </a:cubicBezTo>
                  <a:cubicBezTo>
                    <a:pt x="7" y="26"/>
                    <a:pt x="23" y="23"/>
                    <a:pt x="33" y="20"/>
                  </a:cubicBezTo>
                  <a:cubicBezTo>
                    <a:pt x="39" y="11"/>
                    <a:pt x="51" y="8"/>
                    <a:pt x="59"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04" name="Freeform 108"/>
            <p:cNvSpPr>
              <a:spLocks/>
            </p:cNvSpPr>
            <p:nvPr/>
          </p:nvSpPr>
          <p:spPr bwMode="invGray">
            <a:xfrm>
              <a:off x="2955" y="1997"/>
              <a:ext cx="19" cy="22"/>
            </a:xfrm>
            <a:custGeom>
              <a:avLst/>
              <a:gdLst/>
              <a:ahLst/>
              <a:cxnLst>
                <a:cxn ang="0">
                  <a:pos x="18" y="0"/>
                </a:cxn>
                <a:cxn ang="0">
                  <a:pos x="0" y="18"/>
                </a:cxn>
                <a:cxn ang="0">
                  <a:pos x="18" y="26"/>
                </a:cxn>
                <a:cxn ang="0">
                  <a:pos x="18" y="0"/>
                </a:cxn>
              </a:cxnLst>
              <a:rect l="0" t="0" r="r" b="b"/>
              <a:pathLst>
                <a:path w="26" h="29">
                  <a:moveTo>
                    <a:pt x="18" y="0"/>
                  </a:moveTo>
                  <a:cubicBezTo>
                    <a:pt x="9" y="6"/>
                    <a:pt x="4" y="7"/>
                    <a:pt x="0" y="18"/>
                  </a:cubicBezTo>
                  <a:cubicBezTo>
                    <a:pt x="7" y="25"/>
                    <a:pt x="9" y="29"/>
                    <a:pt x="18" y="26"/>
                  </a:cubicBezTo>
                  <a:cubicBezTo>
                    <a:pt x="22" y="14"/>
                    <a:pt x="26" y="12"/>
                    <a:pt x="18"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05" name="Freeform 109"/>
            <p:cNvSpPr>
              <a:spLocks/>
            </p:cNvSpPr>
            <p:nvPr/>
          </p:nvSpPr>
          <p:spPr bwMode="invGray">
            <a:xfrm>
              <a:off x="2979" y="1996"/>
              <a:ext cx="37" cy="27"/>
            </a:xfrm>
            <a:custGeom>
              <a:avLst/>
              <a:gdLst/>
              <a:ahLst/>
              <a:cxnLst>
                <a:cxn ang="0">
                  <a:pos x="14" y="6"/>
                </a:cxn>
                <a:cxn ang="0">
                  <a:pos x="0" y="18"/>
                </a:cxn>
                <a:cxn ang="0">
                  <a:pos x="6" y="32"/>
                </a:cxn>
                <a:cxn ang="0">
                  <a:pos x="18" y="36"/>
                </a:cxn>
                <a:cxn ang="0">
                  <a:pos x="40" y="26"/>
                </a:cxn>
                <a:cxn ang="0">
                  <a:pos x="14" y="6"/>
                </a:cxn>
              </a:cxnLst>
              <a:rect l="0" t="0" r="r" b="b"/>
              <a:pathLst>
                <a:path w="49" h="36">
                  <a:moveTo>
                    <a:pt x="14" y="6"/>
                  </a:moveTo>
                  <a:cubicBezTo>
                    <a:pt x="11" y="14"/>
                    <a:pt x="7" y="13"/>
                    <a:pt x="0" y="18"/>
                  </a:cubicBezTo>
                  <a:cubicBezTo>
                    <a:pt x="1" y="22"/>
                    <a:pt x="2" y="29"/>
                    <a:pt x="6" y="32"/>
                  </a:cubicBezTo>
                  <a:cubicBezTo>
                    <a:pt x="10" y="34"/>
                    <a:pt x="18" y="36"/>
                    <a:pt x="18" y="36"/>
                  </a:cubicBezTo>
                  <a:cubicBezTo>
                    <a:pt x="24" y="27"/>
                    <a:pt x="30" y="28"/>
                    <a:pt x="40" y="26"/>
                  </a:cubicBezTo>
                  <a:cubicBezTo>
                    <a:pt x="49" y="0"/>
                    <a:pt x="26" y="18"/>
                    <a:pt x="14" y="6"/>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06" name="Freeform 110"/>
            <p:cNvSpPr>
              <a:spLocks/>
            </p:cNvSpPr>
            <p:nvPr/>
          </p:nvSpPr>
          <p:spPr bwMode="invGray">
            <a:xfrm>
              <a:off x="3040" y="1987"/>
              <a:ext cx="20" cy="16"/>
            </a:xfrm>
            <a:custGeom>
              <a:avLst/>
              <a:gdLst/>
              <a:ahLst/>
              <a:cxnLst>
                <a:cxn ang="0">
                  <a:pos x="11" y="0"/>
                </a:cxn>
                <a:cxn ang="0">
                  <a:pos x="3" y="12"/>
                </a:cxn>
                <a:cxn ang="0">
                  <a:pos x="19" y="22"/>
                </a:cxn>
                <a:cxn ang="0">
                  <a:pos x="11" y="0"/>
                </a:cxn>
              </a:cxnLst>
              <a:rect l="0" t="0" r="r" b="b"/>
              <a:pathLst>
                <a:path w="27" h="22">
                  <a:moveTo>
                    <a:pt x="11" y="0"/>
                  </a:moveTo>
                  <a:cubicBezTo>
                    <a:pt x="8" y="4"/>
                    <a:pt x="0" y="8"/>
                    <a:pt x="3" y="12"/>
                  </a:cubicBezTo>
                  <a:cubicBezTo>
                    <a:pt x="6" y="17"/>
                    <a:pt x="19" y="22"/>
                    <a:pt x="19" y="22"/>
                  </a:cubicBezTo>
                  <a:cubicBezTo>
                    <a:pt x="27" y="10"/>
                    <a:pt x="15" y="11"/>
                    <a:pt x="11"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07" name="Freeform 111"/>
            <p:cNvSpPr>
              <a:spLocks/>
            </p:cNvSpPr>
            <p:nvPr/>
          </p:nvSpPr>
          <p:spPr bwMode="invGray">
            <a:xfrm>
              <a:off x="3022" y="2005"/>
              <a:ext cx="15" cy="13"/>
            </a:xfrm>
            <a:custGeom>
              <a:avLst/>
              <a:gdLst/>
              <a:ahLst/>
              <a:cxnLst>
                <a:cxn ang="0">
                  <a:pos x="11" y="0"/>
                </a:cxn>
                <a:cxn ang="0">
                  <a:pos x="9" y="18"/>
                </a:cxn>
                <a:cxn ang="0">
                  <a:pos x="11" y="0"/>
                </a:cxn>
              </a:cxnLst>
              <a:rect l="0" t="0" r="r" b="b"/>
              <a:pathLst>
                <a:path w="20" h="18">
                  <a:moveTo>
                    <a:pt x="11" y="0"/>
                  </a:moveTo>
                  <a:cubicBezTo>
                    <a:pt x="1" y="14"/>
                    <a:pt x="0" y="9"/>
                    <a:pt x="9" y="18"/>
                  </a:cubicBezTo>
                  <a:cubicBezTo>
                    <a:pt x="20" y="14"/>
                    <a:pt x="16" y="18"/>
                    <a:pt x="11"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08" name="Freeform 112"/>
            <p:cNvSpPr>
              <a:spLocks/>
            </p:cNvSpPr>
            <p:nvPr/>
          </p:nvSpPr>
          <p:spPr bwMode="invGray">
            <a:xfrm>
              <a:off x="4162" y="2021"/>
              <a:ext cx="18" cy="33"/>
            </a:xfrm>
            <a:custGeom>
              <a:avLst/>
              <a:gdLst/>
              <a:ahLst/>
              <a:cxnLst>
                <a:cxn ang="0">
                  <a:pos x="24" y="0"/>
                </a:cxn>
                <a:cxn ang="0">
                  <a:pos x="8" y="16"/>
                </a:cxn>
                <a:cxn ang="0">
                  <a:pos x="0" y="34"/>
                </a:cxn>
                <a:cxn ang="0">
                  <a:pos x="16" y="40"/>
                </a:cxn>
                <a:cxn ang="0">
                  <a:pos x="24" y="0"/>
                </a:cxn>
              </a:cxnLst>
              <a:rect l="0" t="0" r="r" b="b"/>
              <a:pathLst>
                <a:path w="24" h="44">
                  <a:moveTo>
                    <a:pt x="24" y="0"/>
                  </a:moveTo>
                  <a:cubicBezTo>
                    <a:pt x="19" y="7"/>
                    <a:pt x="15" y="11"/>
                    <a:pt x="8" y="16"/>
                  </a:cubicBezTo>
                  <a:cubicBezTo>
                    <a:pt x="4" y="21"/>
                    <a:pt x="0" y="34"/>
                    <a:pt x="0" y="34"/>
                  </a:cubicBezTo>
                  <a:cubicBezTo>
                    <a:pt x="3" y="44"/>
                    <a:pt x="7" y="42"/>
                    <a:pt x="16" y="40"/>
                  </a:cubicBezTo>
                  <a:cubicBezTo>
                    <a:pt x="20" y="27"/>
                    <a:pt x="24" y="14"/>
                    <a:pt x="24"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09" name="Freeform 113"/>
            <p:cNvSpPr>
              <a:spLocks/>
            </p:cNvSpPr>
            <p:nvPr/>
          </p:nvSpPr>
          <p:spPr bwMode="invGray">
            <a:xfrm>
              <a:off x="3278" y="3473"/>
              <a:ext cx="31" cy="18"/>
            </a:xfrm>
            <a:custGeom>
              <a:avLst/>
              <a:gdLst/>
              <a:ahLst/>
              <a:cxnLst>
                <a:cxn ang="0">
                  <a:pos x="30" y="0"/>
                </a:cxn>
                <a:cxn ang="0">
                  <a:pos x="26" y="24"/>
                </a:cxn>
                <a:cxn ang="0">
                  <a:pos x="30" y="0"/>
                </a:cxn>
              </a:cxnLst>
              <a:rect l="0" t="0" r="r" b="b"/>
              <a:pathLst>
                <a:path w="41" h="24">
                  <a:moveTo>
                    <a:pt x="30" y="0"/>
                  </a:moveTo>
                  <a:cubicBezTo>
                    <a:pt x="4" y="4"/>
                    <a:pt x="0" y="17"/>
                    <a:pt x="26" y="24"/>
                  </a:cubicBezTo>
                  <a:cubicBezTo>
                    <a:pt x="41" y="19"/>
                    <a:pt x="38" y="10"/>
                    <a:pt x="30"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10" name="Freeform 114"/>
            <p:cNvSpPr>
              <a:spLocks/>
            </p:cNvSpPr>
            <p:nvPr/>
          </p:nvSpPr>
          <p:spPr bwMode="invGray">
            <a:xfrm>
              <a:off x="3318" y="3466"/>
              <a:ext cx="10" cy="15"/>
            </a:xfrm>
            <a:custGeom>
              <a:avLst/>
              <a:gdLst/>
              <a:ahLst/>
              <a:cxnLst>
                <a:cxn ang="0">
                  <a:pos x="10" y="5"/>
                </a:cxn>
                <a:cxn ang="0">
                  <a:pos x="1" y="11"/>
                </a:cxn>
                <a:cxn ang="0">
                  <a:pos x="9" y="20"/>
                </a:cxn>
                <a:cxn ang="0">
                  <a:pos x="10" y="5"/>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11" name="Freeform 115"/>
            <p:cNvSpPr>
              <a:spLocks/>
            </p:cNvSpPr>
            <p:nvPr/>
          </p:nvSpPr>
          <p:spPr bwMode="invGray">
            <a:xfrm>
              <a:off x="3251" y="3312"/>
              <a:ext cx="9" cy="15"/>
            </a:xfrm>
            <a:custGeom>
              <a:avLst/>
              <a:gdLst/>
              <a:ahLst/>
              <a:cxnLst>
                <a:cxn ang="0">
                  <a:pos x="10" y="5"/>
                </a:cxn>
                <a:cxn ang="0">
                  <a:pos x="1" y="11"/>
                </a:cxn>
                <a:cxn ang="0">
                  <a:pos x="9" y="20"/>
                </a:cxn>
                <a:cxn ang="0">
                  <a:pos x="10" y="5"/>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12" name="Freeform 116"/>
            <p:cNvSpPr>
              <a:spLocks/>
            </p:cNvSpPr>
            <p:nvPr/>
          </p:nvSpPr>
          <p:spPr bwMode="invGray">
            <a:xfrm>
              <a:off x="3311" y="3239"/>
              <a:ext cx="11" cy="19"/>
            </a:xfrm>
            <a:custGeom>
              <a:avLst/>
              <a:gdLst/>
              <a:ahLst/>
              <a:cxnLst>
                <a:cxn ang="0">
                  <a:pos x="6" y="0"/>
                </a:cxn>
                <a:cxn ang="0">
                  <a:pos x="0" y="13"/>
                </a:cxn>
                <a:cxn ang="0">
                  <a:pos x="12" y="24"/>
                </a:cxn>
                <a:cxn ang="0">
                  <a:pos x="6" y="0"/>
                </a:cxn>
              </a:cxnLst>
              <a:rect l="0" t="0" r="r" b="b"/>
              <a:pathLst>
                <a:path w="14" h="25">
                  <a:moveTo>
                    <a:pt x="6" y="0"/>
                  </a:moveTo>
                  <a:cubicBezTo>
                    <a:pt x="4" y="5"/>
                    <a:pt x="3" y="9"/>
                    <a:pt x="0" y="13"/>
                  </a:cubicBezTo>
                  <a:cubicBezTo>
                    <a:pt x="1" y="24"/>
                    <a:pt x="1" y="25"/>
                    <a:pt x="12" y="24"/>
                  </a:cubicBezTo>
                  <a:cubicBezTo>
                    <a:pt x="14" y="12"/>
                    <a:pt x="8" y="10"/>
                    <a:pt x="6"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13" name="Freeform 117"/>
            <p:cNvSpPr>
              <a:spLocks/>
            </p:cNvSpPr>
            <p:nvPr/>
          </p:nvSpPr>
          <p:spPr bwMode="invGray">
            <a:xfrm>
              <a:off x="3287" y="3238"/>
              <a:ext cx="11" cy="19"/>
            </a:xfrm>
            <a:custGeom>
              <a:avLst/>
              <a:gdLst/>
              <a:ahLst/>
              <a:cxnLst>
                <a:cxn ang="0">
                  <a:pos x="6" y="0"/>
                </a:cxn>
                <a:cxn ang="0">
                  <a:pos x="0" y="13"/>
                </a:cxn>
                <a:cxn ang="0">
                  <a:pos x="12" y="24"/>
                </a:cxn>
                <a:cxn ang="0">
                  <a:pos x="6" y="0"/>
                </a:cxn>
              </a:cxnLst>
              <a:rect l="0" t="0" r="r" b="b"/>
              <a:pathLst>
                <a:path w="14" h="25">
                  <a:moveTo>
                    <a:pt x="6" y="0"/>
                  </a:moveTo>
                  <a:cubicBezTo>
                    <a:pt x="4" y="5"/>
                    <a:pt x="3" y="9"/>
                    <a:pt x="0" y="13"/>
                  </a:cubicBezTo>
                  <a:cubicBezTo>
                    <a:pt x="1" y="24"/>
                    <a:pt x="1" y="25"/>
                    <a:pt x="12" y="24"/>
                  </a:cubicBezTo>
                  <a:cubicBezTo>
                    <a:pt x="14" y="12"/>
                    <a:pt x="8" y="10"/>
                    <a:pt x="6"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14" name="Freeform 118"/>
            <p:cNvSpPr>
              <a:spLocks/>
            </p:cNvSpPr>
            <p:nvPr/>
          </p:nvSpPr>
          <p:spPr bwMode="invGray">
            <a:xfrm>
              <a:off x="3276" y="3260"/>
              <a:ext cx="10" cy="15"/>
            </a:xfrm>
            <a:custGeom>
              <a:avLst/>
              <a:gdLst/>
              <a:ahLst/>
              <a:cxnLst>
                <a:cxn ang="0">
                  <a:pos x="10" y="5"/>
                </a:cxn>
                <a:cxn ang="0">
                  <a:pos x="1" y="11"/>
                </a:cxn>
                <a:cxn ang="0">
                  <a:pos x="9" y="20"/>
                </a:cxn>
                <a:cxn ang="0">
                  <a:pos x="10" y="5"/>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15" name="Freeform 119"/>
            <p:cNvSpPr>
              <a:spLocks/>
            </p:cNvSpPr>
            <p:nvPr/>
          </p:nvSpPr>
          <p:spPr bwMode="invGray">
            <a:xfrm>
              <a:off x="3251" y="3294"/>
              <a:ext cx="9" cy="15"/>
            </a:xfrm>
            <a:custGeom>
              <a:avLst/>
              <a:gdLst/>
              <a:ahLst/>
              <a:cxnLst>
                <a:cxn ang="0">
                  <a:pos x="10" y="5"/>
                </a:cxn>
                <a:cxn ang="0">
                  <a:pos x="1" y="11"/>
                </a:cxn>
                <a:cxn ang="0">
                  <a:pos x="9" y="20"/>
                </a:cxn>
                <a:cxn ang="0">
                  <a:pos x="10" y="5"/>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16" name="Freeform 120"/>
            <p:cNvSpPr>
              <a:spLocks/>
            </p:cNvSpPr>
            <p:nvPr/>
          </p:nvSpPr>
          <p:spPr bwMode="invGray">
            <a:xfrm>
              <a:off x="3270" y="3281"/>
              <a:ext cx="10" cy="15"/>
            </a:xfrm>
            <a:custGeom>
              <a:avLst/>
              <a:gdLst/>
              <a:ahLst/>
              <a:cxnLst>
                <a:cxn ang="0">
                  <a:pos x="10" y="5"/>
                </a:cxn>
                <a:cxn ang="0">
                  <a:pos x="1" y="11"/>
                </a:cxn>
                <a:cxn ang="0">
                  <a:pos x="9" y="20"/>
                </a:cxn>
                <a:cxn ang="0">
                  <a:pos x="10" y="5"/>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17" name="Freeform 121"/>
            <p:cNvSpPr>
              <a:spLocks/>
            </p:cNvSpPr>
            <p:nvPr/>
          </p:nvSpPr>
          <p:spPr bwMode="invGray">
            <a:xfrm>
              <a:off x="2537" y="2293"/>
              <a:ext cx="10" cy="15"/>
            </a:xfrm>
            <a:custGeom>
              <a:avLst/>
              <a:gdLst/>
              <a:ahLst/>
              <a:cxnLst>
                <a:cxn ang="0">
                  <a:pos x="10" y="5"/>
                </a:cxn>
                <a:cxn ang="0">
                  <a:pos x="1" y="11"/>
                </a:cxn>
                <a:cxn ang="0">
                  <a:pos x="9" y="20"/>
                </a:cxn>
                <a:cxn ang="0">
                  <a:pos x="10" y="5"/>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18" name="Freeform 122"/>
            <p:cNvSpPr>
              <a:spLocks/>
            </p:cNvSpPr>
            <p:nvPr/>
          </p:nvSpPr>
          <p:spPr bwMode="invGray">
            <a:xfrm>
              <a:off x="2476" y="2259"/>
              <a:ext cx="10" cy="15"/>
            </a:xfrm>
            <a:custGeom>
              <a:avLst/>
              <a:gdLst/>
              <a:ahLst/>
              <a:cxnLst>
                <a:cxn ang="0">
                  <a:pos x="10" y="5"/>
                </a:cxn>
                <a:cxn ang="0">
                  <a:pos x="1" y="11"/>
                </a:cxn>
                <a:cxn ang="0">
                  <a:pos x="9" y="20"/>
                </a:cxn>
                <a:cxn ang="0">
                  <a:pos x="10" y="5"/>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19" name="Freeform 123"/>
            <p:cNvSpPr>
              <a:spLocks/>
            </p:cNvSpPr>
            <p:nvPr/>
          </p:nvSpPr>
          <p:spPr bwMode="invGray">
            <a:xfrm>
              <a:off x="2238" y="2042"/>
              <a:ext cx="2060" cy="1644"/>
            </a:xfrm>
            <a:custGeom>
              <a:avLst/>
              <a:gdLst/>
              <a:ahLst/>
              <a:cxnLst>
                <a:cxn ang="0">
                  <a:pos x="452" y="653"/>
                </a:cxn>
                <a:cxn ang="0">
                  <a:pos x="333" y="595"/>
                </a:cxn>
                <a:cxn ang="0">
                  <a:pos x="158" y="645"/>
                </a:cxn>
                <a:cxn ang="0">
                  <a:pos x="46" y="759"/>
                </a:cxn>
                <a:cxn ang="0">
                  <a:pos x="12" y="941"/>
                </a:cxn>
                <a:cxn ang="0">
                  <a:pos x="146" y="1059"/>
                </a:cxn>
                <a:cxn ang="0">
                  <a:pos x="308" y="1041"/>
                </a:cxn>
                <a:cxn ang="0">
                  <a:pos x="396" y="1138"/>
                </a:cxn>
                <a:cxn ang="0">
                  <a:pos x="452" y="1447"/>
                </a:cxn>
                <a:cxn ang="0">
                  <a:pos x="497" y="1628"/>
                </a:cxn>
                <a:cxn ang="0">
                  <a:pos x="704" y="1574"/>
                </a:cxn>
                <a:cxn ang="0">
                  <a:pos x="817" y="1380"/>
                </a:cxn>
                <a:cxn ang="0">
                  <a:pos x="885" y="1153"/>
                </a:cxn>
                <a:cxn ang="0">
                  <a:pos x="998" y="999"/>
                </a:cxn>
                <a:cxn ang="0">
                  <a:pos x="796" y="856"/>
                </a:cxn>
                <a:cxn ang="0">
                  <a:pos x="817" y="819"/>
                </a:cxn>
                <a:cxn ang="0">
                  <a:pos x="1003" y="916"/>
                </a:cxn>
                <a:cxn ang="0">
                  <a:pos x="1098" y="792"/>
                </a:cxn>
                <a:cxn ang="0">
                  <a:pos x="1046" y="763"/>
                </a:cxn>
                <a:cxn ang="0">
                  <a:pos x="929" y="716"/>
                </a:cxn>
                <a:cxn ang="0">
                  <a:pos x="1141" y="761"/>
                </a:cxn>
                <a:cxn ang="0">
                  <a:pos x="1296" y="852"/>
                </a:cxn>
                <a:cxn ang="0">
                  <a:pos x="1373" y="1033"/>
                </a:cxn>
                <a:cxn ang="0">
                  <a:pos x="1608" y="847"/>
                </a:cxn>
                <a:cxn ang="0">
                  <a:pos x="1704" y="1030"/>
                </a:cxn>
                <a:cxn ang="0">
                  <a:pos x="1707" y="874"/>
                </a:cxn>
                <a:cxn ang="0">
                  <a:pos x="1759" y="800"/>
                </a:cxn>
                <a:cxn ang="0">
                  <a:pos x="1783" y="544"/>
                </a:cxn>
                <a:cxn ang="0">
                  <a:pos x="1824" y="528"/>
                </a:cxn>
                <a:cxn ang="0">
                  <a:pos x="1844" y="427"/>
                </a:cxn>
                <a:cxn ang="0">
                  <a:pos x="1805" y="226"/>
                </a:cxn>
                <a:cxn ang="0">
                  <a:pos x="1899" y="108"/>
                </a:cxn>
                <a:cxn ang="0">
                  <a:pos x="1947" y="209"/>
                </a:cxn>
                <a:cxn ang="0">
                  <a:pos x="1943" y="123"/>
                </a:cxn>
                <a:cxn ang="0">
                  <a:pos x="1975" y="51"/>
                </a:cxn>
                <a:cxn ang="0">
                  <a:pos x="2038" y="0"/>
                </a:cxn>
                <a:cxn ang="0">
                  <a:pos x="1820" y="63"/>
                </a:cxn>
                <a:cxn ang="0">
                  <a:pos x="1583" y="83"/>
                </a:cxn>
                <a:cxn ang="0">
                  <a:pos x="1349" y="30"/>
                </a:cxn>
                <a:cxn ang="0">
                  <a:pos x="1132" y="65"/>
                </a:cxn>
                <a:cxn ang="0">
                  <a:pos x="1040" y="170"/>
                </a:cxn>
                <a:cxn ang="0">
                  <a:pos x="926" y="137"/>
                </a:cxn>
                <a:cxn ang="0">
                  <a:pos x="758" y="183"/>
                </a:cxn>
                <a:cxn ang="0">
                  <a:pos x="667" y="140"/>
                </a:cxn>
                <a:cxn ang="0">
                  <a:pos x="364" y="248"/>
                </a:cxn>
                <a:cxn ang="0">
                  <a:pos x="535" y="213"/>
                </a:cxn>
                <a:cxn ang="0">
                  <a:pos x="638" y="276"/>
                </a:cxn>
                <a:cxn ang="0">
                  <a:pos x="443" y="357"/>
                </a:cxn>
                <a:cxn ang="0">
                  <a:pos x="275" y="416"/>
                </a:cxn>
                <a:cxn ang="0">
                  <a:pos x="167" y="537"/>
                </a:cxn>
                <a:cxn ang="0">
                  <a:pos x="283" y="552"/>
                </a:cxn>
                <a:cxn ang="0">
                  <a:pos x="381" y="573"/>
                </a:cxn>
                <a:cxn ang="0">
                  <a:pos x="493" y="590"/>
                </a:cxn>
                <a:cxn ang="0">
                  <a:pos x="487" y="512"/>
                </a:cxn>
                <a:cxn ang="0">
                  <a:pos x="592" y="548"/>
                </a:cxn>
                <a:cxn ang="0">
                  <a:pos x="686" y="470"/>
                </a:cxn>
                <a:cxn ang="0">
                  <a:pos x="772" y="480"/>
                </a:cxn>
                <a:cxn ang="0">
                  <a:pos x="639" y="598"/>
                </a:cxn>
              </a:cxnLst>
              <a:rect l="0" t="0" r="r" b="b"/>
              <a:pathLst>
                <a:path w="2060" h="1644">
                  <a:moveTo>
                    <a:pt x="697" y="677"/>
                  </a:moveTo>
                  <a:cubicBezTo>
                    <a:pt x="659" y="675"/>
                    <a:pt x="652" y="669"/>
                    <a:pt x="618" y="667"/>
                  </a:cubicBezTo>
                  <a:cubicBezTo>
                    <a:pt x="607" y="666"/>
                    <a:pt x="594" y="661"/>
                    <a:pt x="582" y="658"/>
                  </a:cubicBezTo>
                  <a:cubicBezTo>
                    <a:pt x="577" y="655"/>
                    <a:pt x="568" y="650"/>
                    <a:pt x="568" y="650"/>
                  </a:cubicBezTo>
                  <a:cubicBezTo>
                    <a:pt x="551" y="652"/>
                    <a:pt x="557" y="655"/>
                    <a:pt x="546" y="658"/>
                  </a:cubicBezTo>
                  <a:cubicBezTo>
                    <a:pt x="540" y="667"/>
                    <a:pt x="542" y="669"/>
                    <a:pt x="546" y="677"/>
                  </a:cubicBezTo>
                  <a:cubicBezTo>
                    <a:pt x="548" y="680"/>
                    <a:pt x="550" y="686"/>
                    <a:pt x="550" y="686"/>
                  </a:cubicBezTo>
                  <a:cubicBezTo>
                    <a:pt x="526" y="694"/>
                    <a:pt x="506" y="678"/>
                    <a:pt x="488" y="670"/>
                  </a:cubicBezTo>
                  <a:cubicBezTo>
                    <a:pt x="481" y="653"/>
                    <a:pt x="472" y="655"/>
                    <a:pt x="452" y="653"/>
                  </a:cubicBezTo>
                  <a:cubicBezTo>
                    <a:pt x="446" y="648"/>
                    <a:pt x="444" y="648"/>
                    <a:pt x="437" y="650"/>
                  </a:cubicBezTo>
                  <a:cubicBezTo>
                    <a:pt x="427" y="647"/>
                    <a:pt x="433" y="648"/>
                    <a:pt x="423" y="642"/>
                  </a:cubicBezTo>
                  <a:cubicBezTo>
                    <a:pt x="421" y="641"/>
                    <a:pt x="418" y="639"/>
                    <a:pt x="418" y="639"/>
                  </a:cubicBezTo>
                  <a:cubicBezTo>
                    <a:pt x="416" y="638"/>
                    <a:pt x="413" y="633"/>
                    <a:pt x="413" y="630"/>
                  </a:cubicBezTo>
                  <a:cubicBezTo>
                    <a:pt x="415" y="625"/>
                    <a:pt x="418" y="616"/>
                    <a:pt x="418" y="616"/>
                  </a:cubicBezTo>
                  <a:cubicBezTo>
                    <a:pt x="416" y="592"/>
                    <a:pt x="421" y="588"/>
                    <a:pt x="398" y="591"/>
                  </a:cubicBezTo>
                  <a:cubicBezTo>
                    <a:pt x="390" y="598"/>
                    <a:pt x="390" y="595"/>
                    <a:pt x="381" y="592"/>
                  </a:cubicBezTo>
                  <a:cubicBezTo>
                    <a:pt x="370" y="592"/>
                    <a:pt x="361" y="595"/>
                    <a:pt x="348" y="597"/>
                  </a:cubicBezTo>
                  <a:cubicBezTo>
                    <a:pt x="344" y="595"/>
                    <a:pt x="337" y="597"/>
                    <a:pt x="333" y="595"/>
                  </a:cubicBezTo>
                  <a:cubicBezTo>
                    <a:pt x="331" y="594"/>
                    <a:pt x="330" y="592"/>
                    <a:pt x="328" y="592"/>
                  </a:cubicBezTo>
                  <a:cubicBezTo>
                    <a:pt x="314" y="591"/>
                    <a:pt x="296" y="597"/>
                    <a:pt x="283" y="602"/>
                  </a:cubicBezTo>
                  <a:cubicBezTo>
                    <a:pt x="276" y="603"/>
                    <a:pt x="268" y="606"/>
                    <a:pt x="260" y="608"/>
                  </a:cubicBezTo>
                  <a:cubicBezTo>
                    <a:pt x="255" y="609"/>
                    <a:pt x="246" y="613"/>
                    <a:pt x="246" y="613"/>
                  </a:cubicBezTo>
                  <a:cubicBezTo>
                    <a:pt x="228" y="611"/>
                    <a:pt x="209" y="609"/>
                    <a:pt x="189" y="611"/>
                  </a:cubicBezTo>
                  <a:cubicBezTo>
                    <a:pt x="184" y="613"/>
                    <a:pt x="180" y="614"/>
                    <a:pt x="175" y="617"/>
                  </a:cubicBezTo>
                  <a:cubicBezTo>
                    <a:pt x="173" y="619"/>
                    <a:pt x="173" y="620"/>
                    <a:pt x="173" y="622"/>
                  </a:cubicBezTo>
                  <a:cubicBezTo>
                    <a:pt x="172" y="623"/>
                    <a:pt x="169" y="623"/>
                    <a:pt x="169" y="625"/>
                  </a:cubicBezTo>
                  <a:cubicBezTo>
                    <a:pt x="163" y="634"/>
                    <a:pt x="167" y="641"/>
                    <a:pt x="158" y="645"/>
                  </a:cubicBezTo>
                  <a:cubicBezTo>
                    <a:pt x="153" y="648"/>
                    <a:pt x="149" y="652"/>
                    <a:pt x="144" y="655"/>
                  </a:cubicBezTo>
                  <a:cubicBezTo>
                    <a:pt x="141" y="656"/>
                    <a:pt x="135" y="659"/>
                    <a:pt x="135" y="659"/>
                  </a:cubicBezTo>
                  <a:cubicBezTo>
                    <a:pt x="133" y="664"/>
                    <a:pt x="130" y="666"/>
                    <a:pt x="130" y="669"/>
                  </a:cubicBezTo>
                  <a:cubicBezTo>
                    <a:pt x="128" y="677"/>
                    <a:pt x="132" y="691"/>
                    <a:pt x="124" y="698"/>
                  </a:cubicBezTo>
                  <a:cubicBezTo>
                    <a:pt x="118" y="703"/>
                    <a:pt x="108" y="709"/>
                    <a:pt x="101" y="711"/>
                  </a:cubicBezTo>
                  <a:cubicBezTo>
                    <a:pt x="101" y="711"/>
                    <a:pt x="90" y="716"/>
                    <a:pt x="87" y="716"/>
                  </a:cubicBezTo>
                  <a:cubicBezTo>
                    <a:pt x="85" y="717"/>
                    <a:pt x="82" y="717"/>
                    <a:pt x="82" y="717"/>
                  </a:cubicBezTo>
                  <a:cubicBezTo>
                    <a:pt x="76" y="725"/>
                    <a:pt x="68" y="733"/>
                    <a:pt x="60" y="738"/>
                  </a:cubicBezTo>
                  <a:cubicBezTo>
                    <a:pt x="56" y="745"/>
                    <a:pt x="53" y="755"/>
                    <a:pt x="46" y="759"/>
                  </a:cubicBezTo>
                  <a:cubicBezTo>
                    <a:pt x="43" y="764"/>
                    <a:pt x="37" y="767"/>
                    <a:pt x="31" y="773"/>
                  </a:cubicBezTo>
                  <a:cubicBezTo>
                    <a:pt x="26" y="780"/>
                    <a:pt x="25" y="789"/>
                    <a:pt x="23" y="797"/>
                  </a:cubicBezTo>
                  <a:cubicBezTo>
                    <a:pt x="20" y="803"/>
                    <a:pt x="19" y="809"/>
                    <a:pt x="17" y="816"/>
                  </a:cubicBezTo>
                  <a:cubicBezTo>
                    <a:pt x="15" y="817"/>
                    <a:pt x="14" y="824"/>
                    <a:pt x="14" y="824"/>
                  </a:cubicBezTo>
                  <a:cubicBezTo>
                    <a:pt x="15" y="831"/>
                    <a:pt x="26" y="842"/>
                    <a:pt x="26" y="842"/>
                  </a:cubicBezTo>
                  <a:cubicBezTo>
                    <a:pt x="26" y="847"/>
                    <a:pt x="17" y="855"/>
                    <a:pt x="17" y="855"/>
                  </a:cubicBezTo>
                  <a:cubicBezTo>
                    <a:pt x="14" y="863"/>
                    <a:pt x="17" y="867"/>
                    <a:pt x="25" y="870"/>
                  </a:cubicBezTo>
                  <a:cubicBezTo>
                    <a:pt x="28" y="884"/>
                    <a:pt x="17" y="902"/>
                    <a:pt x="6" y="909"/>
                  </a:cubicBezTo>
                  <a:cubicBezTo>
                    <a:pt x="0" y="927"/>
                    <a:pt x="5" y="927"/>
                    <a:pt x="12" y="941"/>
                  </a:cubicBezTo>
                  <a:cubicBezTo>
                    <a:pt x="23" y="963"/>
                    <a:pt x="29" y="969"/>
                    <a:pt x="53" y="977"/>
                  </a:cubicBezTo>
                  <a:cubicBezTo>
                    <a:pt x="60" y="986"/>
                    <a:pt x="56" y="983"/>
                    <a:pt x="63" y="989"/>
                  </a:cubicBezTo>
                  <a:cubicBezTo>
                    <a:pt x="62" y="994"/>
                    <a:pt x="59" y="997"/>
                    <a:pt x="59" y="1002"/>
                  </a:cubicBezTo>
                  <a:cubicBezTo>
                    <a:pt x="57" y="1009"/>
                    <a:pt x="70" y="1020"/>
                    <a:pt x="74" y="1027"/>
                  </a:cubicBezTo>
                  <a:cubicBezTo>
                    <a:pt x="77" y="1031"/>
                    <a:pt x="91" y="1036"/>
                    <a:pt x="91" y="1036"/>
                  </a:cubicBezTo>
                  <a:cubicBezTo>
                    <a:pt x="94" y="1036"/>
                    <a:pt x="96" y="1036"/>
                    <a:pt x="98" y="1034"/>
                  </a:cubicBezTo>
                  <a:cubicBezTo>
                    <a:pt x="99" y="1034"/>
                    <a:pt x="98" y="1031"/>
                    <a:pt x="99" y="1030"/>
                  </a:cubicBezTo>
                  <a:cubicBezTo>
                    <a:pt x="101" y="1030"/>
                    <a:pt x="107" y="1038"/>
                    <a:pt x="108" y="1038"/>
                  </a:cubicBezTo>
                  <a:cubicBezTo>
                    <a:pt x="119" y="1047"/>
                    <a:pt x="133" y="1055"/>
                    <a:pt x="146" y="1059"/>
                  </a:cubicBezTo>
                  <a:cubicBezTo>
                    <a:pt x="149" y="1067"/>
                    <a:pt x="152" y="1066"/>
                    <a:pt x="159" y="1064"/>
                  </a:cubicBezTo>
                  <a:cubicBezTo>
                    <a:pt x="163" y="1061"/>
                    <a:pt x="166" y="1059"/>
                    <a:pt x="169" y="1058"/>
                  </a:cubicBezTo>
                  <a:cubicBezTo>
                    <a:pt x="172" y="1056"/>
                    <a:pt x="178" y="1055"/>
                    <a:pt x="178" y="1055"/>
                  </a:cubicBezTo>
                  <a:cubicBezTo>
                    <a:pt x="192" y="1059"/>
                    <a:pt x="209" y="1061"/>
                    <a:pt x="224" y="1063"/>
                  </a:cubicBezTo>
                  <a:cubicBezTo>
                    <a:pt x="231" y="1067"/>
                    <a:pt x="229" y="1070"/>
                    <a:pt x="238" y="1069"/>
                  </a:cubicBezTo>
                  <a:cubicBezTo>
                    <a:pt x="238" y="1063"/>
                    <a:pt x="238" y="1056"/>
                    <a:pt x="238" y="1050"/>
                  </a:cubicBezTo>
                  <a:cubicBezTo>
                    <a:pt x="241" y="1041"/>
                    <a:pt x="257" y="1059"/>
                    <a:pt x="260" y="1061"/>
                  </a:cubicBezTo>
                  <a:cubicBezTo>
                    <a:pt x="266" y="1050"/>
                    <a:pt x="279" y="1052"/>
                    <a:pt x="291" y="1050"/>
                  </a:cubicBezTo>
                  <a:cubicBezTo>
                    <a:pt x="297" y="1049"/>
                    <a:pt x="302" y="1044"/>
                    <a:pt x="308" y="1041"/>
                  </a:cubicBezTo>
                  <a:cubicBezTo>
                    <a:pt x="319" y="1042"/>
                    <a:pt x="330" y="1045"/>
                    <a:pt x="341" y="1049"/>
                  </a:cubicBezTo>
                  <a:cubicBezTo>
                    <a:pt x="342" y="1050"/>
                    <a:pt x="344" y="1055"/>
                    <a:pt x="344" y="1058"/>
                  </a:cubicBezTo>
                  <a:cubicBezTo>
                    <a:pt x="344" y="1061"/>
                    <a:pt x="342" y="1067"/>
                    <a:pt x="342" y="1067"/>
                  </a:cubicBezTo>
                  <a:cubicBezTo>
                    <a:pt x="347" y="1070"/>
                    <a:pt x="355" y="1072"/>
                    <a:pt x="361" y="1075"/>
                  </a:cubicBezTo>
                  <a:cubicBezTo>
                    <a:pt x="362" y="1075"/>
                    <a:pt x="365" y="1077"/>
                    <a:pt x="365" y="1077"/>
                  </a:cubicBezTo>
                  <a:cubicBezTo>
                    <a:pt x="375" y="1074"/>
                    <a:pt x="384" y="1074"/>
                    <a:pt x="393" y="1080"/>
                  </a:cubicBezTo>
                  <a:cubicBezTo>
                    <a:pt x="396" y="1083"/>
                    <a:pt x="398" y="1088"/>
                    <a:pt x="401" y="1092"/>
                  </a:cubicBezTo>
                  <a:cubicBezTo>
                    <a:pt x="404" y="1095"/>
                    <a:pt x="407" y="1102"/>
                    <a:pt x="407" y="1102"/>
                  </a:cubicBezTo>
                  <a:cubicBezTo>
                    <a:pt x="404" y="1114"/>
                    <a:pt x="399" y="1127"/>
                    <a:pt x="396" y="1138"/>
                  </a:cubicBezTo>
                  <a:cubicBezTo>
                    <a:pt x="393" y="1147"/>
                    <a:pt x="395" y="1141"/>
                    <a:pt x="389" y="1152"/>
                  </a:cubicBezTo>
                  <a:cubicBezTo>
                    <a:pt x="387" y="1153"/>
                    <a:pt x="385" y="1156"/>
                    <a:pt x="385" y="1156"/>
                  </a:cubicBezTo>
                  <a:cubicBezTo>
                    <a:pt x="389" y="1185"/>
                    <a:pt x="396" y="1180"/>
                    <a:pt x="410" y="1197"/>
                  </a:cubicBezTo>
                  <a:cubicBezTo>
                    <a:pt x="427" y="1219"/>
                    <a:pt x="440" y="1239"/>
                    <a:pt x="447" y="1266"/>
                  </a:cubicBezTo>
                  <a:cubicBezTo>
                    <a:pt x="446" y="1280"/>
                    <a:pt x="452" y="1314"/>
                    <a:pt x="435" y="1325"/>
                  </a:cubicBezTo>
                  <a:cubicBezTo>
                    <a:pt x="427" y="1347"/>
                    <a:pt x="433" y="1325"/>
                    <a:pt x="430" y="1367"/>
                  </a:cubicBezTo>
                  <a:cubicBezTo>
                    <a:pt x="429" y="1377"/>
                    <a:pt x="421" y="1381"/>
                    <a:pt x="418" y="1391"/>
                  </a:cubicBezTo>
                  <a:cubicBezTo>
                    <a:pt x="421" y="1413"/>
                    <a:pt x="430" y="1422"/>
                    <a:pt x="446" y="1438"/>
                  </a:cubicBezTo>
                  <a:cubicBezTo>
                    <a:pt x="449" y="1441"/>
                    <a:pt x="450" y="1442"/>
                    <a:pt x="452" y="1447"/>
                  </a:cubicBezTo>
                  <a:cubicBezTo>
                    <a:pt x="454" y="1450"/>
                    <a:pt x="455" y="1456"/>
                    <a:pt x="455" y="1456"/>
                  </a:cubicBezTo>
                  <a:cubicBezTo>
                    <a:pt x="457" y="1475"/>
                    <a:pt x="458" y="1488"/>
                    <a:pt x="460" y="1505"/>
                  </a:cubicBezTo>
                  <a:cubicBezTo>
                    <a:pt x="461" y="1514"/>
                    <a:pt x="461" y="1511"/>
                    <a:pt x="464" y="1522"/>
                  </a:cubicBezTo>
                  <a:cubicBezTo>
                    <a:pt x="466" y="1524"/>
                    <a:pt x="466" y="1527"/>
                    <a:pt x="466" y="1527"/>
                  </a:cubicBezTo>
                  <a:cubicBezTo>
                    <a:pt x="468" y="1542"/>
                    <a:pt x="469" y="1552"/>
                    <a:pt x="481" y="1561"/>
                  </a:cubicBezTo>
                  <a:cubicBezTo>
                    <a:pt x="485" y="1566"/>
                    <a:pt x="488" y="1569"/>
                    <a:pt x="494" y="1572"/>
                  </a:cubicBezTo>
                  <a:cubicBezTo>
                    <a:pt x="497" y="1585"/>
                    <a:pt x="503" y="1597"/>
                    <a:pt x="506" y="1610"/>
                  </a:cubicBezTo>
                  <a:cubicBezTo>
                    <a:pt x="506" y="1614"/>
                    <a:pt x="508" y="1619"/>
                    <a:pt x="505" y="1622"/>
                  </a:cubicBezTo>
                  <a:cubicBezTo>
                    <a:pt x="503" y="1625"/>
                    <a:pt x="497" y="1628"/>
                    <a:pt x="497" y="1628"/>
                  </a:cubicBezTo>
                  <a:cubicBezTo>
                    <a:pt x="488" y="1642"/>
                    <a:pt x="509" y="1644"/>
                    <a:pt x="517" y="1644"/>
                  </a:cubicBezTo>
                  <a:cubicBezTo>
                    <a:pt x="539" y="1639"/>
                    <a:pt x="557" y="1635"/>
                    <a:pt x="579" y="1633"/>
                  </a:cubicBezTo>
                  <a:cubicBezTo>
                    <a:pt x="598" y="1630"/>
                    <a:pt x="613" y="1627"/>
                    <a:pt x="632" y="1624"/>
                  </a:cubicBezTo>
                  <a:cubicBezTo>
                    <a:pt x="635" y="1624"/>
                    <a:pt x="638" y="1622"/>
                    <a:pt x="641" y="1621"/>
                  </a:cubicBezTo>
                  <a:cubicBezTo>
                    <a:pt x="642" y="1621"/>
                    <a:pt x="644" y="1619"/>
                    <a:pt x="646" y="1617"/>
                  </a:cubicBezTo>
                  <a:cubicBezTo>
                    <a:pt x="649" y="1617"/>
                    <a:pt x="655" y="1616"/>
                    <a:pt x="655" y="1616"/>
                  </a:cubicBezTo>
                  <a:cubicBezTo>
                    <a:pt x="659" y="1610"/>
                    <a:pt x="664" y="1603"/>
                    <a:pt x="670" y="1600"/>
                  </a:cubicBezTo>
                  <a:cubicBezTo>
                    <a:pt x="675" y="1594"/>
                    <a:pt x="678" y="1591"/>
                    <a:pt x="683" y="1588"/>
                  </a:cubicBezTo>
                  <a:cubicBezTo>
                    <a:pt x="687" y="1581"/>
                    <a:pt x="697" y="1577"/>
                    <a:pt x="704" y="1574"/>
                  </a:cubicBezTo>
                  <a:cubicBezTo>
                    <a:pt x="715" y="1563"/>
                    <a:pt x="726" y="1550"/>
                    <a:pt x="731" y="1535"/>
                  </a:cubicBezTo>
                  <a:cubicBezTo>
                    <a:pt x="731" y="1531"/>
                    <a:pt x="729" y="1528"/>
                    <a:pt x="729" y="1525"/>
                  </a:cubicBezTo>
                  <a:cubicBezTo>
                    <a:pt x="729" y="1494"/>
                    <a:pt x="737" y="1505"/>
                    <a:pt x="754" y="1494"/>
                  </a:cubicBezTo>
                  <a:cubicBezTo>
                    <a:pt x="759" y="1488"/>
                    <a:pt x="762" y="1483"/>
                    <a:pt x="765" y="1475"/>
                  </a:cubicBezTo>
                  <a:cubicBezTo>
                    <a:pt x="763" y="1458"/>
                    <a:pt x="765" y="1439"/>
                    <a:pt x="755" y="1424"/>
                  </a:cubicBezTo>
                  <a:cubicBezTo>
                    <a:pt x="759" y="1413"/>
                    <a:pt x="771" y="1419"/>
                    <a:pt x="779" y="1422"/>
                  </a:cubicBezTo>
                  <a:cubicBezTo>
                    <a:pt x="782" y="1427"/>
                    <a:pt x="782" y="1435"/>
                    <a:pt x="785" y="1427"/>
                  </a:cubicBezTo>
                  <a:cubicBezTo>
                    <a:pt x="786" y="1416"/>
                    <a:pt x="786" y="1405"/>
                    <a:pt x="786" y="1396"/>
                  </a:cubicBezTo>
                  <a:cubicBezTo>
                    <a:pt x="788" y="1386"/>
                    <a:pt x="810" y="1385"/>
                    <a:pt x="817" y="1380"/>
                  </a:cubicBezTo>
                  <a:cubicBezTo>
                    <a:pt x="820" y="1374"/>
                    <a:pt x="831" y="1367"/>
                    <a:pt x="837" y="1363"/>
                  </a:cubicBezTo>
                  <a:cubicBezTo>
                    <a:pt x="841" y="1361"/>
                    <a:pt x="847" y="1356"/>
                    <a:pt x="847" y="1356"/>
                  </a:cubicBezTo>
                  <a:cubicBezTo>
                    <a:pt x="855" y="1345"/>
                    <a:pt x="845" y="1333"/>
                    <a:pt x="844" y="1320"/>
                  </a:cubicBezTo>
                  <a:cubicBezTo>
                    <a:pt x="845" y="1310"/>
                    <a:pt x="847" y="1308"/>
                    <a:pt x="850" y="1299"/>
                  </a:cubicBezTo>
                  <a:cubicBezTo>
                    <a:pt x="847" y="1288"/>
                    <a:pt x="842" y="1288"/>
                    <a:pt x="834" y="1280"/>
                  </a:cubicBezTo>
                  <a:cubicBezTo>
                    <a:pt x="833" y="1275"/>
                    <a:pt x="830" y="1266"/>
                    <a:pt x="830" y="1266"/>
                  </a:cubicBezTo>
                  <a:cubicBezTo>
                    <a:pt x="831" y="1250"/>
                    <a:pt x="831" y="1236"/>
                    <a:pt x="831" y="1220"/>
                  </a:cubicBezTo>
                  <a:cubicBezTo>
                    <a:pt x="833" y="1192"/>
                    <a:pt x="861" y="1183"/>
                    <a:pt x="876" y="1166"/>
                  </a:cubicBezTo>
                  <a:cubicBezTo>
                    <a:pt x="879" y="1160"/>
                    <a:pt x="884" y="1160"/>
                    <a:pt x="885" y="1153"/>
                  </a:cubicBezTo>
                  <a:cubicBezTo>
                    <a:pt x="890" y="1144"/>
                    <a:pt x="889" y="1142"/>
                    <a:pt x="895" y="1136"/>
                  </a:cubicBezTo>
                  <a:cubicBezTo>
                    <a:pt x="898" y="1127"/>
                    <a:pt x="906" y="1114"/>
                    <a:pt x="915" y="1111"/>
                  </a:cubicBezTo>
                  <a:cubicBezTo>
                    <a:pt x="920" y="1105"/>
                    <a:pt x="924" y="1099"/>
                    <a:pt x="930" y="1094"/>
                  </a:cubicBezTo>
                  <a:cubicBezTo>
                    <a:pt x="935" y="1089"/>
                    <a:pt x="938" y="1089"/>
                    <a:pt x="943" y="1084"/>
                  </a:cubicBezTo>
                  <a:cubicBezTo>
                    <a:pt x="947" y="1080"/>
                    <a:pt x="949" y="1078"/>
                    <a:pt x="955" y="1077"/>
                  </a:cubicBezTo>
                  <a:cubicBezTo>
                    <a:pt x="961" y="1066"/>
                    <a:pt x="958" y="1069"/>
                    <a:pt x="966" y="1064"/>
                  </a:cubicBezTo>
                  <a:cubicBezTo>
                    <a:pt x="972" y="1055"/>
                    <a:pt x="978" y="1045"/>
                    <a:pt x="983" y="1036"/>
                  </a:cubicBezTo>
                  <a:cubicBezTo>
                    <a:pt x="988" y="1030"/>
                    <a:pt x="989" y="1019"/>
                    <a:pt x="991" y="1013"/>
                  </a:cubicBezTo>
                  <a:cubicBezTo>
                    <a:pt x="994" y="1003"/>
                    <a:pt x="992" y="1009"/>
                    <a:pt x="998" y="999"/>
                  </a:cubicBezTo>
                  <a:cubicBezTo>
                    <a:pt x="1003" y="992"/>
                    <a:pt x="1003" y="984"/>
                    <a:pt x="1005" y="977"/>
                  </a:cubicBezTo>
                  <a:cubicBezTo>
                    <a:pt x="1003" y="966"/>
                    <a:pt x="1000" y="970"/>
                    <a:pt x="989" y="974"/>
                  </a:cubicBezTo>
                  <a:cubicBezTo>
                    <a:pt x="971" y="986"/>
                    <a:pt x="941" y="983"/>
                    <a:pt x="921" y="983"/>
                  </a:cubicBezTo>
                  <a:cubicBezTo>
                    <a:pt x="892" y="981"/>
                    <a:pt x="895" y="977"/>
                    <a:pt x="878" y="961"/>
                  </a:cubicBezTo>
                  <a:cubicBezTo>
                    <a:pt x="875" y="949"/>
                    <a:pt x="867" y="944"/>
                    <a:pt x="858" y="936"/>
                  </a:cubicBezTo>
                  <a:cubicBezTo>
                    <a:pt x="853" y="933"/>
                    <a:pt x="844" y="930"/>
                    <a:pt x="844" y="930"/>
                  </a:cubicBezTo>
                  <a:cubicBezTo>
                    <a:pt x="837" y="909"/>
                    <a:pt x="828" y="891"/>
                    <a:pt x="817" y="872"/>
                  </a:cubicBezTo>
                  <a:cubicBezTo>
                    <a:pt x="811" y="866"/>
                    <a:pt x="816" y="869"/>
                    <a:pt x="805" y="863"/>
                  </a:cubicBezTo>
                  <a:cubicBezTo>
                    <a:pt x="802" y="859"/>
                    <a:pt x="796" y="856"/>
                    <a:pt x="796" y="856"/>
                  </a:cubicBezTo>
                  <a:cubicBezTo>
                    <a:pt x="786" y="842"/>
                    <a:pt x="794" y="825"/>
                    <a:pt x="785" y="813"/>
                  </a:cubicBezTo>
                  <a:cubicBezTo>
                    <a:pt x="774" y="794"/>
                    <a:pt x="759" y="772"/>
                    <a:pt x="745" y="758"/>
                  </a:cubicBezTo>
                  <a:cubicBezTo>
                    <a:pt x="742" y="744"/>
                    <a:pt x="737" y="736"/>
                    <a:pt x="729" y="723"/>
                  </a:cubicBezTo>
                  <a:cubicBezTo>
                    <a:pt x="726" y="720"/>
                    <a:pt x="723" y="709"/>
                    <a:pt x="723" y="709"/>
                  </a:cubicBezTo>
                  <a:cubicBezTo>
                    <a:pt x="740" y="705"/>
                    <a:pt x="757" y="733"/>
                    <a:pt x="766" y="744"/>
                  </a:cubicBezTo>
                  <a:cubicBezTo>
                    <a:pt x="771" y="758"/>
                    <a:pt x="771" y="759"/>
                    <a:pt x="786" y="764"/>
                  </a:cubicBezTo>
                  <a:cubicBezTo>
                    <a:pt x="793" y="766"/>
                    <a:pt x="800" y="773"/>
                    <a:pt x="800" y="773"/>
                  </a:cubicBezTo>
                  <a:cubicBezTo>
                    <a:pt x="803" y="780"/>
                    <a:pt x="808" y="784"/>
                    <a:pt x="813" y="791"/>
                  </a:cubicBezTo>
                  <a:cubicBezTo>
                    <a:pt x="813" y="803"/>
                    <a:pt x="814" y="809"/>
                    <a:pt x="817" y="819"/>
                  </a:cubicBezTo>
                  <a:cubicBezTo>
                    <a:pt x="819" y="842"/>
                    <a:pt x="820" y="841"/>
                    <a:pt x="839" y="847"/>
                  </a:cubicBezTo>
                  <a:cubicBezTo>
                    <a:pt x="844" y="852"/>
                    <a:pt x="847" y="856"/>
                    <a:pt x="851" y="861"/>
                  </a:cubicBezTo>
                  <a:cubicBezTo>
                    <a:pt x="851" y="863"/>
                    <a:pt x="853" y="864"/>
                    <a:pt x="853" y="866"/>
                  </a:cubicBezTo>
                  <a:cubicBezTo>
                    <a:pt x="853" y="869"/>
                    <a:pt x="853" y="874"/>
                    <a:pt x="855" y="877"/>
                  </a:cubicBezTo>
                  <a:cubicBezTo>
                    <a:pt x="856" y="884"/>
                    <a:pt x="870" y="889"/>
                    <a:pt x="875" y="894"/>
                  </a:cubicBezTo>
                  <a:cubicBezTo>
                    <a:pt x="887" y="927"/>
                    <a:pt x="870" y="945"/>
                    <a:pt x="910" y="955"/>
                  </a:cubicBezTo>
                  <a:cubicBezTo>
                    <a:pt x="921" y="953"/>
                    <a:pt x="926" y="955"/>
                    <a:pt x="933" y="949"/>
                  </a:cubicBezTo>
                  <a:cubicBezTo>
                    <a:pt x="938" y="942"/>
                    <a:pt x="944" y="941"/>
                    <a:pt x="951" y="936"/>
                  </a:cubicBezTo>
                  <a:cubicBezTo>
                    <a:pt x="972" y="924"/>
                    <a:pt x="978" y="920"/>
                    <a:pt x="1003" y="916"/>
                  </a:cubicBezTo>
                  <a:cubicBezTo>
                    <a:pt x="1009" y="914"/>
                    <a:pt x="1017" y="911"/>
                    <a:pt x="1025" y="909"/>
                  </a:cubicBezTo>
                  <a:cubicBezTo>
                    <a:pt x="1031" y="906"/>
                    <a:pt x="1036" y="899"/>
                    <a:pt x="1042" y="897"/>
                  </a:cubicBezTo>
                  <a:cubicBezTo>
                    <a:pt x="1051" y="894"/>
                    <a:pt x="1060" y="894"/>
                    <a:pt x="1068" y="888"/>
                  </a:cubicBezTo>
                  <a:cubicBezTo>
                    <a:pt x="1073" y="881"/>
                    <a:pt x="1079" y="877"/>
                    <a:pt x="1084" y="869"/>
                  </a:cubicBezTo>
                  <a:cubicBezTo>
                    <a:pt x="1087" y="861"/>
                    <a:pt x="1088" y="850"/>
                    <a:pt x="1098" y="844"/>
                  </a:cubicBezTo>
                  <a:cubicBezTo>
                    <a:pt x="1104" y="836"/>
                    <a:pt x="1105" y="825"/>
                    <a:pt x="1108" y="816"/>
                  </a:cubicBezTo>
                  <a:cubicBezTo>
                    <a:pt x="1110" y="811"/>
                    <a:pt x="1115" y="808"/>
                    <a:pt x="1116" y="803"/>
                  </a:cubicBezTo>
                  <a:cubicBezTo>
                    <a:pt x="1110" y="800"/>
                    <a:pt x="1110" y="805"/>
                    <a:pt x="1102" y="808"/>
                  </a:cubicBezTo>
                  <a:cubicBezTo>
                    <a:pt x="1099" y="802"/>
                    <a:pt x="1104" y="795"/>
                    <a:pt x="1098" y="792"/>
                  </a:cubicBezTo>
                  <a:cubicBezTo>
                    <a:pt x="1094" y="789"/>
                    <a:pt x="1084" y="788"/>
                    <a:pt x="1084" y="788"/>
                  </a:cubicBezTo>
                  <a:cubicBezTo>
                    <a:pt x="1077" y="780"/>
                    <a:pt x="1076" y="783"/>
                    <a:pt x="1067" y="786"/>
                  </a:cubicBezTo>
                  <a:cubicBezTo>
                    <a:pt x="1064" y="788"/>
                    <a:pt x="1057" y="789"/>
                    <a:pt x="1057" y="789"/>
                  </a:cubicBezTo>
                  <a:cubicBezTo>
                    <a:pt x="1054" y="789"/>
                    <a:pt x="1051" y="789"/>
                    <a:pt x="1048" y="788"/>
                  </a:cubicBezTo>
                  <a:cubicBezTo>
                    <a:pt x="1046" y="786"/>
                    <a:pt x="1045" y="778"/>
                    <a:pt x="1045" y="778"/>
                  </a:cubicBezTo>
                  <a:cubicBezTo>
                    <a:pt x="1046" y="778"/>
                    <a:pt x="1048" y="777"/>
                    <a:pt x="1050" y="775"/>
                  </a:cubicBezTo>
                  <a:cubicBezTo>
                    <a:pt x="1060" y="772"/>
                    <a:pt x="1067" y="778"/>
                    <a:pt x="1060" y="763"/>
                  </a:cubicBezTo>
                  <a:cubicBezTo>
                    <a:pt x="1059" y="763"/>
                    <a:pt x="1057" y="761"/>
                    <a:pt x="1056" y="761"/>
                  </a:cubicBezTo>
                  <a:cubicBezTo>
                    <a:pt x="1053" y="761"/>
                    <a:pt x="1048" y="761"/>
                    <a:pt x="1046" y="763"/>
                  </a:cubicBezTo>
                  <a:cubicBezTo>
                    <a:pt x="1046" y="764"/>
                    <a:pt x="1045" y="766"/>
                    <a:pt x="1043" y="767"/>
                  </a:cubicBezTo>
                  <a:cubicBezTo>
                    <a:pt x="1036" y="775"/>
                    <a:pt x="1025" y="777"/>
                    <a:pt x="1016" y="780"/>
                  </a:cubicBezTo>
                  <a:cubicBezTo>
                    <a:pt x="1011" y="780"/>
                    <a:pt x="1006" y="778"/>
                    <a:pt x="1003" y="777"/>
                  </a:cubicBezTo>
                  <a:cubicBezTo>
                    <a:pt x="1002" y="777"/>
                    <a:pt x="997" y="775"/>
                    <a:pt x="997" y="775"/>
                  </a:cubicBezTo>
                  <a:cubicBezTo>
                    <a:pt x="988" y="763"/>
                    <a:pt x="986" y="761"/>
                    <a:pt x="971" y="758"/>
                  </a:cubicBezTo>
                  <a:cubicBezTo>
                    <a:pt x="971" y="753"/>
                    <a:pt x="974" y="747"/>
                    <a:pt x="971" y="742"/>
                  </a:cubicBezTo>
                  <a:cubicBezTo>
                    <a:pt x="969" y="739"/>
                    <a:pt x="960" y="736"/>
                    <a:pt x="957" y="734"/>
                  </a:cubicBezTo>
                  <a:cubicBezTo>
                    <a:pt x="954" y="733"/>
                    <a:pt x="947" y="731"/>
                    <a:pt x="947" y="731"/>
                  </a:cubicBezTo>
                  <a:cubicBezTo>
                    <a:pt x="941" y="725"/>
                    <a:pt x="935" y="722"/>
                    <a:pt x="929" y="716"/>
                  </a:cubicBezTo>
                  <a:cubicBezTo>
                    <a:pt x="930" y="706"/>
                    <a:pt x="932" y="700"/>
                    <a:pt x="941" y="697"/>
                  </a:cubicBezTo>
                  <a:cubicBezTo>
                    <a:pt x="955" y="698"/>
                    <a:pt x="968" y="702"/>
                    <a:pt x="980" y="705"/>
                  </a:cubicBezTo>
                  <a:cubicBezTo>
                    <a:pt x="986" y="711"/>
                    <a:pt x="988" y="716"/>
                    <a:pt x="995" y="720"/>
                  </a:cubicBezTo>
                  <a:cubicBezTo>
                    <a:pt x="1005" y="734"/>
                    <a:pt x="1012" y="736"/>
                    <a:pt x="1025" y="744"/>
                  </a:cubicBezTo>
                  <a:cubicBezTo>
                    <a:pt x="1033" y="742"/>
                    <a:pt x="1045" y="747"/>
                    <a:pt x="1051" y="741"/>
                  </a:cubicBezTo>
                  <a:cubicBezTo>
                    <a:pt x="1060" y="733"/>
                    <a:pt x="1048" y="738"/>
                    <a:pt x="1059" y="734"/>
                  </a:cubicBezTo>
                  <a:cubicBezTo>
                    <a:pt x="1064" y="738"/>
                    <a:pt x="1068" y="739"/>
                    <a:pt x="1073" y="742"/>
                  </a:cubicBezTo>
                  <a:cubicBezTo>
                    <a:pt x="1079" y="752"/>
                    <a:pt x="1093" y="750"/>
                    <a:pt x="1104" y="753"/>
                  </a:cubicBezTo>
                  <a:cubicBezTo>
                    <a:pt x="1121" y="764"/>
                    <a:pt x="1110" y="759"/>
                    <a:pt x="1141" y="761"/>
                  </a:cubicBezTo>
                  <a:cubicBezTo>
                    <a:pt x="1152" y="763"/>
                    <a:pt x="1156" y="766"/>
                    <a:pt x="1163" y="775"/>
                  </a:cubicBezTo>
                  <a:cubicBezTo>
                    <a:pt x="1159" y="788"/>
                    <a:pt x="1167" y="781"/>
                    <a:pt x="1173" y="777"/>
                  </a:cubicBezTo>
                  <a:cubicBezTo>
                    <a:pt x="1175" y="770"/>
                    <a:pt x="1178" y="770"/>
                    <a:pt x="1181" y="764"/>
                  </a:cubicBezTo>
                  <a:cubicBezTo>
                    <a:pt x="1190" y="767"/>
                    <a:pt x="1189" y="772"/>
                    <a:pt x="1187" y="783"/>
                  </a:cubicBezTo>
                  <a:cubicBezTo>
                    <a:pt x="1195" y="789"/>
                    <a:pt x="1206" y="786"/>
                    <a:pt x="1215" y="789"/>
                  </a:cubicBezTo>
                  <a:cubicBezTo>
                    <a:pt x="1221" y="791"/>
                    <a:pt x="1226" y="797"/>
                    <a:pt x="1234" y="800"/>
                  </a:cubicBezTo>
                  <a:cubicBezTo>
                    <a:pt x="1245" y="803"/>
                    <a:pt x="1255" y="808"/>
                    <a:pt x="1265" y="816"/>
                  </a:cubicBezTo>
                  <a:cubicBezTo>
                    <a:pt x="1268" y="827"/>
                    <a:pt x="1272" y="831"/>
                    <a:pt x="1282" y="834"/>
                  </a:cubicBezTo>
                  <a:cubicBezTo>
                    <a:pt x="1286" y="842"/>
                    <a:pt x="1288" y="847"/>
                    <a:pt x="1296" y="852"/>
                  </a:cubicBezTo>
                  <a:cubicBezTo>
                    <a:pt x="1308" y="849"/>
                    <a:pt x="1302" y="850"/>
                    <a:pt x="1314" y="847"/>
                  </a:cubicBezTo>
                  <a:cubicBezTo>
                    <a:pt x="1316" y="845"/>
                    <a:pt x="1319" y="845"/>
                    <a:pt x="1319" y="845"/>
                  </a:cubicBezTo>
                  <a:cubicBezTo>
                    <a:pt x="1328" y="852"/>
                    <a:pt x="1322" y="842"/>
                    <a:pt x="1319" y="839"/>
                  </a:cubicBezTo>
                  <a:cubicBezTo>
                    <a:pt x="1316" y="844"/>
                    <a:pt x="1311" y="847"/>
                    <a:pt x="1310" y="853"/>
                  </a:cubicBezTo>
                  <a:cubicBezTo>
                    <a:pt x="1310" y="856"/>
                    <a:pt x="1307" y="863"/>
                    <a:pt x="1307" y="863"/>
                  </a:cubicBezTo>
                  <a:cubicBezTo>
                    <a:pt x="1308" y="869"/>
                    <a:pt x="1310" y="880"/>
                    <a:pt x="1319" y="880"/>
                  </a:cubicBezTo>
                  <a:lnTo>
                    <a:pt x="1320" y="916"/>
                  </a:lnTo>
                  <a:lnTo>
                    <a:pt x="1348" y="1005"/>
                  </a:lnTo>
                  <a:lnTo>
                    <a:pt x="1373" y="1033"/>
                  </a:lnTo>
                  <a:lnTo>
                    <a:pt x="1416" y="994"/>
                  </a:lnTo>
                  <a:lnTo>
                    <a:pt x="1413" y="967"/>
                  </a:lnTo>
                  <a:lnTo>
                    <a:pt x="1424" y="959"/>
                  </a:lnTo>
                  <a:lnTo>
                    <a:pt x="1423" y="925"/>
                  </a:lnTo>
                  <a:lnTo>
                    <a:pt x="1452" y="916"/>
                  </a:lnTo>
                  <a:lnTo>
                    <a:pt x="1520" y="855"/>
                  </a:lnTo>
                  <a:lnTo>
                    <a:pt x="1533" y="839"/>
                  </a:lnTo>
                  <a:lnTo>
                    <a:pt x="1588" y="824"/>
                  </a:lnTo>
                  <a:lnTo>
                    <a:pt x="1608" y="847"/>
                  </a:lnTo>
                  <a:lnTo>
                    <a:pt x="1602" y="858"/>
                  </a:lnTo>
                  <a:lnTo>
                    <a:pt x="1619" y="875"/>
                  </a:lnTo>
                  <a:lnTo>
                    <a:pt x="1624" y="899"/>
                  </a:lnTo>
                  <a:lnTo>
                    <a:pt x="1641" y="906"/>
                  </a:lnTo>
                  <a:lnTo>
                    <a:pt x="1677" y="892"/>
                  </a:lnTo>
                  <a:lnTo>
                    <a:pt x="1675" y="975"/>
                  </a:lnTo>
                  <a:lnTo>
                    <a:pt x="1684" y="956"/>
                  </a:lnTo>
                  <a:lnTo>
                    <a:pt x="1707" y="1000"/>
                  </a:lnTo>
                  <a:lnTo>
                    <a:pt x="1704" y="1030"/>
                  </a:lnTo>
                  <a:lnTo>
                    <a:pt x="1718" y="1013"/>
                  </a:lnTo>
                  <a:lnTo>
                    <a:pt x="1721" y="997"/>
                  </a:lnTo>
                  <a:lnTo>
                    <a:pt x="1738" y="972"/>
                  </a:lnTo>
                  <a:lnTo>
                    <a:pt x="1728" y="958"/>
                  </a:lnTo>
                  <a:lnTo>
                    <a:pt x="1737" y="942"/>
                  </a:lnTo>
                  <a:lnTo>
                    <a:pt x="1725" y="913"/>
                  </a:lnTo>
                  <a:lnTo>
                    <a:pt x="1732" y="889"/>
                  </a:lnTo>
                  <a:lnTo>
                    <a:pt x="1715" y="895"/>
                  </a:lnTo>
                  <a:lnTo>
                    <a:pt x="1707" y="874"/>
                  </a:lnTo>
                  <a:lnTo>
                    <a:pt x="1701" y="844"/>
                  </a:lnTo>
                  <a:lnTo>
                    <a:pt x="1714" y="816"/>
                  </a:lnTo>
                  <a:lnTo>
                    <a:pt x="1728" y="834"/>
                  </a:lnTo>
                  <a:lnTo>
                    <a:pt x="1721" y="880"/>
                  </a:lnTo>
                  <a:lnTo>
                    <a:pt x="1738" y="849"/>
                  </a:lnTo>
                  <a:lnTo>
                    <a:pt x="1732" y="824"/>
                  </a:lnTo>
                  <a:lnTo>
                    <a:pt x="1752" y="808"/>
                  </a:lnTo>
                  <a:lnTo>
                    <a:pt x="1752" y="797"/>
                  </a:lnTo>
                  <a:lnTo>
                    <a:pt x="1759" y="800"/>
                  </a:lnTo>
                  <a:lnTo>
                    <a:pt x="1796" y="756"/>
                  </a:lnTo>
                  <a:lnTo>
                    <a:pt x="1805" y="684"/>
                  </a:lnTo>
                  <a:lnTo>
                    <a:pt x="1810" y="655"/>
                  </a:lnTo>
                  <a:lnTo>
                    <a:pt x="1794" y="664"/>
                  </a:lnTo>
                  <a:lnTo>
                    <a:pt x="1788" y="655"/>
                  </a:lnTo>
                  <a:lnTo>
                    <a:pt x="1800" y="638"/>
                  </a:lnTo>
                  <a:lnTo>
                    <a:pt x="1776" y="592"/>
                  </a:lnTo>
                  <a:lnTo>
                    <a:pt x="1763" y="580"/>
                  </a:lnTo>
                  <a:lnTo>
                    <a:pt x="1783" y="544"/>
                  </a:lnTo>
                  <a:lnTo>
                    <a:pt x="1762" y="539"/>
                  </a:lnTo>
                  <a:lnTo>
                    <a:pt x="1743" y="531"/>
                  </a:lnTo>
                  <a:lnTo>
                    <a:pt x="1751" y="503"/>
                  </a:lnTo>
                  <a:lnTo>
                    <a:pt x="1763" y="487"/>
                  </a:lnTo>
                  <a:lnTo>
                    <a:pt x="1766" y="519"/>
                  </a:lnTo>
                  <a:lnTo>
                    <a:pt x="1788" y="498"/>
                  </a:lnTo>
                  <a:lnTo>
                    <a:pt x="1805" y="497"/>
                  </a:lnTo>
                  <a:lnTo>
                    <a:pt x="1797" y="519"/>
                  </a:lnTo>
                  <a:lnTo>
                    <a:pt x="1824" y="528"/>
                  </a:lnTo>
                  <a:lnTo>
                    <a:pt x="1816" y="545"/>
                  </a:lnTo>
                  <a:lnTo>
                    <a:pt x="1830" y="559"/>
                  </a:lnTo>
                  <a:lnTo>
                    <a:pt x="1830" y="588"/>
                  </a:lnTo>
                  <a:lnTo>
                    <a:pt x="1861" y="559"/>
                  </a:lnTo>
                  <a:lnTo>
                    <a:pt x="1850" y="531"/>
                  </a:lnTo>
                  <a:lnTo>
                    <a:pt x="1821" y="489"/>
                  </a:lnTo>
                  <a:lnTo>
                    <a:pt x="1830" y="473"/>
                  </a:lnTo>
                  <a:lnTo>
                    <a:pt x="1824" y="448"/>
                  </a:lnTo>
                  <a:lnTo>
                    <a:pt x="1844" y="427"/>
                  </a:lnTo>
                  <a:lnTo>
                    <a:pt x="1868" y="416"/>
                  </a:lnTo>
                  <a:lnTo>
                    <a:pt x="1867" y="367"/>
                  </a:lnTo>
                  <a:lnTo>
                    <a:pt x="1865" y="333"/>
                  </a:lnTo>
                  <a:lnTo>
                    <a:pt x="1858" y="302"/>
                  </a:lnTo>
                  <a:lnTo>
                    <a:pt x="1830" y="248"/>
                  </a:lnTo>
                  <a:lnTo>
                    <a:pt x="1825" y="275"/>
                  </a:lnTo>
                  <a:lnTo>
                    <a:pt x="1807" y="258"/>
                  </a:lnTo>
                  <a:lnTo>
                    <a:pt x="1790" y="266"/>
                  </a:lnTo>
                  <a:lnTo>
                    <a:pt x="1805" y="226"/>
                  </a:lnTo>
                  <a:lnTo>
                    <a:pt x="1821" y="192"/>
                  </a:lnTo>
                  <a:lnTo>
                    <a:pt x="1850" y="176"/>
                  </a:lnTo>
                  <a:lnTo>
                    <a:pt x="1853" y="161"/>
                  </a:lnTo>
                  <a:lnTo>
                    <a:pt x="1873" y="155"/>
                  </a:lnTo>
                  <a:lnTo>
                    <a:pt x="1873" y="170"/>
                  </a:lnTo>
                  <a:lnTo>
                    <a:pt x="1896" y="145"/>
                  </a:lnTo>
                  <a:lnTo>
                    <a:pt x="1882" y="139"/>
                  </a:lnTo>
                  <a:lnTo>
                    <a:pt x="1882" y="120"/>
                  </a:lnTo>
                  <a:lnTo>
                    <a:pt x="1899" y="108"/>
                  </a:lnTo>
                  <a:lnTo>
                    <a:pt x="1906" y="122"/>
                  </a:lnTo>
                  <a:lnTo>
                    <a:pt x="1929" y="100"/>
                  </a:lnTo>
                  <a:lnTo>
                    <a:pt x="1926" y="120"/>
                  </a:lnTo>
                  <a:lnTo>
                    <a:pt x="1927" y="136"/>
                  </a:lnTo>
                  <a:lnTo>
                    <a:pt x="1926" y="158"/>
                  </a:lnTo>
                  <a:lnTo>
                    <a:pt x="1918" y="175"/>
                  </a:lnTo>
                  <a:lnTo>
                    <a:pt x="1932" y="197"/>
                  </a:lnTo>
                  <a:lnTo>
                    <a:pt x="1938" y="212"/>
                  </a:lnTo>
                  <a:lnTo>
                    <a:pt x="1947" y="209"/>
                  </a:lnTo>
                  <a:lnTo>
                    <a:pt x="1992" y="256"/>
                  </a:lnTo>
                  <a:lnTo>
                    <a:pt x="2002" y="233"/>
                  </a:lnTo>
                  <a:lnTo>
                    <a:pt x="2014" y="216"/>
                  </a:lnTo>
                  <a:lnTo>
                    <a:pt x="1994" y="205"/>
                  </a:lnTo>
                  <a:lnTo>
                    <a:pt x="1999" y="184"/>
                  </a:lnTo>
                  <a:lnTo>
                    <a:pt x="1999" y="172"/>
                  </a:lnTo>
                  <a:lnTo>
                    <a:pt x="1978" y="150"/>
                  </a:lnTo>
                  <a:lnTo>
                    <a:pt x="1960" y="147"/>
                  </a:lnTo>
                  <a:lnTo>
                    <a:pt x="1943" y="123"/>
                  </a:lnTo>
                  <a:lnTo>
                    <a:pt x="1966" y="119"/>
                  </a:lnTo>
                  <a:lnTo>
                    <a:pt x="1977" y="100"/>
                  </a:lnTo>
                  <a:lnTo>
                    <a:pt x="1991" y="106"/>
                  </a:lnTo>
                  <a:lnTo>
                    <a:pt x="2005" y="98"/>
                  </a:lnTo>
                  <a:lnTo>
                    <a:pt x="1990" y="80"/>
                  </a:lnTo>
                  <a:lnTo>
                    <a:pt x="2002" y="69"/>
                  </a:lnTo>
                  <a:lnTo>
                    <a:pt x="2021" y="68"/>
                  </a:lnTo>
                  <a:lnTo>
                    <a:pt x="2000" y="53"/>
                  </a:lnTo>
                  <a:lnTo>
                    <a:pt x="1975" y="51"/>
                  </a:lnTo>
                  <a:lnTo>
                    <a:pt x="1990" y="32"/>
                  </a:lnTo>
                  <a:lnTo>
                    <a:pt x="1989" y="11"/>
                  </a:lnTo>
                  <a:lnTo>
                    <a:pt x="2005" y="27"/>
                  </a:lnTo>
                  <a:lnTo>
                    <a:pt x="2015" y="18"/>
                  </a:lnTo>
                  <a:lnTo>
                    <a:pt x="2024" y="21"/>
                  </a:lnTo>
                  <a:lnTo>
                    <a:pt x="2038" y="36"/>
                  </a:lnTo>
                  <a:lnTo>
                    <a:pt x="2060" y="33"/>
                  </a:lnTo>
                  <a:lnTo>
                    <a:pt x="2042" y="15"/>
                  </a:lnTo>
                  <a:lnTo>
                    <a:pt x="2038" y="0"/>
                  </a:lnTo>
                  <a:lnTo>
                    <a:pt x="2006" y="5"/>
                  </a:lnTo>
                  <a:lnTo>
                    <a:pt x="1994" y="0"/>
                  </a:lnTo>
                  <a:lnTo>
                    <a:pt x="1955" y="11"/>
                  </a:lnTo>
                  <a:lnTo>
                    <a:pt x="1913" y="18"/>
                  </a:lnTo>
                  <a:lnTo>
                    <a:pt x="1886" y="30"/>
                  </a:lnTo>
                  <a:lnTo>
                    <a:pt x="1885" y="47"/>
                  </a:lnTo>
                  <a:lnTo>
                    <a:pt x="1864" y="50"/>
                  </a:lnTo>
                  <a:cubicBezTo>
                    <a:pt x="1858" y="55"/>
                    <a:pt x="1854" y="75"/>
                    <a:pt x="1847" y="77"/>
                  </a:cubicBezTo>
                  <a:cubicBezTo>
                    <a:pt x="1839" y="82"/>
                    <a:pt x="1830" y="65"/>
                    <a:pt x="1820" y="63"/>
                  </a:cubicBezTo>
                  <a:lnTo>
                    <a:pt x="1786" y="66"/>
                  </a:lnTo>
                  <a:lnTo>
                    <a:pt x="1732" y="56"/>
                  </a:lnTo>
                  <a:lnTo>
                    <a:pt x="1709" y="62"/>
                  </a:lnTo>
                  <a:lnTo>
                    <a:pt x="1678" y="56"/>
                  </a:lnTo>
                  <a:lnTo>
                    <a:pt x="1666" y="47"/>
                  </a:lnTo>
                  <a:lnTo>
                    <a:pt x="1643" y="50"/>
                  </a:lnTo>
                  <a:cubicBezTo>
                    <a:pt x="1635" y="52"/>
                    <a:pt x="1626" y="57"/>
                    <a:pt x="1618" y="60"/>
                  </a:cubicBezTo>
                  <a:cubicBezTo>
                    <a:pt x="1610" y="63"/>
                    <a:pt x="1603" y="67"/>
                    <a:pt x="1597" y="71"/>
                  </a:cubicBezTo>
                  <a:cubicBezTo>
                    <a:pt x="1591" y="75"/>
                    <a:pt x="1587" y="84"/>
                    <a:pt x="1583" y="83"/>
                  </a:cubicBezTo>
                  <a:cubicBezTo>
                    <a:pt x="1571" y="90"/>
                    <a:pt x="1576" y="67"/>
                    <a:pt x="1571" y="65"/>
                  </a:cubicBezTo>
                  <a:lnTo>
                    <a:pt x="1553" y="69"/>
                  </a:lnTo>
                  <a:cubicBezTo>
                    <a:pt x="1544" y="66"/>
                    <a:pt x="1531" y="50"/>
                    <a:pt x="1517" y="47"/>
                  </a:cubicBezTo>
                  <a:cubicBezTo>
                    <a:pt x="1503" y="46"/>
                    <a:pt x="1479" y="45"/>
                    <a:pt x="1468" y="48"/>
                  </a:cubicBezTo>
                  <a:cubicBezTo>
                    <a:pt x="1457" y="51"/>
                    <a:pt x="1461" y="63"/>
                    <a:pt x="1451" y="63"/>
                  </a:cubicBezTo>
                  <a:cubicBezTo>
                    <a:pt x="1439" y="66"/>
                    <a:pt x="1419" y="48"/>
                    <a:pt x="1408" y="47"/>
                  </a:cubicBezTo>
                  <a:cubicBezTo>
                    <a:pt x="1397" y="46"/>
                    <a:pt x="1390" y="59"/>
                    <a:pt x="1382" y="59"/>
                  </a:cubicBezTo>
                  <a:cubicBezTo>
                    <a:pt x="1374" y="59"/>
                    <a:pt x="1362" y="52"/>
                    <a:pt x="1357" y="47"/>
                  </a:cubicBezTo>
                  <a:cubicBezTo>
                    <a:pt x="1352" y="42"/>
                    <a:pt x="1356" y="36"/>
                    <a:pt x="1349" y="30"/>
                  </a:cubicBezTo>
                  <a:cubicBezTo>
                    <a:pt x="1333" y="26"/>
                    <a:pt x="1330" y="13"/>
                    <a:pt x="1318" y="11"/>
                  </a:cubicBezTo>
                  <a:cubicBezTo>
                    <a:pt x="1306" y="9"/>
                    <a:pt x="1287" y="20"/>
                    <a:pt x="1277" y="20"/>
                  </a:cubicBezTo>
                  <a:cubicBezTo>
                    <a:pt x="1267" y="20"/>
                    <a:pt x="1268" y="10"/>
                    <a:pt x="1259" y="9"/>
                  </a:cubicBezTo>
                  <a:lnTo>
                    <a:pt x="1222" y="14"/>
                  </a:lnTo>
                  <a:lnTo>
                    <a:pt x="1210" y="32"/>
                  </a:lnTo>
                  <a:cubicBezTo>
                    <a:pt x="1203" y="35"/>
                    <a:pt x="1187" y="28"/>
                    <a:pt x="1178" y="29"/>
                  </a:cubicBezTo>
                  <a:cubicBezTo>
                    <a:pt x="1169" y="30"/>
                    <a:pt x="1164" y="36"/>
                    <a:pt x="1154" y="39"/>
                  </a:cubicBezTo>
                  <a:cubicBezTo>
                    <a:pt x="1144" y="42"/>
                    <a:pt x="1124" y="44"/>
                    <a:pt x="1120" y="48"/>
                  </a:cubicBezTo>
                  <a:cubicBezTo>
                    <a:pt x="1109" y="57"/>
                    <a:pt x="1132" y="61"/>
                    <a:pt x="1132" y="65"/>
                  </a:cubicBezTo>
                  <a:cubicBezTo>
                    <a:pt x="1132" y="69"/>
                    <a:pt x="1126" y="70"/>
                    <a:pt x="1118" y="72"/>
                  </a:cubicBezTo>
                  <a:cubicBezTo>
                    <a:pt x="1110" y="74"/>
                    <a:pt x="1084" y="72"/>
                    <a:pt x="1085" y="77"/>
                  </a:cubicBezTo>
                  <a:cubicBezTo>
                    <a:pt x="1085" y="86"/>
                    <a:pt x="1126" y="103"/>
                    <a:pt x="1127" y="105"/>
                  </a:cubicBezTo>
                  <a:lnTo>
                    <a:pt x="1090" y="90"/>
                  </a:lnTo>
                  <a:lnTo>
                    <a:pt x="1072" y="95"/>
                  </a:lnTo>
                  <a:cubicBezTo>
                    <a:pt x="1063" y="93"/>
                    <a:pt x="1039" y="65"/>
                    <a:pt x="1033" y="80"/>
                  </a:cubicBezTo>
                  <a:cubicBezTo>
                    <a:pt x="1027" y="95"/>
                    <a:pt x="1077" y="132"/>
                    <a:pt x="1084" y="147"/>
                  </a:cubicBezTo>
                  <a:lnTo>
                    <a:pt x="1075" y="171"/>
                  </a:lnTo>
                  <a:lnTo>
                    <a:pt x="1040" y="170"/>
                  </a:lnTo>
                  <a:cubicBezTo>
                    <a:pt x="1040" y="170"/>
                    <a:pt x="1061" y="164"/>
                    <a:pt x="1060" y="155"/>
                  </a:cubicBezTo>
                  <a:cubicBezTo>
                    <a:pt x="1059" y="146"/>
                    <a:pt x="1043" y="127"/>
                    <a:pt x="1031" y="113"/>
                  </a:cubicBezTo>
                  <a:cubicBezTo>
                    <a:pt x="1025" y="101"/>
                    <a:pt x="1030" y="84"/>
                    <a:pt x="1024" y="81"/>
                  </a:cubicBezTo>
                  <a:cubicBezTo>
                    <a:pt x="1018" y="78"/>
                    <a:pt x="997" y="65"/>
                    <a:pt x="989" y="71"/>
                  </a:cubicBezTo>
                  <a:cubicBezTo>
                    <a:pt x="968" y="74"/>
                    <a:pt x="970" y="107"/>
                    <a:pt x="974" y="116"/>
                  </a:cubicBezTo>
                  <a:cubicBezTo>
                    <a:pt x="978" y="125"/>
                    <a:pt x="1009" y="122"/>
                    <a:pt x="1012" y="125"/>
                  </a:cubicBezTo>
                  <a:cubicBezTo>
                    <a:pt x="1028" y="153"/>
                    <a:pt x="1005" y="143"/>
                    <a:pt x="989" y="134"/>
                  </a:cubicBezTo>
                  <a:cubicBezTo>
                    <a:pt x="973" y="125"/>
                    <a:pt x="968" y="128"/>
                    <a:pt x="958" y="128"/>
                  </a:cubicBezTo>
                  <a:cubicBezTo>
                    <a:pt x="948" y="128"/>
                    <a:pt x="931" y="133"/>
                    <a:pt x="926" y="137"/>
                  </a:cubicBezTo>
                  <a:cubicBezTo>
                    <a:pt x="921" y="141"/>
                    <a:pt x="939" y="157"/>
                    <a:pt x="926" y="152"/>
                  </a:cubicBezTo>
                  <a:cubicBezTo>
                    <a:pt x="913" y="147"/>
                    <a:pt x="899" y="149"/>
                    <a:pt x="886" y="147"/>
                  </a:cubicBezTo>
                  <a:cubicBezTo>
                    <a:pt x="873" y="145"/>
                    <a:pt x="863" y="136"/>
                    <a:pt x="847" y="140"/>
                  </a:cubicBezTo>
                  <a:cubicBezTo>
                    <a:pt x="825" y="147"/>
                    <a:pt x="794" y="185"/>
                    <a:pt x="787" y="171"/>
                  </a:cubicBezTo>
                  <a:cubicBezTo>
                    <a:pt x="780" y="157"/>
                    <a:pt x="800" y="155"/>
                    <a:pt x="800" y="150"/>
                  </a:cubicBezTo>
                  <a:cubicBezTo>
                    <a:pt x="800" y="145"/>
                    <a:pt x="796" y="138"/>
                    <a:pt x="790" y="138"/>
                  </a:cubicBezTo>
                  <a:cubicBezTo>
                    <a:pt x="784" y="138"/>
                    <a:pt x="764" y="144"/>
                    <a:pt x="763" y="152"/>
                  </a:cubicBezTo>
                  <a:cubicBezTo>
                    <a:pt x="761" y="163"/>
                    <a:pt x="783" y="181"/>
                    <a:pt x="782" y="186"/>
                  </a:cubicBezTo>
                  <a:cubicBezTo>
                    <a:pt x="781" y="191"/>
                    <a:pt x="765" y="180"/>
                    <a:pt x="758" y="183"/>
                  </a:cubicBezTo>
                  <a:cubicBezTo>
                    <a:pt x="751" y="186"/>
                    <a:pt x="746" y="207"/>
                    <a:pt x="742" y="203"/>
                  </a:cubicBezTo>
                  <a:lnTo>
                    <a:pt x="728" y="189"/>
                  </a:lnTo>
                  <a:lnTo>
                    <a:pt x="746" y="170"/>
                  </a:lnTo>
                  <a:lnTo>
                    <a:pt x="733" y="158"/>
                  </a:lnTo>
                  <a:cubicBezTo>
                    <a:pt x="727" y="155"/>
                    <a:pt x="718" y="150"/>
                    <a:pt x="712" y="149"/>
                  </a:cubicBezTo>
                  <a:cubicBezTo>
                    <a:pt x="706" y="148"/>
                    <a:pt x="701" y="154"/>
                    <a:pt x="698" y="152"/>
                  </a:cubicBezTo>
                  <a:cubicBezTo>
                    <a:pt x="695" y="150"/>
                    <a:pt x="698" y="139"/>
                    <a:pt x="695" y="138"/>
                  </a:cubicBezTo>
                  <a:cubicBezTo>
                    <a:pt x="692" y="137"/>
                    <a:pt x="685" y="146"/>
                    <a:pt x="680" y="146"/>
                  </a:cubicBezTo>
                  <a:cubicBezTo>
                    <a:pt x="675" y="146"/>
                    <a:pt x="677" y="142"/>
                    <a:pt x="667" y="140"/>
                  </a:cubicBezTo>
                  <a:cubicBezTo>
                    <a:pt x="657" y="138"/>
                    <a:pt x="632" y="139"/>
                    <a:pt x="622" y="135"/>
                  </a:cubicBezTo>
                  <a:cubicBezTo>
                    <a:pt x="612" y="131"/>
                    <a:pt x="632" y="117"/>
                    <a:pt x="608" y="113"/>
                  </a:cubicBezTo>
                  <a:cubicBezTo>
                    <a:pt x="584" y="109"/>
                    <a:pt x="590" y="119"/>
                    <a:pt x="583" y="119"/>
                  </a:cubicBezTo>
                  <a:lnTo>
                    <a:pt x="568" y="114"/>
                  </a:lnTo>
                  <a:cubicBezTo>
                    <a:pt x="555" y="116"/>
                    <a:pt x="521" y="125"/>
                    <a:pt x="505" y="131"/>
                  </a:cubicBezTo>
                  <a:cubicBezTo>
                    <a:pt x="482" y="140"/>
                    <a:pt x="485" y="140"/>
                    <a:pt x="472" y="152"/>
                  </a:cubicBezTo>
                  <a:cubicBezTo>
                    <a:pt x="459" y="164"/>
                    <a:pt x="443" y="192"/>
                    <a:pt x="428" y="204"/>
                  </a:cubicBezTo>
                  <a:cubicBezTo>
                    <a:pt x="410" y="223"/>
                    <a:pt x="393" y="217"/>
                    <a:pt x="382" y="224"/>
                  </a:cubicBezTo>
                  <a:lnTo>
                    <a:pt x="364" y="248"/>
                  </a:lnTo>
                  <a:lnTo>
                    <a:pt x="368" y="290"/>
                  </a:lnTo>
                  <a:lnTo>
                    <a:pt x="389" y="306"/>
                  </a:lnTo>
                  <a:lnTo>
                    <a:pt x="436" y="290"/>
                  </a:lnTo>
                  <a:cubicBezTo>
                    <a:pt x="447" y="296"/>
                    <a:pt x="448" y="335"/>
                    <a:pt x="457" y="341"/>
                  </a:cubicBezTo>
                  <a:cubicBezTo>
                    <a:pt x="468" y="348"/>
                    <a:pt x="486" y="330"/>
                    <a:pt x="491" y="324"/>
                  </a:cubicBezTo>
                  <a:lnTo>
                    <a:pt x="496" y="300"/>
                  </a:lnTo>
                  <a:lnTo>
                    <a:pt x="514" y="281"/>
                  </a:lnTo>
                  <a:cubicBezTo>
                    <a:pt x="515" y="270"/>
                    <a:pt x="499" y="245"/>
                    <a:pt x="502" y="234"/>
                  </a:cubicBezTo>
                  <a:cubicBezTo>
                    <a:pt x="505" y="225"/>
                    <a:pt x="526" y="220"/>
                    <a:pt x="535" y="213"/>
                  </a:cubicBezTo>
                  <a:cubicBezTo>
                    <a:pt x="544" y="206"/>
                    <a:pt x="546" y="192"/>
                    <a:pt x="554" y="191"/>
                  </a:cubicBezTo>
                  <a:cubicBezTo>
                    <a:pt x="567" y="190"/>
                    <a:pt x="580" y="200"/>
                    <a:pt x="581" y="204"/>
                  </a:cubicBezTo>
                  <a:cubicBezTo>
                    <a:pt x="581" y="208"/>
                    <a:pt x="560" y="200"/>
                    <a:pt x="557" y="215"/>
                  </a:cubicBezTo>
                  <a:cubicBezTo>
                    <a:pt x="554" y="230"/>
                    <a:pt x="535" y="233"/>
                    <a:pt x="533" y="242"/>
                  </a:cubicBezTo>
                  <a:lnTo>
                    <a:pt x="548" y="267"/>
                  </a:lnTo>
                  <a:lnTo>
                    <a:pt x="571" y="276"/>
                  </a:lnTo>
                  <a:lnTo>
                    <a:pt x="598" y="264"/>
                  </a:lnTo>
                  <a:lnTo>
                    <a:pt x="625" y="261"/>
                  </a:lnTo>
                  <a:cubicBezTo>
                    <a:pt x="632" y="263"/>
                    <a:pt x="645" y="271"/>
                    <a:pt x="638" y="276"/>
                  </a:cubicBezTo>
                  <a:cubicBezTo>
                    <a:pt x="631" y="281"/>
                    <a:pt x="593" y="287"/>
                    <a:pt x="584" y="293"/>
                  </a:cubicBezTo>
                  <a:cubicBezTo>
                    <a:pt x="575" y="299"/>
                    <a:pt x="587" y="309"/>
                    <a:pt x="581" y="311"/>
                  </a:cubicBezTo>
                  <a:cubicBezTo>
                    <a:pt x="567" y="319"/>
                    <a:pt x="556" y="301"/>
                    <a:pt x="550" y="303"/>
                  </a:cubicBezTo>
                  <a:lnTo>
                    <a:pt x="547" y="323"/>
                  </a:lnTo>
                  <a:lnTo>
                    <a:pt x="536" y="350"/>
                  </a:lnTo>
                  <a:lnTo>
                    <a:pt x="512" y="351"/>
                  </a:lnTo>
                  <a:lnTo>
                    <a:pt x="476" y="360"/>
                  </a:lnTo>
                  <a:lnTo>
                    <a:pt x="457" y="351"/>
                  </a:lnTo>
                  <a:lnTo>
                    <a:pt x="443" y="357"/>
                  </a:lnTo>
                  <a:lnTo>
                    <a:pt x="419" y="342"/>
                  </a:lnTo>
                  <a:cubicBezTo>
                    <a:pt x="417" y="335"/>
                    <a:pt x="433" y="329"/>
                    <a:pt x="428" y="317"/>
                  </a:cubicBezTo>
                  <a:cubicBezTo>
                    <a:pt x="423" y="305"/>
                    <a:pt x="396" y="313"/>
                    <a:pt x="392" y="321"/>
                  </a:cubicBezTo>
                  <a:lnTo>
                    <a:pt x="397" y="362"/>
                  </a:lnTo>
                  <a:lnTo>
                    <a:pt x="373" y="362"/>
                  </a:lnTo>
                  <a:cubicBezTo>
                    <a:pt x="365" y="366"/>
                    <a:pt x="355" y="380"/>
                    <a:pt x="347" y="386"/>
                  </a:cubicBezTo>
                  <a:cubicBezTo>
                    <a:pt x="339" y="392"/>
                    <a:pt x="332" y="379"/>
                    <a:pt x="322" y="399"/>
                  </a:cubicBezTo>
                  <a:cubicBezTo>
                    <a:pt x="312" y="419"/>
                    <a:pt x="301" y="411"/>
                    <a:pt x="293" y="414"/>
                  </a:cubicBezTo>
                  <a:cubicBezTo>
                    <a:pt x="285" y="417"/>
                    <a:pt x="280" y="414"/>
                    <a:pt x="275" y="416"/>
                  </a:cubicBezTo>
                  <a:cubicBezTo>
                    <a:pt x="270" y="418"/>
                    <a:pt x="267" y="426"/>
                    <a:pt x="260" y="426"/>
                  </a:cubicBezTo>
                  <a:cubicBezTo>
                    <a:pt x="253" y="426"/>
                    <a:pt x="238" y="417"/>
                    <a:pt x="232" y="419"/>
                  </a:cubicBezTo>
                  <a:cubicBezTo>
                    <a:pt x="226" y="421"/>
                    <a:pt x="221" y="432"/>
                    <a:pt x="226" y="437"/>
                  </a:cubicBezTo>
                  <a:lnTo>
                    <a:pt x="263" y="449"/>
                  </a:lnTo>
                  <a:lnTo>
                    <a:pt x="272" y="474"/>
                  </a:lnTo>
                  <a:lnTo>
                    <a:pt x="262" y="503"/>
                  </a:lnTo>
                  <a:cubicBezTo>
                    <a:pt x="251" y="507"/>
                    <a:pt x="223" y="499"/>
                    <a:pt x="206" y="498"/>
                  </a:cubicBezTo>
                  <a:cubicBezTo>
                    <a:pt x="189" y="497"/>
                    <a:pt x="164" y="492"/>
                    <a:pt x="158" y="498"/>
                  </a:cubicBezTo>
                  <a:cubicBezTo>
                    <a:pt x="152" y="504"/>
                    <a:pt x="167" y="527"/>
                    <a:pt x="167" y="537"/>
                  </a:cubicBezTo>
                  <a:cubicBezTo>
                    <a:pt x="167" y="547"/>
                    <a:pt x="159" y="551"/>
                    <a:pt x="157" y="557"/>
                  </a:cubicBezTo>
                  <a:cubicBezTo>
                    <a:pt x="155" y="563"/>
                    <a:pt x="161" y="569"/>
                    <a:pt x="157" y="576"/>
                  </a:cubicBezTo>
                  <a:cubicBezTo>
                    <a:pt x="153" y="583"/>
                    <a:pt x="127" y="594"/>
                    <a:pt x="130" y="597"/>
                  </a:cubicBezTo>
                  <a:cubicBezTo>
                    <a:pt x="139" y="606"/>
                    <a:pt x="160" y="592"/>
                    <a:pt x="176" y="592"/>
                  </a:cubicBezTo>
                  <a:lnTo>
                    <a:pt x="226" y="598"/>
                  </a:lnTo>
                  <a:lnTo>
                    <a:pt x="260" y="588"/>
                  </a:lnTo>
                  <a:lnTo>
                    <a:pt x="274" y="576"/>
                  </a:lnTo>
                  <a:cubicBezTo>
                    <a:pt x="282" y="573"/>
                    <a:pt x="306" y="573"/>
                    <a:pt x="307" y="569"/>
                  </a:cubicBezTo>
                  <a:cubicBezTo>
                    <a:pt x="321" y="557"/>
                    <a:pt x="283" y="559"/>
                    <a:pt x="283" y="552"/>
                  </a:cubicBezTo>
                  <a:cubicBezTo>
                    <a:pt x="283" y="545"/>
                    <a:pt x="300" y="533"/>
                    <a:pt x="307" y="528"/>
                  </a:cubicBezTo>
                  <a:lnTo>
                    <a:pt x="325" y="522"/>
                  </a:lnTo>
                  <a:lnTo>
                    <a:pt x="320" y="503"/>
                  </a:lnTo>
                  <a:cubicBezTo>
                    <a:pt x="323" y="499"/>
                    <a:pt x="336" y="495"/>
                    <a:pt x="342" y="495"/>
                  </a:cubicBezTo>
                  <a:cubicBezTo>
                    <a:pt x="348" y="495"/>
                    <a:pt x="350" y="506"/>
                    <a:pt x="358" y="505"/>
                  </a:cubicBezTo>
                  <a:cubicBezTo>
                    <a:pt x="366" y="504"/>
                    <a:pt x="384" y="490"/>
                    <a:pt x="393" y="491"/>
                  </a:cubicBezTo>
                  <a:lnTo>
                    <a:pt x="415" y="510"/>
                  </a:lnTo>
                  <a:cubicBezTo>
                    <a:pt x="416" y="517"/>
                    <a:pt x="407" y="520"/>
                    <a:pt x="401" y="530"/>
                  </a:cubicBezTo>
                  <a:lnTo>
                    <a:pt x="381" y="573"/>
                  </a:lnTo>
                  <a:lnTo>
                    <a:pt x="406" y="576"/>
                  </a:lnTo>
                  <a:lnTo>
                    <a:pt x="412" y="561"/>
                  </a:lnTo>
                  <a:lnTo>
                    <a:pt x="404" y="543"/>
                  </a:lnTo>
                  <a:cubicBezTo>
                    <a:pt x="406" y="539"/>
                    <a:pt x="417" y="541"/>
                    <a:pt x="423" y="538"/>
                  </a:cubicBezTo>
                  <a:cubicBezTo>
                    <a:pt x="430" y="537"/>
                    <a:pt x="435" y="526"/>
                    <a:pt x="441" y="527"/>
                  </a:cubicBezTo>
                  <a:cubicBezTo>
                    <a:pt x="447" y="528"/>
                    <a:pt x="453" y="542"/>
                    <a:pt x="460" y="547"/>
                  </a:cubicBezTo>
                  <a:lnTo>
                    <a:pt x="483" y="559"/>
                  </a:lnTo>
                  <a:lnTo>
                    <a:pt x="490" y="573"/>
                  </a:lnTo>
                  <a:lnTo>
                    <a:pt x="493" y="590"/>
                  </a:lnTo>
                  <a:lnTo>
                    <a:pt x="508" y="579"/>
                  </a:lnTo>
                  <a:cubicBezTo>
                    <a:pt x="508" y="579"/>
                    <a:pt x="507" y="566"/>
                    <a:pt x="509" y="564"/>
                  </a:cubicBezTo>
                  <a:cubicBezTo>
                    <a:pt x="513" y="561"/>
                    <a:pt x="512" y="581"/>
                    <a:pt x="521" y="569"/>
                  </a:cubicBezTo>
                  <a:cubicBezTo>
                    <a:pt x="530" y="557"/>
                    <a:pt x="525" y="556"/>
                    <a:pt x="515" y="549"/>
                  </a:cubicBezTo>
                  <a:lnTo>
                    <a:pt x="468" y="523"/>
                  </a:lnTo>
                  <a:lnTo>
                    <a:pt x="441" y="508"/>
                  </a:lnTo>
                  <a:lnTo>
                    <a:pt x="455" y="480"/>
                  </a:lnTo>
                  <a:lnTo>
                    <a:pt x="464" y="498"/>
                  </a:lnTo>
                  <a:lnTo>
                    <a:pt x="487" y="512"/>
                  </a:lnTo>
                  <a:lnTo>
                    <a:pt x="517" y="527"/>
                  </a:lnTo>
                  <a:cubicBezTo>
                    <a:pt x="526" y="535"/>
                    <a:pt x="529" y="546"/>
                    <a:pt x="539" y="559"/>
                  </a:cubicBezTo>
                  <a:cubicBezTo>
                    <a:pt x="549" y="572"/>
                    <a:pt x="570" y="602"/>
                    <a:pt x="579" y="608"/>
                  </a:cubicBezTo>
                  <a:cubicBezTo>
                    <a:pt x="588" y="614"/>
                    <a:pt x="588" y="598"/>
                    <a:pt x="592" y="597"/>
                  </a:cubicBezTo>
                  <a:cubicBezTo>
                    <a:pt x="596" y="594"/>
                    <a:pt x="604" y="602"/>
                    <a:pt x="604" y="599"/>
                  </a:cubicBezTo>
                  <a:cubicBezTo>
                    <a:pt x="604" y="596"/>
                    <a:pt x="596" y="583"/>
                    <a:pt x="593" y="578"/>
                  </a:cubicBezTo>
                  <a:cubicBezTo>
                    <a:pt x="589" y="574"/>
                    <a:pt x="590" y="568"/>
                    <a:pt x="587" y="567"/>
                  </a:cubicBezTo>
                  <a:cubicBezTo>
                    <a:pt x="585" y="563"/>
                    <a:pt x="583" y="558"/>
                    <a:pt x="584" y="555"/>
                  </a:cubicBezTo>
                  <a:cubicBezTo>
                    <a:pt x="585" y="552"/>
                    <a:pt x="589" y="550"/>
                    <a:pt x="592" y="548"/>
                  </a:cubicBezTo>
                  <a:lnTo>
                    <a:pt x="601" y="542"/>
                  </a:lnTo>
                  <a:cubicBezTo>
                    <a:pt x="607" y="541"/>
                    <a:pt x="621" y="541"/>
                    <a:pt x="627" y="541"/>
                  </a:cubicBezTo>
                  <a:cubicBezTo>
                    <a:pt x="633" y="541"/>
                    <a:pt x="636" y="541"/>
                    <a:pt x="640" y="539"/>
                  </a:cubicBezTo>
                  <a:cubicBezTo>
                    <a:pt x="644" y="537"/>
                    <a:pt x="648" y="532"/>
                    <a:pt x="650" y="528"/>
                  </a:cubicBezTo>
                  <a:lnTo>
                    <a:pt x="653" y="513"/>
                  </a:lnTo>
                  <a:lnTo>
                    <a:pt x="639" y="505"/>
                  </a:lnTo>
                  <a:cubicBezTo>
                    <a:pt x="639" y="503"/>
                    <a:pt x="650" y="505"/>
                    <a:pt x="655" y="501"/>
                  </a:cubicBezTo>
                  <a:cubicBezTo>
                    <a:pt x="660" y="497"/>
                    <a:pt x="665" y="488"/>
                    <a:pt x="670" y="483"/>
                  </a:cubicBezTo>
                  <a:cubicBezTo>
                    <a:pt x="675" y="478"/>
                    <a:pt x="681" y="471"/>
                    <a:pt x="686" y="470"/>
                  </a:cubicBezTo>
                  <a:lnTo>
                    <a:pt x="703" y="476"/>
                  </a:lnTo>
                  <a:lnTo>
                    <a:pt x="718" y="494"/>
                  </a:lnTo>
                  <a:cubicBezTo>
                    <a:pt x="723" y="498"/>
                    <a:pt x="727" y="503"/>
                    <a:pt x="731" y="501"/>
                  </a:cubicBezTo>
                  <a:cubicBezTo>
                    <a:pt x="735" y="499"/>
                    <a:pt x="742" y="488"/>
                    <a:pt x="742" y="482"/>
                  </a:cubicBezTo>
                  <a:lnTo>
                    <a:pt x="728" y="466"/>
                  </a:lnTo>
                  <a:cubicBezTo>
                    <a:pt x="730" y="462"/>
                    <a:pt x="746" y="463"/>
                    <a:pt x="755" y="459"/>
                  </a:cubicBezTo>
                  <a:cubicBezTo>
                    <a:pt x="764" y="455"/>
                    <a:pt x="777" y="444"/>
                    <a:pt x="782" y="444"/>
                  </a:cubicBezTo>
                  <a:cubicBezTo>
                    <a:pt x="787" y="444"/>
                    <a:pt x="786" y="452"/>
                    <a:pt x="784" y="458"/>
                  </a:cubicBezTo>
                  <a:cubicBezTo>
                    <a:pt x="782" y="464"/>
                    <a:pt x="765" y="469"/>
                    <a:pt x="772" y="480"/>
                  </a:cubicBezTo>
                  <a:cubicBezTo>
                    <a:pt x="779" y="491"/>
                    <a:pt x="820" y="516"/>
                    <a:pt x="824" y="525"/>
                  </a:cubicBezTo>
                  <a:cubicBezTo>
                    <a:pt x="828" y="534"/>
                    <a:pt x="808" y="535"/>
                    <a:pt x="796" y="537"/>
                  </a:cubicBezTo>
                  <a:cubicBezTo>
                    <a:pt x="784" y="539"/>
                    <a:pt x="763" y="541"/>
                    <a:pt x="751" y="539"/>
                  </a:cubicBezTo>
                  <a:cubicBezTo>
                    <a:pt x="739" y="537"/>
                    <a:pt x="739" y="524"/>
                    <a:pt x="722" y="524"/>
                  </a:cubicBezTo>
                  <a:cubicBezTo>
                    <a:pt x="705" y="524"/>
                    <a:pt x="707" y="533"/>
                    <a:pt x="697" y="537"/>
                  </a:cubicBezTo>
                  <a:lnTo>
                    <a:pt x="667" y="538"/>
                  </a:lnTo>
                  <a:lnTo>
                    <a:pt x="623" y="560"/>
                  </a:lnTo>
                  <a:lnTo>
                    <a:pt x="634" y="576"/>
                  </a:lnTo>
                  <a:lnTo>
                    <a:pt x="639" y="598"/>
                  </a:lnTo>
                  <a:lnTo>
                    <a:pt x="669" y="617"/>
                  </a:lnTo>
                  <a:lnTo>
                    <a:pt x="700" y="602"/>
                  </a:lnTo>
                  <a:lnTo>
                    <a:pt x="718" y="611"/>
                  </a:lnTo>
                  <a:lnTo>
                    <a:pt x="752" y="608"/>
                  </a:lnTo>
                  <a:lnTo>
                    <a:pt x="757" y="644"/>
                  </a:lnTo>
                  <a:lnTo>
                    <a:pt x="697" y="677"/>
                  </a:ln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grpSp>
      <p:sp>
        <p:nvSpPr>
          <p:cNvPr id="4101" name="Rectangle 5"/>
          <p:cNvSpPr>
            <a:spLocks noGrp="1" noChangeArrowheads="1"/>
          </p:cNvSpPr>
          <p:nvPr>
            <p:ph type="ftr" sz="quarter" idx="3"/>
          </p:nvPr>
        </p:nvSpPr>
        <p:spPr>
          <a:xfrm>
            <a:off x="8940800" y="6477002"/>
            <a:ext cx="3048000" cy="168275"/>
          </a:xfrm>
          <a:prstGeom prst="rect">
            <a:avLst/>
          </a:prstGeom>
        </p:spPr>
        <p:txBody>
          <a:bodyPr/>
          <a:lstStyle>
            <a:lvl1pPr algn="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4102" name="Rectangle 6"/>
          <p:cNvSpPr>
            <a:spLocks noGrp="1" noChangeArrowheads="1"/>
          </p:cNvSpPr>
          <p:nvPr>
            <p:ph type="sldNum" sz="quarter" idx="4"/>
          </p:nvPr>
        </p:nvSpPr>
        <p:spPr>
          <a:xfrm>
            <a:off x="4876800" y="6477002"/>
            <a:ext cx="2844800" cy="168275"/>
          </a:xfrm>
        </p:spPr>
        <p:txBody>
          <a:bodyPr/>
          <a:lstStyle>
            <a:lvl1pPr algn="ctr">
              <a:defRPr/>
            </a:lvl1pPr>
          </a:lstStyle>
          <a:p>
            <a:pPr defTabSz="914396" fontAlgn="base">
              <a:spcBef>
                <a:spcPct val="0"/>
              </a:spcBef>
              <a:spcAft>
                <a:spcPct val="0"/>
              </a:spcAft>
            </a:pPr>
            <a:fld id="{C8AF1AFF-9E7F-4D80-8D1C-666315FFE84C}"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pic>
        <p:nvPicPr>
          <p:cNvPr id="4108" name="Picture 12" descr="artplus_nature_naturalcity42_i"/>
          <p:cNvPicPr>
            <a:picLocks noChangeAspect="1" noChangeArrowheads="1"/>
          </p:cNvPicPr>
          <p:nvPr/>
        </p:nvPicPr>
        <p:blipFill>
          <a:blip r:embed="rId2"/>
          <a:srcRect/>
          <a:stretch>
            <a:fillRect/>
          </a:stretch>
        </p:blipFill>
        <p:spPr bwMode="auto">
          <a:xfrm>
            <a:off x="9275234" y="3352800"/>
            <a:ext cx="2205567" cy="877888"/>
          </a:xfrm>
          <a:prstGeom prst="rect">
            <a:avLst/>
          </a:prstGeom>
          <a:noFill/>
        </p:spPr>
      </p:pic>
      <p:pic>
        <p:nvPicPr>
          <p:cNvPr id="4106" name="Picture 10" descr="artplus_nature_naturalcity42_c"/>
          <p:cNvPicPr>
            <a:picLocks noChangeAspect="1" noChangeArrowheads="1"/>
          </p:cNvPicPr>
          <p:nvPr/>
        </p:nvPicPr>
        <p:blipFill>
          <a:blip r:embed="rId3"/>
          <a:srcRect/>
          <a:stretch>
            <a:fillRect/>
          </a:stretch>
        </p:blipFill>
        <p:spPr bwMode="auto">
          <a:xfrm>
            <a:off x="12395200" y="2895601"/>
            <a:ext cx="1483784" cy="866775"/>
          </a:xfrm>
          <a:prstGeom prst="rect">
            <a:avLst/>
          </a:prstGeom>
          <a:noFill/>
        </p:spPr>
      </p:pic>
      <p:pic>
        <p:nvPicPr>
          <p:cNvPr id="4109" name="Picture 13" descr="artplus_nature_naturalcity42_f"/>
          <p:cNvPicPr>
            <a:picLocks noChangeAspect="1" noChangeArrowheads="1"/>
          </p:cNvPicPr>
          <p:nvPr/>
        </p:nvPicPr>
        <p:blipFill>
          <a:blip r:embed="rId4"/>
          <a:srcRect/>
          <a:stretch>
            <a:fillRect/>
          </a:stretch>
        </p:blipFill>
        <p:spPr bwMode="auto">
          <a:xfrm>
            <a:off x="6659035" y="4594227"/>
            <a:ext cx="6548967" cy="1882775"/>
          </a:xfrm>
          <a:prstGeom prst="rect">
            <a:avLst/>
          </a:prstGeom>
          <a:noFill/>
        </p:spPr>
      </p:pic>
      <p:sp>
        <p:nvSpPr>
          <p:cNvPr id="4222" name="Text Box 126"/>
          <p:cNvSpPr txBox="1">
            <a:spLocks noChangeArrowheads="1"/>
          </p:cNvSpPr>
          <p:nvPr/>
        </p:nvSpPr>
        <p:spPr bwMode="auto">
          <a:xfrm>
            <a:off x="10996221" y="152402"/>
            <a:ext cx="992580" cy="400110"/>
          </a:xfrm>
          <a:prstGeom prst="rect">
            <a:avLst/>
          </a:prstGeom>
          <a:noFill/>
          <a:ln w="9525">
            <a:noFill/>
            <a:miter lim="800000"/>
            <a:headEnd/>
            <a:tailEnd/>
          </a:ln>
          <a:effectLst/>
        </p:spPr>
        <p:txBody>
          <a:bodyPr wrap="none">
            <a:spAutoFit/>
          </a:bodyPr>
          <a:lstStyle/>
          <a:p>
            <a:pPr marL="0" marR="0" lvl="0" indent="0" algn="r" defTabSz="914396"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Verdana" pitchFamily="34" charset="0"/>
                <a:ea typeface="+mn-ea"/>
                <a:cs typeface="Arial" panose="020B0604020202020204" pitchFamily="34" charset="0"/>
              </a:rPr>
              <a:t>LOGO</a:t>
            </a:r>
          </a:p>
        </p:txBody>
      </p:sp>
      <p:pic>
        <p:nvPicPr>
          <p:cNvPr id="4105" name="Picture 9" descr="artplus_nature_naturalcity42_b"/>
          <p:cNvPicPr>
            <a:picLocks noChangeAspect="1" noChangeArrowheads="1"/>
          </p:cNvPicPr>
          <p:nvPr/>
        </p:nvPicPr>
        <p:blipFill>
          <a:blip r:embed="rId5"/>
          <a:srcRect/>
          <a:stretch>
            <a:fillRect/>
          </a:stretch>
        </p:blipFill>
        <p:spPr bwMode="auto">
          <a:xfrm>
            <a:off x="6927851" y="3097213"/>
            <a:ext cx="3962400" cy="571500"/>
          </a:xfrm>
          <a:prstGeom prst="rect">
            <a:avLst/>
          </a:prstGeom>
          <a:noFill/>
        </p:spPr>
      </p:pic>
      <p:pic>
        <p:nvPicPr>
          <p:cNvPr id="4107" name="Picture 11" descr="artplus_nature_naturalcity42_d"/>
          <p:cNvPicPr>
            <a:picLocks noChangeAspect="1" noChangeArrowheads="1"/>
          </p:cNvPicPr>
          <p:nvPr/>
        </p:nvPicPr>
        <p:blipFill>
          <a:blip r:embed="rId6"/>
          <a:srcRect/>
          <a:stretch>
            <a:fillRect/>
          </a:stretch>
        </p:blipFill>
        <p:spPr bwMode="auto">
          <a:xfrm>
            <a:off x="7501467" y="2862265"/>
            <a:ext cx="831851" cy="579437"/>
          </a:xfrm>
          <a:prstGeom prst="rect">
            <a:avLst/>
          </a:prstGeom>
          <a:noFill/>
        </p:spPr>
      </p:pic>
      <p:pic>
        <p:nvPicPr>
          <p:cNvPr id="4224" name="Picture 128" descr="a1"/>
          <p:cNvPicPr>
            <a:picLocks noChangeAspect="1" noChangeArrowheads="1"/>
          </p:cNvPicPr>
          <p:nvPr userDrawn="1"/>
        </p:nvPicPr>
        <p:blipFill>
          <a:blip r:embed="rId7"/>
          <a:srcRect/>
          <a:stretch>
            <a:fillRect/>
          </a:stretch>
        </p:blipFill>
        <p:spPr bwMode="auto">
          <a:xfrm>
            <a:off x="12479868" y="95250"/>
            <a:ext cx="2404533" cy="2070100"/>
          </a:xfrm>
          <a:prstGeom prst="rect">
            <a:avLst/>
          </a:prstGeom>
          <a:noFill/>
        </p:spPr>
      </p:pic>
      <p:pic>
        <p:nvPicPr>
          <p:cNvPr id="4225" name="Picture 129" descr="b_1"/>
          <p:cNvPicPr>
            <a:picLocks noChangeAspect="1" noChangeArrowheads="1"/>
          </p:cNvPicPr>
          <p:nvPr userDrawn="1"/>
        </p:nvPicPr>
        <p:blipFill>
          <a:blip r:embed="rId8"/>
          <a:srcRect/>
          <a:stretch>
            <a:fillRect/>
          </a:stretch>
        </p:blipFill>
        <p:spPr bwMode="auto">
          <a:xfrm>
            <a:off x="13605934" y="1968500"/>
            <a:ext cx="1439333" cy="469900"/>
          </a:xfrm>
          <a:prstGeom prst="rect">
            <a:avLst/>
          </a:prstGeom>
          <a:noFill/>
        </p:spPr>
      </p:pic>
      <p:sp>
        <p:nvSpPr>
          <p:cNvPr id="127" name="TextBox 126"/>
          <p:cNvSpPr txBox="1"/>
          <p:nvPr userDrawn="1"/>
        </p:nvSpPr>
        <p:spPr>
          <a:xfrm>
            <a:off x="-281509" y="6499802"/>
            <a:ext cx="1608133" cy="230832"/>
          </a:xfrm>
          <a:prstGeom prst="rect">
            <a:avLst/>
          </a:prstGeom>
          <a:noFill/>
        </p:spPr>
        <p:txBody>
          <a:bodyPr wrap="none" rtlCol="0">
            <a:spAutoFit/>
          </a:bodyPr>
          <a:lstStyle/>
          <a:p>
            <a:pPr marL="0" marR="0" lvl="0" indent="0" algn="l" defTabSz="914396"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rPr>
              <a:t>www.trungtamtinhoc.edu.vn</a:t>
            </a:r>
          </a:p>
        </p:txBody>
      </p:sp>
    </p:spTree>
    <p:extLst>
      <p:ext uri="{BB962C8B-B14F-4D97-AF65-F5344CB8AC3E}">
        <p14:creationId xmlns:p14="http://schemas.microsoft.com/office/powerpoint/2010/main" val="3804296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223"/>
                                        </p:tgtEl>
                                        <p:attrNameLst>
                                          <p:attrName>style.visibility</p:attrName>
                                        </p:attrNameLst>
                                      </p:cBhvr>
                                      <p:to>
                                        <p:strVal val="visible"/>
                                      </p:to>
                                    </p:set>
                                    <p:animEffect transition="in" filter="fade">
                                      <p:cBhvr>
                                        <p:cTn id="7" dur="2000"/>
                                        <p:tgtEl>
                                          <p:spTgt spid="4223"/>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4105"/>
                                        </p:tgtEl>
                                        <p:attrNameLst>
                                          <p:attrName>style.visibility</p:attrName>
                                        </p:attrNameLst>
                                      </p:cBhvr>
                                      <p:to>
                                        <p:strVal val="visible"/>
                                      </p:to>
                                    </p:set>
                                    <p:animEffect transition="in" filter="fade">
                                      <p:cBhvr>
                                        <p:cTn id="11" dur="1000"/>
                                        <p:tgtEl>
                                          <p:spTgt spid="4105"/>
                                        </p:tgtEl>
                                      </p:cBhvr>
                                    </p:animEffect>
                                  </p:childTnLst>
                                </p:cTn>
                              </p:par>
                            </p:childTnLst>
                          </p:cTn>
                        </p:par>
                        <p:par>
                          <p:cTn id="12" fill="hold">
                            <p:stCondLst>
                              <p:cond delay="3000"/>
                            </p:stCondLst>
                            <p:childTnLst>
                              <p:par>
                                <p:cTn id="13" presetID="22" presetClass="entr" presetSubtype="4" fill="hold" nodeType="afterEffect">
                                  <p:stCondLst>
                                    <p:cond delay="0"/>
                                  </p:stCondLst>
                                  <p:childTnLst>
                                    <p:set>
                                      <p:cBhvr>
                                        <p:cTn id="14" dur="1" fill="hold">
                                          <p:stCondLst>
                                            <p:cond delay="0"/>
                                          </p:stCondLst>
                                        </p:cTn>
                                        <p:tgtEl>
                                          <p:spTgt spid="4107"/>
                                        </p:tgtEl>
                                        <p:attrNameLst>
                                          <p:attrName>style.visibility</p:attrName>
                                        </p:attrNameLst>
                                      </p:cBhvr>
                                      <p:to>
                                        <p:strVal val="visible"/>
                                      </p:to>
                                    </p:set>
                                    <p:animEffect transition="in" filter="wipe(down)">
                                      <p:cBhvr>
                                        <p:cTn id="15" dur="500"/>
                                        <p:tgtEl>
                                          <p:spTgt spid="4107"/>
                                        </p:tgtEl>
                                      </p:cBhvr>
                                    </p:animEffect>
                                  </p:childTnLst>
                                </p:cTn>
                              </p:par>
                            </p:childTnLst>
                          </p:cTn>
                        </p:par>
                        <p:par>
                          <p:cTn id="16" fill="hold">
                            <p:stCondLst>
                              <p:cond delay="3500"/>
                            </p:stCondLst>
                            <p:childTnLst>
                              <p:par>
                                <p:cTn id="17" presetID="35" presetClass="path" presetSubtype="0" accel="50000" decel="50000" fill="hold" nodeType="afterEffect">
                                  <p:stCondLst>
                                    <p:cond delay="0"/>
                                  </p:stCondLst>
                                  <p:childTnLst>
                                    <p:animMotion origin="layout" path="M -5.55556E-7 2.37743E-6 L -0.21076 0.04787 " pathEditMode="relative" rAng="0" ptsTypes="AA">
                                      <p:cBhvr>
                                        <p:cTn id="18" dur="2000" fill="hold"/>
                                        <p:tgtEl>
                                          <p:spTgt spid="4106"/>
                                        </p:tgtEl>
                                        <p:attrNameLst>
                                          <p:attrName>ppt_x</p:attrName>
                                          <p:attrName>ppt_y</p:attrName>
                                        </p:attrNameLst>
                                      </p:cBhvr>
                                      <p:rCtr x="-10500" y="2400"/>
                                    </p:animMotion>
                                  </p:childTnLst>
                                </p:cTn>
                              </p:par>
                              <p:par>
                                <p:cTn id="19" presetID="10" presetClass="entr" presetSubtype="0" fill="hold" nodeType="withEffect">
                                  <p:stCondLst>
                                    <p:cond delay="0"/>
                                  </p:stCondLst>
                                  <p:childTnLst>
                                    <p:set>
                                      <p:cBhvr>
                                        <p:cTn id="20" dur="1" fill="hold">
                                          <p:stCondLst>
                                            <p:cond delay="0"/>
                                          </p:stCondLst>
                                        </p:cTn>
                                        <p:tgtEl>
                                          <p:spTgt spid="4106"/>
                                        </p:tgtEl>
                                        <p:attrNameLst>
                                          <p:attrName>style.visibility</p:attrName>
                                        </p:attrNameLst>
                                      </p:cBhvr>
                                      <p:to>
                                        <p:strVal val="visible"/>
                                      </p:to>
                                    </p:set>
                                    <p:animEffect transition="in" filter="fade">
                                      <p:cBhvr>
                                        <p:cTn id="21" dur="1000"/>
                                        <p:tgtEl>
                                          <p:spTgt spid="4106"/>
                                        </p:tgtEl>
                                      </p:cBhvr>
                                    </p:animEffect>
                                  </p:childTnLst>
                                </p:cTn>
                              </p:par>
                            </p:childTnLst>
                          </p:cTn>
                        </p:par>
                        <p:par>
                          <p:cTn id="22" fill="hold">
                            <p:stCondLst>
                              <p:cond delay="5500"/>
                            </p:stCondLst>
                            <p:childTnLst>
                              <p:par>
                                <p:cTn id="23" presetID="22" presetClass="entr" presetSubtype="4" fill="hold" nodeType="afterEffect">
                                  <p:stCondLst>
                                    <p:cond delay="0"/>
                                  </p:stCondLst>
                                  <p:childTnLst>
                                    <p:set>
                                      <p:cBhvr>
                                        <p:cTn id="24" dur="1" fill="hold">
                                          <p:stCondLst>
                                            <p:cond delay="0"/>
                                          </p:stCondLst>
                                        </p:cTn>
                                        <p:tgtEl>
                                          <p:spTgt spid="4108"/>
                                        </p:tgtEl>
                                        <p:attrNameLst>
                                          <p:attrName>style.visibility</p:attrName>
                                        </p:attrNameLst>
                                      </p:cBhvr>
                                      <p:to>
                                        <p:strVal val="visible"/>
                                      </p:to>
                                    </p:set>
                                    <p:animEffect transition="in" filter="wipe(down)">
                                      <p:cBhvr>
                                        <p:cTn id="25" dur="500"/>
                                        <p:tgtEl>
                                          <p:spTgt spid="4108"/>
                                        </p:tgtEl>
                                      </p:cBhvr>
                                    </p:animEffect>
                                  </p:childTnLst>
                                </p:cTn>
                              </p:par>
                            </p:childTnLst>
                          </p:cTn>
                        </p:par>
                        <p:par>
                          <p:cTn id="26" fill="hold">
                            <p:stCondLst>
                              <p:cond delay="6000"/>
                            </p:stCondLst>
                            <p:childTnLst>
                              <p:par>
                                <p:cTn id="27" presetID="22" presetClass="entr" presetSubtype="4" fill="hold" nodeType="afterEffect">
                                  <p:stCondLst>
                                    <p:cond delay="0"/>
                                  </p:stCondLst>
                                  <p:childTnLst>
                                    <p:set>
                                      <p:cBhvr>
                                        <p:cTn id="28" dur="1" fill="hold">
                                          <p:stCondLst>
                                            <p:cond delay="0"/>
                                          </p:stCondLst>
                                        </p:cTn>
                                        <p:tgtEl>
                                          <p:spTgt spid="4109"/>
                                        </p:tgtEl>
                                        <p:attrNameLst>
                                          <p:attrName>style.visibility</p:attrName>
                                        </p:attrNameLst>
                                      </p:cBhvr>
                                      <p:to>
                                        <p:strVal val="visible"/>
                                      </p:to>
                                    </p:set>
                                    <p:animEffect transition="in" filter="wipe(down)">
                                      <p:cBhvr>
                                        <p:cTn id="29" dur="1000"/>
                                        <p:tgtEl>
                                          <p:spTgt spid="4109"/>
                                        </p:tgtEl>
                                      </p:cBhvr>
                                    </p:animEffect>
                                  </p:childTnLst>
                                </p:cTn>
                              </p:par>
                              <p:par>
                                <p:cTn id="30" presetID="10" presetClass="entr" presetSubtype="0" fill="hold" nodeType="withEffect">
                                  <p:stCondLst>
                                    <p:cond delay="800"/>
                                  </p:stCondLst>
                                  <p:childTnLst>
                                    <p:set>
                                      <p:cBhvr>
                                        <p:cTn id="31" dur="1" fill="hold">
                                          <p:stCondLst>
                                            <p:cond delay="0"/>
                                          </p:stCondLst>
                                        </p:cTn>
                                        <p:tgtEl>
                                          <p:spTgt spid="4111"/>
                                        </p:tgtEl>
                                        <p:attrNameLst>
                                          <p:attrName>style.visibility</p:attrName>
                                        </p:attrNameLst>
                                      </p:cBhvr>
                                      <p:to>
                                        <p:strVal val="visible"/>
                                      </p:to>
                                    </p:set>
                                    <p:animEffect transition="in" filter="fade">
                                      <p:cBhvr>
                                        <p:cTn id="32" dur="2000"/>
                                        <p:tgtEl>
                                          <p:spTgt spid="4111"/>
                                        </p:tgtEl>
                                      </p:cBhvr>
                                    </p:animEffect>
                                  </p:childTnLst>
                                </p:cTn>
                              </p:par>
                            </p:childTnLst>
                          </p:cTn>
                        </p:par>
                        <p:par>
                          <p:cTn id="33" fill="hold">
                            <p:stCondLst>
                              <p:cond delay="8800"/>
                            </p:stCondLst>
                            <p:childTnLst>
                              <p:par>
                                <p:cTn id="34" presetID="0" presetClass="path" presetSubtype="0" accel="50000" decel="50000" fill="hold" nodeType="afterEffect">
                                  <p:stCondLst>
                                    <p:cond delay="0"/>
                                  </p:stCondLst>
                                  <p:childTnLst>
                                    <p:animMotion origin="layout" path="M -2.22222E-6 -4.81481E-6 C -0.08906 0.01505 -0.38802 0.03033 -0.53472 0.09075 C -0.68142 0.15116 -0.81198 0.322 -0.88055 0.36297 C -0.94913 0.40394 -0.93229 0.34237 -0.94583 0.33704 " pathEditMode="relative" rAng="0" ptsTypes="aaaa">
                                      <p:cBhvr>
                                        <p:cTn id="35" dur="2000" fill="hold"/>
                                        <p:tgtEl>
                                          <p:spTgt spid="4224"/>
                                        </p:tgtEl>
                                        <p:attrNameLst>
                                          <p:attrName>ppt_x</p:attrName>
                                          <p:attrName>ppt_y</p:attrName>
                                        </p:attrNameLst>
                                      </p:cBhvr>
                                      <p:rCtr x="-47500" y="20200"/>
                                    </p:animMotion>
                                  </p:childTnLst>
                                </p:cTn>
                              </p:par>
                              <p:par>
                                <p:cTn id="36" presetID="0" presetClass="path" presetSubtype="0" accel="50000" decel="50000" fill="hold" nodeType="withEffect">
                                  <p:stCondLst>
                                    <p:cond delay="500"/>
                                  </p:stCondLst>
                                  <p:childTnLst>
                                    <p:animMotion origin="layout" path="M 0 0.04629 C -0.07778 0.05393 -0.34948 0.0956 -0.46667 0.09166 C -0.58385 0.08773 -0.63611 -0.0007 -0.70278 0.02314 C -0.76944 0.04699 -0.83247 0.19027 -0.86667 0.23426 " pathEditMode="relative" rAng="0" ptsTypes="aaaa">
                                      <p:cBhvr>
                                        <p:cTn id="37" dur="2000" fill="hold"/>
                                        <p:tgtEl>
                                          <p:spTgt spid="4225"/>
                                        </p:tgtEl>
                                        <p:attrNameLst>
                                          <p:attrName>ppt_x</p:attrName>
                                          <p:attrName>ppt_y</p:attrName>
                                        </p:attrNameLst>
                                      </p:cBhvr>
                                      <p:rCtr x="-43300" y="70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23" grpId="0" animBg="1"/>
    </p:bldLst>
  </p:timing>
</p:sldLayout>
</file>

<file path=ppt/slideLayouts/slideLayout2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2"/>
            <a:ext cx="10972800" cy="8683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295400"/>
            <a:ext cx="10972800" cy="5029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5" name="Footer Placeholder 4"/>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defTabSz="914396" fontAlgn="base">
              <a:spcBef>
                <a:spcPct val="0"/>
              </a:spcBef>
              <a:spcAft>
                <a:spcPct val="0"/>
              </a:spcAft>
            </a:pPr>
            <a:fld id="{29B6F444-4353-4DA7-95C4-BBD8D857DB34}"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3918447398"/>
      </p:ext>
    </p:extLst>
  </p:cSld>
  <p:clrMapOvr>
    <a:masterClrMapping/>
  </p:clrMapOvr>
  <p:timing>
    <p:tnLst>
      <p:par>
        <p:cTn id="1" dur="indefinite" restart="never" nodeType="tmRoot"/>
      </p:par>
    </p:tnLst>
  </p:timing>
</p:sldLayout>
</file>

<file path=ppt/slideLayouts/slideLayout265.xml><?xml version="1.0" encoding="utf-8"?>
<p:sldLayout xmlns:a="http://schemas.openxmlformats.org/drawingml/2006/main" xmlns:r="http://schemas.openxmlformats.org/officeDocument/2006/relationships" xmlns:p="http://schemas.openxmlformats.org/presentationml/2006/main" type="obj" preserve="1">
  <p:cSld name="19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2"/>
            <a:ext cx="10972800" cy="8683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295400"/>
            <a:ext cx="10972800" cy="5029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5" name="Footer Placeholder 4"/>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defTabSz="914396" fontAlgn="base">
              <a:spcBef>
                <a:spcPct val="0"/>
              </a:spcBef>
              <a:spcAft>
                <a:spcPct val="0"/>
              </a:spcAft>
            </a:pPr>
            <a:fld id="{29B6F444-4353-4DA7-95C4-BBD8D857DB34}"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787567972"/>
      </p:ext>
    </p:extLst>
  </p:cSld>
  <p:clrMapOvr>
    <a:masterClrMapping/>
  </p:clrMapOvr>
  <p:timing>
    <p:tnLst>
      <p:par>
        <p:cTn id="1" dur="indefinite" restart="never" nodeType="tmRoot"/>
      </p:par>
    </p:tnLst>
  </p:timing>
</p:sldLayout>
</file>

<file path=ppt/slideLayouts/slideLayout266.xml><?xml version="1.0" encoding="utf-8"?>
<p:sldLayout xmlns:a="http://schemas.openxmlformats.org/drawingml/2006/main" xmlns:r="http://schemas.openxmlformats.org/officeDocument/2006/relationships" xmlns:p="http://schemas.openxmlformats.org/presentationml/2006/main" type="obj" preserve="1">
  <p:cSld name="18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2"/>
            <a:ext cx="10972800" cy="8683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295400"/>
            <a:ext cx="10972800" cy="5029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5" name="Footer Placeholder 4"/>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defTabSz="914396" fontAlgn="base">
              <a:spcBef>
                <a:spcPct val="0"/>
              </a:spcBef>
              <a:spcAft>
                <a:spcPct val="0"/>
              </a:spcAft>
            </a:pPr>
            <a:fld id="{29B6F444-4353-4DA7-95C4-BBD8D857DB34}"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317234142"/>
      </p:ext>
    </p:extLst>
  </p:cSld>
  <p:clrMapOvr>
    <a:masterClrMapping/>
  </p:clrMapOvr>
  <p:timing>
    <p:tnLst>
      <p:par>
        <p:cTn id="1" dur="indefinite" restart="never" nodeType="tmRoot"/>
      </p:par>
    </p:tnLst>
  </p:timing>
</p:sldLayout>
</file>

<file path=ppt/slideLayouts/slideLayout267.xml><?xml version="1.0" encoding="utf-8"?>
<p:sldLayout xmlns:a="http://schemas.openxmlformats.org/drawingml/2006/main" xmlns:r="http://schemas.openxmlformats.org/officeDocument/2006/relationships" xmlns:p="http://schemas.openxmlformats.org/presentationml/2006/main" type="obj" preserve="1">
  <p:cSld name="1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2"/>
            <a:ext cx="10972800" cy="8683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295400"/>
            <a:ext cx="10972800" cy="5029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5" name="Footer Placeholder 4"/>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defTabSz="914396" fontAlgn="base">
              <a:spcBef>
                <a:spcPct val="0"/>
              </a:spcBef>
              <a:spcAft>
                <a:spcPct val="0"/>
              </a:spcAft>
            </a:pPr>
            <a:fld id="{29B6F444-4353-4DA7-95C4-BBD8D857DB34}"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1392629767"/>
      </p:ext>
    </p:extLst>
  </p:cSld>
  <p:clrMapOvr>
    <a:masterClrMapping/>
  </p:clrMapOvr>
  <p:timing>
    <p:tnLst>
      <p:par>
        <p:cTn id="1" dur="indefinite" restart="never" nodeType="tmRoot"/>
      </p:par>
    </p:tnLst>
  </p:timing>
</p:sldLayout>
</file>

<file path=ppt/slideLayouts/slideLayout268.xml><?xml version="1.0" encoding="utf-8"?>
<p:sldLayout xmlns:a="http://schemas.openxmlformats.org/drawingml/2006/main" xmlns:r="http://schemas.openxmlformats.org/officeDocument/2006/relationships" xmlns:p="http://schemas.openxmlformats.org/presentationml/2006/main" type="obj" preserve="1">
  <p:cSld name="1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2"/>
            <a:ext cx="10972800" cy="8683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295400"/>
            <a:ext cx="10972800" cy="5029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5" name="Footer Placeholder 4"/>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defTabSz="914396" fontAlgn="base">
              <a:spcBef>
                <a:spcPct val="0"/>
              </a:spcBef>
              <a:spcAft>
                <a:spcPct val="0"/>
              </a:spcAft>
            </a:pPr>
            <a:fld id="{29B6F444-4353-4DA7-95C4-BBD8D857DB34}"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4192129120"/>
      </p:ext>
    </p:extLst>
  </p:cSld>
  <p:clrMapOvr>
    <a:masterClrMapping/>
  </p:clrMapOvr>
  <p:timing>
    <p:tnLst>
      <p:par>
        <p:cTn id="1" dur="indefinite" restart="never" nodeType="tmRoot"/>
      </p:par>
    </p:tnLst>
  </p:timing>
</p:sldLayout>
</file>

<file path=ppt/slideLayouts/slideLayout269.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2"/>
            <a:ext cx="10972800" cy="8683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295400"/>
            <a:ext cx="10972800" cy="5029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5" name="Footer Placeholder 4"/>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defTabSz="914396" fontAlgn="base">
              <a:spcBef>
                <a:spcPct val="0"/>
              </a:spcBef>
              <a:spcAft>
                <a:spcPct val="0"/>
              </a:spcAft>
            </a:pPr>
            <a:fld id="{29B6F444-4353-4DA7-95C4-BBD8D857DB34}"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3758512143"/>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4"/>
            <a:ext cx="5384800" cy="4525963"/>
          </a:xfrm>
        </p:spPr>
        <p:txBody>
          <a:bodyPr/>
          <a:lstStyle>
            <a:lvl1pPr>
              <a:defRPr sz="3407"/>
            </a:lvl1pPr>
            <a:lvl2pPr>
              <a:defRPr sz="2963"/>
            </a:lvl2pPr>
            <a:lvl3pPr>
              <a:defRPr sz="2444"/>
            </a:lvl3pPr>
            <a:lvl4pPr>
              <a:defRPr sz="2222"/>
            </a:lvl4pPr>
            <a:lvl5pPr>
              <a:defRPr sz="2222"/>
            </a:lvl5pPr>
            <a:lvl6pPr>
              <a:defRPr sz="2222"/>
            </a:lvl6pPr>
            <a:lvl7pPr>
              <a:defRPr sz="2222"/>
            </a:lvl7pPr>
            <a:lvl8pPr>
              <a:defRPr sz="2222"/>
            </a:lvl8pPr>
            <a:lvl9pPr>
              <a:defRPr sz="222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4"/>
            <a:ext cx="5384800" cy="4525963"/>
          </a:xfrm>
        </p:spPr>
        <p:txBody>
          <a:bodyPr/>
          <a:lstStyle>
            <a:lvl1pPr>
              <a:defRPr sz="3407"/>
            </a:lvl1pPr>
            <a:lvl2pPr>
              <a:defRPr sz="2963"/>
            </a:lvl2pPr>
            <a:lvl3pPr>
              <a:defRPr sz="2444"/>
            </a:lvl3pPr>
            <a:lvl4pPr>
              <a:defRPr sz="2222"/>
            </a:lvl4pPr>
            <a:lvl5pPr>
              <a:defRPr sz="2222"/>
            </a:lvl5pPr>
            <a:lvl6pPr>
              <a:defRPr sz="2222"/>
            </a:lvl6pPr>
            <a:lvl7pPr>
              <a:defRPr sz="2222"/>
            </a:lvl7pPr>
            <a:lvl8pPr>
              <a:defRPr sz="2222"/>
            </a:lvl8pPr>
            <a:lvl9pPr>
              <a:defRPr sz="222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vi-VN"/>
          </a:p>
        </p:txBody>
      </p:sp>
      <p:sp>
        <p:nvSpPr>
          <p:cNvPr id="6" name="Rectangle 5"/>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vi-VN"/>
          </a:p>
        </p:txBody>
      </p:sp>
      <p:sp>
        <p:nvSpPr>
          <p:cNvPr id="7" name="Rectangle 6"/>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4BA0A3F2-FC7E-4960-BF7D-A9B1B5779135}" type="slidenum">
              <a:rPr lang="en-US" altLang="en-US" smtClean="0"/>
              <a:pPr defTabSz="623438" fontAlgn="base">
                <a:spcBef>
                  <a:spcPct val="0"/>
                </a:spcBef>
                <a:spcAft>
                  <a:spcPct val="0"/>
                </a:spcAft>
                <a:defRPr/>
              </a:pPr>
              <a:t>‹#›</a:t>
            </a:fld>
            <a:endParaRPr lang="en-US" altLang="en-US"/>
          </a:p>
        </p:txBody>
      </p:sp>
    </p:spTree>
    <p:extLst>
      <p:ext uri="{BB962C8B-B14F-4D97-AF65-F5344CB8AC3E}">
        <p14:creationId xmlns:p14="http://schemas.microsoft.com/office/powerpoint/2010/main" val="88069036"/>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2"/>
            <a:ext cx="10972800" cy="8683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295400"/>
            <a:ext cx="10972800" cy="5029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5" name="Footer Placeholder 4"/>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defTabSz="914396" fontAlgn="base">
              <a:spcBef>
                <a:spcPct val="0"/>
              </a:spcBef>
              <a:spcAft>
                <a:spcPct val="0"/>
              </a:spcAft>
            </a:pPr>
            <a:fld id="{29B6F444-4353-4DA7-95C4-BBD8D857DB34}"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878503749"/>
      </p:ext>
    </p:extLst>
  </p:cSld>
  <p:clrMapOvr>
    <a:masterClrMapping/>
  </p:clrMapOvr>
  <p:timing>
    <p:tnLst>
      <p:par>
        <p:cTn id="1" dur="indefinite" restart="never" nodeType="tmRoot"/>
      </p:par>
    </p:tnLst>
  </p:timing>
</p:sldLayout>
</file>

<file path=ppt/slideLayouts/slideLayout271.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2"/>
            <a:ext cx="10972800" cy="8683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295400"/>
            <a:ext cx="10972800" cy="5029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5" name="Footer Placeholder 4"/>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defTabSz="914396" fontAlgn="base">
              <a:spcBef>
                <a:spcPct val="0"/>
              </a:spcBef>
              <a:spcAft>
                <a:spcPct val="0"/>
              </a:spcAft>
            </a:pPr>
            <a:fld id="{29B6F444-4353-4DA7-95C4-BBD8D857DB34}"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3720719204"/>
      </p:ext>
    </p:extLst>
  </p:cSld>
  <p:clrMapOvr>
    <a:masterClrMapping/>
  </p:clrMapOvr>
  <p:timing>
    <p:tnLst>
      <p:par>
        <p:cTn id="1" dur="indefinite" restart="never" nodeType="tmRoot"/>
      </p:par>
    </p:tnLst>
  </p:timing>
</p:sldLayout>
</file>

<file path=ppt/slideLayouts/slideLayout272.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2"/>
            <a:ext cx="10972800" cy="8683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295400"/>
            <a:ext cx="10972800" cy="5029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5" name="Footer Placeholder 4"/>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defTabSz="914396" fontAlgn="base">
              <a:spcBef>
                <a:spcPct val="0"/>
              </a:spcBef>
              <a:spcAft>
                <a:spcPct val="0"/>
              </a:spcAft>
            </a:pPr>
            <a:fld id="{29B6F444-4353-4DA7-95C4-BBD8D857DB34}"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1849946142"/>
      </p:ext>
    </p:extLst>
  </p:cSld>
  <p:clrMapOvr>
    <a:masterClrMapping/>
  </p:clrMapOvr>
  <p:timing>
    <p:tnLst>
      <p:par>
        <p:cTn id="1" dur="indefinite" restart="never" nodeType="tmRoot"/>
      </p:par>
    </p:tnLst>
  </p:timing>
</p:sldLayout>
</file>

<file path=ppt/slideLayouts/slideLayout273.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2"/>
            <a:ext cx="10972800" cy="8683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295400"/>
            <a:ext cx="10972800" cy="5029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5" name="Footer Placeholder 4"/>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defTabSz="914396" fontAlgn="base">
              <a:spcBef>
                <a:spcPct val="0"/>
              </a:spcBef>
              <a:spcAft>
                <a:spcPct val="0"/>
              </a:spcAft>
            </a:pPr>
            <a:fld id="{29B6F444-4353-4DA7-95C4-BBD8D857DB34}"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1743535452"/>
      </p:ext>
    </p:extLst>
  </p:cSld>
  <p:clrMapOvr>
    <a:masterClrMapping/>
  </p:clrMapOvr>
  <p:timing>
    <p:tnLst>
      <p:par>
        <p:cTn id="1" dur="indefinite" restart="never" nodeType="tmRoot"/>
      </p:par>
    </p:tnLst>
  </p:timing>
</p:sldLayout>
</file>

<file path=ppt/slideLayouts/slideLayout274.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2"/>
            <a:ext cx="10972800" cy="8683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295400"/>
            <a:ext cx="10972800" cy="5029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5" name="Footer Placeholder 4"/>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defTabSz="914396" fontAlgn="base">
              <a:spcBef>
                <a:spcPct val="0"/>
              </a:spcBef>
              <a:spcAft>
                <a:spcPct val="0"/>
              </a:spcAft>
            </a:pPr>
            <a:fld id="{29B6F444-4353-4DA7-95C4-BBD8D857DB34}"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3167047192"/>
      </p:ext>
    </p:extLst>
  </p:cSld>
  <p:clrMapOvr>
    <a:masterClrMapping/>
  </p:clrMapOvr>
  <p:timing>
    <p:tnLst>
      <p:par>
        <p:cTn id="1" dur="indefinite" restart="never" nodeType="tmRoot"/>
      </p:par>
    </p:tnLst>
  </p:timing>
</p:sldLayout>
</file>

<file path=ppt/slideLayouts/slideLayout275.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2"/>
            <a:ext cx="10972800" cy="8683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295400"/>
            <a:ext cx="10972800" cy="5029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5" name="Footer Placeholder 4"/>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defTabSz="914396" fontAlgn="base">
              <a:spcBef>
                <a:spcPct val="0"/>
              </a:spcBef>
              <a:spcAft>
                <a:spcPct val="0"/>
              </a:spcAft>
            </a:pPr>
            <a:fld id="{29B6F444-4353-4DA7-95C4-BBD8D857DB34}"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3285744678"/>
      </p:ext>
    </p:extLst>
  </p:cSld>
  <p:clrMapOvr>
    <a:masterClrMapping/>
  </p:clrMapOvr>
  <p:timing>
    <p:tnLst>
      <p:par>
        <p:cTn id="1" dur="indefinite" restart="never" nodeType="tmRoot"/>
      </p:par>
    </p:tnLst>
  </p:timing>
</p:sldLayout>
</file>

<file path=ppt/slideLayouts/slideLayout276.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2"/>
            <a:ext cx="10972800" cy="8683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295400"/>
            <a:ext cx="10972800" cy="5029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5" name="Footer Placeholder 4"/>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defTabSz="914396" fontAlgn="base">
              <a:spcBef>
                <a:spcPct val="0"/>
              </a:spcBef>
              <a:spcAft>
                <a:spcPct val="0"/>
              </a:spcAft>
            </a:pPr>
            <a:fld id="{29B6F444-4353-4DA7-95C4-BBD8D857DB34}"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1531543770"/>
      </p:ext>
    </p:extLst>
  </p:cSld>
  <p:clrMapOvr>
    <a:masterClrMapping/>
  </p:clrMapOvr>
  <p:timing>
    <p:tnLst>
      <p:par>
        <p:cTn id="1" dur="indefinite" restart="never" nodeType="tmRoot"/>
      </p:par>
    </p:tnLst>
  </p:timing>
</p:sldLayout>
</file>

<file path=ppt/slideLayouts/slideLayout277.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2"/>
            <a:ext cx="10972800" cy="8683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295400"/>
            <a:ext cx="10972800" cy="5029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5" name="Footer Placeholder 4"/>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defTabSz="914396" fontAlgn="base">
              <a:spcBef>
                <a:spcPct val="0"/>
              </a:spcBef>
              <a:spcAft>
                <a:spcPct val="0"/>
              </a:spcAft>
            </a:pPr>
            <a:fld id="{29B6F444-4353-4DA7-95C4-BBD8D857DB34}"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4206351952"/>
      </p:ext>
    </p:extLst>
  </p:cSld>
  <p:clrMapOvr>
    <a:masterClrMapping/>
  </p:clrMapOvr>
  <p:timing>
    <p:tnLst>
      <p:par>
        <p:cTn id="1" dur="indefinite" restart="never" nodeType="tmRoot"/>
      </p:par>
    </p:tnLst>
  </p:timing>
</p:sldLayout>
</file>

<file path=ppt/slideLayouts/slideLayout278.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2"/>
            <a:ext cx="10972800" cy="8683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295400"/>
            <a:ext cx="10972800" cy="5029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5" name="Footer Placeholder 4"/>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defTabSz="914396" fontAlgn="base">
              <a:spcBef>
                <a:spcPct val="0"/>
              </a:spcBef>
              <a:spcAft>
                <a:spcPct val="0"/>
              </a:spcAft>
            </a:pPr>
            <a:fld id="{29B6F444-4353-4DA7-95C4-BBD8D857DB34}"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1420317210"/>
      </p:ext>
    </p:extLst>
  </p:cSld>
  <p:clrMapOvr>
    <a:masterClrMapping/>
  </p:clrMapOvr>
  <p:timing>
    <p:tnLst>
      <p:par>
        <p:cTn id="1" dur="indefinite" restart="never" nodeType="tmRoot"/>
      </p:par>
    </p:tnLst>
  </p:timing>
</p:sldLayout>
</file>

<file path=ppt/slideLayouts/slideLayout279.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2"/>
            <a:ext cx="10972800" cy="8683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295400"/>
            <a:ext cx="10972800" cy="5029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5" name="Footer Placeholder 4"/>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defTabSz="914396" fontAlgn="base">
              <a:spcBef>
                <a:spcPct val="0"/>
              </a:spcBef>
              <a:spcAft>
                <a:spcPct val="0"/>
              </a:spcAft>
            </a:pPr>
            <a:fld id="{29B6F444-4353-4DA7-95C4-BBD8D857DB34}"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806691753"/>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963" b="1"/>
            </a:lvl1pPr>
            <a:lvl2pPr marL="561061" indent="0">
              <a:buNone/>
              <a:defRPr sz="2444" b="1"/>
            </a:lvl2pPr>
            <a:lvl3pPr marL="1122121" indent="0">
              <a:buNone/>
              <a:defRPr sz="2222" b="1"/>
            </a:lvl3pPr>
            <a:lvl4pPr marL="1683182" indent="0">
              <a:buNone/>
              <a:defRPr sz="2000" b="1"/>
            </a:lvl4pPr>
            <a:lvl5pPr marL="2244242" indent="0">
              <a:buNone/>
              <a:defRPr sz="2000" b="1"/>
            </a:lvl5pPr>
            <a:lvl6pPr marL="2805303" indent="0">
              <a:buNone/>
              <a:defRPr sz="2000" b="1"/>
            </a:lvl6pPr>
            <a:lvl7pPr marL="3366364" indent="0">
              <a:buNone/>
              <a:defRPr sz="2000" b="1"/>
            </a:lvl7pPr>
            <a:lvl8pPr marL="3927423" indent="0">
              <a:buNone/>
              <a:defRPr sz="2000" b="1"/>
            </a:lvl8pPr>
            <a:lvl9pPr marL="4488484" indent="0">
              <a:buNone/>
              <a:defRPr sz="20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963"/>
            </a:lvl1pPr>
            <a:lvl2pPr>
              <a:defRPr sz="2444"/>
            </a:lvl2pPr>
            <a:lvl3pPr>
              <a:defRPr sz="2222"/>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4" cy="639762"/>
          </a:xfrm>
        </p:spPr>
        <p:txBody>
          <a:bodyPr anchor="b"/>
          <a:lstStyle>
            <a:lvl1pPr marL="0" indent="0">
              <a:buNone/>
              <a:defRPr sz="2963" b="1"/>
            </a:lvl1pPr>
            <a:lvl2pPr marL="561061" indent="0">
              <a:buNone/>
              <a:defRPr sz="2444" b="1"/>
            </a:lvl2pPr>
            <a:lvl3pPr marL="1122121" indent="0">
              <a:buNone/>
              <a:defRPr sz="2222" b="1"/>
            </a:lvl3pPr>
            <a:lvl4pPr marL="1683182" indent="0">
              <a:buNone/>
              <a:defRPr sz="2000" b="1"/>
            </a:lvl4pPr>
            <a:lvl5pPr marL="2244242" indent="0">
              <a:buNone/>
              <a:defRPr sz="2000" b="1"/>
            </a:lvl5pPr>
            <a:lvl6pPr marL="2805303" indent="0">
              <a:buNone/>
              <a:defRPr sz="2000" b="1"/>
            </a:lvl6pPr>
            <a:lvl7pPr marL="3366364" indent="0">
              <a:buNone/>
              <a:defRPr sz="2000" b="1"/>
            </a:lvl7pPr>
            <a:lvl8pPr marL="3927423" indent="0">
              <a:buNone/>
              <a:defRPr sz="2000" b="1"/>
            </a:lvl8pPr>
            <a:lvl9pPr marL="4488484" indent="0">
              <a:buNone/>
              <a:defRPr sz="20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4" cy="3951288"/>
          </a:xfrm>
        </p:spPr>
        <p:txBody>
          <a:bodyPr/>
          <a:lstStyle>
            <a:lvl1pPr>
              <a:defRPr sz="2963"/>
            </a:lvl1pPr>
            <a:lvl2pPr>
              <a:defRPr sz="2444"/>
            </a:lvl2pPr>
            <a:lvl3pPr>
              <a:defRPr sz="2222"/>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vi-VN"/>
          </a:p>
        </p:txBody>
      </p:sp>
      <p:sp>
        <p:nvSpPr>
          <p:cNvPr id="8" name="Rectangle 5"/>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vi-VN"/>
          </a:p>
        </p:txBody>
      </p:sp>
      <p:sp>
        <p:nvSpPr>
          <p:cNvPr id="9" name="Rectangle 6"/>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72C4BFFB-7531-4FD1-99CA-783371621EB2}" type="slidenum">
              <a:rPr lang="en-US" altLang="en-US" smtClean="0"/>
              <a:pPr defTabSz="623438" fontAlgn="base">
                <a:spcBef>
                  <a:spcPct val="0"/>
                </a:spcBef>
                <a:spcAft>
                  <a:spcPct val="0"/>
                </a:spcAft>
                <a:defRPr/>
              </a:pPr>
              <a:t>‹#›</a:t>
            </a:fld>
            <a:endParaRPr lang="en-US" altLang="en-US"/>
          </a:p>
        </p:txBody>
      </p:sp>
    </p:spTree>
    <p:extLst>
      <p:ext uri="{BB962C8B-B14F-4D97-AF65-F5344CB8AC3E}">
        <p14:creationId xmlns:p14="http://schemas.microsoft.com/office/powerpoint/2010/main" val="4271456915"/>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2"/>
            <a:ext cx="10972800" cy="8683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295400"/>
            <a:ext cx="10972800" cy="5029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5" name="Footer Placeholder 4"/>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defTabSz="914396" fontAlgn="base">
              <a:spcBef>
                <a:spcPct val="0"/>
              </a:spcBef>
              <a:spcAft>
                <a:spcPct val="0"/>
              </a:spcAft>
            </a:pPr>
            <a:fld id="{29B6F444-4353-4DA7-95C4-BBD8D857DB34}"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3495707013"/>
      </p:ext>
    </p:extLst>
  </p:cSld>
  <p:clrMapOvr>
    <a:masterClrMapping/>
  </p:clrMapOvr>
  <p:timing>
    <p:tnLst>
      <p:par>
        <p:cTn id="1" dur="indefinite" restart="never" nodeType="tmRoot"/>
      </p:par>
    </p:tnLst>
  </p:timing>
</p:sldLayout>
</file>

<file path=ppt/slideLayouts/slideLayout281.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2"/>
            <a:ext cx="10972800" cy="8683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295400"/>
            <a:ext cx="10972800" cy="5029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5" name="Footer Placeholder 4"/>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defTabSz="914396" fontAlgn="base">
              <a:spcBef>
                <a:spcPct val="0"/>
              </a:spcBef>
              <a:spcAft>
                <a:spcPct val="0"/>
              </a:spcAft>
            </a:pPr>
            <a:fld id="{29B6F444-4353-4DA7-95C4-BBD8D857DB34}"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2128085106"/>
      </p:ext>
    </p:extLst>
  </p:cSld>
  <p:clrMapOvr>
    <a:masterClrMapping/>
  </p:clrMapOvr>
  <p:timing>
    <p:tnLst>
      <p:par>
        <p:cTn id="1" dur="indefinite" restart="never" nodeType="tmRoot"/>
      </p:par>
    </p:tnLst>
  </p:timing>
</p:sldLayout>
</file>

<file path=ppt/slideLayouts/slideLayout282.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2"/>
            <a:ext cx="10972800" cy="8683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295400"/>
            <a:ext cx="10972800" cy="5029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5" name="Footer Placeholder 4"/>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defTabSz="914396" fontAlgn="base">
              <a:spcBef>
                <a:spcPct val="0"/>
              </a:spcBef>
              <a:spcAft>
                <a:spcPct val="0"/>
              </a:spcAft>
            </a:pPr>
            <a:fld id="{29B6F444-4353-4DA7-95C4-BBD8D857DB34}"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1673681333"/>
      </p:ext>
    </p:extLst>
  </p:cSld>
  <p:clrMapOvr>
    <a:masterClrMapping/>
  </p:clrMapOvr>
  <p:timing>
    <p:tnLst>
      <p:par>
        <p:cTn id="1" dur="indefinite" restart="never" nodeType="tmRoot"/>
      </p:par>
    </p:tnLst>
  </p:timing>
</p:sldLayout>
</file>

<file path=ppt/slideLayouts/slideLayout28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2"/>
            <a:ext cx="10972800" cy="8683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295400"/>
            <a:ext cx="10972800" cy="5029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5" name="Footer Placeholder 4"/>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defTabSz="914396" fontAlgn="base">
              <a:spcBef>
                <a:spcPct val="0"/>
              </a:spcBef>
              <a:spcAft>
                <a:spcPct val="0"/>
              </a:spcAft>
            </a:pPr>
            <a:fld id="{29B6F444-4353-4DA7-95C4-BBD8D857DB34}"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1012108849"/>
      </p:ext>
    </p:extLst>
  </p:cSld>
  <p:clrMapOvr>
    <a:masterClrMapping/>
  </p:clrMapOvr>
  <p:timing>
    <p:tnLst>
      <p:par>
        <p:cTn id="1" dur="indefinite" restart="never" nodeType="tmRoot"/>
      </p:par>
    </p:tnLst>
  </p:timing>
</p:sldLayout>
</file>

<file path=ppt/slideLayouts/slideLayout2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4"/>
            <a:ext cx="10363200" cy="1500187"/>
          </a:xfrm>
          <a:prstGeom prst="rect">
            <a:avLst/>
          </a:prstGeom>
        </p:spPr>
        <p:txBody>
          <a:bodyPr anchor="b"/>
          <a:lstStyle>
            <a:lvl1pPr marL="0" indent="0">
              <a:buNone/>
              <a:defRPr sz="2000"/>
            </a:lvl1pPr>
            <a:lvl2pPr marL="457198" indent="0">
              <a:buNone/>
              <a:defRPr sz="1800"/>
            </a:lvl2pPr>
            <a:lvl3pPr marL="914396" indent="0">
              <a:buNone/>
              <a:defRPr sz="1600"/>
            </a:lvl3pPr>
            <a:lvl4pPr marL="1371595" indent="0">
              <a:buNone/>
              <a:defRPr sz="1400"/>
            </a:lvl4pPr>
            <a:lvl5pPr marL="1828793" indent="0">
              <a:buNone/>
              <a:defRPr sz="1400"/>
            </a:lvl5pPr>
            <a:lvl6pPr marL="2285991" indent="0">
              <a:buNone/>
              <a:defRPr sz="1400"/>
            </a:lvl6pPr>
            <a:lvl7pPr marL="2743189" indent="0">
              <a:buNone/>
              <a:defRPr sz="1400"/>
            </a:lvl7pPr>
            <a:lvl8pPr marL="3200388" indent="0">
              <a:buNone/>
              <a:defRPr sz="1400"/>
            </a:lvl8pPr>
            <a:lvl9pPr marL="3657586" indent="0">
              <a:buNone/>
              <a:defRPr sz="1400"/>
            </a:lvl9pPr>
          </a:lstStyle>
          <a:p>
            <a:pPr lvl="0"/>
            <a:r>
              <a:rPr lang="en-US"/>
              <a:t>Click to edit Master text styles</a:t>
            </a:r>
          </a:p>
        </p:txBody>
      </p:sp>
      <p:sp>
        <p:nvSpPr>
          <p:cNvPr id="4" name="Date Placeholder 3"/>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5" name="Footer Placeholder 4"/>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defTabSz="914396" fontAlgn="base">
              <a:spcBef>
                <a:spcPct val="0"/>
              </a:spcBef>
              <a:spcAft>
                <a:spcPct val="0"/>
              </a:spcAft>
            </a:pPr>
            <a:fld id="{F7561CDB-809F-4F01-8B1D-FE5EAC24373D}"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3310231870"/>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2"/>
            <a:ext cx="10972800" cy="8683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295400"/>
            <a:ext cx="5384800" cy="50292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95400"/>
            <a:ext cx="5384800" cy="50292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6" name="Footer Placeholder 5"/>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7" name="Slide Number Placeholder 6"/>
          <p:cNvSpPr>
            <a:spLocks noGrp="1"/>
          </p:cNvSpPr>
          <p:nvPr>
            <p:ph type="sldNum" sz="quarter" idx="12"/>
          </p:nvPr>
        </p:nvSpPr>
        <p:spPr/>
        <p:txBody>
          <a:bodyPr/>
          <a:lstStyle>
            <a:lvl1pPr>
              <a:defRPr/>
            </a:lvl1pPr>
          </a:lstStyle>
          <a:p>
            <a:pPr defTabSz="914396" fontAlgn="base">
              <a:spcBef>
                <a:spcPct val="0"/>
              </a:spcBef>
              <a:spcAft>
                <a:spcPct val="0"/>
              </a:spcAft>
            </a:pPr>
            <a:fld id="{5FBBEBBD-17BD-4560-87E4-547DA4A47EB6}"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3718184336"/>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3"/>
            <a:ext cx="5386917" cy="639762"/>
          </a:xfrm>
          <a:prstGeom prst="rect">
            <a:avLst/>
          </a:prstGeom>
        </p:spPr>
        <p:txBody>
          <a:bodyPr anchor="b"/>
          <a:lstStyle>
            <a:lvl1pPr marL="0" indent="0">
              <a:buNone/>
              <a:defRPr sz="2400" b="1"/>
            </a:lvl1pPr>
            <a:lvl2pPr marL="457198" indent="0">
              <a:buNone/>
              <a:defRPr sz="2000" b="1"/>
            </a:lvl2pPr>
            <a:lvl3pPr marL="914396" indent="0">
              <a:buNone/>
              <a:defRPr sz="1800" b="1"/>
            </a:lvl3pPr>
            <a:lvl4pPr marL="1371595" indent="0">
              <a:buNone/>
              <a:defRPr sz="1600" b="1"/>
            </a:lvl4pPr>
            <a:lvl5pPr marL="1828793" indent="0">
              <a:buNone/>
              <a:defRPr sz="1600" b="1"/>
            </a:lvl5pPr>
            <a:lvl6pPr marL="2285991" indent="0">
              <a:buNone/>
              <a:defRPr sz="1600" b="1"/>
            </a:lvl6pPr>
            <a:lvl7pPr marL="2743189" indent="0">
              <a:buNone/>
              <a:defRPr sz="1600" b="1"/>
            </a:lvl7pPr>
            <a:lvl8pPr marL="3200388" indent="0">
              <a:buNone/>
              <a:defRPr sz="1600" b="1"/>
            </a:lvl8pPr>
            <a:lvl9pPr marL="3657586"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1"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a:prstGeom prst="rect">
            <a:avLst/>
          </a:prstGeom>
        </p:spPr>
        <p:txBody>
          <a:bodyPr anchor="b"/>
          <a:lstStyle>
            <a:lvl1pPr marL="0" indent="0">
              <a:buNone/>
              <a:defRPr sz="2400" b="1"/>
            </a:lvl1pPr>
            <a:lvl2pPr marL="457198" indent="0">
              <a:buNone/>
              <a:defRPr sz="2000" b="1"/>
            </a:lvl2pPr>
            <a:lvl3pPr marL="914396" indent="0">
              <a:buNone/>
              <a:defRPr sz="1800" b="1"/>
            </a:lvl3pPr>
            <a:lvl4pPr marL="1371595" indent="0">
              <a:buNone/>
              <a:defRPr sz="1600" b="1"/>
            </a:lvl4pPr>
            <a:lvl5pPr marL="1828793" indent="0">
              <a:buNone/>
              <a:defRPr sz="1600" b="1"/>
            </a:lvl5pPr>
            <a:lvl6pPr marL="2285991" indent="0">
              <a:buNone/>
              <a:defRPr sz="1600" b="1"/>
            </a:lvl6pPr>
            <a:lvl7pPr marL="2743189" indent="0">
              <a:buNone/>
              <a:defRPr sz="1600" b="1"/>
            </a:lvl7pPr>
            <a:lvl8pPr marL="3200388" indent="0">
              <a:buNone/>
              <a:defRPr sz="1600" b="1"/>
            </a:lvl8pPr>
            <a:lvl9pPr marL="365758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8" name="Footer Placeholder 7"/>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9" name="Slide Number Placeholder 8"/>
          <p:cNvSpPr>
            <a:spLocks noGrp="1"/>
          </p:cNvSpPr>
          <p:nvPr>
            <p:ph type="sldNum" sz="quarter" idx="12"/>
          </p:nvPr>
        </p:nvSpPr>
        <p:spPr/>
        <p:txBody>
          <a:bodyPr/>
          <a:lstStyle>
            <a:lvl1pPr>
              <a:defRPr/>
            </a:lvl1pPr>
          </a:lstStyle>
          <a:p>
            <a:pPr defTabSz="914396" fontAlgn="base">
              <a:spcBef>
                <a:spcPct val="0"/>
              </a:spcBef>
              <a:spcAft>
                <a:spcPct val="0"/>
              </a:spcAft>
            </a:pPr>
            <a:fld id="{2E4299E6-7C00-4D22-A89F-1F9B3615D595}"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1995624270"/>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2"/>
            <a:ext cx="10972800" cy="8683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4" name="Footer Placeholder 3"/>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5" name="Slide Number Placeholder 4"/>
          <p:cNvSpPr>
            <a:spLocks noGrp="1"/>
          </p:cNvSpPr>
          <p:nvPr>
            <p:ph type="sldNum" sz="quarter" idx="12"/>
          </p:nvPr>
        </p:nvSpPr>
        <p:spPr/>
        <p:txBody>
          <a:bodyPr/>
          <a:lstStyle>
            <a:lvl1pPr>
              <a:defRPr/>
            </a:lvl1pPr>
          </a:lstStyle>
          <a:p>
            <a:pPr defTabSz="914396" fontAlgn="base">
              <a:spcBef>
                <a:spcPct val="0"/>
              </a:spcBef>
              <a:spcAft>
                <a:spcPct val="0"/>
              </a:spcAft>
            </a:pPr>
            <a:fld id="{05941182-25CA-4852-8295-F5606E806368}"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2159289049"/>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3" name="Footer Placeholder 2"/>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4" name="Slide Number Placeholder 3"/>
          <p:cNvSpPr>
            <a:spLocks noGrp="1"/>
          </p:cNvSpPr>
          <p:nvPr>
            <p:ph type="sldNum" sz="quarter" idx="12"/>
          </p:nvPr>
        </p:nvSpPr>
        <p:spPr/>
        <p:txBody>
          <a:bodyPr/>
          <a:lstStyle>
            <a:lvl1pPr>
              <a:defRPr/>
            </a:lvl1pPr>
          </a:lstStyle>
          <a:p>
            <a:pPr defTabSz="914396" fontAlgn="base">
              <a:spcBef>
                <a:spcPct val="0"/>
              </a:spcBef>
              <a:spcAft>
                <a:spcPct val="0"/>
              </a:spcAft>
            </a:pPr>
            <a:fld id="{224D8CAD-8B7D-4421-84A6-58E0B706B09C}"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3170692833"/>
      </p:ext>
    </p:extLst>
  </p:cSld>
  <p:clrMapOvr>
    <a:masterClrMapping/>
  </p:clrMapOvr>
  <p:timing>
    <p:tnLst>
      <p:par>
        <p:cTn id="1" dur="indefinite" restart="never" nodeType="tmRoot"/>
      </p:par>
    </p:tnLst>
  </p:timing>
</p:sldLayout>
</file>

<file path=ppt/slideLayouts/slideLayout289.xml><?xml version="1.0" encoding="utf-8"?>
<p:sldLayout xmlns:a="http://schemas.openxmlformats.org/drawingml/2006/main" xmlns:r="http://schemas.openxmlformats.org/officeDocument/2006/relationships" xmlns:p="http://schemas.openxmlformats.org/presentationml/2006/main" type="blank" preserve="1">
  <p:cSld name="1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3" name="Footer Placeholder 2"/>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4" name="Slide Number Placeholder 3"/>
          <p:cNvSpPr>
            <a:spLocks noGrp="1"/>
          </p:cNvSpPr>
          <p:nvPr>
            <p:ph type="sldNum" sz="quarter" idx="12"/>
          </p:nvPr>
        </p:nvSpPr>
        <p:spPr/>
        <p:txBody>
          <a:bodyPr/>
          <a:lstStyle>
            <a:lvl1pPr>
              <a:defRPr/>
            </a:lvl1pPr>
          </a:lstStyle>
          <a:p>
            <a:pPr defTabSz="914396" fontAlgn="base">
              <a:spcBef>
                <a:spcPct val="0"/>
              </a:spcBef>
              <a:spcAft>
                <a:spcPct val="0"/>
              </a:spcAft>
            </a:pPr>
            <a:fld id="{224D8CAD-8B7D-4421-84A6-58E0B706B09C}"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269122768"/>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vi-VN"/>
          </a:p>
        </p:txBody>
      </p:sp>
      <p:sp>
        <p:nvSpPr>
          <p:cNvPr id="4" name="Rectangle 5"/>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vi-VN"/>
          </a:p>
        </p:txBody>
      </p:sp>
      <p:sp>
        <p:nvSpPr>
          <p:cNvPr id="5" name="Rectangle 6"/>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59FA03E3-DADE-43DC-961F-EB6C7A0E320C}" type="slidenum">
              <a:rPr lang="en-US" altLang="en-US" smtClean="0"/>
              <a:pPr defTabSz="623438" fontAlgn="base">
                <a:spcBef>
                  <a:spcPct val="0"/>
                </a:spcBef>
                <a:spcAft>
                  <a:spcPct val="0"/>
                </a:spcAft>
                <a:defRPr/>
              </a:pPr>
              <a:t>‹#›</a:t>
            </a:fld>
            <a:endParaRPr lang="en-US" altLang="en-US"/>
          </a:p>
        </p:txBody>
      </p:sp>
    </p:spTree>
    <p:extLst>
      <p:ext uri="{BB962C8B-B14F-4D97-AF65-F5344CB8AC3E}">
        <p14:creationId xmlns:p14="http://schemas.microsoft.com/office/powerpoint/2010/main" val="1729415549"/>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blank" preserve="1">
  <p:cSld name="1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3" name="Footer Placeholder 2"/>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4" name="Slide Number Placeholder 3"/>
          <p:cNvSpPr>
            <a:spLocks noGrp="1"/>
          </p:cNvSpPr>
          <p:nvPr>
            <p:ph type="sldNum" sz="quarter" idx="12"/>
          </p:nvPr>
        </p:nvSpPr>
        <p:spPr/>
        <p:txBody>
          <a:bodyPr/>
          <a:lstStyle>
            <a:lvl1pPr>
              <a:defRPr/>
            </a:lvl1pPr>
          </a:lstStyle>
          <a:p>
            <a:pPr defTabSz="914396" fontAlgn="base">
              <a:spcBef>
                <a:spcPct val="0"/>
              </a:spcBef>
              <a:spcAft>
                <a:spcPct val="0"/>
              </a:spcAft>
            </a:pPr>
            <a:fld id="{224D8CAD-8B7D-4421-84A6-58E0B706B09C}"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1437417822"/>
      </p:ext>
    </p:extLst>
  </p:cSld>
  <p:clrMapOvr>
    <a:masterClrMapping/>
  </p:clrMapOvr>
  <p:timing>
    <p:tnLst>
      <p:par>
        <p:cTn id="1" dur="indefinite" restart="never" nodeType="tmRoot"/>
      </p:par>
    </p:tnLst>
  </p:timing>
</p:sldLayout>
</file>

<file path=ppt/slideLayouts/slideLayout291.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3" name="Footer Placeholder 2"/>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4" name="Slide Number Placeholder 3"/>
          <p:cNvSpPr>
            <a:spLocks noGrp="1"/>
          </p:cNvSpPr>
          <p:nvPr>
            <p:ph type="sldNum" sz="quarter" idx="12"/>
          </p:nvPr>
        </p:nvSpPr>
        <p:spPr/>
        <p:txBody>
          <a:bodyPr/>
          <a:lstStyle>
            <a:lvl1pPr>
              <a:defRPr/>
            </a:lvl1pPr>
          </a:lstStyle>
          <a:p>
            <a:pPr defTabSz="914396" fontAlgn="base">
              <a:spcBef>
                <a:spcPct val="0"/>
              </a:spcBef>
              <a:spcAft>
                <a:spcPct val="0"/>
              </a:spcAft>
            </a:pPr>
            <a:fld id="{224D8CAD-8B7D-4421-84A6-58E0B706B09C}"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764923773"/>
      </p:ext>
    </p:extLst>
  </p:cSld>
  <p:clrMapOvr>
    <a:masterClrMapping/>
  </p:clrMapOvr>
  <p:timing>
    <p:tnLst>
      <p:par>
        <p:cTn id="1" dur="indefinite" restart="never" nodeType="tmRoot"/>
      </p:par>
    </p:tnLst>
  </p:timing>
</p:sldLayout>
</file>

<file path=ppt/slideLayouts/slideLayout292.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3" name="Footer Placeholder 2"/>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4" name="Slide Number Placeholder 3"/>
          <p:cNvSpPr>
            <a:spLocks noGrp="1"/>
          </p:cNvSpPr>
          <p:nvPr>
            <p:ph type="sldNum" sz="quarter" idx="12"/>
          </p:nvPr>
        </p:nvSpPr>
        <p:spPr/>
        <p:txBody>
          <a:bodyPr/>
          <a:lstStyle>
            <a:lvl1pPr>
              <a:defRPr/>
            </a:lvl1pPr>
          </a:lstStyle>
          <a:p>
            <a:pPr defTabSz="914396" fontAlgn="base">
              <a:spcBef>
                <a:spcPct val="0"/>
              </a:spcBef>
              <a:spcAft>
                <a:spcPct val="0"/>
              </a:spcAft>
            </a:pPr>
            <a:fld id="{224D8CAD-8B7D-4421-84A6-58E0B706B09C}"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3513373011"/>
      </p:ext>
    </p:extLst>
  </p:cSld>
  <p:clrMapOvr>
    <a:masterClrMapping/>
  </p:clrMapOvr>
  <p:timing>
    <p:tnLst>
      <p:par>
        <p:cTn id="1" dur="indefinite" restart="never" nodeType="tmRoot"/>
      </p:par>
    </p:tnLst>
  </p:timing>
</p:sldLayout>
</file>

<file path=ppt/slideLayouts/slideLayout293.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3" name="Footer Placeholder 2"/>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4" name="Slide Number Placeholder 3"/>
          <p:cNvSpPr>
            <a:spLocks noGrp="1"/>
          </p:cNvSpPr>
          <p:nvPr>
            <p:ph type="sldNum" sz="quarter" idx="12"/>
          </p:nvPr>
        </p:nvSpPr>
        <p:spPr/>
        <p:txBody>
          <a:bodyPr/>
          <a:lstStyle>
            <a:lvl1pPr>
              <a:defRPr/>
            </a:lvl1pPr>
          </a:lstStyle>
          <a:p>
            <a:pPr defTabSz="914396" fontAlgn="base">
              <a:spcBef>
                <a:spcPct val="0"/>
              </a:spcBef>
              <a:spcAft>
                <a:spcPct val="0"/>
              </a:spcAft>
            </a:pPr>
            <a:fld id="{224D8CAD-8B7D-4421-84A6-58E0B706B09C}"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2039388321"/>
      </p:ext>
    </p:extLst>
  </p:cSld>
  <p:clrMapOvr>
    <a:masterClrMapping/>
  </p:clrMapOvr>
  <p:timing>
    <p:tnLst>
      <p:par>
        <p:cTn id="1" dur="indefinite" restart="never" nodeType="tmRoot"/>
      </p:par>
    </p:tnLst>
  </p:timing>
</p:sldLayout>
</file>

<file path=ppt/slideLayouts/slideLayout294.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3" name="Footer Placeholder 2"/>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4" name="Slide Number Placeholder 3"/>
          <p:cNvSpPr>
            <a:spLocks noGrp="1"/>
          </p:cNvSpPr>
          <p:nvPr>
            <p:ph type="sldNum" sz="quarter" idx="12"/>
          </p:nvPr>
        </p:nvSpPr>
        <p:spPr/>
        <p:txBody>
          <a:bodyPr/>
          <a:lstStyle>
            <a:lvl1pPr>
              <a:defRPr/>
            </a:lvl1pPr>
          </a:lstStyle>
          <a:p>
            <a:pPr defTabSz="914396" fontAlgn="base">
              <a:spcBef>
                <a:spcPct val="0"/>
              </a:spcBef>
              <a:spcAft>
                <a:spcPct val="0"/>
              </a:spcAft>
            </a:pPr>
            <a:fld id="{224D8CAD-8B7D-4421-84A6-58E0B706B09C}"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1877935256"/>
      </p:ext>
    </p:extLst>
  </p:cSld>
  <p:clrMapOvr>
    <a:masterClrMapping/>
  </p:clrMapOvr>
  <p:timing>
    <p:tnLst>
      <p:par>
        <p:cTn id="1" dur="indefinite" restart="never" nodeType="tmRoot"/>
      </p:par>
    </p:tnLst>
  </p:timing>
</p:sldLayout>
</file>

<file path=ppt/slideLayouts/slideLayout295.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3" name="Footer Placeholder 2"/>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4" name="Slide Number Placeholder 3"/>
          <p:cNvSpPr>
            <a:spLocks noGrp="1"/>
          </p:cNvSpPr>
          <p:nvPr>
            <p:ph type="sldNum" sz="quarter" idx="12"/>
          </p:nvPr>
        </p:nvSpPr>
        <p:spPr/>
        <p:txBody>
          <a:bodyPr/>
          <a:lstStyle>
            <a:lvl1pPr>
              <a:defRPr/>
            </a:lvl1pPr>
          </a:lstStyle>
          <a:p>
            <a:pPr defTabSz="914396" fontAlgn="base">
              <a:spcBef>
                <a:spcPct val="0"/>
              </a:spcBef>
              <a:spcAft>
                <a:spcPct val="0"/>
              </a:spcAft>
            </a:pPr>
            <a:fld id="{224D8CAD-8B7D-4421-84A6-58E0B706B09C}"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2508541229"/>
      </p:ext>
    </p:extLst>
  </p:cSld>
  <p:clrMapOvr>
    <a:masterClrMapping/>
  </p:clrMapOvr>
  <p:timing>
    <p:tnLst>
      <p:par>
        <p:cTn id="1" dur="indefinite" restart="never" nodeType="tmRoot"/>
      </p:par>
    </p:tnLst>
  </p:timing>
</p:sldLayout>
</file>

<file path=ppt/slideLayouts/slideLayout296.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3" name="Footer Placeholder 2"/>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4" name="Slide Number Placeholder 3"/>
          <p:cNvSpPr>
            <a:spLocks noGrp="1"/>
          </p:cNvSpPr>
          <p:nvPr>
            <p:ph type="sldNum" sz="quarter" idx="12"/>
          </p:nvPr>
        </p:nvSpPr>
        <p:spPr/>
        <p:txBody>
          <a:bodyPr/>
          <a:lstStyle>
            <a:lvl1pPr>
              <a:defRPr/>
            </a:lvl1pPr>
          </a:lstStyle>
          <a:p>
            <a:pPr defTabSz="914396" fontAlgn="base">
              <a:spcBef>
                <a:spcPct val="0"/>
              </a:spcBef>
              <a:spcAft>
                <a:spcPct val="0"/>
              </a:spcAft>
            </a:pPr>
            <a:fld id="{224D8CAD-8B7D-4421-84A6-58E0B706B09C}"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2137413353"/>
      </p:ext>
    </p:extLst>
  </p:cSld>
  <p:clrMapOvr>
    <a:masterClrMapping/>
  </p:clrMapOvr>
  <p:timing>
    <p:tnLst>
      <p:par>
        <p:cTn id="1" dur="indefinite" restart="never" nodeType="tmRoot"/>
      </p:par>
    </p:tnLst>
  </p:timing>
</p:sldLayout>
</file>

<file path=ppt/slideLayouts/slideLayout297.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3" name="Footer Placeholder 2"/>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4" name="Slide Number Placeholder 3"/>
          <p:cNvSpPr>
            <a:spLocks noGrp="1"/>
          </p:cNvSpPr>
          <p:nvPr>
            <p:ph type="sldNum" sz="quarter" idx="12"/>
          </p:nvPr>
        </p:nvSpPr>
        <p:spPr/>
        <p:txBody>
          <a:bodyPr/>
          <a:lstStyle>
            <a:lvl1pPr>
              <a:defRPr/>
            </a:lvl1pPr>
          </a:lstStyle>
          <a:p>
            <a:pPr defTabSz="914396" fontAlgn="base">
              <a:spcBef>
                <a:spcPct val="0"/>
              </a:spcBef>
              <a:spcAft>
                <a:spcPct val="0"/>
              </a:spcAft>
            </a:pPr>
            <a:fld id="{224D8CAD-8B7D-4421-84A6-58E0B706B09C}"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2230052976"/>
      </p:ext>
    </p:extLst>
  </p:cSld>
  <p:clrMapOvr>
    <a:masterClrMapping/>
  </p:clrMapOvr>
  <p:timing>
    <p:tnLst>
      <p:par>
        <p:cTn id="1" dur="indefinite" restart="never" nodeType="tmRoot"/>
      </p:par>
    </p:tnLst>
  </p:timing>
</p:sldLayout>
</file>

<file path=ppt/slideLayouts/slideLayout298.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3" name="Footer Placeholder 2"/>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4" name="Slide Number Placeholder 3"/>
          <p:cNvSpPr>
            <a:spLocks noGrp="1"/>
          </p:cNvSpPr>
          <p:nvPr>
            <p:ph type="sldNum" sz="quarter" idx="12"/>
          </p:nvPr>
        </p:nvSpPr>
        <p:spPr/>
        <p:txBody>
          <a:bodyPr/>
          <a:lstStyle>
            <a:lvl1pPr>
              <a:defRPr/>
            </a:lvl1pPr>
          </a:lstStyle>
          <a:p>
            <a:pPr defTabSz="914396" fontAlgn="base">
              <a:spcBef>
                <a:spcPct val="0"/>
              </a:spcBef>
              <a:spcAft>
                <a:spcPct val="0"/>
              </a:spcAft>
            </a:pPr>
            <a:fld id="{224D8CAD-8B7D-4421-84A6-58E0B706B09C}"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203973337"/>
      </p:ext>
    </p:extLst>
  </p:cSld>
  <p:clrMapOvr>
    <a:masterClrMapping/>
  </p:clrMapOvr>
  <p:timing>
    <p:tnLst>
      <p:par>
        <p:cTn id="1" dur="indefinite" restart="never" nodeType="tmRoot"/>
      </p:par>
    </p:tnLst>
  </p:timing>
</p:sldLayout>
</file>

<file path=ppt/slideLayouts/slideLayout299.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3" name="Footer Placeholder 2"/>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4" name="Slide Number Placeholder 3"/>
          <p:cNvSpPr>
            <a:spLocks noGrp="1"/>
          </p:cNvSpPr>
          <p:nvPr>
            <p:ph type="sldNum" sz="quarter" idx="12"/>
          </p:nvPr>
        </p:nvSpPr>
        <p:spPr/>
        <p:txBody>
          <a:bodyPr/>
          <a:lstStyle>
            <a:lvl1pPr>
              <a:defRPr/>
            </a:lvl1pPr>
          </a:lstStyle>
          <a:p>
            <a:pPr defTabSz="914396" fontAlgn="base">
              <a:spcBef>
                <a:spcPct val="0"/>
              </a:spcBef>
              <a:spcAft>
                <a:spcPct val="0"/>
              </a:spcAft>
            </a:pPr>
            <a:fld id="{224D8CAD-8B7D-4421-84A6-58E0B706B09C}"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338488531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0"/>
            <a:ext cx="10363200" cy="1362075"/>
          </a:xfrm>
        </p:spPr>
        <p:txBody>
          <a:bodyPr anchor="t"/>
          <a:lstStyle>
            <a:lvl1pPr algn="l">
              <a:defRPr sz="4889" b="1" cap="all"/>
            </a:lvl1pPr>
          </a:lstStyle>
          <a:p>
            <a:r>
              <a:rPr lang="en-US"/>
              <a:t>Click to edit Master title style</a:t>
            </a:r>
          </a:p>
        </p:txBody>
      </p:sp>
      <p:sp>
        <p:nvSpPr>
          <p:cNvPr id="3" name="Text Placeholder 2"/>
          <p:cNvSpPr>
            <a:spLocks noGrp="1"/>
          </p:cNvSpPr>
          <p:nvPr>
            <p:ph type="body" idx="1"/>
          </p:nvPr>
        </p:nvSpPr>
        <p:spPr>
          <a:xfrm>
            <a:off x="963084" y="2906714"/>
            <a:ext cx="10363200" cy="1500187"/>
          </a:xfrm>
        </p:spPr>
        <p:txBody>
          <a:bodyPr anchor="b"/>
          <a:lstStyle>
            <a:lvl1pPr marL="0" indent="0">
              <a:buNone/>
              <a:defRPr sz="2444"/>
            </a:lvl1pPr>
            <a:lvl2pPr marL="561061" indent="0">
              <a:buNone/>
              <a:defRPr sz="2222"/>
            </a:lvl2pPr>
            <a:lvl3pPr marL="1122121" indent="0">
              <a:buNone/>
              <a:defRPr sz="2000"/>
            </a:lvl3pPr>
            <a:lvl4pPr marL="1683182" indent="0">
              <a:buNone/>
              <a:defRPr sz="1704"/>
            </a:lvl4pPr>
            <a:lvl5pPr marL="2244242" indent="0">
              <a:buNone/>
              <a:defRPr sz="1704"/>
            </a:lvl5pPr>
            <a:lvl6pPr marL="2805303" indent="0">
              <a:buNone/>
              <a:defRPr sz="1704"/>
            </a:lvl6pPr>
            <a:lvl7pPr marL="3366364" indent="0">
              <a:buNone/>
              <a:defRPr sz="1704"/>
            </a:lvl7pPr>
            <a:lvl8pPr marL="3927423" indent="0">
              <a:buNone/>
              <a:defRPr sz="1704"/>
            </a:lvl8pPr>
            <a:lvl9pPr marL="4488484" indent="0">
              <a:buNone/>
              <a:defRPr sz="1704"/>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vi-VN"/>
          </a:p>
        </p:txBody>
      </p:sp>
      <p:sp>
        <p:nvSpPr>
          <p:cNvPr id="5" name="Rectangle 5"/>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vi-VN"/>
          </a:p>
        </p:txBody>
      </p:sp>
      <p:sp>
        <p:nvSpPr>
          <p:cNvPr id="6" name="Rectangle 6"/>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750206CF-8A48-4DD3-90E8-910A1CB78D9A}" type="slidenum">
              <a:rPr lang="en-US" altLang="en-US" smtClean="0"/>
              <a:pPr defTabSz="623438" fontAlgn="base">
                <a:spcBef>
                  <a:spcPct val="0"/>
                </a:spcBef>
                <a:spcAft>
                  <a:spcPct val="0"/>
                </a:spcAft>
                <a:defRPr/>
              </a:pPr>
              <a:t>‹#›</a:t>
            </a:fld>
            <a:endParaRPr lang="en-US" altLang="en-US"/>
          </a:p>
        </p:txBody>
      </p:sp>
    </p:spTree>
    <p:extLst>
      <p:ext uri="{BB962C8B-B14F-4D97-AF65-F5344CB8AC3E}">
        <p14:creationId xmlns:p14="http://schemas.microsoft.com/office/powerpoint/2010/main" val="36137919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vi-VN"/>
          </a:p>
        </p:txBody>
      </p:sp>
      <p:sp>
        <p:nvSpPr>
          <p:cNvPr id="3" name="Rectangle 5"/>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vi-VN"/>
          </a:p>
        </p:txBody>
      </p:sp>
      <p:sp>
        <p:nvSpPr>
          <p:cNvPr id="4" name="Rectangle 6"/>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D31826DB-8D24-4491-A183-837A74124596}" type="slidenum">
              <a:rPr lang="en-US" altLang="en-US" smtClean="0"/>
              <a:pPr defTabSz="623438" fontAlgn="base">
                <a:spcBef>
                  <a:spcPct val="0"/>
                </a:spcBef>
                <a:spcAft>
                  <a:spcPct val="0"/>
                </a:spcAft>
                <a:defRPr/>
              </a:pPr>
              <a:t>‹#›</a:t>
            </a:fld>
            <a:endParaRPr lang="en-US" altLang="en-US"/>
          </a:p>
        </p:txBody>
      </p:sp>
    </p:spTree>
    <p:extLst>
      <p:ext uri="{BB962C8B-B14F-4D97-AF65-F5344CB8AC3E}">
        <p14:creationId xmlns:p14="http://schemas.microsoft.com/office/powerpoint/2010/main" val="1549039971"/>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3" name="Footer Placeholder 2"/>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4" name="Slide Number Placeholder 3"/>
          <p:cNvSpPr>
            <a:spLocks noGrp="1"/>
          </p:cNvSpPr>
          <p:nvPr>
            <p:ph type="sldNum" sz="quarter" idx="12"/>
          </p:nvPr>
        </p:nvSpPr>
        <p:spPr/>
        <p:txBody>
          <a:bodyPr/>
          <a:lstStyle>
            <a:lvl1pPr>
              <a:defRPr/>
            </a:lvl1pPr>
          </a:lstStyle>
          <a:p>
            <a:pPr defTabSz="914396" fontAlgn="base">
              <a:spcBef>
                <a:spcPct val="0"/>
              </a:spcBef>
              <a:spcAft>
                <a:spcPct val="0"/>
              </a:spcAft>
            </a:pPr>
            <a:fld id="{224D8CAD-8B7D-4421-84A6-58E0B706B09C}"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971861819"/>
      </p:ext>
    </p:extLst>
  </p:cSld>
  <p:clrMapOvr>
    <a:masterClrMapping/>
  </p:clrMapOvr>
  <p:timing>
    <p:tnLst>
      <p:par>
        <p:cTn id="1" dur="indefinite" restart="never" nodeType="tmRoot"/>
      </p:par>
    </p:tnLst>
  </p:timing>
</p:sldLayout>
</file>

<file path=ppt/slideLayouts/slideLayout301.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3" name="Footer Placeholder 2"/>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4" name="Slide Number Placeholder 3"/>
          <p:cNvSpPr>
            <a:spLocks noGrp="1"/>
          </p:cNvSpPr>
          <p:nvPr>
            <p:ph type="sldNum" sz="quarter" idx="12"/>
          </p:nvPr>
        </p:nvSpPr>
        <p:spPr/>
        <p:txBody>
          <a:bodyPr/>
          <a:lstStyle>
            <a:lvl1pPr>
              <a:defRPr/>
            </a:lvl1pPr>
          </a:lstStyle>
          <a:p>
            <a:pPr defTabSz="914396" fontAlgn="base">
              <a:spcBef>
                <a:spcPct val="0"/>
              </a:spcBef>
              <a:spcAft>
                <a:spcPct val="0"/>
              </a:spcAft>
            </a:pPr>
            <a:fld id="{224D8CAD-8B7D-4421-84A6-58E0B706B09C}"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3099385310"/>
      </p:ext>
    </p:extLst>
  </p:cSld>
  <p:clrMapOvr>
    <a:masterClrMapping/>
  </p:clrMapOvr>
  <p:timing>
    <p:tnLst>
      <p:par>
        <p:cTn id="1" dur="indefinite" restart="never" nodeType="tmRoot"/>
      </p:par>
    </p:tnLst>
  </p:timing>
</p:sldLayout>
</file>

<file path=ppt/slideLayouts/slideLayout302.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3" name="Footer Placeholder 2"/>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4" name="Slide Number Placeholder 3"/>
          <p:cNvSpPr>
            <a:spLocks noGrp="1"/>
          </p:cNvSpPr>
          <p:nvPr>
            <p:ph type="sldNum" sz="quarter" idx="12"/>
          </p:nvPr>
        </p:nvSpPr>
        <p:spPr/>
        <p:txBody>
          <a:bodyPr/>
          <a:lstStyle>
            <a:lvl1pPr>
              <a:defRPr/>
            </a:lvl1pPr>
          </a:lstStyle>
          <a:p>
            <a:pPr defTabSz="914396" fontAlgn="base">
              <a:spcBef>
                <a:spcPct val="0"/>
              </a:spcBef>
              <a:spcAft>
                <a:spcPct val="0"/>
              </a:spcAft>
            </a:pPr>
            <a:fld id="{224D8CAD-8B7D-4421-84A6-58E0B706B09C}"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1911172201"/>
      </p:ext>
    </p:extLst>
  </p:cSld>
  <p:clrMapOvr>
    <a:masterClrMapping/>
  </p:clrMapOvr>
  <p:timing>
    <p:tnLst>
      <p:par>
        <p:cTn id="1" dur="indefinite" restart="never" nodeType="tmRoot"/>
      </p:par>
    </p:tnLst>
  </p:timing>
</p:sldLayout>
</file>

<file path=ppt/slideLayouts/slideLayout30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3" name="Footer Placeholder 2"/>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4" name="Slide Number Placeholder 3"/>
          <p:cNvSpPr>
            <a:spLocks noGrp="1"/>
          </p:cNvSpPr>
          <p:nvPr>
            <p:ph type="sldNum" sz="quarter" idx="12"/>
          </p:nvPr>
        </p:nvSpPr>
        <p:spPr/>
        <p:txBody>
          <a:bodyPr/>
          <a:lstStyle>
            <a:lvl1pPr>
              <a:defRPr/>
            </a:lvl1pPr>
          </a:lstStyle>
          <a:p>
            <a:pPr defTabSz="914396" fontAlgn="base">
              <a:spcBef>
                <a:spcPct val="0"/>
              </a:spcBef>
              <a:spcAft>
                <a:spcPct val="0"/>
              </a:spcAft>
            </a:pPr>
            <a:fld id="{224D8CAD-8B7D-4421-84A6-58E0B706B09C}"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869435748"/>
      </p:ext>
    </p:extLst>
  </p:cSld>
  <p:clrMapOvr>
    <a:masterClrMapping/>
  </p:clrMapOvr>
  <p:timing>
    <p:tnLst>
      <p:par>
        <p:cTn id="1" dur="indefinite" restart="never" nodeType="tmRoot"/>
      </p:par>
    </p:tnLst>
  </p:timing>
</p:sldLayout>
</file>

<file path=ppt/slideLayouts/slideLayout3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1"/>
            <a:ext cx="4011084" cy="4691063"/>
          </a:xfrm>
          <a:prstGeom prst="rect">
            <a:avLst/>
          </a:prstGeom>
        </p:spPr>
        <p:txBody>
          <a:bodyPr/>
          <a:lstStyle>
            <a:lvl1pPr marL="0" indent="0">
              <a:buNone/>
              <a:defRPr sz="1400"/>
            </a:lvl1pPr>
            <a:lvl2pPr marL="457198" indent="0">
              <a:buNone/>
              <a:defRPr sz="1200"/>
            </a:lvl2pPr>
            <a:lvl3pPr marL="914396" indent="0">
              <a:buNone/>
              <a:defRPr sz="1000"/>
            </a:lvl3pPr>
            <a:lvl4pPr marL="1371595" indent="0">
              <a:buNone/>
              <a:defRPr sz="900"/>
            </a:lvl4pPr>
            <a:lvl5pPr marL="1828793" indent="0">
              <a:buNone/>
              <a:defRPr sz="900"/>
            </a:lvl5pPr>
            <a:lvl6pPr marL="2285991" indent="0">
              <a:buNone/>
              <a:defRPr sz="900"/>
            </a:lvl6pPr>
            <a:lvl7pPr marL="2743189" indent="0">
              <a:buNone/>
              <a:defRPr sz="900"/>
            </a:lvl7pPr>
            <a:lvl8pPr marL="3200388" indent="0">
              <a:buNone/>
              <a:defRPr sz="900"/>
            </a:lvl8pPr>
            <a:lvl9pPr marL="3657586"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6" name="Footer Placeholder 5"/>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7" name="Slide Number Placeholder 6"/>
          <p:cNvSpPr>
            <a:spLocks noGrp="1"/>
          </p:cNvSpPr>
          <p:nvPr>
            <p:ph type="sldNum" sz="quarter" idx="12"/>
          </p:nvPr>
        </p:nvSpPr>
        <p:spPr/>
        <p:txBody>
          <a:bodyPr/>
          <a:lstStyle>
            <a:lvl1pPr>
              <a:defRPr/>
            </a:lvl1pPr>
          </a:lstStyle>
          <a:p>
            <a:pPr defTabSz="914396" fontAlgn="base">
              <a:spcBef>
                <a:spcPct val="0"/>
              </a:spcBef>
              <a:spcAft>
                <a:spcPct val="0"/>
              </a:spcAft>
            </a:pPr>
            <a:fld id="{AA7A2312-82E8-4FE4-9A01-ADEF37E3AE1F}"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2544986838"/>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198" indent="0">
              <a:buNone/>
              <a:defRPr sz="2800"/>
            </a:lvl2pPr>
            <a:lvl3pPr marL="914396" indent="0">
              <a:buNone/>
              <a:defRPr sz="2400"/>
            </a:lvl3pPr>
            <a:lvl4pPr marL="1371595" indent="0">
              <a:buNone/>
              <a:defRPr sz="2000"/>
            </a:lvl4pPr>
            <a:lvl5pPr marL="1828793" indent="0">
              <a:buNone/>
              <a:defRPr sz="2000"/>
            </a:lvl5pPr>
            <a:lvl6pPr marL="2285991" indent="0">
              <a:buNone/>
              <a:defRPr sz="2000"/>
            </a:lvl6pPr>
            <a:lvl7pPr marL="2743189" indent="0">
              <a:buNone/>
              <a:defRPr sz="2000"/>
            </a:lvl7pPr>
            <a:lvl8pPr marL="3200388" indent="0">
              <a:buNone/>
              <a:defRPr sz="2000"/>
            </a:lvl8pPr>
            <a:lvl9pPr marL="3657586"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198" indent="0">
              <a:buNone/>
              <a:defRPr sz="1200"/>
            </a:lvl2pPr>
            <a:lvl3pPr marL="914396" indent="0">
              <a:buNone/>
              <a:defRPr sz="1000"/>
            </a:lvl3pPr>
            <a:lvl4pPr marL="1371595" indent="0">
              <a:buNone/>
              <a:defRPr sz="900"/>
            </a:lvl4pPr>
            <a:lvl5pPr marL="1828793" indent="0">
              <a:buNone/>
              <a:defRPr sz="900"/>
            </a:lvl5pPr>
            <a:lvl6pPr marL="2285991" indent="0">
              <a:buNone/>
              <a:defRPr sz="900"/>
            </a:lvl6pPr>
            <a:lvl7pPr marL="2743189" indent="0">
              <a:buNone/>
              <a:defRPr sz="900"/>
            </a:lvl7pPr>
            <a:lvl8pPr marL="3200388" indent="0">
              <a:buNone/>
              <a:defRPr sz="900"/>
            </a:lvl8pPr>
            <a:lvl9pPr marL="3657586"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6" name="Footer Placeholder 5"/>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7" name="Slide Number Placeholder 6"/>
          <p:cNvSpPr>
            <a:spLocks noGrp="1"/>
          </p:cNvSpPr>
          <p:nvPr>
            <p:ph type="sldNum" sz="quarter" idx="12"/>
          </p:nvPr>
        </p:nvSpPr>
        <p:spPr/>
        <p:txBody>
          <a:bodyPr/>
          <a:lstStyle>
            <a:lvl1pPr>
              <a:defRPr/>
            </a:lvl1pPr>
          </a:lstStyle>
          <a:p>
            <a:pPr defTabSz="914396" fontAlgn="base">
              <a:spcBef>
                <a:spcPct val="0"/>
              </a:spcBef>
              <a:spcAft>
                <a:spcPct val="0"/>
              </a:spcAft>
            </a:pPr>
            <a:fld id="{D7B3CDFB-B3A1-4232-AA4B-479C24C388BD}"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2486087295"/>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2"/>
            <a:ext cx="10972800" cy="8683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295400"/>
            <a:ext cx="10972800" cy="50292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5" name="Footer Placeholder 4"/>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defTabSz="914396" fontAlgn="base">
              <a:spcBef>
                <a:spcPct val="0"/>
              </a:spcBef>
              <a:spcAft>
                <a:spcPct val="0"/>
              </a:spcAft>
            </a:pPr>
            <a:fld id="{D063A193-151D-48F6-ABE6-FDDB0BC0AECF}"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3207024505"/>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28600"/>
            <a:ext cx="2743200" cy="6096000"/>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28600"/>
            <a:ext cx="8026400" cy="60960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5" name="Footer Placeholder 4"/>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defTabSz="914396" fontAlgn="base">
              <a:spcBef>
                <a:spcPct val="0"/>
              </a:spcBef>
              <a:spcAft>
                <a:spcPct val="0"/>
              </a:spcAft>
            </a:pPr>
            <a:fld id="{30164F13-48D1-4ADC-B1EB-3904AA61B639}"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1792931186"/>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2"/>
            <a:ext cx="10972800" cy="868363"/>
          </a:xfrm>
          <a:prstGeom prst="rect">
            <a:avLst/>
          </a:prstGeom>
        </p:spPr>
        <p:txBody>
          <a:bodyPr/>
          <a:lstStyle/>
          <a:p>
            <a:r>
              <a:rPr lang="en-US"/>
              <a:t>Click to edit Master title style</a:t>
            </a:r>
          </a:p>
        </p:txBody>
      </p:sp>
      <p:sp>
        <p:nvSpPr>
          <p:cNvPr id="3" name="Table Placeholder 2"/>
          <p:cNvSpPr>
            <a:spLocks noGrp="1"/>
          </p:cNvSpPr>
          <p:nvPr>
            <p:ph type="tbl" idx="1"/>
          </p:nvPr>
        </p:nvSpPr>
        <p:spPr>
          <a:xfrm>
            <a:off x="609600" y="1295400"/>
            <a:ext cx="10972800" cy="5029200"/>
          </a:xfrm>
          <a:prstGeom prst="rect">
            <a:avLst/>
          </a:prstGeom>
        </p:spPr>
        <p:txBody>
          <a:bodyPr/>
          <a:lstStyle/>
          <a:p>
            <a:r>
              <a:rPr lang="en-US"/>
              <a:t>Click icon to add table</a:t>
            </a:r>
          </a:p>
        </p:txBody>
      </p:sp>
      <p:sp>
        <p:nvSpPr>
          <p:cNvPr id="4" name="Date Placeholder 3"/>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5" name="Footer Placeholder 4"/>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6" name="Slide Number Placeholder 5"/>
          <p:cNvSpPr>
            <a:spLocks noGrp="1"/>
          </p:cNvSpPr>
          <p:nvPr>
            <p:ph type="sldNum" sz="quarter" idx="12"/>
          </p:nvPr>
        </p:nvSpPr>
        <p:spPr>
          <a:xfrm>
            <a:off x="8737600" y="6537327"/>
            <a:ext cx="2844800" cy="244475"/>
          </a:xfrm>
        </p:spPr>
        <p:txBody>
          <a:bodyPr/>
          <a:lstStyle>
            <a:lvl1pPr>
              <a:defRPr/>
            </a:lvl1pPr>
          </a:lstStyle>
          <a:p>
            <a:pPr defTabSz="914396" fontAlgn="base">
              <a:spcBef>
                <a:spcPct val="0"/>
              </a:spcBef>
              <a:spcAft>
                <a:spcPct val="0"/>
              </a:spcAft>
            </a:pPr>
            <a:fld id="{37BA5889-3889-48EB-8ABB-7988F2FA7383}"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2234619027"/>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noProof="1"/>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198" indent="0" algn="ctr">
              <a:buNone/>
              <a:defRPr/>
            </a:lvl2pPr>
            <a:lvl3pPr marL="914396" indent="0" algn="ctr">
              <a:buNone/>
              <a:defRPr/>
            </a:lvl3pPr>
            <a:lvl4pPr marL="1371595" indent="0" algn="ctr">
              <a:buNone/>
              <a:defRPr/>
            </a:lvl4pPr>
            <a:lvl5pPr marL="1828793" indent="0" algn="ctr">
              <a:buNone/>
              <a:defRPr/>
            </a:lvl5pPr>
            <a:lvl6pPr marL="2285991" indent="0" algn="ctr">
              <a:buNone/>
              <a:defRPr/>
            </a:lvl6pPr>
            <a:lvl7pPr marL="2743189" indent="0" algn="ctr">
              <a:buNone/>
              <a:defRPr/>
            </a:lvl7pPr>
            <a:lvl8pPr marL="3200388" indent="0" algn="ctr">
              <a:buNone/>
              <a:defRPr/>
            </a:lvl8pPr>
            <a:lvl9pPr marL="3657586" indent="0" algn="ctr">
              <a:buNone/>
              <a:defRPr/>
            </a:lvl9pPr>
          </a:lstStyle>
          <a:p>
            <a:r>
              <a:rPr lang="en-US" noProof="1"/>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defTabSz="914396" fontAlgn="base">
              <a:spcBef>
                <a:spcPct val="0"/>
              </a:spcBef>
              <a:spcAft>
                <a:spcPct val="0"/>
              </a:spcAft>
              <a:defRPr/>
            </a:pPr>
            <a:endParaRPr lang="vi-VN" altLang="en-US">
              <a:solidFill>
                <a:srgbClr val="080808"/>
              </a:solidFill>
              <a:cs typeface="Arial" panose="020B0604020202020204" pitchFamily="34" charset="0"/>
            </a:endParaRPr>
          </a:p>
        </p:txBody>
      </p:sp>
      <p:sp>
        <p:nvSpPr>
          <p:cNvPr id="5" name="Rectangle 5"/>
          <p:cNvSpPr>
            <a:spLocks noGrp="1" noChangeArrowheads="1"/>
          </p:cNvSpPr>
          <p:nvPr>
            <p:ph type="ftr" sz="quarter" idx="11"/>
          </p:nvPr>
        </p:nvSpPr>
        <p:spPr>
          <a:ln/>
        </p:spPr>
        <p:txBody>
          <a:bodyPr/>
          <a:lstStyle>
            <a:lvl1pPr>
              <a:defRPr/>
            </a:lvl1pPr>
          </a:lstStyle>
          <a:p>
            <a:pPr defTabSz="914396" fontAlgn="base">
              <a:spcBef>
                <a:spcPct val="0"/>
              </a:spcBef>
              <a:spcAft>
                <a:spcPct val="0"/>
              </a:spcAft>
              <a:defRPr/>
            </a:pPr>
            <a:endParaRPr lang="vi-VN" altLang="en-US">
              <a:solidFill>
                <a:srgbClr val="080808"/>
              </a:solidFill>
              <a:cs typeface="Arial" panose="020B0604020202020204" pitchFamily="34" charset="0"/>
            </a:endParaRPr>
          </a:p>
        </p:txBody>
      </p:sp>
      <p:sp>
        <p:nvSpPr>
          <p:cNvPr id="6" name="Rectangle 6"/>
          <p:cNvSpPr>
            <a:spLocks noGrp="1" noChangeArrowheads="1"/>
          </p:cNvSpPr>
          <p:nvPr>
            <p:ph type="sldNum" sz="quarter" idx="12"/>
          </p:nvPr>
        </p:nvSpPr>
        <p:spPr>
          <a:ln/>
        </p:spPr>
        <p:txBody>
          <a:bodyPr/>
          <a:lstStyle>
            <a:lvl1pPr>
              <a:defRPr/>
            </a:lvl1pPr>
          </a:lstStyle>
          <a:p>
            <a:pPr defTabSz="914396" fontAlgn="base">
              <a:spcBef>
                <a:spcPct val="0"/>
              </a:spcBef>
              <a:spcAft>
                <a:spcPct val="0"/>
              </a:spcAft>
              <a:defRPr/>
            </a:pPr>
            <a:fld id="{489DF400-8CEC-4040-95AA-7F9A82091823}" type="slidenum">
              <a:rPr lang="en-US" altLang="zh-CN" smtClean="0">
                <a:solidFill>
                  <a:srgbClr val="FFFFFF"/>
                </a:solidFill>
                <a:cs typeface="Arial" panose="020B0604020202020204" pitchFamily="34" charset="0"/>
              </a:rPr>
              <a:pPr defTabSz="914396" fontAlgn="base">
                <a:spcBef>
                  <a:spcPct val="0"/>
                </a:spcBef>
                <a:spcAft>
                  <a:spcPct val="0"/>
                </a:spcAft>
                <a:defRPr/>
              </a:pPr>
              <a:t>‹#›</a:t>
            </a:fld>
            <a:endParaRPr lang="en-US" altLang="zh-CN">
              <a:solidFill>
                <a:srgbClr val="FFFFFF"/>
              </a:solidFill>
              <a:cs typeface="Arial" panose="020B0604020202020204" pitchFamily="34" charset="0"/>
            </a:endParaRPr>
          </a:p>
        </p:txBody>
      </p:sp>
    </p:spTree>
    <p:extLst>
      <p:ext uri="{BB962C8B-B14F-4D97-AF65-F5344CB8AC3E}">
        <p14:creationId xmlns:p14="http://schemas.microsoft.com/office/powerpoint/2010/main" val="3163752618"/>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4" y="273050"/>
            <a:ext cx="4011084" cy="1162050"/>
          </a:xfrm>
        </p:spPr>
        <p:txBody>
          <a:bodyPr anchor="b"/>
          <a:lstStyle>
            <a:lvl1pPr algn="l">
              <a:defRPr sz="2444" b="1"/>
            </a:lvl1pPr>
          </a:lstStyle>
          <a:p>
            <a:r>
              <a:rPr lang="en-US"/>
              <a:t>Click to edit Master title style</a:t>
            </a:r>
          </a:p>
        </p:txBody>
      </p:sp>
      <p:sp>
        <p:nvSpPr>
          <p:cNvPr id="3" name="Content Placeholder 2"/>
          <p:cNvSpPr>
            <a:spLocks noGrp="1"/>
          </p:cNvSpPr>
          <p:nvPr>
            <p:ph idx="1"/>
          </p:nvPr>
        </p:nvSpPr>
        <p:spPr>
          <a:xfrm>
            <a:off x="4766734" y="273051"/>
            <a:ext cx="6815667" cy="5853113"/>
          </a:xfrm>
        </p:spPr>
        <p:txBody>
          <a:bodyPr/>
          <a:lstStyle>
            <a:lvl1pPr>
              <a:defRPr sz="3926"/>
            </a:lvl1pPr>
            <a:lvl2pPr>
              <a:defRPr sz="3407"/>
            </a:lvl2pPr>
            <a:lvl3pPr>
              <a:defRPr sz="2963"/>
            </a:lvl3pPr>
            <a:lvl4pPr>
              <a:defRPr sz="2444"/>
            </a:lvl4pPr>
            <a:lvl5pPr>
              <a:defRPr sz="2444"/>
            </a:lvl5pPr>
            <a:lvl6pPr>
              <a:defRPr sz="2444"/>
            </a:lvl6pPr>
            <a:lvl7pPr>
              <a:defRPr sz="2444"/>
            </a:lvl7pPr>
            <a:lvl8pPr>
              <a:defRPr sz="2444"/>
            </a:lvl8pPr>
            <a:lvl9pPr>
              <a:defRPr sz="244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4" y="1435101"/>
            <a:ext cx="4011084" cy="4691063"/>
          </a:xfrm>
        </p:spPr>
        <p:txBody>
          <a:bodyPr/>
          <a:lstStyle>
            <a:lvl1pPr marL="0" indent="0">
              <a:buNone/>
              <a:defRPr sz="1704"/>
            </a:lvl1pPr>
            <a:lvl2pPr marL="561061" indent="0">
              <a:buNone/>
              <a:defRPr sz="1482"/>
            </a:lvl2pPr>
            <a:lvl3pPr marL="1122121" indent="0">
              <a:buNone/>
              <a:defRPr sz="1259"/>
            </a:lvl3pPr>
            <a:lvl4pPr marL="1683182" indent="0">
              <a:buNone/>
              <a:defRPr sz="1111"/>
            </a:lvl4pPr>
            <a:lvl5pPr marL="2244242" indent="0">
              <a:buNone/>
              <a:defRPr sz="1111"/>
            </a:lvl5pPr>
            <a:lvl6pPr marL="2805303" indent="0">
              <a:buNone/>
              <a:defRPr sz="1111"/>
            </a:lvl6pPr>
            <a:lvl7pPr marL="3366364" indent="0">
              <a:buNone/>
              <a:defRPr sz="1111"/>
            </a:lvl7pPr>
            <a:lvl8pPr marL="3927423" indent="0">
              <a:buNone/>
              <a:defRPr sz="1111"/>
            </a:lvl8pPr>
            <a:lvl9pPr marL="4488484" indent="0">
              <a:buNone/>
              <a:defRPr sz="1111"/>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vi-VN"/>
          </a:p>
        </p:txBody>
      </p:sp>
      <p:sp>
        <p:nvSpPr>
          <p:cNvPr id="6" name="Rectangle 5"/>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vi-VN"/>
          </a:p>
        </p:txBody>
      </p:sp>
      <p:sp>
        <p:nvSpPr>
          <p:cNvPr id="7" name="Rectangle 6"/>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405B56A9-3217-4C28-8C69-2F59D140FC89}" type="slidenum">
              <a:rPr lang="en-US" altLang="en-US" smtClean="0"/>
              <a:pPr defTabSz="623438" fontAlgn="base">
                <a:spcBef>
                  <a:spcPct val="0"/>
                </a:spcBef>
                <a:spcAft>
                  <a:spcPct val="0"/>
                </a:spcAft>
                <a:defRPr/>
              </a:pPr>
              <a:t>‹#›</a:t>
            </a:fld>
            <a:endParaRPr lang="en-US" altLang="en-US"/>
          </a:p>
        </p:txBody>
      </p:sp>
    </p:spTree>
    <p:extLst>
      <p:ext uri="{BB962C8B-B14F-4D97-AF65-F5344CB8AC3E}">
        <p14:creationId xmlns:p14="http://schemas.microsoft.com/office/powerpoint/2010/main" val="2769315550"/>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0D4333D7-A4A1-483B-8E0C-C0FD44ABE6B2}"/>
              </a:ext>
            </a:extLst>
          </p:cNvPr>
          <p:cNvSpPr>
            <a:spLocks noGrp="1"/>
          </p:cNvSpPr>
          <p:nvPr>
            <p:ph type="dt" sz="half" idx="10"/>
          </p:nvPr>
        </p:nvSpPr>
        <p:spPr/>
        <p:txBody>
          <a:bodyPr/>
          <a:lstStyle>
            <a:lvl1pPr>
              <a:defRPr/>
            </a:lvl1pPr>
          </a:lstStyle>
          <a:p>
            <a:pPr defTabSz="914396" fontAlgn="base">
              <a:spcBef>
                <a:spcPct val="0"/>
              </a:spcBef>
              <a:spcAft>
                <a:spcPct val="0"/>
              </a:spcAft>
              <a:defRPr/>
            </a:pPr>
            <a:fld id="{38E061F0-753F-4EE8-A7AD-82882E277433}" type="datetimeFigureOut">
              <a:rPr lang="zh-CN" altLang="en-US" smtClean="0">
                <a:solidFill>
                  <a:srgbClr val="080808"/>
                </a:solidFill>
                <a:cs typeface="Arial" panose="020B0604020202020204" pitchFamily="34" charset="0"/>
              </a:rPr>
              <a:pPr defTabSz="914396" fontAlgn="base">
                <a:spcBef>
                  <a:spcPct val="0"/>
                </a:spcBef>
                <a:spcAft>
                  <a:spcPct val="0"/>
                </a:spcAft>
                <a:defRPr/>
              </a:pPr>
              <a:t>2022/3/11</a:t>
            </a:fld>
            <a:endParaRPr lang="zh-CN" altLang="en-US">
              <a:solidFill>
                <a:srgbClr val="080808"/>
              </a:solidFill>
              <a:cs typeface="Arial" panose="020B0604020202020204" pitchFamily="34" charset="0"/>
            </a:endParaRPr>
          </a:p>
        </p:txBody>
      </p:sp>
      <p:sp>
        <p:nvSpPr>
          <p:cNvPr id="3" name="页脚占位符 4">
            <a:extLst>
              <a:ext uri="{FF2B5EF4-FFF2-40B4-BE49-F238E27FC236}">
                <a16:creationId xmlns:a16="http://schemas.microsoft.com/office/drawing/2014/main" id="{1DF4B6F9-9E07-4ED6-9102-B0252A168DC3}"/>
              </a:ext>
            </a:extLst>
          </p:cNvPr>
          <p:cNvSpPr>
            <a:spLocks noGrp="1"/>
          </p:cNvSpPr>
          <p:nvPr>
            <p:ph type="ftr" sz="quarter" idx="11"/>
          </p:nvPr>
        </p:nvSpPr>
        <p:spPr/>
        <p:txBody>
          <a:bodyPr/>
          <a:lstStyle>
            <a:lvl1pPr>
              <a:defRPr/>
            </a:lvl1pPr>
          </a:lstStyle>
          <a:p>
            <a:pPr defTabSz="914396" fontAlgn="base">
              <a:spcBef>
                <a:spcPct val="0"/>
              </a:spcBef>
              <a:spcAft>
                <a:spcPct val="0"/>
              </a:spcAft>
              <a:defRPr/>
            </a:pPr>
            <a:endParaRPr lang="zh-CN" altLang="en-US">
              <a:solidFill>
                <a:srgbClr val="080808"/>
              </a:solidFill>
              <a:cs typeface="Arial" panose="020B0604020202020204" pitchFamily="34" charset="0"/>
            </a:endParaRPr>
          </a:p>
        </p:txBody>
      </p:sp>
      <p:sp>
        <p:nvSpPr>
          <p:cNvPr id="4" name="灯片编号占位符 5">
            <a:extLst>
              <a:ext uri="{FF2B5EF4-FFF2-40B4-BE49-F238E27FC236}">
                <a16:creationId xmlns:a16="http://schemas.microsoft.com/office/drawing/2014/main" id="{C1AFF2B2-170C-4919-98D1-FF212A017F4F}"/>
              </a:ext>
            </a:extLst>
          </p:cNvPr>
          <p:cNvSpPr>
            <a:spLocks noGrp="1"/>
          </p:cNvSpPr>
          <p:nvPr>
            <p:ph type="sldNum" sz="quarter" idx="12"/>
          </p:nvPr>
        </p:nvSpPr>
        <p:spPr/>
        <p:txBody>
          <a:bodyPr/>
          <a:lstStyle>
            <a:lvl1pPr>
              <a:defRPr/>
            </a:lvl1pPr>
          </a:lstStyle>
          <a:p>
            <a:pPr defTabSz="914396" fontAlgn="base">
              <a:spcBef>
                <a:spcPct val="0"/>
              </a:spcBef>
              <a:spcAft>
                <a:spcPct val="0"/>
              </a:spcAft>
              <a:defRPr/>
            </a:pPr>
            <a:fld id="{5088FCC0-E8EF-419A-AE1D-5EBBD0241AD0}" type="slidenum">
              <a:rPr lang="zh-CN" altLang="en-US" smtClean="0">
                <a:solidFill>
                  <a:srgbClr val="FFFFFF"/>
                </a:solidFill>
                <a:cs typeface="Arial" panose="020B0604020202020204" pitchFamily="34" charset="0"/>
              </a:rPr>
              <a:pPr defTabSz="914396" fontAlgn="base">
                <a:spcBef>
                  <a:spcPct val="0"/>
                </a:spcBef>
                <a:spcAft>
                  <a:spcPct val="0"/>
                </a:spcAft>
                <a:defRPr/>
              </a:pPr>
              <a:t>‹#›</a:t>
            </a:fld>
            <a:endParaRPr lang="zh-CN" altLang="en-US">
              <a:solidFill>
                <a:srgbClr val="FFFFFF"/>
              </a:solidFill>
              <a:cs typeface="Arial" panose="020B0604020202020204" pitchFamily="34" charset="0"/>
            </a:endParaRPr>
          </a:p>
        </p:txBody>
      </p:sp>
    </p:spTree>
    <p:extLst>
      <p:ext uri="{BB962C8B-B14F-4D97-AF65-F5344CB8AC3E}">
        <p14:creationId xmlns:p14="http://schemas.microsoft.com/office/powerpoint/2010/main" val="3812735258"/>
      </p:ext>
    </p:extLst>
  </p:cSld>
  <p:clrMapOvr>
    <a:masterClrMapping/>
  </p:clrMapOvr>
  <p:transition spd="slow" advTm="3000">
    <p:random/>
  </p:transition>
  <p:timing>
    <p:tnLst>
      <p:par>
        <p:cTn id="1" dur="indefinite" restart="never" nodeType="tmRoot"/>
      </p:par>
    </p:tnLst>
  </p:timing>
</p:sldLayout>
</file>

<file path=ppt/slideLayouts/slideLayout311.xml><?xml version="1.0" encoding="utf-8"?>
<p:sldLayout xmlns:a="http://schemas.openxmlformats.org/drawingml/2006/main" xmlns:r="http://schemas.openxmlformats.org/officeDocument/2006/relationships" xmlns:p="http://schemas.openxmlformats.org/presentationml/2006/main" userDrawn="1">
  <p:cSld name="14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0D4333D7-A4A1-483B-8E0C-C0FD44ABE6B2}"/>
              </a:ext>
            </a:extLst>
          </p:cNvPr>
          <p:cNvSpPr>
            <a:spLocks noGrp="1"/>
          </p:cNvSpPr>
          <p:nvPr>
            <p:ph type="dt" sz="half" idx="10"/>
          </p:nvPr>
        </p:nvSpPr>
        <p:spPr/>
        <p:txBody>
          <a:bodyPr/>
          <a:lstStyle>
            <a:lvl1pPr>
              <a:defRPr/>
            </a:lvl1pPr>
          </a:lstStyle>
          <a:p>
            <a:pPr defTabSz="914396" fontAlgn="base">
              <a:spcBef>
                <a:spcPct val="0"/>
              </a:spcBef>
              <a:spcAft>
                <a:spcPct val="0"/>
              </a:spcAft>
              <a:defRPr/>
            </a:pPr>
            <a:fld id="{38E061F0-753F-4EE8-A7AD-82882E277433}" type="datetimeFigureOut">
              <a:rPr lang="zh-CN" altLang="en-US" smtClean="0">
                <a:solidFill>
                  <a:srgbClr val="080808"/>
                </a:solidFill>
                <a:cs typeface="Arial" panose="020B0604020202020204" pitchFamily="34" charset="0"/>
              </a:rPr>
              <a:pPr defTabSz="914396" fontAlgn="base">
                <a:spcBef>
                  <a:spcPct val="0"/>
                </a:spcBef>
                <a:spcAft>
                  <a:spcPct val="0"/>
                </a:spcAft>
                <a:defRPr/>
              </a:pPr>
              <a:t>2022/3/11</a:t>
            </a:fld>
            <a:endParaRPr lang="zh-CN" altLang="en-US">
              <a:solidFill>
                <a:srgbClr val="080808"/>
              </a:solidFill>
              <a:cs typeface="Arial" panose="020B0604020202020204" pitchFamily="34" charset="0"/>
            </a:endParaRPr>
          </a:p>
        </p:txBody>
      </p:sp>
      <p:sp>
        <p:nvSpPr>
          <p:cNvPr id="3" name="页脚占位符 4">
            <a:extLst>
              <a:ext uri="{FF2B5EF4-FFF2-40B4-BE49-F238E27FC236}">
                <a16:creationId xmlns:a16="http://schemas.microsoft.com/office/drawing/2014/main" id="{1DF4B6F9-9E07-4ED6-9102-B0252A168DC3}"/>
              </a:ext>
            </a:extLst>
          </p:cNvPr>
          <p:cNvSpPr>
            <a:spLocks noGrp="1"/>
          </p:cNvSpPr>
          <p:nvPr>
            <p:ph type="ftr" sz="quarter" idx="11"/>
          </p:nvPr>
        </p:nvSpPr>
        <p:spPr/>
        <p:txBody>
          <a:bodyPr/>
          <a:lstStyle>
            <a:lvl1pPr>
              <a:defRPr/>
            </a:lvl1pPr>
          </a:lstStyle>
          <a:p>
            <a:pPr defTabSz="914396" fontAlgn="base">
              <a:spcBef>
                <a:spcPct val="0"/>
              </a:spcBef>
              <a:spcAft>
                <a:spcPct val="0"/>
              </a:spcAft>
              <a:defRPr/>
            </a:pPr>
            <a:endParaRPr lang="zh-CN" altLang="en-US">
              <a:solidFill>
                <a:srgbClr val="080808"/>
              </a:solidFill>
              <a:cs typeface="Arial" panose="020B0604020202020204" pitchFamily="34" charset="0"/>
            </a:endParaRPr>
          </a:p>
        </p:txBody>
      </p:sp>
      <p:sp>
        <p:nvSpPr>
          <p:cNvPr id="4" name="灯片编号占位符 5">
            <a:extLst>
              <a:ext uri="{FF2B5EF4-FFF2-40B4-BE49-F238E27FC236}">
                <a16:creationId xmlns:a16="http://schemas.microsoft.com/office/drawing/2014/main" id="{C1AFF2B2-170C-4919-98D1-FF212A017F4F}"/>
              </a:ext>
            </a:extLst>
          </p:cNvPr>
          <p:cNvSpPr>
            <a:spLocks noGrp="1"/>
          </p:cNvSpPr>
          <p:nvPr>
            <p:ph type="sldNum" sz="quarter" idx="12"/>
          </p:nvPr>
        </p:nvSpPr>
        <p:spPr/>
        <p:txBody>
          <a:bodyPr/>
          <a:lstStyle>
            <a:lvl1pPr>
              <a:defRPr/>
            </a:lvl1pPr>
          </a:lstStyle>
          <a:p>
            <a:pPr defTabSz="914396" fontAlgn="base">
              <a:spcBef>
                <a:spcPct val="0"/>
              </a:spcBef>
              <a:spcAft>
                <a:spcPct val="0"/>
              </a:spcAft>
              <a:defRPr/>
            </a:pPr>
            <a:fld id="{5088FCC0-E8EF-419A-AE1D-5EBBD0241AD0}" type="slidenum">
              <a:rPr lang="zh-CN" altLang="en-US" smtClean="0">
                <a:solidFill>
                  <a:srgbClr val="FFFFFF"/>
                </a:solidFill>
                <a:cs typeface="Arial" panose="020B0604020202020204" pitchFamily="34" charset="0"/>
              </a:rPr>
              <a:pPr defTabSz="914396" fontAlgn="base">
                <a:spcBef>
                  <a:spcPct val="0"/>
                </a:spcBef>
                <a:spcAft>
                  <a:spcPct val="0"/>
                </a:spcAft>
                <a:defRPr/>
              </a:pPr>
              <a:t>‹#›</a:t>
            </a:fld>
            <a:endParaRPr lang="zh-CN" altLang="en-US">
              <a:solidFill>
                <a:srgbClr val="FFFFFF"/>
              </a:solidFill>
              <a:cs typeface="Arial" panose="020B0604020202020204" pitchFamily="34" charset="0"/>
            </a:endParaRPr>
          </a:p>
        </p:txBody>
      </p:sp>
    </p:spTree>
    <p:extLst>
      <p:ext uri="{BB962C8B-B14F-4D97-AF65-F5344CB8AC3E}">
        <p14:creationId xmlns:p14="http://schemas.microsoft.com/office/powerpoint/2010/main" val="1730964054"/>
      </p:ext>
    </p:extLst>
  </p:cSld>
  <p:clrMapOvr>
    <a:masterClrMapping/>
  </p:clrMapOvr>
  <p:transition spd="slow" advTm="3000">
    <p:random/>
  </p:transition>
  <p:timing>
    <p:tnLst>
      <p:par>
        <p:cTn id="1" dur="indefinite" restart="never" nodeType="tmRoot"/>
      </p:par>
    </p:tnLst>
  </p:timing>
</p:sldLayout>
</file>

<file path=ppt/slideLayouts/slideLayout312.xml><?xml version="1.0" encoding="utf-8"?>
<p:sldLayout xmlns:a="http://schemas.openxmlformats.org/drawingml/2006/main" xmlns:r="http://schemas.openxmlformats.org/officeDocument/2006/relationships" xmlns:p="http://schemas.openxmlformats.org/presentationml/2006/main" userDrawn="1">
  <p:cSld name="13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0D4333D7-A4A1-483B-8E0C-C0FD44ABE6B2}"/>
              </a:ext>
            </a:extLst>
          </p:cNvPr>
          <p:cNvSpPr>
            <a:spLocks noGrp="1"/>
          </p:cNvSpPr>
          <p:nvPr>
            <p:ph type="dt" sz="half" idx="10"/>
          </p:nvPr>
        </p:nvSpPr>
        <p:spPr/>
        <p:txBody>
          <a:bodyPr/>
          <a:lstStyle>
            <a:lvl1pPr>
              <a:defRPr/>
            </a:lvl1pPr>
          </a:lstStyle>
          <a:p>
            <a:pPr defTabSz="914396" fontAlgn="base">
              <a:spcBef>
                <a:spcPct val="0"/>
              </a:spcBef>
              <a:spcAft>
                <a:spcPct val="0"/>
              </a:spcAft>
              <a:defRPr/>
            </a:pPr>
            <a:fld id="{38E061F0-753F-4EE8-A7AD-82882E277433}" type="datetimeFigureOut">
              <a:rPr lang="zh-CN" altLang="en-US" smtClean="0">
                <a:solidFill>
                  <a:srgbClr val="080808"/>
                </a:solidFill>
                <a:cs typeface="Arial" panose="020B0604020202020204" pitchFamily="34" charset="0"/>
              </a:rPr>
              <a:pPr defTabSz="914396" fontAlgn="base">
                <a:spcBef>
                  <a:spcPct val="0"/>
                </a:spcBef>
                <a:spcAft>
                  <a:spcPct val="0"/>
                </a:spcAft>
                <a:defRPr/>
              </a:pPr>
              <a:t>2022/3/11</a:t>
            </a:fld>
            <a:endParaRPr lang="zh-CN" altLang="en-US">
              <a:solidFill>
                <a:srgbClr val="080808"/>
              </a:solidFill>
              <a:cs typeface="Arial" panose="020B0604020202020204" pitchFamily="34" charset="0"/>
            </a:endParaRPr>
          </a:p>
        </p:txBody>
      </p:sp>
      <p:sp>
        <p:nvSpPr>
          <p:cNvPr id="3" name="页脚占位符 4">
            <a:extLst>
              <a:ext uri="{FF2B5EF4-FFF2-40B4-BE49-F238E27FC236}">
                <a16:creationId xmlns:a16="http://schemas.microsoft.com/office/drawing/2014/main" id="{1DF4B6F9-9E07-4ED6-9102-B0252A168DC3}"/>
              </a:ext>
            </a:extLst>
          </p:cNvPr>
          <p:cNvSpPr>
            <a:spLocks noGrp="1"/>
          </p:cNvSpPr>
          <p:nvPr>
            <p:ph type="ftr" sz="quarter" idx="11"/>
          </p:nvPr>
        </p:nvSpPr>
        <p:spPr/>
        <p:txBody>
          <a:bodyPr/>
          <a:lstStyle>
            <a:lvl1pPr>
              <a:defRPr/>
            </a:lvl1pPr>
          </a:lstStyle>
          <a:p>
            <a:pPr defTabSz="914396" fontAlgn="base">
              <a:spcBef>
                <a:spcPct val="0"/>
              </a:spcBef>
              <a:spcAft>
                <a:spcPct val="0"/>
              </a:spcAft>
              <a:defRPr/>
            </a:pPr>
            <a:endParaRPr lang="zh-CN" altLang="en-US">
              <a:solidFill>
                <a:srgbClr val="080808"/>
              </a:solidFill>
              <a:cs typeface="Arial" panose="020B0604020202020204" pitchFamily="34" charset="0"/>
            </a:endParaRPr>
          </a:p>
        </p:txBody>
      </p:sp>
      <p:sp>
        <p:nvSpPr>
          <p:cNvPr id="4" name="灯片编号占位符 5">
            <a:extLst>
              <a:ext uri="{FF2B5EF4-FFF2-40B4-BE49-F238E27FC236}">
                <a16:creationId xmlns:a16="http://schemas.microsoft.com/office/drawing/2014/main" id="{C1AFF2B2-170C-4919-98D1-FF212A017F4F}"/>
              </a:ext>
            </a:extLst>
          </p:cNvPr>
          <p:cNvSpPr>
            <a:spLocks noGrp="1"/>
          </p:cNvSpPr>
          <p:nvPr>
            <p:ph type="sldNum" sz="quarter" idx="12"/>
          </p:nvPr>
        </p:nvSpPr>
        <p:spPr/>
        <p:txBody>
          <a:bodyPr/>
          <a:lstStyle>
            <a:lvl1pPr>
              <a:defRPr/>
            </a:lvl1pPr>
          </a:lstStyle>
          <a:p>
            <a:pPr defTabSz="914396" fontAlgn="base">
              <a:spcBef>
                <a:spcPct val="0"/>
              </a:spcBef>
              <a:spcAft>
                <a:spcPct val="0"/>
              </a:spcAft>
              <a:defRPr/>
            </a:pPr>
            <a:fld id="{5088FCC0-E8EF-419A-AE1D-5EBBD0241AD0}" type="slidenum">
              <a:rPr lang="zh-CN" altLang="en-US" smtClean="0">
                <a:solidFill>
                  <a:srgbClr val="FFFFFF"/>
                </a:solidFill>
                <a:cs typeface="Arial" panose="020B0604020202020204" pitchFamily="34" charset="0"/>
              </a:rPr>
              <a:pPr defTabSz="914396" fontAlgn="base">
                <a:spcBef>
                  <a:spcPct val="0"/>
                </a:spcBef>
                <a:spcAft>
                  <a:spcPct val="0"/>
                </a:spcAft>
                <a:defRPr/>
              </a:pPr>
              <a:t>‹#›</a:t>
            </a:fld>
            <a:endParaRPr lang="zh-CN" altLang="en-US">
              <a:solidFill>
                <a:srgbClr val="FFFFFF"/>
              </a:solidFill>
              <a:cs typeface="Arial" panose="020B0604020202020204" pitchFamily="34" charset="0"/>
            </a:endParaRPr>
          </a:p>
        </p:txBody>
      </p:sp>
    </p:spTree>
    <p:extLst>
      <p:ext uri="{BB962C8B-B14F-4D97-AF65-F5344CB8AC3E}">
        <p14:creationId xmlns:p14="http://schemas.microsoft.com/office/powerpoint/2010/main" val="2879272102"/>
      </p:ext>
    </p:extLst>
  </p:cSld>
  <p:clrMapOvr>
    <a:masterClrMapping/>
  </p:clrMapOvr>
  <p:transition spd="slow" advTm="3000">
    <p:random/>
  </p:transition>
  <p:timing>
    <p:tnLst>
      <p:par>
        <p:cTn id="1" dur="indefinite" restart="never" nodeType="tmRoot"/>
      </p:par>
    </p:tnLst>
  </p:timing>
</p:sldLayout>
</file>

<file path=ppt/slideLayouts/slideLayout313.xml><?xml version="1.0" encoding="utf-8"?>
<p:sldLayout xmlns:a="http://schemas.openxmlformats.org/drawingml/2006/main" xmlns:r="http://schemas.openxmlformats.org/officeDocument/2006/relationships" xmlns:p="http://schemas.openxmlformats.org/presentationml/2006/main" userDrawn="1">
  <p:cSld name="12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0D4333D7-A4A1-483B-8E0C-C0FD44ABE6B2}"/>
              </a:ext>
            </a:extLst>
          </p:cNvPr>
          <p:cNvSpPr>
            <a:spLocks noGrp="1"/>
          </p:cNvSpPr>
          <p:nvPr>
            <p:ph type="dt" sz="half" idx="10"/>
          </p:nvPr>
        </p:nvSpPr>
        <p:spPr/>
        <p:txBody>
          <a:bodyPr/>
          <a:lstStyle>
            <a:lvl1pPr>
              <a:defRPr/>
            </a:lvl1pPr>
          </a:lstStyle>
          <a:p>
            <a:pPr defTabSz="914396" fontAlgn="base">
              <a:spcBef>
                <a:spcPct val="0"/>
              </a:spcBef>
              <a:spcAft>
                <a:spcPct val="0"/>
              </a:spcAft>
              <a:defRPr/>
            </a:pPr>
            <a:fld id="{38E061F0-753F-4EE8-A7AD-82882E277433}" type="datetimeFigureOut">
              <a:rPr lang="zh-CN" altLang="en-US" smtClean="0">
                <a:solidFill>
                  <a:srgbClr val="080808"/>
                </a:solidFill>
                <a:cs typeface="Arial" panose="020B0604020202020204" pitchFamily="34" charset="0"/>
              </a:rPr>
              <a:pPr defTabSz="914396" fontAlgn="base">
                <a:spcBef>
                  <a:spcPct val="0"/>
                </a:spcBef>
                <a:spcAft>
                  <a:spcPct val="0"/>
                </a:spcAft>
                <a:defRPr/>
              </a:pPr>
              <a:t>2022/3/11</a:t>
            </a:fld>
            <a:endParaRPr lang="zh-CN" altLang="en-US">
              <a:solidFill>
                <a:srgbClr val="080808"/>
              </a:solidFill>
              <a:cs typeface="Arial" panose="020B0604020202020204" pitchFamily="34" charset="0"/>
            </a:endParaRPr>
          </a:p>
        </p:txBody>
      </p:sp>
      <p:sp>
        <p:nvSpPr>
          <p:cNvPr id="3" name="页脚占位符 4">
            <a:extLst>
              <a:ext uri="{FF2B5EF4-FFF2-40B4-BE49-F238E27FC236}">
                <a16:creationId xmlns:a16="http://schemas.microsoft.com/office/drawing/2014/main" id="{1DF4B6F9-9E07-4ED6-9102-B0252A168DC3}"/>
              </a:ext>
            </a:extLst>
          </p:cNvPr>
          <p:cNvSpPr>
            <a:spLocks noGrp="1"/>
          </p:cNvSpPr>
          <p:nvPr>
            <p:ph type="ftr" sz="quarter" idx="11"/>
          </p:nvPr>
        </p:nvSpPr>
        <p:spPr/>
        <p:txBody>
          <a:bodyPr/>
          <a:lstStyle>
            <a:lvl1pPr>
              <a:defRPr/>
            </a:lvl1pPr>
          </a:lstStyle>
          <a:p>
            <a:pPr defTabSz="914396" fontAlgn="base">
              <a:spcBef>
                <a:spcPct val="0"/>
              </a:spcBef>
              <a:spcAft>
                <a:spcPct val="0"/>
              </a:spcAft>
              <a:defRPr/>
            </a:pPr>
            <a:endParaRPr lang="zh-CN" altLang="en-US">
              <a:solidFill>
                <a:srgbClr val="080808"/>
              </a:solidFill>
              <a:cs typeface="Arial" panose="020B0604020202020204" pitchFamily="34" charset="0"/>
            </a:endParaRPr>
          </a:p>
        </p:txBody>
      </p:sp>
      <p:sp>
        <p:nvSpPr>
          <p:cNvPr id="4" name="灯片编号占位符 5">
            <a:extLst>
              <a:ext uri="{FF2B5EF4-FFF2-40B4-BE49-F238E27FC236}">
                <a16:creationId xmlns:a16="http://schemas.microsoft.com/office/drawing/2014/main" id="{C1AFF2B2-170C-4919-98D1-FF212A017F4F}"/>
              </a:ext>
            </a:extLst>
          </p:cNvPr>
          <p:cNvSpPr>
            <a:spLocks noGrp="1"/>
          </p:cNvSpPr>
          <p:nvPr>
            <p:ph type="sldNum" sz="quarter" idx="12"/>
          </p:nvPr>
        </p:nvSpPr>
        <p:spPr/>
        <p:txBody>
          <a:bodyPr/>
          <a:lstStyle>
            <a:lvl1pPr>
              <a:defRPr/>
            </a:lvl1pPr>
          </a:lstStyle>
          <a:p>
            <a:pPr defTabSz="914396" fontAlgn="base">
              <a:spcBef>
                <a:spcPct val="0"/>
              </a:spcBef>
              <a:spcAft>
                <a:spcPct val="0"/>
              </a:spcAft>
              <a:defRPr/>
            </a:pPr>
            <a:fld id="{5088FCC0-E8EF-419A-AE1D-5EBBD0241AD0}" type="slidenum">
              <a:rPr lang="zh-CN" altLang="en-US" smtClean="0">
                <a:solidFill>
                  <a:srgbClr val="FFFFFF"/>
                </a:solidFill>
                <a:cs typeface="Arial" panose="020B0604020202020204" pitchFamily="34" charset="0"/>
              </a:rPr>
              <a:pPr defTabSz="914396" fontAlgn="base">
                <a:spcBef>
                  <a:spcPct val="0"/>
                </a:spcBef>
                <a:spcAft>
                  <a:spcPct val="0"/>
                </a:spcAft>
                <a:defRPr/>
              </a:pPr>
              <a:t>‹#›</a:t>
            </a:fld>
            <a:endParaRPr lang="zh-CN" altLang="en-US">
              <a:solidFill>
                <a:srgbClr val="FFFFFF"/>
              </a:solidFill>
              <a:cs typeface="Arial" panose="020B0604020202020204" pitchFamily="34" charset="0"/>
            </a:endParaRPr>
          </a:p>
        </p:txBody>
      </p:sp>
    </p:spTree>
    <p:extLst>
      <p:ext uri="{BB962C8B-B14F-4D97-AF65-F5344CB8AC3E}">
        <p14:creationId xmlns:p14="http://schemas.microsoft.com/office/powerpoint/2010/main" val="2378029953"/>
      </p:ext>
    </p:extLst>
  </p:cSld>
  <p:clrMapOvr>
    <a:masterClrMapping/>
  </p:clrMapOvr>
  <p:transition spd="slow" advTm="3000">
    <p:random/>
  </p:transition>
  <p:timing>
    <p:tnLst>
      <p:par>
        <p:cTn id="1" dur="indefinite" restart="never" nodeType="tmRoot"/>
      </p:par>
    </p:tnLst>
  </p:timing>
</p:sldLayout>
</file>

<file path=ppt/slideLayouts/slideLayout314.xml><?xml version="1.0" encoding="utf-8"?>
<p:sldLayout xmlns:a="http://schemas.openxmlformats.org/drawingml/2006/main" xmlns:r="http://schemas.openxmlformats.org/officeDocument/2006/relationships" xmlns:p="http://schemas.openxmlformats.org/presentationml/2006/main" userDrawn="1">
  <p:cSld name="11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0D4333D7-A4A1-483B-8E0C-C0FD44ABE6B2}"/>
              </a:ext>
            </a:extLst>
          </p:cNvPr>
          <p:cNvSpPr>
            <a:spLocks noGrp="1"/>
          </p:cNvSpPr>
          <p:nvPr>
            <p:ph type="dt" sz="half" idx="10"/>
          </p:nvPr>
        </p:nvSpPr>
        <p:spPr/>
        <p:txBody>
          <a:bodyPr/>
          <a:lstStyle>
            <a:lvl1pPr>
              <a:defRPr/>
            </a:lvl1pPr>
          </a:lstStyle>
          <a:p>
            <a:pPr defTabSz="914396" fontAlgn="base">
              <a:spcBef>
                <a:spcPct val="0"/>
              </a:spcBef>
              <a:spcAft>
                <a:spcPct val="0"/>
              </a:spcAft>
              <a:defRPr/>
            </a:pPr>
            <a:fld id="{38E061F0-753F-4EE8-A7AD-82882E277433}" type="datetimeFigureOut">
              <a:rPr lang="zh-CN" altLang="en-US" smtClean="0">
                <a:solidFill>
                  <a:srgbClr val="080808"/>
                </a:solidFill>
                <a:cs typeface="Arial" panose="020B0604020202020204" pitchFamily="34" charset="0"/>
              </a:rPr>
              <a:pPr defTabSz="914396" fontAlgn="base">
                <a:spcBef>
                  <a:spcPct val="0"/>
                </a:spcBef>
                <a:spcAft>
                  <a:spcPct val="0"/>
                </a:spcAft>
                <a:defRPr/>
              </a:pPr>
              <a:t>2022/3/11</a:t>
            </a:fld>
            <a:endParaRPr lang="zh-CN" altLang="en-US">
              <a:solidFill>
                <a:srgbClr val="080808"/>
              </a:solidFill>
              <a:cs typeface="Arial" panose="020B0604020202020204" pitchFamily="34" charset="0"/>
            </a:endParaRPr>
          </a:p>
        </p:txBody>
      </p:sp>
      <p:sp>
        <p:nvSpPr>
          <p:cNvPr id="3" name="页脚占位符 4">
            <a:extLst>
              <a:ext uri="{FF2B5EF4-FFF2-40B4-BE49-F238E27FC236}">
                <a16:creationId xmlns:a16="http://schemas.microsoft.com/office/drawing/2014/main" id="{1DF4B6F9-9E07-4ED6-9102-B0252A168DC3}"/>
              </a:ext>
            </a:extLst>
          </p:cNvPr>
          <p:cNvSpPr>
            <a:spLocks noGrp="1"/>
          </p:cNvSpPr>
          <p:nvPr>
            <p:ph type="ftr" sz="quarter" idx="11"/>
          </p:nvPr>
        </p:nvSpPr>
        <p:spPr/>
        <p:txBody>
          <a:bodyPr/>
          <a:lstStyle>
            <a:lvl1pPr>
              <a:defRPr/>
            </a:lvl1pPr>
          </a:lstStyle>
          <a:p>
            <a:pPr defTabSz="914396" fontAlgn="base">
              <a:spcBef>
                <a:spcPct val="0"/>
              </a:spcBef>
              <a:spcAft>
                <a:spcPct val="0"/>
              </a:spcAft>
              <a:defRPr/>
            </a:pPr>
            <a:endParaRPr lang="zh-CN" altLang="en-US">
              <a:solidFill>
                <a:srgbClr val="080808"/>
              </a:solidFill>
              <a:cs typeface="Arial" panose="020B0604020202020204" pitchFamily="34" charset="0"/>
            </a:endParaRPr>
          </a:p>
        </p:txBody>
      </p:sp>
      <p:sp>
        <p:nvSpPr>
          <p:cNvPr id="4" name="灯片编号占位符 5">
            <a:extLst>
              <a:ext uri="{FF2B5EF4-FFF2-40B4-BE49-F238E27FC236}">
                <a16:creationId xmlns:a16="http://schemas.microsoft.com/office/drawing/2014/main" id="{C1AFF2B2-170C-4919-98D1-FF212A017F4F}"/>
              </a:ext>
            </a:extLst>
          </p:cNvPr>
          <p:cNvSpPr>
            <a:spLocks noGrp="1"/>
          </p:cNvSpPr>
          <p:nvPr>
            <p:ph type="sldNum" sz="quarter" idx="12"/>
          </p:nvPr>
        </p:nvSpPr>
        <p:spPr/>
        <p:txBody>
          <a:bodyPr/>
          <a:lstStyle>
            <a:lvl1pPr>
              <a:defRPr/>
            </a:lvl1pPr>
          </a:lstStyle>
          <a:p>
            <a:pPr defTabSz="914396" fontAlgn="base">
              <a:spcBef>
                <a:spcPct val="0"/>
              </a:spcBef>
              <a:spcAft>
                <a:spcPct val="0"/>
              </a:spcAft>
              <a:defRPr/>
            </a:pPr>
            <a:fld id="{5088FCC0-E8EF-419A-AE1D-5EBBD0241AD0}" type="slidenum">
              <a:rPr lang="zh-CN" altLang="en-US" smtClean="0">
                <a:solidFill>
                  <a:srgbClr val="FFFFFF"/>
                </a:solidFill>
                <a:cs typeface="Arial" panose="020B0604020202020204" pitchFamily="34" charset="0"/>
              </a:rPr>
              <a:pPr defTabSz="914396" fontAlgn="base">
                <a:spcBef>
                  <a:spcPct val="0"/>
                </a:spcBef>
                <a:spcAft>
                  <a:spcPct val="0"/>
                </a:spcAft>
                <a:defRPr/>
              </a:pPr>
              <a:t>‹#›</a:t>
            </a:fld>
            <a:endParaRPr lang="zh-CN" altLang="en-US">
              <a:solidFill>
                <a:srgbClr val="FFFFFF"/>
              </a:solidFill>
              <a:cs typeface="Arial" panose="020B0604020202020204" pitchFamily="34" charset="0"/>
            </a:endParaRPr>
          </a:p>
        </p:txBody>
      </p:sp>
    </p:spTree>
    <p:extLst>
      <p:ext uri="{BB962C8B-B14F-4D97-AF65-F5344CB8AC3E}">
        <p14:creationId xmlns:p14="http://schemas.microsoft.com/office/powerpoint/2010/main" val="2877270276"/>
      </p:ext>
    </p:extLst>
  </p:cSld>
  <p:clrMapOvr>
    <a:masterClrMapping/>
  </p:clrMapOvr>
  <p:transition spd="slow" advTm="3000">
    <p:random/>
  </p:transition>
  <p:timing>
    <p:tnLst>
      <p:par>
        <p:cTn id="1" dur="indefinite" restart="never" nodeType="tmRoot"/>
      </p:par>
    </p:tnLst>
  </p:timing>
</p:sldLayout>
</file>

<file path=ppt/slideLayouts/slideLayout315.xml><?xml version="1.0" encoding="utf-8"?>
<p:sldLayout xmlns:a="http://schemas.openxmlformats.org/drawingml/2006/main" xmlns:r="http://schemas.openxmlformats.org/officeDocument/2006/relationships" xmlns:p="http://schemas.openxmlformats.org/presentationml/2006/main" userDrawn="1">
  <p:cSld name="10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0D4333D7-A4A1-483B-8E0C-C0FD44ABE6B2}"/>
              </a:ext>
            </a:extLst>
          </p:cNvPr>
          <p:cNvSpPr>
            <a:spLocks noGrp="1"/>
          </p:cNvSpPr>
          <p:nvPr>
            <p:ph type="dt" sz="half" idx="10"/>
          </p:nvPr>
        </p:nvSpPr>
        <p:spPr/>
        <p:txBody>
          <a:bodyPr/>
          <a:lstStyle>
            <a:lvl1pPr>
              <a:defRPr/>
            </a:lvl1pPr>
          </a:lstStyle>
          <a:p>
            <a:pPr defTabSz="914396" fontAlgn="base">
              <a:spcBef>
                <a:spcPct val="0"/>
              </a:spcBef>
              <a:spcAft>
                <a:spcPct val="0"/>
              </a:spcAft>
              <a:defRPr/>
            </a:pPr>
            <a:fld id="{38E061F0-753F-4EE8-A7AD-82882E277433}" type="datetimeFigureOut">
              <a:rPr lang="zh-CN" altLang="en-US" smtClean="0">
                <a:solidFill>
                  <a:srgbClr val="080808"/>
                </a:solidFill>
                <a:cs typeface="Arial" panose="020B0604020202020204" pitchFamily="34" charset="0"/>
              </a:rPr>
              <a:pPr defTabSz="914396" fontAlgn="base">
                <a:spcBef>
                  <a:spcPct val="0"/>
                </a:spcBef>
                <a:spcAft>
                  <a:spcPct val="0"/>
                </a:spcAft>
                <a:defRPr/>
              </a:pPr>
              <a:t>2022/3/11</a:t>
            </a:fld>
            <a:endParaRPr lang="zh-CN" altLang="en-US">
              <a:solidFill>
                <a:srgbClr val="080808"/>
              </a:solidFill>
              <a:cs typeface="Arial" panose="020B0604020202020204" pitchFamily="34" charset="0"/>
            </a:endParaRPr>
          </a:p>
        </p:txBody>
      </p:sp>
      <p:sp>
        <p:nvSpPr>
          <p:cNvPr id="3" name="页脚占位符 4">
            <a:extLst>
              <a:ext uri="{FF2B5EF4-FFF2-40B4-BE49-F238E27FC236}">
                <a16:creationId xmlns:a16="http://schemas.microsoft.com/office/drawing/2014/main" id="{1DF4B6F9-9E07-4ED6-9102-B0252A168DC3}"/>
              </a:ext>
            </a:extLst>
          </p:cNvPr>
          <p:cNvSpPr>
            <a:spLocks noGrp="1"/>
          </p:cNvSpPr>
          <p:nvPr>
            <p:ph type="ftr" sz="quarter" idx="11"/>
          </p:nvPr>
        </p:nvSpPr>
        <p:spPr/>
        <p:txBody>
          <a:bodyPr/>
          <a:lstStyle>
            <a:lvl1pPr>
              <a:defRPr/>
            </a:lvl1pPr>
          </a:lstStyle>
          <a:p>
            <a:pPr defTabSz="914396" fontAlgn="base">
              <a:spcBef>
                <a:spcPct val="0"/>
              </a:spcBef>
              <a:spcAft>
                <a:spcPct val="0"/>
              </a:spcAft>
              <a:defRPr/>
            </a:pPr>
            <a:endParaRPr lang="zh-CN" altLang="en-US">
              <a:solidFill>
                <a:srgbClr val="080808"/>
              </a:solidFill>
              <a:cs typeface="Arial" panose="020B0604020202020204" pitchFamily="34" charset="0"/>
            </a:endParaRPr>
          </a:p>
        </p:txBody>
      </p:sp>
      <p:sp>
        <p:nvSpPr>
          <p:cNvPr id="4" name="灯片编号占位符 5">
            <a:extLst>
              <a:ext uri="{FF2B5EF4-FFF2-40B4-BE49-F238E27FC236}">
                <a16:creationId xmlns:a16="http://schemas.microsoft.com/office/drawing/2014/main" id="{C1AFF2B2-170C-4919-98D1-FF212A017F4F}"/>
              </a:ext>
            </a:extLst>
          </p:cNvPr>
          <p:cNvSpPr>
            <a:spLocks noGrp="1"/>
          </p:cNvSpPr>
          <p:nvPr>
            <p:ph type="sldNum" sz="quarter" idx="12"/>
          </p:nvPr>
        </p:nvSpPr>
        <p:spPr/>
        <p:txBody>
          <a:bodyPr/>
          <a:lstStyle>
            <a:lvl1pPr>
              <a:defRPr/>
            </a:lvl1pPr>
          </a:lstStyle>
          <a:p>
            <a:pPr defTabSz="914396" fontAlgn="base">
              <a:spcBef>
                <a:spcPct val="0"/>
              </a:spcBef>
              <a:spcAft>
                <a:spcPct val="0"/>
              </a:spcAft>
              <a:defRPr/>
            </a:pPr>
            <a:fld id="{5088FCC0-E8EF-419A-AE1D-5EBBD0241AD0}" type="slidenum">
              <a:rPr lang="zh-CN" altLang="en-US" smtClean="0">
                <a:solidFill>
                  <a:srgbClr val="FFFFFF"/>
                </a:solidFill>
                <a:cs typeface="Arial" panose="020B0604020202020204" pitchFamily="34" charset="0"/>
              </a:rPr>
              <a:pPr defTabSz="914396" fontAlgn="base">
                <a:spcBef>
                  <a:spcPct val="0"/>
                </a:spcBef>
                <a:spcAft>
                  <a:spcPct val="0"/>
                </a:spcAft>
                <a:defRPr/>
              </a:pPr>
              <a:t>‹#›</a:t>
            </a:fld>
            <a:endParaRPr lang="zh-CN" altLang="en-US">
              <a:solidFill>
                <a:srgbClr val="FFFFFF"/>
              </a:solidFill>
              <a:cs typeface="Arial" panose="020B0604020202020204" pitchFamily="34" charset="0"/>
            </a:endParaRPr>
          </a:p>
        </p:txBody>
      </p:sp>
    </p:spTree>
    <p:extLst>
      <p:ext uri="{BB962C8B-B14F-4D97-AF65-F5344CB8AC3E}">
        <p14:creationId xmlns:p14="http://schemas.microsoft.com/office/powerpoint/2010/main" val="669862162"/>
      </p:ext>
    </p:extLst>
  </p:cSld>
  <p:clrMapOvr>
    <a:masterClrMapping/>
  </p:clrMapOvr>
  <p:transition spd="slow" advTm="3000">
    <p:random/>
  </p:transition>
  <p:timing>
    <p:tnLst>
      <p:par>
        <p:cTn id="1" dur="indefinite" restart="never" nodeType="tmRoot"/>
      </p:par>
    </p:tnLst>
  </p:timing>
</p:sldLayout>
</file>

<file path=ppt/slideLayouts/slideLayout316.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0D4333D7-A4A1-483B-8E0C-C0FD44ABE6B2}"/>
              </a:ext>
            </a:extLst>
          </p:cNvPr>
          <p:cNvSpPr>
            <a:spLocks noGrp="1"/>
          </p:cNvSpPr>
          <p:nvPr>
            <p:ph type="dt" sz="half" idx="10"/>
          </p:nvPr>
        </p:nvSpPr>
        <p:spPr/>
        <p:txBody>
          <a:bodyPr/>
          <a:lstStyle>
            <a:lvl1pPr>
              <a:defRPr/>
            </a:lvl1pPr>
          </a:lstStyle>
          <a:p>
            <a:pPr defTabSz="914396" fontAlgn="base">
              <a:spcBef>
                <a:spcPct val="0"/>
              </a:spcBef>
              <a:spcAft>
                <a:spcPct val="0"/>
              </a:spcAft>
              <a:defRPr/>
            </a:pPr>
            <a:fld id="{38E061F0-753F-4EE8-A7AD-82882E277433}" type="datetimeFigureOut">
              <a:rPr lang="zh-CN" altLang="en-US" smtClean="0">
                <a:solidFill>
                  <a:srgbClr val="080808"/>
                </a:solidFill>
                <a:cs typeface="Arial" panose="020B0604020202020204" pitchFamily="34" charset="0"/>
              </a:rPr>
              <a:pPr defTabSz="914396" fontAlgn="base">
                <a:spcBef>
                  <a:spcPct val="0"/>
                </a:spcBef>
                <a:spcAft>
                  <a:spcPct val="0"/>
                </a:spcAft>
                <a:defRPr/>
              </a:pPr>
              <a:t>2022/3/11</a:t>
            </a:fld>
            <a:endParaRPr lang="zh-CN" altLang="en-US">
              <a:solidFill>
                <a:srgbClr val="080808"/>
              </a:solidFill>
              <a:cs typeface="Arial" panose="020B0604020202020204" pitchFamily="34" charset="0"/>
            </a:endParaRPr>
          </a:p>
        </p:txBody>
      </p:sp>
      <p:sp>
        <p:nvSpPr>
          <p:cNvPr id="3" name="页脚占位符 4">
            <a:extLst>
              <a:ext uri="{FF2B5EF4-FFF2-40B4-BE49-F238E27FC236}">
                <a16:creationId xmlns:a16="http://schemas.microsoft.com/office/drawing/2014/main" id="{1DF4B6F9-9E07-4ED6-9102-B0252A168DC3}"/>
              </a:ext>
            </a:extLst>
          </p:cNvPr>
          <p:cNvSpPr>
            <a:spLocks noGrp="1"/>
          </p:cNvSpPr>
          <p:nvPr>
            <p:ph type="ftr" sz="quarter" idx="11"/>
          </p:nvPr>
        </p:nvSpPr>
        <p:spPr/>
        <p:txBody>
          <a:bodyPr/>
          <a:lstStyle>
            <a:lvl1pPr>
              <a:defRPr/>
            </a:lvl1pPr>
          </a:lstStyle>
          <a:p>
            <a:pPr defTabSz="914396" fontAlgn="base">
              <a:spcBef>
                <a:spcPct val="0"/>
              </a:spcBef>
              <a:spcAft>
                <a:spcPct val="0"/>
              </a:spcAft>
              <a:defRPr/>
            </a:pPr>
            <a:endParaRPr lang="zh-CN" altLang="en-US">
              <a:solidFill>
                <a:srgbClr val="080808"/>
              </a:solidFill>
              <a:cs typeface="Arial" panose="020B0604020202020204" pitchFamily="34" charset="0"/>
            </a:endParaRPr>
          </a:p>
        </p:txBody>
      </p:sp>
      <p:sp>
        <p:nvSpPr>
          <p:cNvPr id="4" name="灯片编号占位符 5">
            <a:extLst>
              <a:ext uri="{FF2B5EF4-FFF2-40B4-BE49-F238E27FC236}">
                <a16:creationId xmlns:a16="http://schemas.microsoft.com/office/drawing/2014/main" id="{C1AFF2B2-170C-4919-98D1-FF212A017F4F}"/>
              </a:ext>
            </a:extLst>
          </p:cNvPr>
          <p:cNvSpPr>
            <a:spLocks noGrp="1"/>
          </p:cNvSpPr>
          <p:nvPr>
            <p:ph type="sldNum" sz="quarter" idx="12"/>
          </p:nvPr>
        </p:nvSpPr>
        <p:spPr/>
        <p:txBody>
          <a:bodyPr/>
          <a:lstStyle>
            <a:lvl1pPr>
              <a:defRPr/>
            </a:lvl1pPr>
          </a:lstStyle>
          <a:p>
            <a:pPr defTabSz="914396" fontAlgn="base">
              <a:spcBef>
                <a:spcPct val="0"/>
              </a:spcBef>
              <a:spcAft>
                <a:spcPct val="0"/>
              </a:spcAft>
              <a:defRPr/>
            </a:pPr>
            <a:fld id="{5088FCC0-E8EF-419A-AE1D-5EBBD0241AD0}" type="slidenum">
              <a:rPr lang="zh-CN" altLang="en-US" smtClean="0">
                <a:solidFill>
                  <a:srgbClr val="FFFFFF"/>
                </a:solidFill>
                <a:cs typeface="Arial" panose="020B0604020202020204" pitchFamily="34" charset="0"/>
              </a:rPr>
              <a:pPr defTabSz="914396" fontAlgn="base">
                <a:spcBef>
                  <a:spcPct val="0"/>
                </a:spcBef>
                <a:spcAft>
                  <a:spcPct val="0"/>
                </a:spcAft>
                <a:defRPr/>
              </a:pPr>
              <a:t>‹#›</a:t>
            </a:fld>
            <a:endParaRPr lang="zh-CN" altLang="en-US">
              <a:solidFill>
                <a:srgbClr val="FFFFFF"/>
              </a:solidFill>
              <a:cs typeface="Arial" panose="020B0604020202020204" pitchFamily="34" charset="0"/>
            </a:endParaRPr>
          </a:p>
        </p:txBody>
      </p:sp>
    </p:spTree>
    <p:extLst>
      <p:ext uri="{BB962C8B-B14F-4D97-AF65-F5344CB8AC3E}">
        <p14:creationId xmlns:p14="http://schemas.microsoft.com/office/powerpoint/2010/main" val="1077433044"/>
      </p:ext>
    </p:extLst>
  </p:cSld>
  <p:clrMapOvr>
    <a:masterClrMapping/>
  </p:clrMapOvr>
  <p:transition spd="slow" advTm="3000">
    <p:random/>
  </p:transition>
  <p:timing>
    <p:tnLst>
      <p:par>
        <p:cTn id="1" dur="indefinite" restart="never" nodeType="tmRoot"/>
      </p:par>
    </p:tnLst>
  </p:timing>
</p:sldLayout>
</file>

<file path=ppt/slideLayouts/slideLayout317.xml><?xml version="1.0" encoding="utf-8"?>
<p:sldLayout xmlns:a="http://schemas.openxmlformats.org/drawingml/2006/main" xmlns:r="http://schemas.openxmlformats.org/officeDocument/2006/relationships" xmlns:p="http://schemas.openxmlformats.org/presentationml/2006/main" userDrawn="1">
  <p:cSld name="8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0D4333D7-A4A1-483B-8E0C-C0FD44ABE6B2}"/>
              </a:ext>
            </a:extLst>
          </p:cNvPr>
          <p:cNvSpPr>
            <a:spLocks noGrp="1"/>
          </p:cNvSpPr>
          <p:nvPr>
            <p:ph type="dt" sz="half" idx="10"/>
          </p:nvPr>
        </p:nvSpPr>
        <p:spPr/>
        <p:txBody>
          <a:bodyPr/>
          <a:lstStyle>
            <a:lvl1pPr>
              <a:defRPr/>
            </a:lvl1pPr>
          </a:lstStyle>
          <a:p>
            <a:pPr defTabSz="914396" fontAlgn="base">
              <a:spcBef>
                <a:spcPct val="0"/>
              </a:spcBef>
              <a:spcAft>
                <a:spcPct val="0"/>
              </a:spcAft>
              <a:defRPr/>
            </a:pPr>
            <a:fld id="{38E061F0-753F-4EE8-A7AD-82882E277433}" type="datetimeFigureOut">
              <a:rPr lang="zh-CN" altLang="en-US" smtClean="0">
                <a:solidFill>
                  <a:srgbClr val="080808"/>
                </a:solidFill>
                <a:cs typeface="Arial" panose="020B0604020202020204" pitchFamily="34" charset="0"/>
              </a:rPr>
              <a:pPr defTabSz="914396" fontAlgn="base">
                <a:spcBef>
                  <a:spcPct val="0"/>
                </a:spcBef>
                <a:spcAft>
                  <a:spcPct val="0"/>
                </a:spcAft>
                <a:defRPr/>
              </a:pPr>
              <a:t>2022/3/11</a:t>
            </a:fld>
            <a:endParaRPr lang="zh-CN" altLang="en-US">
              <a:solidFill>
                <a:srgbClr val="080808"/>
              </a:solidFill>
              <a:cs typeface="Arial" panose="020B0604020202020204" pitchFamily="34" charset="0"/>
            </a:endParaRPr>
          </a:p>
        </p:txBody>
      </p:sp>
      <p:sp>
        <p:nvSpPr>
          <p:cNvPr id="3" name="页脚占位符 4">
            <a:extLst>
              <a:ext uri="{FF2B5EF4-FFF2-40B4-BE49-F238E27FC236}">
                <a16:creationId xmlns:a16="http://schemas.microsoft.com/office/drawing/2014/main" id="{1DF4B6F9-9E07-4ED6-9102-B0252A168DC3}"/>
              </a:ext>
            </a:extLst>
          </p:cNvPr>
          <p:cNvSpPr>
            <a:spLocks noGrp="1"/>
          </p:cNvSpPr>
          <p:nvPr>
            <p:ph type="ftr" sz="quarter" idx="11"/>
          </p:nvPr>
        </p:nvSpPr>
        <p:spPr/>
        <p:txBody>
          <a:bodyPr/>
          <a:lstStyle>
            <a:lvl1pPr>
              <a:defRPr/>
            </a:lvl1pPr>
          </a:lstStyle>
          <a:p>
            <a:pPr defTabSz="914396" fontAlgn="base">
              <a:spcBef>
                <a:spcPct val="0"/>
              </a:spcBef>
              <a:spcAft>
                <a:spcPct val="0"/>
              </a:spcAft>
              <a:defRPr/>
            </a:pPr>
            <a:endParaRPr lang="zh-CN" altLang="en-US">
              <a:solidFill>
                <a:srgbClr val="080808"/>
              </a:solidFill>
              <a:cs typeface="Arial" panose="020B0604020202020204" pitchFamily="34" charset="0"/>
            </a:endParaRPr>
          </a:p>
        </p:txBody>
      </p:sp>
      <p:sp>
        <p:nvSpPr>
          <p:cNvPr id="4" name="灯片编号占位符 5">
            <a:extLst>
              <a:ext uri="{FF2B5EF4-FFF2-40B4-BE49-F238E27FC236}">
                <a16:creationId xmlns:a16="http://schemas.microsoft.com/office/drawing/2014/main" id="{C1AFF2B2-170C-4919-98D1-FF212A017F4F}"/>
              </a:ext>
            </a:extLst>
          </p:cNvPr>
          <p:cNvSpPr>
            <a:spLocks noGrp="1"/>
          </p:cNvSpPr>
          <p:nvPr>
            <p:ph type="sldNum" sz="quarter" idx="12"/>
          </p:nvPr>
        </p:nvSpPr>
        <p:spPr/>
        <p:txBody>
          <a:bodyPr/>
          <a:lstStyle>
            <a:lvl1pPr>
              <a:defRPr/>
            </a:lvl1pPr>
          </a:lstStyle>
          <a:p>
            <a:pPr defTabSz="914396" fontAlgn="base">
              <a:spcBef>
                <a:spcPct val="0"/>
              </a:spcBef>
              <a:spcAft>
                <a:spcPct val="0"/>
              </a:spcAft>
              <a:defRPr/>
            </a:pPr>
            <a:fld id="{5088FCC0-E8EF-419A-AE1D-5EBBD0241AD0}" type="slidenum">
              <a:rPr lang="zh-CN" altLang="en-US" smtClean="0">
                <a:solidFill>
                  <a:srgbClr val="FFFFFF"/>
                </a:solidFill>
                <a:cs typeface="Arial" panose="020B0604020202020204" pitchFamily="34" charset="0"/>
              </a:rPr>
              <a:pPr defTabSz="914396" fontAlgn="base">
                <a:spcBef>
                  <a:spcPct val="0"/>
                </a:spcBef>
                <a:spcAft>
                  <a:spcPct val="0"/>
                </a:spcAft>
                <a:defRPr/>
              </a:pPr>
              <a:t>‹#›</a:t>
            </a:fld>
            <a:endParaRPr lang="zh-CN" altLang="en-US">
              <a:solidFill>
                <a:srgbClr val="FFFFFF"/>
              </a:solidFill>
              <a:cs typeface="Arial" panose="020B0604020202020204" pitchFamily="34" charset="0"/>
            </a:endParaRPr>
          </a:p>
        </p:txBody>
      </p:sp>
    </p:spTree>
    <p:extLst>
      <p:ext uri="{BB962C8B-B14F-4D97-AF65-F5344CB8AC3E}">
        <p14:creationId xmlns:p14="http://schemas.microsoft.com/office/powerpoint/2010/main" val="3074657435"/>
      </p:ext>
    </p:extLst>
  </p:cSld>
  <p:clrMapOvr>
    <a:masterClrMapping/>
  </p:clrMapOvr>
  <p:transition spd="slow" advTm="3000">
    <p:random/>
  </p:transition>
  <p:timing>
    <p:tnLst>
      <p:par>
        <p:cTn id="1" dur="indefinite" restart="never" nodeType="tmRoot"/>
      </p:par>
    </p:tnLst>
  </p:timing>
</p:sldLayout>
</file>

<file path=ppt/slideLayouts/slideLayout318.xml><?xml version="1.0" encoding="utf-8"?>
<p:sldLayout xmlns:a="http://schemas.openxmlformats.org/drawingml/2006/main" xmlns:r="http://schemas.openxmlformats.org/officeDocument/2006/relationships" xmlns:p="http://schemas.openxmlformats.org/presentationml/2006/main" userDrawn="1">
  <p:cSld name="7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0D4333D7-A4A1-483B-8E0C-C0FD44ABE6B2}"/>
              </a:ext>
            </a:extLst>
          </p:cNvPr>
          <p:cNvSpPr>
            <a:spLocks noGrp="1"/>
          </p:cNvSpPr>
          <p:nvPr>
            <p:ph type="dt" sz="half" idx="10"/>
          </p:nvPr>
        </p:nvSpPr>
        <p:spPr/>
        <p:txBody>
          <a:bodyPr/>
          <a:lstStyle>
            <a:lvl1pPr>
              <a:defRPr/>
            </a:lvl1pPr>
          </a:lstStyle>
          <a:p>
            <a:pPr defTabSz="914396" fontAlgn="base">
              <a:spcBef>
                <a:spcPct val="0"/>
              </a:spcBef>
              <a:spcAft>
                <a:spcPct val="0"/>
              </a:spcAft>
              <a:defRPr/>
            </a:pPr>
            <a:fld id="{38E061F0-753F-4EE8-A7AD-82882E277433}" type="datetimeFigureOut">
              <a:rPr lang="zh-CN" altLang="en-US" smtClean="0">
                <a:solidFill>
                  <a:srgbClr val="080808"/>
                </a:solidFill>
                <a:cs typeface="Arial" panose="020B0604020202020204" pitchFamily="34" charset="0"/>
              </a:rPr>
              <a:pPr defTabSz="914396" fontAlgn="base">
                <a:spcBef>
                  <a:spcPct val="0"/>
                </a:spcBef>
                <a:spcAft>
                  <a:spcPct val="0"/>
                </a:spcAft>
                <a:defRPr/>
              </a:pPr>
              <a:t>2022/3/11</a:t>
            </a:fld>
            <a:endParaRPr lang="zh-CN" altLang="en-US">
              <a:solidFill>
                <a:srgbClr val="080808"/>
              </a:solidFill>
              <a:cs typeface="Arial" panose="020B0604020202020204" pitchFamily="34" charset="0"/>
            </a:endParaRPr>
          </a:p>
        </p:txBody>
      </p:sp>
      <p:sp>
        <p:nvSpPr>
          <p:cNvPr id="3" name="页脚占位符 4">
            <a:extLst>
              <a:ext uri="{FF2B5EF4-FFF2-40B4-BE49-F238E27FC236}">
                <a16:creationId xmlns:a16="http://schemas.microsoft.com/office/drawing/2014/main" id="{1DF4B6F9-9E07-4ED6-9102-B0252A168DC3}"/>
              </a:ext>
            </a:extLst>
          </p:cNvPr>
          <p:cNvSpPr>
            <a:spLocks noGrp="1"/>
          </p:cNvSpPr>
          <p:nvPr>
            <p:ph type="ftr" sz="quarter" idx="11"/>
          </p:nvPr>
        </p:nvSpPr>
        <p:spPr/>
        <p:txBody>
          <a:bodyPr/>
          <a:lstStyle>
            <a:lvl1pPr>
              <a:defRPr/>
            </a:lvl1pPr>
          </a:lstStyle>
          <a:p>
            <a:pPr defTabSz="914396" fontAlgn="base">
              <a:spcBef>
                <a:spcPct val="0"/>
              </a:spcBef>
              <a:spcAft>
                <a:spcPct val="0"/>
              </a:spcAft>
              <a:defRPr/>
            </a:pPr>
            <a:endParaRPr lang="zh-CN" altLang="en-US">
              <a:solidFill>
                <a:srgbClr val="080808"/>
              </a:solidFill>
              <a:cs typeface="Arial" panose="020B0604020202020204" pitchFamily="34" charset="0"/>
            </a:endParaRPr>
          </a:p>
        </p:txBody>
      </p:sp>
      <p:sp>
        <p:nvSpPr>
          <p:cNvPr id="4" name="灯片编号占位符 5">
            <a:extLst>
              <a:ext uri="{FF2B5EF4-FFF2-40B4-BE49-F238E27FC236}">
                <a16:creationId xmlns:a16="http://schemas.microsoft.com/office/drawing/2014/main" id="{C1AFF2B2-170C-4919-98D1-FF212A017F4F}"/>
              </a:ext>
            </a:extLst>
          </p:cNvPr>
          <p:cNvSpPr>
            <a:spLocks noGrp="1"/>
          </p:cNvSpPr>
          <p:nvPr>
            <p:ph type="sldNum" sz="quarter" idx="12"/>
          </p:nvPr>
        </p:nvSpPr>
        <p:spPr/>
        <p:txBody>
          <a:bodyPr/>
          <a:lstStyle>
            <a:lvl1pPr>
              <a:defRPr/>
            </a:lvl1pPr>
          </a:lstStyle>
          <a:p>
            <a:pPr defTabSz="914396" fontAlgn="base">
              <a:spcBef>
                <a:spcPct val="0"/>
              </a:spcBef>
              <a:spcAft>
                <a:spcPct val="0"/>
              </a:spcAft>
              <a:defRPr/>
            </a:pPr>
            <a:fld id="{5088FCC0-E8EF-419A-AE1D-5EBBD0241AD0}" type="slidenum">
              <a:rPr lang="zh-CN" altLang="en-US" smtClean="0">
                <a:solidFill>
                  <a:srgbClr val="FFFFFF"/>
                </a:solidFill>
                <a:cs typeface="Arial" panose="020B0604020202020204" pitchFamily="34" charset="0"/>
              </a:rPr>
              <a:pPr defTabSz="914396" fontAlgn="base">
                <a:spcBef>
                  <a:spcPct val="0"/>
                </a:spcBef>
                <a:spcAft>
                  <a:spcPct val="0"/>
                </a:spcAft>
                <a:defRPr/>
              </a:pPr>
              <a:t>‹#›</a:t>
            </a:fld>
            <a:endParaRPr lang="zh-CN" altLang="en-US">
              <a:solidFill>
                <a:srgbClr val="FFFFFF"/>
              </a:solidFill>
              <a:cs typeface="Arial" panose="020B0604020202020204" pitchFamily="34" charset="0"/>
            </a:endParaRPr>
          </a:p>
        </p:txBody>
      </p:sp>
    </p:spTree>
    <p:extLst>
      <p:ext uri="{BB962C8B-B14F-4D97-AF65-F5344CB8AC3E}">
        <p14:creationId xmlns:p14="http://schemas.microsoft.com/office/powerpoint/2010/main" val="3613743887"/>
      </p:ext>
    </p:extLst>
  </p:cSld>
  <p:clrMapOvr>
    <a:masterClrMapping/>
  </p:clrMapOvr>
  <p:transition spd="slow" advTm="3000">
    <p:random/>
  </p:transition>
  <p:timing>
    <p:tnLst>
      <p:par>
        <p:cTn id="1" dur="indefinite" restart="never" nodeType="tmRoot"/>
      </p:par>
    </p:tnLst>
  </p:timing>
</p:sldLayout>
</file>

<file path=ppt/slideLayouts/slideLayout319.xml><?xml version="1.0" encoding="utf-8"?>
<p:sldLayout xmlns:a="http://schemas.openxmlformats.org/drawingml/2006/main" xmlns:r="http://schemas.openxmlformats.org/officeDocument/2006/relationships" xmlns:p="http://schemas.openxmlformats.org/presentationml/2006/main" userDrawn="1">
  <p:cSld name="6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0D4333D7-A4A1-483B-8E0C-C0FD44ABE6B2}"/>
              </a:ext>
            </a:extLst>
          </p:cNvPr>
          <p:cNvSpPr>
            <a:spLocks noGrp="1"/>
          </p:cNvSpPr>
          <p:nvPr>
            <p:ph type="dt" sz="half" idx="10"/>
          </p:nvPr>
        </p:nvSpPr>
        <p:spPr/>
        <p:txBody>
          <a:bodyPr/>
          <a:lstStyle>
            <a:lvl1pPr>
              <a:defRPr/>
            </a:lvl1pPr>
          </a:lstStyle>
          <a:p>
            <a:pPr defTabSz="914396" fontAlgn="base">
              <a:spcBef>
                <a:spcPct val="0"/>
              </a:spcBef>
              <a:spcAft>
                <a:spcPct val="0"/>
              </a:spcAft>
              <a:defRPr/>
            </a:pPr>
            <a:fld id="{38E061F0-753F-4EE8-A7AD-82882E277433}" type="datetimeFigureOut">
              <a:rPr lang="zh-CN" altLang="en-US" smtClean="0">
                <a:solidFill>
                  <a:srgbClr val="080808"/>
                </a:solidFill>
                <a:cs typeface="Arial" panose="020B0604020202020204" pitchFamily="34" charset="0"/>
              </a:rPr>
              <a:pPr defTabSz="914396" fontAlgn="base">
                <a:spcBef>
                  <a:spcPct val="0"/>
                </a:spcBef>
                <a:spcAft>
                  <a:spcPct val="0"/>
                </a:spcAft>
                <a:defRPr/>
              </a:pPr>
              <a:t>2022/3/11</a:t>
            </a:fld>
            <a:endParaRPr lang="zh-CN" altLang="en-US">
              <a:solidFill>
                <a:srgbClr val="080808"/>
              </a:solidFill>
              <a:cs typeface="Arial" panose="020B0604020202020204" pitchFamily="34" charset="0"/>
            </a:endParaRPr>
          </a:p>
        </p:txBody>
      </p:sp>
      <p:sp>
        <p:nvSpPr>
          <p:cNvPr id="3" name="页脚占位符 4">
            <a:extLst>
              <a:ext uri="{FF2B5EF4-FFF2-40B4-BE49-F238E27FC236}">
                <a16:creationId xmlns:a16="http://schemas.microsoft.com/office/drawing/2014/main" id="{1DF4B6F9-9E07-4ED6-9102-B0252A168DC3}"/>
              </a:ext>
            </a:extLst>
          </p:cNvPr>
          <p:cNvSpPr>
            <a:spLocks noGrp="1"/>
          </p:cNvSpPr>
          <p:nvPr>
            <p:ph type="ftr" sz="quarter" idx="11"/>
          </p:nvPr>
        </p:nvSpPr>
        <p:spPr/>
        <p:txBody>
          <a:bodyPr/>
          <a:lstStyle>
            <a:lvl1pPr>
              <a:defRPr/>
            </a:lvl1pPr>
          </a:lstStyle>
          <a:p>
            <a:pPr defTabSz="914396" fontAlgn="base">
              <a:spcBef>
                <a:spcPct val="0"/>
              </a:spcBef>
              <a:spcAft>
                <a:spcPct val="0"/>
              </a:spcAft>
              <a:defRPr/>
            </a:pPr>
            <a:endParaRPr lang="zh-CN" altLang="en-US">
              <a:solidFill>
                <a:srgbClr val="080808"/>
              </a:solidFill>
              <a:cs typeface="Arial" panose="020B0604020202020204" pitchFamily="34" charset="0"/>
            </a:endParaRPr>
          </a:p>
        </p:txBody>
      </p:sp>
      <p:sp>
        <p:nvSpPr>
          <p:cNvPr id="4" name="灯片编号占位符 5">
            <a:extLst>
              <a:ext uri="{FF2B5EF4-FFF2-40B4-BE49-F238E27FC236}">
                <a16:creationId xmlns:a16="http://schemas.microsoft.com/office/drawing/2014/main" id="{C1AFF2B2-170C-4919-98D1-FF212A017F4F}"/>
              </a:ext>
            </a:extLst>
          </p:cNvPr>
          <p:cNvSpPr>
            <a:spLocks noGrp="1"/>
          </p:cNvSpPr>
          <p:nvPr>
            <p:ph type="sldNum" sz="quarter" idx="12"/>
          </p:nvPr>
        </p:nvSpPr>
        <p:spPr/>
        <p:txBody>
          <a:bodyPr/>
          <a:lstStyle>
            <a:lvl1pPr>
              <a:defRPr/>
            </a:lvl1pPr>
          </a:lstStyle>
          <a:p>
            <a:pPr defTabSz="914396" fontAlgn="base">
              <a:spcBef>
                <a:spcPct val="0"/>
              </a:spcBef>
              <a:spcAft>
                <a:spcPct val="0"/>
              </a:spcAft>
              <a:defRPr/>
            </a:pPr>
            <a:fld id="{5088FCC0-E8EF-419A-AE1D-5EBBD0241AD0}" type="slidenum">
              <a:rPr lang="zh-CN" altLang="en-US" smtClean="0">
                <a:solidFill>
                  <a:srgbClr val="FFFFFF"/>
                </a:solidFill>
                <a:cs typeface="Arial" panose="020B0604020202020204" pitchFamily="34" charset="0"/>
              </a:rPr>
              <a:pPr defTabSz="914396" fontAlgn="base">
                <a:spcBef>
                  <a:spcPct val="0"/>
                </a:spcBef>
                <a:spcAft>
                  <a:spcPct val="0"/>
                </a:spcAft>
                <a:defRPr/>
              </a:pPr>
              <a:t>‹#›</a:t>
            </a:fld>
            <a:endParaRPr lang="zh-CN" altLang="en-US">
              <a:solidFill>
                <a:srgbClr val="FFFFFF"/>
              </a:solidFill>
              <a:cs typeface="Arial" panose="020B0604020202020204" pitchFamily="34" charset="0"/>
            </a:endParaRPr>
          </a:p>
        </p:txBody>
      </p:sp>
    </p:spTree>
    <p:extLst>
      <p:ext uri="{BB962C8B-B14F-4D97-AF65-F5344CB8AC3E}">
        <p14:creationId xmlns:p14="http://schemas.microsoft.com/office/powerpoint/2010/main" val="3118881800"/>
      </p:ext>
    </p:extLst>
  </p:cSld>
  <p:clrMapOvr>
    <a:masterClrMapping/>
  </p:clrMapOvr>
  <p:transition spd="slow" advTm="3000">
    <p:random/>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444"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926"/>
            </a:lvl1pPr>
            <a:lvl2pPr marL="561061" indent="0">
              <a:buNone/>
              <a:defRPr sz="3407"/>
            </a:lvl2pPr>
            <a:lvl3pPr marL="1122121" indent="0">
              <a:buNone/>
              <a:defRPr sz="2963"/>
            </a:lvl3pPr>
            <a:lvl4pPr marL="1683182" indent="0">
              <a:buNone/>
              <a:defRPr sz="2444"/>
            </a:lvl4pPr>
            <a:lvl5pPr marL="2244242" indent="0">
              <a:buNone/>
              <a:defRPr sz="2444"/>
            </a:lvl5pPr>
            <a:lvl6pPr marL="2805303" indent="0">
              <a:buNone/>
              <a:defRPr sz="2444"/>
            </a:lvl6pPr>
            <a:lvl7pPr marL="3366364" indent="0">
              <a:buNone/>
              <a:defRPr sz="2444"/>
            </a:lvl7pPr>
            <a:lvl8pPr marL="3927423" indent="0">
              <a:buNone/>
              <a:defRPr sz="2444"/>
            </a:lvl8pPr>
            <a:lvl9pPr marL="4488484" indent="0">
              <a:buNone/>
              <a:defRPr sz="2444"/>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704"/>
            </a:lvl1pPr>
            <a:lvl2pPr marL="561061" indent="0">
              <a:buNone/>
              <a:defRPr sz="1482"/>
            </a:lvl2pPr>
            <a:lvl3pPr marL="1122121" indent="0">
              <a:buNone/>
              <a:defRPr sz="1259"/>
            </a:lvl3pPr>
            <a:lvl4pPr marL="1683182" indent="0">
              <a:buNone/>
              <a:defRPr sz="1111"/>
            </a:lvl4pPr>
            <a:lvl5pPr marL="2244242" indent="0">
              <a:buNone/>
              <a:defRPr sz="1111"/>
            </a:lvl5pPr>
            <a:lvl6pPr marL="2805303" indent="0">
              <a:buNone/>
              <a:defRPr sz="1111"/>
            </a:lvl6pPr>
            <a:lvl7pPr marL="3366364" indent="0">
              <a:buNone/>
              <a:defRPr sz="1111"/>
            </a:lvl7pPr>
            <a:lvl8pPr marL="3927423" indent="0">
              <a:buNone/>
              <a:defRPr sz="1111"/>
            </a:lvl8pPr>
            <a:lvl9pPr marL="4488484" indent="0">
              <a:buNone/>
              <a:defRPr sz="1111"/>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vi-VN"/>
          </a:p>
        </p:txBody>
      </p:sp>
      <p:sp>
        <p:nvSpPr>
          <p:cNvPr id="6" name="Rectangle 5"/>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vi-VN"/>
          </a:p>
        </p:txBody>
      </p:sp>
      <p:sp>
        <p:nvSpPr>
          <p:cNvPr id="7" name="Rectangle 6"/>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D6AA5CEC-8442-4C56-B236-73AEE52185DC}" type="slidenum">
              <a:rPr lang="en-US" altLang="en-US" smtClean="0"/>
              <a:pPr defTabSz="623438" fontAlgn="base">
                <a:spcBef>
                  <a:spcPct val="0"/>
                </a:spcBef>
                <a:spcAft>
                  <a:spcPct val="0"/>
                </a:spcAft>
                <a:defRPr/>
              </a:pPr>
              <a:t>‹#›</a:t>
            </a:fld>
            <a:endParaRPr lang="en-US" altLang="en-US"/>
          </a:p>
        </p:txBody>
      </p:sp>
    </p:spTree>
    <p:extLst>
      <p:ext uri="{BB962C8B-B14F-4D97-AF65-F5344CB8AC3E}">
        <p14:creationId xmlns:p14="http://schemas.microsoft.com/office/powerpoint/2010/main" val="1338368081"/>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userDrawn="1">
  <p:cSld name="5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0D4333D7-A4A1-483B-8E0C-C0FD44ABE6B2}"/>
              </a:ext>
            </a:extLst>
          </p:cNvPr>
          <p:cNvSpPr>
            <a:spLocks noGrp="1"/>
          </p:cNvSpPr>
          <p:nvPr>
            <p:ph type="dt" sz="half" idx="10"/>
          </p:nvPr>
        </p:nvSpPr>
        <p:spPr/>
        <p:txBody>
          <a:bodyPr/>
          <a:lstStyle>
            <a:lvl1pPr>
              <a:defRPr/>
            </a:lvl1pPr>
          </a:lstStyle>
          <a:p>
            <a:pPr defTabSz="914396" fontAlgn="base">
              <a:spcBef>
                <a:spcPct val="0"/>
              </a:spcBef>
              <a:spcAft>
                <a:spcPct val="0"/>
              </a:spcAft>
              <a:defRPr/>
            </a:pPr>
            <a:fld id="{38E061F0-753F-4EE8-A7AD-82882E277433}" type="datetimeFigureOut">
              <a:rPr lang="zh-CN" altLang="en-US" smtClean="0">
                <a:solidFill>
                  <a:srgbClr val="080808"/>
                </a:solidFill>
                <a:cs typeface="Arial" panose="020B0604020202020204" pitchFamily="34" charset="0"/>
              </a:rPr>
              <a:pPr defTabSz="914396" fontAlgn="base">
                <a:spcBef>
                  <a:spcPct val="0"/>
                </a:spcBef>
                <a:spcAft>
                  <a:spcPct val="0"/>
                </a:spcAft>
                <a:defRPr/>
              </a:pPr>
              <a:t>2022/3/11</a:t>
            </a:fld>
            <a:endParaRPr lang="zh-CN" altLang="en-US">
              <a:solidFill>
                <a:srgbClr val="080808"/>
              </a:solidFill>
              <a:cs typeface="Arial" panose="020B0604020202020204" pitchFamily="34" charset="0"/>
            </a:endParaRPr>
          </a:p>
        </p:txBody>
      </p:sp>
      <p:sp>
        <p:nvSpPr>
          <p:cNvPr id="3" name="页脚占位符 4">
            <a:extLst>
              <a:ext uri="{FF2B5EF4-FFF2-40B4-BE49-F238E27FC236}">
                <a16:creationId xmlns:a16="http://schemas.microsoft.com/office/drawing/2014/main" id="{1DF4B6F9-9E07-4ED6-9102-B0252A168DC3}"/>
              </a:ext>
            </a:extLst>
          </p:cNvPr>
          <p:cNvSpPr>
            <a:spLocks noGrp="1"/>
          </p:cNvSpPr>
          <p:nvPr>
            <p:ph type="ftr" sz="quarter" idx="11"/>
          </p:nvPr>
        </p:nvSpPr>
        <p:spPr/>
        <p:txBody>
          <a:bodyPr/>
          <a:lstStyle>
            <a:lvl1pPr>
              <a:defRPr/>
            </a:lvl1pPr>
          </a:lstStyle>
          <a:p>
            <a:pPr defTabSz="914396" fontAlgn="base">
              <a:spcBef>
                <a:spcPct val="0"/>
              </a:spcBef>
              <a:spcAft>
                <a:spcPct val="0"/>
              </a:spcAft>
              <a:defRPr/>
            </a:pPr>
            <a:endParaRPr lang="zh-CN" altLang="en-US">
              <a:solidFill>
                <a:srgbClr val="080808"/>
              </a:solidFill>
              <a:cs typeface="Arial" panose="020B0604020202020204" pitchFamily="34" charset="0"/>
            </a:endParaRPr>
          </a:p>
        </p:txBody>
      </p:sp>
      <p:sp>
        <p:nvSpPr>
          <p:cNvPr id="4" name="灯片编号占位符 5">
            <a:extLst>
              <a:ext uri="{FF2B5EF4-FFF2-40B4-BE49-F238E27FC236}">
                <a16:creationId xmlns:a16="http://schemas.microsoft.com/office/drawing/2014/main" id="{C1AFF2B2-170C-4919-98D1-FF212A017F4F}"/>
              </a:ext>
            </a:extLst>
          </p:cNvPr>
          <p:cNvSpPr>
            <a:spLocks noGrp="1"/>
          </p:cNvSpPr>
          <p:nvPr>
            <p:ph type="sldNum" sz="quarter" idx="12"/>
          </p:nvPr>
        </p:nvSpPr>
        <p:spPr/>
        <p:txBody>
          <a:bodyPr/>
          <a:lstStyle>
            <a:lvl1pPr>
              <a:defRPr/>
            </a:lvl1pPr>
          </a:lstStyle>
          <a:p>
            <a:pPr defTabSz="914396" fontAlgn="base">
              <a:spcBef>
                <a:spcPct val="0"/>
              </a:spcBef>
              <a:spcAft>
                <a:spcPct val="0"/>
              </a:spcAft>
              <a:defRPr/>
            </a:pPr>
            <a:fld id="{5088FCC0-E8EF-419A-AE1D-5EBBD0241AD0}" type="slidenum">
              <a:rPr lang="zh-CN" altLang="en-US" smtClean="0">
                <a:solidFill>
                  <a:srgbClr val="FFFFFF"/>
                </a:solidFill>
                <a:cs typeface="Arial" panose="020B0604020202020204" pitchFamily="34" charset="0"/>
              </a:rPr>
              <a:pPr defTabSz="914396" fontAlgn="base">
                <a:spcBef>
                  <a:spcPct val="0"/>
                </a:spcBef>
                <a:spcAft>
                  <a:spcPct val="0"/>
                </a:spcAft>
                <a:defRPr/>
              </a:pPr>
              <a:t>‹#›</a:t>
            </a:fld>
            <a:endParaRPr lang="zh-CN" altLang="en-US">
              <a:solidFill>
                <a:srgbClr val="FFFFFF"/>
              </a:solidFill>
              <a:cs typeface="Arial" panose="020B0604020202020204" pitchFamily="34" charset="0"/>
            </a:endParaRPr>
          </a:p>
        </p:txBody>
      </p:sp>
    </p:spTree>
    <p:extLst>
      <p:ext uri="{BB962C8B-B14F-4D97-AF65-F5344CB8AC3E}">
        <p14:creationId xmlns:p14="http://schemas.microsoft.com/office/powerpoint/2010/main" val="2880463468"/>
      </p:ext>
    </p:extLst>
  </p:cSld>
  <p:clrMapOvr>
    <a:masterClrMapping/>
  </p:clrMapOvr>
  <p:transition spd="slow" advTm="3000">
    <p:random/>
  </p:transition>
  <p:timing>
    <p:tnLst>
      <p:par>
        <p:cTn id="1" dur="indefinite" restart="never" nodeType="tmRoot"/>
      </p:par>
    </p:tnLst>
  </p:timing>
</p:sldLayout>
</file>

<file path=ppt/slideLayouts/slideLayout321.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0D4333D7-A4A1-483B-8E0C-C0FD44ABE6B2}"/>
              </a:ext>
            </a:extLst>
          </p:cNvPr>
          <p:cNvSpPr>
            <a:spLocks noGrp="1"/>
          </p:cNvSpPr>
          <p:nvPr>
            <p:ph type="dt" sz="half" idx="10"/>
          </p:nvPr>
        </p:nvSpPr>
        <p:spPr/>
        <p:txBody>
          <a:bodyPr/>
          <a:lstStyle>
            <a:lvl1pPr>
              <a:defRPr/>
            </a:lvl1pPr>
          </a:lstStyle>
          <a:p>
            <a:pPr defTabSz="914396" fontAlgn="base">
              <a:spcBef>
                <a:spcPct val="0"/>
              </a:spcBef>
              <a:spcAft>
                <a:spcPct val="0"/>
              </a:spcAft>
              <a:defRPr/>
            </a:pPr>
            <a:fld id="{38E061F0-753F-4EE8-A7AD-82882E277433}" type="datetimeFigureOut">
              <a:rPr lang="zh-CN" altLang="en-US" smtClean="0">
                <a:solidFill>
                  <a:srgbClr val="080808"/>
                </a:solidFill>
                <a:cs typeface="Arial" panose="020B0604020202020204" pitchFamily="34" charset="0"/>
              </a:rPr>
              <a:pPr defTabSz="914396" fontAlgn="base">
                <a:spcBef>
                  <a:spcPct val="0"/>
                </a:spcBef>
                <a:spcAft>
                  <a:spcPct val="0"/>
                </a:spcAft>
                <a:defRPr/>
              </a:pPr>
              <a:t>2022/3/11</a:t>
            </a:fld>
            <a:endParaRPr lang="zh-CN" altLang="en-US">
              <a:solidFill>
                <a:srgbClr val="080808"/>
              </a:solidFill>
              <a:cs typeface="Arial" panose="020B0604020202020204" pitchFamily="34" charset="0"/>
            </a:endParaRPr>
          </a:p>
        </p:txBody>
      </p:sp>
      <p:sp>
        <p:nvSpPr>
          <p:cNvPr id="3" name="页脚占位符 4">
            <a:extLst>
              <a:ext uri="{FF2B5EF4-FFF2-40B4-BE49-F238E27FC236}">
                <a16:creationId xmlns:a16="http://schemas.microsoft.com/office/drawing/2014/main" id="{1DF4B6F9-9E07-4ED6-9102-B0252A168DC3}"/>
              </a:ext>
            </a:extLst>
          </p:cNvPr>
          <p:cNvSpPr>
            <a:spLocks noGrp="1"/>
          </p:cNvSpPr>
          <p:nvPr>
            <p:ph type="ftr" sz="quarter" idx="11"/>
          </p:nvPr>
        </p:nvSpPr>
        <p:spPr/>
        <p:txBody>
          <a:bodyPr/>
          <a:lstStyle>
            <a:lvl1pPr>
              <a:defRPr/>
            </a:lvl1pPr>
          </a:lstStyle>
          <a:p>
            <a:pPr defTabSz="914396" fontAlgn="base">
              <a:spcBef>
                <a:spcPct val="0"/>
              </a:spcBef>
              <a:spcAft>
                <a:spcPct val="0"/>
              </a:spcAft>
              <a:defRPr/>
            </a:pPr>
            <a:endParaRPr lang="zh-CN" altLang="en-US">
              <a:solidFill>
                <a:srgbClr val="080808"/>
              </a:solidFill>
              <a:cs typeface="Arial" panose="020B0604020202020204" pitchFamily="34" charset="0"/>
            </a:endParaRPr>
          </a:p>
        </p:txBody>
      </p:sp>
      <p:sp>
        <p:nvSpPr>
          <p:cNvPr id="4" name="灯片编号占位符 5">
            <a:extLst>
              <a:ext uri="{FF2B5EF4-FFF2-40B4-BE49-F238E27FC236}">
                <a16:creationId xmlns:a16="http://schemas.microsoft.com/office/drawing/2014/main" id="{C1AFF2B2-170C-4919-98D1-FF212A017F4F}"/>
              </a:ext>
            </a:extLst>
          </p:cNvPr>
          <p:cNvSpPr>
            <a:spLocks noGrp="1"/>
          </p:cNvSpPr>
          <p:nvPr>
            <p:ph type="sldNum" sz="quarter" idx="12"/>
          </p:nvPr>
        </p:nvSpPr>
        <p:spPr/>
        <p:txBody>
          <a:bodyPr/>
          <a:lstStyle>
            <a:lvl1pPr>
              <a:defRPr/>
            </a:lvl1pPr>
          </a:lstStyle>
          <a:p>
            <a:pPr defTabSz="914396" fontAlgn="base">
              <a:spcBef>
                <a:spcPct val="0"/>
              </a:spcBef>
              <a:spcAft>
                <a:spcPct val="0"/>
              </a:spcAft>
              <a:defRPr/>
            </a:pPr>
            <a:fld id="{5088FCC0-E8EF-419A-AE1D-5EBBD0241AD0}" type="slidenum">
              <a:rPr lang="zh-CN" altLang="en-US" smtClean="0">
                <a:solidFill>
                  <a:srgbClr val="FFFFFF"/>
                </a:solidFill>
                <a:cs typeface="Arial" panose="020B0604020202020204" pitchFamily="34" charset="0"/>
              </a:rPr>
              <a:pPr defTabSz="914396" fontAlgn="base">
                <a:spcBef>
                  <a:spcPct val="0"/>
                </a:spcBef>
                <a:spcAft>
                  <a:spcPct val="0"/>
                </a:spcAft>
                <a:defRPr/>
              </a:pPr>
              <a:t>‹#›</a:t>
            </a:fld>
            <a:endParaRPr lang="zh-CN" altLang="en-US">
              <a:solidFill>
                <a:srgbClr val="FFFFFF"/>
              </a:solidFill>
              <a:cs typeface="Arial" panose="020B0604020202020204" pitchFamily="34" charset="0"/>
            </a:endParaRPr>
          </a:p>
        </p:txBody>
      </p:sp>
    </p:spTree>
    <p:extLst>
      <p:ext uri="{BB962C8B-B14F-4D97-AF65-F5344CB8AC3E}">
        <p14:creationId xmlns:p14="http://schemas.microsoft.com/office/powerpoint/2010/main" val="3837970314"/>
      </p:ext>
    </p:extLst>
  </p:cSld>
  <p:clrMapOvr>
    <a:masterClrMapping/>
  </p:clrMapOvr>
  <p:transition spd="slow" advTm="3000">
    <p:random/>
  </p:transition>
  <p:timing>
    <p:tnLst>
      <p:par>
        <p:cTn id="1" dur="indefinite" restart="never" nodeType="tmRoot"/>
      </p:par>
    </p:tnLst>
  </p:timing>
</p:sldLayout>
</file>

<file path=ppt/slideLayouts/slideLayout322.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0D4333D7-A4A1-483B-8E0C-C0FD44ABE6B2}"/>
              </a:ext>
            </a:extLst>
          </p:cNvPr>
          <p:cNvSpPr>
            <a:spLocks noGrp="1"/>
          </p:cNvSpPr>
          <p:nvPr>
            <p:ph type="dt" sz="half" idx="10"/>
          </p:nvPr>
        </p:nvSpPr>
        <p:spPr/>
        <p:txBody>
          <a:bodyPr/>
          <a:lstStyle>
            <a:lvl1pPr>
              <a:defRPr/>
            </a:lvl1pPr>
          </a:lstStyle>
          <a:p>
            <a:pPr defTabSz="914396" fontAlgn="base">
              <a:spcBef>
                <a:spcPct val="0"/>
              </a:spcBef>
              <a:spcAft>
                <a:spcPct val="0"/>
              </a:spcAft>
              <a:defRPr/>
            </a:pPr>
            <a:fld id="{38E061F0-753F-4EE8-A7AD-82882E277433}" type="datetimeFigureOut">
              <a:rPr lang="zh-CN" altLang="en-US" smtClean="0">
                <a:solidFill>
                  <a:srgbClr val="080808"/>
                </a:solidFill>
                <a:cs typeface="Arial" panose="020B0604020202020204" pitchFamily="34" charset="0"/>
              </a:rPr>
              <a:pPr defTabSz="914396" fontAlgn="base">
                <a:spcBef>
                  <a:spcPct val="0"/>
                </a:spcBef>
                <a:spcAft>
                  <a:spcPct val="0"/>
                </a:spcAft>
                <a:defRPr/>
              </a:pPr>
              <a:t>2022/3/11</a:t>
            </a:fld>
            <a:endParaRPr lang="zh-CN" altLang="en-US">
              <a:solidFill>
                <a:srgbClr val="080808"/>
              </a:solidFill>
              <a:cs typeface="Arial" panose="020B0604020202020204" pitchFamily="34" charset="0"/>
            </a:endParaRPr>
          </a:p>
        </p:txBody>
      </p:sp>
      <p:sp>
        <p:nvSpPr>
          <p:cNvPr id="3" name="页脚占位符 4">
            <a:extLst>
              <a:ext uri="{FF2B5EF4-FFF2-40B4-BE49-F238E27FC236}">
                <a16:creationId xmlns:a16="http://schemas.microsoft.com/office/drawing/2014/main" id="{1DF4B6F9-9E07-4ED6-9102-B0252A168DC3}"/>
              </a:ext>
            </a:extLst>
          </p:cNvPr>
          <p:cNvSpPr>
            <a:spLocks noGrp="1"/>
          </p:cNvSpPr>
          <p:nvPr>
            <p:ph type="ftr" sz="quarter" idx="11"/>
          </p:nvPr>
        </p:nvSpPr>
        <p:spPr/>
        <p:txBody>
          <a:bodyPr/>
          <a:lstStyle>
            <a:lvl1pPr>
              <a:defRPr/>
            </a:lvl1pPr>
          </a:lstStyle>
          <a:p>
            <a:pPr defTabSz="914396" fontAlgn="base">
              <a:spcBef>
                <a:spcPct val="0"/>
              </a:spcBef>
              <a:spcAft>
                <a:spcPct val="0"/>
              </a:spcAft>
              <a:defRPr/>
            </a:pPr>
            <a:endParaRPr lang="zh-CN" altLang="en-US">
              <a:solidFill>
                <a:srgbClr val="080808"/>
              </a:solidFill>
              <a:cs typeface="Arial" panose="020B0604020202020204" pitchFamily="34" charset="0"/>
            </a:endParaRPr>
          </a:p>
        </p:txBody>
      </p:sp>
      <p:sp>
        <p:nvSpPr>
          <p:cNvPr id="4" name="灯片编号占位符 5">
            <a:extLst>
              <a:ext uri="{FF2B5EF4-FFF2-40B4-BE49-F238E27FC236}">
                <a16:creationId xmlns:a16="http://schemas.microsoft.com/office/drawing/2014/main" id="{C1AFF2B2-170C-4919-98D1-FF212A017F4F}"/>
              </a:ext>
            </a:extLst>
          </p:cNvPr>
          <p:cNvSpPr>
            <a:spLocks noGrp="1"/>
          </p:cNvSpPr>
          <p:nvPr>
            <p:ph type="sldNum" sz="quarter" idx="12"/>
          </p:nvPr>
        </p:nvSpPr>
        <p:spPr/>
        <p:txBody>
          <a:bodyPr/>
          <a:lstStyle>
            <a:lvl1pPr>
              <a:defRPr/>
            </a:lvl1pPr>
          </a:lstStyle>
          <a:p>
            <a:pPr defTabSz="914396" fontAlgn="base">
              <a:spcBef>
                <a:spcPct val="0"/>
              </a:spcBef>
              <a:spcAft>
                <a:spcPct val="0"/>
              </a:spcAft>
              <a:defRPr/>
            </a:pPr>
            <a:fld id="{5088FCC0-E8EF-419A-AE1D-5EBBD0241AD0}" type="slidenum">
              <a:rPr lang="zh-CN" altLang="en-US" smtClean="0">
                <a:solidFill>
                  <a:srgbClr val="FFFFFF"/>
                </a:solidFill>
                <a:cs typeface="Arial" panose="020B0604020202020204" pitchFamily="34" charset="0"/>
              </a:rPr>
              <a:pPr defTabSz="914396" fontAlgn="base">
                <a:spcBef>
                  <a:spcPct val="0"/>
                </a:spcBef>
                <a:spcAft>
                  <a:spcPct val="0"/>
                </a:spcAft>
                <a:defRPr/>
              </a:pPr>
              <a:t>‹#›</a:t>
            </a:fld>
            <a:endParaRPr lang="zh-CN" altLang="en-US">
              <a:solidFill>
                <a:srgbClr val="FFFFFF"/>
              </a:solidFill>
              <a:cs typeface="Arial" panose="020B0604020202020204" pitchFamily="34" charset="0"/>
            </a:endParaRPr>
          </a:p>
        </p:txBody>
      </p:sp>
    </p:spTree>
    <p:extLst>
      <p:ext uri="{BB962C8B-B14F-4D97-AF65-F5344CB8AC3E}">
        <p14:creationId xmlns:p14="http://schemas.microsoft.com/office/powerpoint/2010/main" val="1111008842"/>
      </p:ext>
    </p:extLst>
  </p:cSld>
  <p:clrMapOvr>
    <a:masterClrMapping/>
  </p:clrMapOvr>
  <p:transition spd="slow" advTm="3000">
    <p:random/>
  </p:transition>
  <p:timing>
    <p:tnLst>
      <p:par>
        <p:cTn id="1" dur="indefinite" restart="never" nodeType="tmRoot"/>
      </p:par>
    </p:tnLst>
  </p:timing>
</p:sldLayout>
</file>

<file path=ppt/slideLayouts/slideLayout323.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0D4333D7-A4A1-483B-8E0C-C0FD44ABE6B2}"/>
              </a:ext>
            </a:extLst>
          </p:cNvPr>
          <p:cNvSpPr>
            <a:spLocks noGrp="1"/>
          </p:cNvSpPr>
          <p:nvPr>
            <p:ph type="dt" sz="half" idx="10"/>
          </p:nvPr>
        </p:nvSpPr>
        <p:spPr/>
        <p:txBody>
          <a:bodyPr/>
          <a:lstStyle>
            <a:lvl1pPr>
              <a:defRPr/>
            </a:lvl1pPr>
          </a:lstStyle>
          <a:p>
            <a:pPr defTabSz="914396" fontAlgn="base">
              <a:spcBef>
                <a:spcPct val="0"/>
              </a:spcBef>
              <a:spcAft>
                <a:spcPct val="0"/>
              </a:spcAft>
              <a:defRPr/>
            </a:pPr>
            <a:fld id="{38E061F0-753F-4EE8-A7AD-82882E277433}" type="datetimeFigureOut">
              <a:rPr lang="zh-CN" altLang="en-US" smtClean="0">
                <a:solidFill>
                  <a:srgbClr val="080808"/>
                </a:solidFill>
                <a:cs typeface="Arial" panose="020B0604020202020204" pitchFamily="34" charset="0"/>
              </a:rPr>
              <a:pPr defTabSz="914396" fontAlgn="base">
                <a:spcBef>
                  <a:spcPct val="0"/>
                </a:spcBef>
                <a:spcAft>
                  <a:spcPct val="0"/>
                </a:spcAft>
                <a:defRPr/>
              </a:pPr>
              <a:t>2022/3/11</a:t>
            </a:fld>
            <a:endParaRPr lang="zh-CN" altLang="en-US">
              <a:solidFill>
                <a:srgbClr val="080808"/>
              </a:solidFill>
              <a:cs typeface="Arial" panose="020B0604020202020204" pitchFamily="34" charset="0"/>
            </a:endParaRPr>
          </a:p>
        </p:txBody>
      </p:sp>
      <p:sp>
        <p:nvSpPr>
          <p:cNvPr id="3" name="页脚占位符 4">
            <a:extLst>
              <a:ext uri="{FF2B5EF4-FFF2-40B4-BE49-F238E27FC236}">
                <a16:creationId xmlns:a16="http://schemas.microsoft.com/office/drawing/2014/main" id="{1DF4B6F9-9E07-4ED6-9102-B0252A168DC3}"/>
              </a:ext>
            </a:extLst>
          </p:cNvPr>
          <p:cNvSpPr>
            <a:spLocks noGrp="1"/>
          </p:cNvSpPr>
          <p:nvPr>
            <p:ph type="ftr" sz="quarter" idx="11"/>
          </p:nvPr>
        </p:nvSpPr>
        <p:spPr/>
        <p:txBody>
          <a:bodyPr/>
          <a:lstStyle>
            <a:lvl1pPr>
              <a:defRPr/>
            </a:lvl1pPr>
          </a:lstStyle>
          <a:p>
            <a:pPr defTabSz="914396" fontAlgn="base">
              <a:spcBef>
                <a:spcPct val="0"/>
              </a:spcBef>
              <a:spcAft>
                <a:spcPct val="0"/>
              </a:spcAft>
              <a:defRPr/>
            </a:pPr>
            <a:endParaRPr lang="zh-CN" altLang="en-US">
              <a:solidFill>
                <a:srgbClr val="080808"/>
              </a:solidFill>
              <a:cs typeface="Arial" panose="020B0604020202020204" pitchFamily="34" charset="0"/>
            </a:endParaRPr>
          </a:p>
        </p:txBody>
      </p:sp>
      <p:sp>
        <p:nvSpPr>
          <p:cNvPr id="4" name="灯片编号占位符 5">
            <a:extLst>
              <a:ext uri="{FF2B5EF4-FFF2-40B4-BE49-F238E27FC236}">
                <a16:creationId xmlns:a16="http://schemas.microsoft.com/office/drawing/2014/main" id="{C1AFF2B2-170C-4919-98D1-FF212A017F4F}"/>
              </a:ext>
            </a:extLst>
          </p:cNvPr>
          <p:cNvSpPr>
            <a:spLocks noGrp="1"/>
          </p:cNvSpPr>
          <p:nvPr>
            <p:ph type="sldNum" sz="quarter" idx="12"/>
          </p:nvPr>
        </p:nvSpPr>
        <p:spPr/>
        <p:txBody>
          <a:bodyPr/>
          <a:lstStyle>
            <a:lvl1pPr>
              <a:defRPr/>
            </a:lvl1pPr>
          </a:lstStyle>
          <a:p>
            <a:pPr defTabSz="914396" fontAlgn="base">
              <a:spcBef>
                <a:spcPct val="0"/>
              </a:spcBef>
              <a:spcAft>
                <a:spcPct val="0"/>
              </a:spcAft>
              <a:defRPr/>
            </a:pPr>
            <a:fld id="{5088FCC0-E8EF-419A-AE1D-5EBBD0241AD0}" type="slidenum">
              <a:rPr lang="zh-CN" altLang="en-US" smtClean="0">
                <a:solidFill>
                  <a:srgbClr val="FFFFFF"/>
                </a:solidFill>
                <a:cs typeface="Arial" panose="020B0604020202020204" pitchFamily="34" charset="0"/>
              </a:rPr>
              <a:pPr defTabSz="914396" fontAlgn="base">
                <a:spcBef>
                  <a:spcPct val="0"/>
                </a:spcBef>
                <a:spcAft>
                  <a:spcPct val="0"/>
                </a:spcAft>
                <a:defRPr/>
              </a:pPr>
              <a:t>‹#›</a:t>
            </a:fld>
            <a:endParaRPr lang="zh-CN" altLang="en-US">
              <a:solidFill>
                <a:srgbClr val="FFFFFF"/>
              </a:solidFill>
              <a:cs typeface="Arial" panose="020B0604020202020204" pitchFamily="34" charset="0"/>
            </a:endParaRPr>
          </a:p>
        </p:txBody>
      </p:sp>
    </p:spTree>
    <p:extLst>
      <p:ext uri="{BB962C8B-B14F-4D97-AF65-F5344CB8AC3E}">
        <p14:creationId xmlns:p14="http://schemas.microsoft.com/office/powerpoint/2010/main" val="3021576832"/>
      </p:ext>
    </p:extLst>
  </p:cSld>
  <p:clrMapOvr>
    <a:masterClrMapping/>
  </p:clrMapOvr>
  <p:transition spd="slow" advTm="3000">
    <p:random/>
  </p:transition>
  <p:timing>
    <p:tnLst>
      <p:par>
        <p:cTn id="1" dur="indefinite" restart="never" nodeType="tmRoot"/>
      </p:par>
    </p:tnLst>
  </p:timing>
</p:sldLayout>
</file>

<file path=ppt/slideLayouts/slideLayout324.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0D4333D7-A4A1-483B-8E0C-C0FD44ABE6B2}"/>
              </a:ext>
            </a:extLst>
          </p:cNvPr>
          <p:cNvSpPr>
            <a:spLocks noGrp="1"/>
          </p:cNvSpPr>
          <p:nvPr>
            <p:ph type="dt" sz="half" idx="10"/>
          </p:nvPr>
        </p:nvSpPr>
        <p:spPr/>
        <p:txBody>
          <a:bodyPr/>
          <a:lstStyle>
            <a:lvl1pPr>
              <a:defRPr/>
            </a:lvl1pPr>
          </a:lstStyle>
          <a:p>
            <a:pPr defTabSz="914396" fontAlgn="base">
              <a:spcBef>
                <a:spcPct val="0"/>
              </a:spcBef>
              <a:spcAft>
                <a:spcPct val="0"/>
              </a:spcAft>
              <a:defRPr/>
            </a:pPr>
            <a:fld id="{38E061F0-753F-4EE8-A7AD-82882E277433}" type="datetimeFigureOut">
              <a:rPr lang="zh-CN" altLang="en-US" smtClean="0">
                <a:solidFill>
                  <a:srgbClr val="080808"/>
                </a:solidFill>
                <a:cs typeface="Arial" panose="020B0604020202020204" pitchFamily="34" charset="0"/>
              </a:rPr>
              <a:pPr defTabSz="914396" fontAlgn="base">
                <a:spcBef>
                  <a:spcPct val="0"/>
                </a:spcBef>
                <a:spcAft>
                  <a:spcPct val="0"/>
                </a:spcAft>
                <a:defRPr/>
              </a:pPr>
              <a:t>2022/3/11</a:t>
            </a:fld>
            <a:endParaRPr lang="zh-CN" altLang="en-US">
              <a:solidFill>
                <a:srgbClr val="080808"/>
              </a:solidFill>
              <a:cs typeface="Arial" panose="020B0604020202020204" pitchFamily="34" charset="0"/>
            </a:endParaRPr>
          </a:p>
        </p:txBody>
      </p:sp>
      <p:sp>
        <p:nvSpPr>
          <p:cNvPr id="3" name="页脚占位符 4">
            <a:extLst>
              <a:ext uri="{FF2B5EF4-FFF2-40B4-BE49-F238E27FC236}">
                <a16:creationId xmlns:a16="http://schemas.microsoft.com/office/drawing/2014/main" id="{1DF4B6F9-9E07-4ED6-9102-B0252A168DC3}"/>
              </a:ext>
            </a:extLst>
          </p:cNvPr>
          <p:cNvSpPr>
            <a:spLocks noGrp="1"/>
          </p:cNvSpPr>
          <p:nvPr>
            <p:ph type="ftr" sz="quarter" idx="11"/>
          </p:nvPr>
        </p:nvSpPr>
        <p:spPr/>
        <p:txBody>
          <a:bodyPr/>
          <a:lstStyle>
            <a:lvl1pPr>
              <a:defRPr/>
            </a:lvl1pPr>
          </a:lstStyle>
          <a:p>
            <a:pPr defTabSz="914396" fontAlgn="base">
              <a:spcBef>
                <a:spcPct val="0"/>
              </a:spcBef>
              <a:spcAft>
                <a:spcPct val="0"/>
              </a:spcAft>
              <a:defRPr/>
            </a:pPr>
            <a:endParaRPr lang="zh-CN" altLang="en-US">
              <a:solidFill>
                <a:srgbClr val="080808"/>
              </a:solidFill>
              <a:cs typeface="Arial" panose="020B0604020202020204" pitchFamily="34" charset="0"/>
            </a:endParaRPr>
          </a:p>
        </p:txBody>
      </p:sp>
      <p:sp>
        <p:nvSpPr>
          <p:cNvPr id="4" name="灯片编号占位符 5">
            <a:extLst>
              <a:ext uri="{FF2B5EF4-FFF2-40B4-BE49-F238E27FC236}">
                <a16:creationId xmlns:a16="http://schemas.microsoft.com/office/drawing/2014/main" id="{C1AFF2B2-170C-4919-98D1-FF212A017F4F}"/>
              </a:ext>
            </a:extLst>
          </p:cNvPr>
          <p:cNvSpPr>
            <a:spLocks noGrp="1"/>
          </p:cNvSpPr>
          <p:nvPr>
            <p:ph type="sldNum" sz="quarter" idx="12"/>
          </p:nvPr>
        </p:nvSpPr>
        <p:spPr/>
        <p:txBody>
          <a:bodyPr/>
          <a:lstStyle>
            <a:lvl1pPr>
              <a:defRPr/>
            </a:lvl1pPr>
          </a:lstStyle>
          <a:p>
            <a:pPr defTabSz="914396" fontAlgn="base">
              <a:spcBef>
                <a:spcPct val="0"/>
              </a:spcBef>
              <a:spcAft>
                <a:spcPct val="0"/>
              </a:spcAft>
              <a:defRPr/>
            </a:pPr>
            <a:fld id="{5088FCC0-E8EF-419A-AE1D-5EBBD0241AD0}" type="slidenum">
              <a:rPr lang="zh-CN" altLang="en-US" smtClean="0">
                <a:solidFill>
                  <a:srgbClr val="FFFFFF"/>
                </a:solidFill>
                <a:cs typeface="Arial" panose="020B0604020202020204" pitchFamily="34" charset="0"/>
              </a:rPr>
              <a:pPr defTabSz="914396" fontAlgn="base">
                <a:spcBef>
                  <a:spcPct val="0"/>
                </a:spcBef>
                <a:spcAft>
                  <a:spcPct val="0"/>
                </a:spcAft>
                <a:defRPr/>
              </a:pPr>
              <a:t>‹#›</a:t>
            </a:fld>
            <a:endParaRPr lang="zh-CN" altLang="en-US">
              <a:solidFill>
                <a:srgbClr val="FFFFFF"/>
              </a:solidFill>
              <a:cs typeface="Arial" panose="020B0604020202020204" pitchFamily="34" charset="0"/>
            </a:endParaRPr>
          </a:p>
        </p:txBody>
      </p:sp>
    </p:spTree>
    <p:extLst>
      <p:ext uri="{BB962C8B-B14F-4D97-AF65-F5344CB8AC3E}">
        <p14:creationId xmlns:p14="http://schemas.microsoft.com/office/powerpoint/2010/main" val="157041272"/>
      </p:ext>
    </p:extLst>
  </p:cSld>
  <p:clrMapOvr>
    <a:masterClrMapping/>
  </p:clrMapOvr>
  <p:transition spd="slow" advTm="3000">
    <p:random/>
  </p:transition>
  <p:timing>
    <p:tnLst>
      <p:par>
        <p:cTn id="1" dur="indefinite" restart="never" nodeType="tmRoot"/>
      </p:par>
    </p:tnLst>
  </p:timing>
</p:sldLayout>
</file>

<file path=ppt/slideLayouts/slideLayout325.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586"/>
        <p:cNvGrpSpPr/>
        <p:nvPr/>
      </p:nvGrpSpPr>
      <p:grpSpPr>
        <a:xfrm>
          <a:off x="0" y="0"/>
          <a:ext cx="0" cy="0"/>
          <a:chOff x="0" y="0"/>
          <a:chExt cx="0" cy="0"/>
        </a:xfrm>
      </p:grpSpPr>
      <p:sp>
        <p:nvSpPr>
          <p:cNvPr id="587" name="Google Shape;587;p15"/>
          <p:cNvSpPr/>
          <p:nvPr/>
        </p:nvSpPr>
        <p:spPr>
          <a:xfrm rot="2899140">
            <a:off x="-504456" y="1186220"/>
            <a:ext cx="5252765" cy="7197437"/>
          </a:xfrm>
          <a:custGeom>
            <a:avLst/>
            <a:gdLst/>
            <a:ahLst/>
            <a:cxnLst/>
            <a:rect l="l" t="t" r="r" b="b"/>
            <a:pathLst>
              <a:path w="11755" h="16107" extrusionOk="0">
                <a:moveTo>
                  <a:pt x="4723" y="0"/>
                </a:moveTo>
                <a:cubicBezTo>
                  <a:pt x="679" y="0"/>
                  <a:pt x="0" y="9466"/>
                  <a:pt x="1441" y="12310"/>
                </a:cubicBezTo>
                <a:cubicBezTo>
                  <a:pt x="2483" y="14342"/>
                  <a:pt x="4497" y="16106"/>
                  <a:pt x="6744" y="16106"/>
                </a:cubicBezTo>
                <a:cubicBezTo>
                  <a:pt x="6902" y="16106"/>
                  <a:pt x="7061" y="16098"/>
                  <a:pt x="7221" y="16080"/>
                </a:cubicBezTo>
                <a:cubicBezTo>
                  <a:pt x="9843" y="15774"/>
                  <a:pt x="11657" y="12999"/>
                  <a:pt x="11700" y="10355"/>
                </a:cubicBezTo>
                <a:cubicBezTo>
                  <a:pt x="11755" y="7711"/>
                  <a:pt x="10455" y="5231"/>
                  <a:pt x="8980" y="3024"/>
                </a:cubicBezTo>
                <a:cubicBezTo>
                  <a:pt x="8466" y="2259"/>
                  <a:pt x="7920" y="1505"/>
                  <a:pt x="7166" y="959"/>
                </a:cubicBezTo>
                <a:cubicBezTo>
                  <a:pt x="6244" y="291"/>
                  <a:pt x="5432" y="0"/>
                  <a:pt x="4723" y="0"/>
                </a:cubicBezTo>
                <a:close/>
              </a:path>
            </a:pathLst>
          </a:custGeom>
          <a:solidFill>
            <a:srgbClr val="FFCFC0">
              <a:alpha val="22770"/>
            </a:srgbClr>
          </a:solidFill>
          <a:ln>
            <a:noFill/>
          </a:ln>
        </p:spPr>
        <p:txBody>
          <a:bodyPr spcFirstLastPara="1" wrap="square" lIns="121900" tIns="121900" rIns="121900" bIns="121900" anchor="ctr" anchorCtr="0">
            <a:noAutofit/>
          </a:bodyPr>
          <a:lstStyle/>
          <a:p>
            <a:pPr marL="0" marR="0" lvl="0" indent="0" algn="l" defTabSz="914396" rtl="0" eaLnBrk="1" fontAlgn="base"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588" name="Google Shape;588;p15"/>
          <p:cNvSpPr/>
          <p:nvPr/>
        </p:nvSpPr>
        <p:spPr>
          <a:xfrm rot="-2700000">
            <a:off x="-424349" y="-1246735"/>
            <a:ext cx="13040796" cy="8548376"/>
          </a:xfrm>
          <a:custGeom>
            <a:avLst/>
            <a:gdLst/>
            <a:ahLst/>
            <a:cxnLst/>
            <a:rect l="l" t="t" r="r" b="b"/>
            <a:pathLst>
              <a:path w="44489" h="29163" extrusionOk="0">
                <a:moveTo>
                  <a:pt x="15430" y="0"/>
                </a:moveTo>
                <a:cubicBezTo>
                  <a:pt x="9906" y="0"/>
                  <a:pt x="4387" y="3454"/>
                  <a:pt x="1803" y="8453"/>
                </a:cubicBezTo>
                <a:cubicBezTo>
                  <a:pt x="645" y="10703"/>
                  <a:pt x="1" y="13358"/>
                  <a:pt x="798" y="15762"/>
                </a:cubicBezTo>
                <a:cubicBezTo>
                  <a:pt x="1891" y="19083"/>
                  <a:pt x="5431" y="21017"/>
                  <a:pt x="8883" y="21596"/>
                </a:cubicBezTo>
                <a:cubicBezTo>
                  <a:pt x="14914" y="22623"/>
                  <a:pt x="21294" y="20809"/>
                  <a:pt x="26724" y="24480"/>
                </a:cubicBezTo>
                <a:cubicBezTo>
                  <a:pt x="29916" y="26636"/>
                  <a:pt x="33253" y="29163"/>
                  <a:pt x="37049" y="29163"/>
                </a:cubicBezTo>
                <a:cubicBezTo>
                  <a:pt x="38256" y="29163"/>
                  <a:pt x="39509" y="28907"/>
                  <a:pt x="40818" y="28304"/>
                </a:cubicBezTo>
                <a:cubicBezTo>
                  <a:pt x="42796" y="27386"/>
                  <a:pt x="44391" y="25431"/>
                  <a:pt x="44434" y="23246"/>
                </a:cubicBezTo>
                <a:cubicBezTo>
                  <a:pt x="44489" y="21148"/>
                  <a:pt x="43167" y="19236"/>
                  <a:pt x="41561" y="17892"/>
                </a:cubicBezTo>
                <a:cubicBezTo>
                  <a:pt x="39955" y="16548"/>
                  <a:pt x="38032" y="15631"/>
                  <a:pt x="36306" y="14451"/>
                </a:cubicBezTo>
                <a:cubicBezTo>
                  <a:pt x="30155" y="10244"/>
                  <a:pt x="26211" y="2695"/>
                  <a:pt x="19076" y="532"/>
                </a:cubicBezTo>
                <a:cubicBezTo>
                  <a:pt x="17882" y="170"/>
                  <a:pt x="16656" y="0"/>
                  <a:pt x="15430" y="0"/>
                </a:cubicBezTo>
                <a:close/>
              </a:path>
            </a:pathLst>
          </a:custGeom>
          <a:solidFill>
            <a:srgbClr val="FFCFC0">
              <a:alpha val="49110"/>
            </a:srgbClr>
          </a:solidFill>
          <a:ln>
            <a:noFill/>
          </a:ln>
        </p:spPr>
        <p:txBody>
          <a:bodyPr spcFirstLastPara="1" wrap="square" lIns="121900" tIns="121900" rIns="121900" bIns="121900" anchor="ctr" anchorCtr="0">
            <a:noAutofit/>
          </a:bodyPr>
          <a:lstStyle/>
          <a:p>
            <a:pPr marL="0" marR="0" lvl="0" indent="0" algn="l" defTabSz="914396" rtl="0" eaLnBrk="1" fontAlgn="base"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589" name="Google Shape;589;p15"/>
          <p:cNvSpPr txBox="1">
            <a:spLocks noGrp="1"/>
          </p:cNvSpPr>
          <p:nvPr>
            <p:ph type="title"/>
          </p:nvPr>
        </p:nvSpPr>
        <p:spPr>
          <a:xfrm>
            <a:off x="5954304" y="3232800"/>
            <a:ext cx="2786800" cy="7088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590" name="Google Shape;590;p15"/>
          <p:cNvSpPr txBox="1">
            <a:spLocks noGrp="1"/>
          </p:cNvSpPr>
          <p:nvPr>
            <p:ph type="subTitle" idx="1"/>
          </p:nvPr>
        </p:nvSpPr>
        <p:spPr>
          <a:xfrm>
            <a:off x="5954300" y="1343000"/>
            <a:ext cx="4913200" cy="182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a:lvl1pPr>
            <a:lvl2pPr lvl="1" rtl="0">
              <a:lnSpc>
                <a:spcPct val="100000"/>
              </a:lnSpc>
              <a:spcBef>
                <a:spcPts val="0"/>
              </a:spcBef>
              <a:spcAft>
                <a:spcPts val="0"/>
              </a:spcAft>
              <a:buSzPts val="1800"/>
              <a:buNone/>
              <a:defRPr sz="2400"/>
            </a:lvl2pPr>
            <a:lvl3pPr lvl="2" rtl="0">
              <a:lnSpc>
                <a:spcPct val="100000"/>
              </a:lnSpc>
              <a:spcBef>
                <a:spcPts val="0"/>
              </a:spcBef>
              <a:spcAft>
                <a:spcPts val="0"/>
              </a:spcAft>
              <a:buSzPts val="1800"/>
              <a:buNone/>
              <a:defRPr sz="2400"/>
            </a:lvl3pPr>
            <a:lvl4pPr lvl="3" rtl="0">
              <a:lnSpc>
                <a:spcPct val="100000"/>
              </a:lnSpc>
              <a:spcBef>
                <a:spcPts val="0"/>
              </a:spcBef>
              <a:spcAft>
                <a:spcPts val="0"/>
              </a:spcAft>
              <a:buSzPts val="1800"/>
              <a:buNone/>
              <a:defRPr sz="2400"/>
            </a:lvl4pPr>
            <a:lvl5pPr lvl="4" rtl="0">
              <a:lnSpc>
                <a:spcPct val="100000"/>
              </a:lnSpc>
              <a:spcBef>
                <a:spcPts val="0"/>
              </a:spcBef>
              <a:spcAft>
                <a:spcPts val="0"/>
              </a:spcAft>
              <a:buSzPts val="1800"/>
              <a:buNone/>
              <a:defRPr sz="2400"/>
            </a:lvl5pPr>
            <a:lvl6pPr lvl="5" rtl="0">
              <a:lnSpc>
                <a:spcPct val="100000"/>
              </a:lnSpc>
              <a:spcBef>
                <a:spcPts val="0"/>
              </a:spcBef>
              <a:spcAft>
                <a:spcPts val="0"/>
              </a:spcAft>
              <a:buSzPts val="1800"/>
              <a:buNone/>
              <a:defRPr sz="2400"/>
            </a:lvl6pPr>
            <a:lvl7pPr lvl="6" rtl="0">
              <a:lnSpc>
                <a:spcPct val="100000"/>
              </a:lnSpc>
              <a:spcBef>
                <a:spcPts val="0"/>
              </a:spcBef>
              <a:spcAft>
                <a:spcPts val="0"/>
              </a:spcAft>
              <a:buSzPts val="1800"/>
              <a:buNone/>
              <a:defRPr sz="2400"/>
            </a:lvl7pPr>
            <a:lvl8pPr lvl="7" rtl="0">
              <a:lnSpc>
                <a:spcPct val="100000"/>
              </a:lnSpc>
              <a:spcBef>
                <a:spcPts val="0"/>
              </a:spcBef>
              <a:spcAft>
                <a:spcPts val="0"/>
              </a:spcAft>
              <a:buSzPts val="1800"/>
              <a:buNone/>
              <a:defRPr sz="2400"/>
            </a:lvl8pPr>
            <a:lvl9pPr lvl="8"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511695593"/>
      </p:ext>
    </p:extLst>
  </p:cSld>
  <p:clrMapOvr>
    <a:masterClrMapping/>
  </p:clrMapOvr>
  <p:timing>
    <p:tnLst>
      <p:par>
        <p:cTn id="1" dur="indefinite" restart="never" nodeType="tmRoot"/>
      </p:par>
    </p:tnLst>
  </p:timing>
</p:sldLayout>
</file>

<file path=ppt/slideLayouts/slideLayout326.xml><?xml version="1.0" encoding="utf-8"?>
<p:sldLayout xmlns:a="http://schemas.openxmlformats.org/drawingml/2006/main" xmlns:r="http://schemas.openxmlformats.org/officeDocument/2006/relationships" xmlns:p="http://schemas.openxmlformats.org/presentationml/2006/main"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3036394"/>
      </p:ext>
    </p:extLst>
  </p:cSld>
  <p:clrMapOvr>
    <a:masterClrMapping/>
  </p:clrMapOvr>
  <p:timing>
    <p:tnLst>
      <p:par>
        <p:cTn id="1" dur="indefinite" restart="never" nodeType="tmRoot"/>
      </p:par>
    </p:tnLst>
  </p:timing>
</p:sldLayout>
</file>

<file path=ppt/slideLayouts/slideLayout327.xml><?xml version="1.0" encoding="utf-8"?>
<p:sldLayout xmlns:a="http://schemas.openxmlformats.org/drawingml/2006/main" xmlns:r="http://schemas.openxmlformats.org/officeDocument/2006/relationships" xmlns:p="http://schemas.openxmlformats.org/presentationml/2006/main" userDrawn="1">
  <p:cSld name="15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8679839"/>
      </p:ext>
    </p:extLst>
  </p:cSld>
  <p:clrMapOvr>
    <a:masterClrMapping/>
  </p:clrMapOvr>
  <p:timing>
    <p:tnLst>
      <p:par>
        <p:cTn id="1" dur="indefinite" restart="never" nodeType="tmRoot"/>
      </p:par>
    </p:tnLst>
  </p:timing>
</p:sldLayout>
</file>

<file path=ppt/slideLayouts/slideLayout328.xml><?xml version="1.0" encoding="utf-8"?>
<p:sldLayout xmlns:a="http://schemas.openxmlformats.org/drawingml/2006/main" xmlns:r="http://schemas.openxmlformats.org/officeDocument/2006/relationships" xmlns:p="http://schemas.openxmlformats.org/presentationml/2006/main" userDrawn="1">
  <p:cSld name="14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2178809"/>
      </p:ext>
    </p:extLst>
  </p:cSld>
  <p:clrMapOvr>
    <a:masterClrMapping/>
  </p:clrMapOvr>
  <p:timing>
    <p:tnLst>
      <p:par>
        <p:cTn id="1" dur="indefinite" restart="never" nodeType="tmRoot"/>
      </p:par>
    </p:tnLst>
  </p:timing>
</p:sldLayout>
</file>

<file path=ppt/slideLayouts/slideLayout329.xml><?xml version="1.0" encoding="utf-8"?>
<p:sldLayout xmlns:a="http://schemas.openxmlformats.org/drawingml/2006/main" xmlns:r="http://schemas.openxmlformats.org/officeDocument/2006/relationships" xmlns:p="http://schemas.openxmlformats.org/presentationml/2006/main" userDrawn="1">
  <p:cSld name="13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4670634"/>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vi-VN"/>
          </a:p>
        </p:txBody>
      </p:sp>
      <p:sp>
        <p:nvSpPr>
          <p:cNvPr id="5" name="Rectangle 5"/>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vi-VN"/>
          </a:p>
        </p:txBody>
      </p:sp>
      <p:sp>
        <p:nvSpPr>
          <p:cNvPr id="6" name="Rectangle 6"/>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7AB2B79C-D270-46D1-9880-7D95292C9D02}" type="slidenum">
              <a:rPr lang="en-US" altLang="en-US" smtClean="0"/>
              <a:pPr defTabSz="623438" fontAlgn="base">
                <a:spcBef>
                  <a:spcPct val="0"/>
                </a:spcBef>
                <a:spcAft>
                  <a:spcPct val="0"/>
                </a:spcAft>
                <a:defRPr/>
              </a:pPr>
              <a:t>‹#›</a:t>
            </a:fld>
            <a:endParaRPr lang="en-US" altLang="en-US"/>
          </a:p>
        </p:txBody>
      </p:sp>
    </p:spTree>
    <p:extLst>
      <p:ext uri="{BB962C8B-B14F-4D97-AF65-F5344CB8AC3E}">
        <p14:creationId xmlns:p14="http://schemas.microsoft.com/office/powerpoint/2010/main" val="1703481752"/>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userDrawn="1">
  <p:cSld name="12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921123885"/>
      </p:ext>
    </p:extLst>
  </p:cSld>
  <p:clrMapOvr>
    <a:masterClrMapping/>
  </p:clrMapOvr>
  <p:timing>
    <p:tnLst>
      <p:par>
        <p:cTn id="1" dur="indefinite" restart="never" nodeType="tmRoot"/>
      </p:par>
    </p:tnLst>
  </p:timing>
</p:sldLayout>
</file>

<file path=ppt/slideLayouts/slideLayout331.xml><?xml version="1.0" encoding="utf-8"?>
<p:sldLayout xmlns:a="http://schemas.openxmlformats.org/drawingml/2006/main" xmlns:r="http://schemas.openxmlformats.org/officeDocument/2006/relationships" xmlns:p="http://schemas.openxmlformats.org/presentationml/2006/main" userDrawn="1">
  <p:cSld name="1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5649502"/>
      </p:ext>
    </p:extLst>
  </p:cSld>
  <p:clrMapOvr>
    <a:masterClrMapping/>
  </p:clrMapOvr>
  <p:timing>
    <p:tnLst>
      <p:par>
        <p:cTn id="1" dur="indefinite" restart="never" nodeType="tmRoot"/>
      </p:par>
    </p:tnLst>
  </p:timing>
</p:sldLayout>
</file>

<file path=ppt/slideLayouts/slideLayout332.xml><?xml version="1.0" encoding="utf-8"?>
<p:sldLayout xmlns:a="http://schemas.openxmlformats.org/drawingml/2006/main" xmlns:r="http://schemas.openxmlformats.org/officeDocument/2006/relationships" xmlns:p="http://schemas.openxmlformats.org/presentationml/2006/main" userDrawn="1">
  <p:cSld name="10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5930973"/>
      </p:ext>
    </p:extLst>
  </p:cSld>
  <p:clrMapOvr>
    <a:masterClrMapping/>
  </p:clrMapOvr>
  <p:timing>
    <p:tnLst>
      <p:par>
        <p:cTn id="1" dur="indefinite" restart="never" nodeType="tmRoot"/>
      </p:par>
    </p:tnLst>
  </p:timing>
</p:sldLayout>
</file>

<file path=ppt/slideLayouts/slideLayout333.xml><?xml version="1.0" encoding="utf-8"?>
<p:sldLayout xmlns:a="http://schemas.openxmlformats.org/drawingml/2006/main" xmlns:r="http://schemas.openxmlformats.org/officeDocument/2006/relationships" xmlns:p="http://schemas.openxmlformats.org/presentationml/2006/main" userDrawn="1">
  <p:cSld name="9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7972940"/>
      </p:ext>
    </p:extLst>
  </p:cSld>
  <p:clrMapOvr>
    <a:masterClrMapping/>
  </p:clrMapOvr>
  <p:timing>
    <p:tnLst>
      <p:par>
        <p:cTn id="1" dur="indefinite" restart="never" nodeType="tmRoot"/>
      </p:par>
    </p:tnLst>
  </p:timing>
</p:sldLayout>
</file>

<file path=ppt/slideLayouts/slideLayout334.xml><?xml version="1.0" encoding="utf-8"?>
<p:sldLayout xmlns:a="http://schemas.openxmlformats.org/drawingml/2006/main" xmlns:r="http://schemas.openxmlformats.org/officeDocument/2006/relationships" xmlns:p="http://schemas.openxmlformats.org/presentationml/2006/main" userDrawn="1">
  <p:cSld name="8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8715081"/>
      </p:ext>
    </p:extLst>
  </p:cSld>
  <p:clrMapOvr>
    <a:masterClrMapping/>
  </p:clrMapOvr>
  <p:timing>
    <p:tnLst>
      <p:par>
        <p:cTn id="1" dur="indefinite" restart="never" nodeType="tmRoot"/>
      </p:par>
    </p:tnLst>
  </p:timing>
</p:sldLayout>
</file>

<file path=ppt/slideLayouts/slideLayout335.xml><?xml version="1.0" encoding="utf-8"?>
<p:sldLayout xmlns:a="http://schemas.openxmlformats.org/drawingml/2006/main" xmlns:r="http://schemas.openxmlformats.org/officeDocument/2006/relationships" xmlns:p="http://schemas.openxmlformats.org/presentationml/2006/main" userDrawn="1">
  <p:cSld name="7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2516228"/>
      </p:ext>
    </p:extLst>
  </p:cSld>
  <p:clrMapOvr>
    <a:masterClrMapping/>
  </p:clrMapOvr>
  <p:timing>
    <p:tnLst>
      <p:par>
        <p:cTn id="1" dur="indefinite" restart="never" nodeType="tmRoot"/>
      </p:par>
    </p:tnLst>
  </p:timing>
</p:sldLayout>
</file>

<file path=ppt/slideLayouts/slideLayout336.xml><?xml version="1.0" encoding="utf-8"?>
<p:sldLayout xmlns:a="http://schemas.openxmlformats.org/drawingml/2006/main" xmlns:r="http://schemas.openxmlformats.org/officeDocument/2006/relationships" xmlns:p="http://schemas.openxmlformats.org/presentationml/2006/main" userDrawn="1">
  <p:cSld name="6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3716140"/>
      </p:ext>
    </p:extLst>
  </p:cSld>
  <p:clrMapOvr>
    <a:masterClrMapping/>
  </p:clrMapOvr>
  <p:timing>
    <p:tnLst>
      <p:par>
        <p:cTn id="1" dur="indefinite" restart="never" nodeType="tmRoot"/>
      </p:par>
    </p:tnLst>
  </p:timing>
</p:sldLayout>
</file>

<file path=ppt/slideLayouts/slideLayout337.xml><?xml version="1.0" encoding="utf-8"?>
<p:sldLayout xmlns:a="http://schemas.openxmlformats.org/drawingml/2006/main" xmlns:r="http://schemas.openxmlformats.org/officeDocument/2006/relationships" xmlns:p="http://schemas.openxmlformats.org/presentationml/2006/main" userDrawn="1">
  <p:cSld name="5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2951973"/>
      </p:ext>
    </p:extLst>
  </p:cSld>
  <p:clrMapOvr>
    <a:masterClrMapping/>
  </p:clrMapOvr>
  <p:timing>
    <p:tnLst>
      <p:par>
        <p:cTn id="1" dur="indefinite" restart="never" nodeType="tmRoot"/>
      </p:par>
    </p:tnLst>
  </p:timing>
</p:sldLayout>
</file>

<file path=ppt/slideLayouts/slideLayout338.xml><?xml version="1.0" encoding="utf-8"?>
<p:sldLayout xmlns:a="http://schemas.openxmlformats.org/drawingml/2006/main" xmlns:r="http://schemas.openxmlformats.org/officeDocument/2006/relationships" xmlns:p="http://schemas.openxmlformats.org/presentationml/2006/main" userDrawn="1">
  <p:cSld name="4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909364267"/>
      </p:ext>
    </p:extLst>
  </p:cSld>
  <p:clrMapOvr>
    <a:masterClrMapping/>
  </p:clrMapOvr>
  <p:timing>
    <p:tnLst>
      <p:par>
        <p:cTn id="1" dur="indefinite" restart="never" nodeType="tmRoot"/>
      </p:par>
    </p:tnLst>
  </p:timing>
</p:sldLayout>
</file>

<file path=ppt/slideLayouts/slideLayout339.xml><?xml version="1.0" encoding="utf-8"?>
<p:sldLayout xmlns:a="http://schemas.openxmlformats.org/drawingml/2006/main" xmlns:r="http://schemas.openxmlformats.org/officeDocument/2006/relationships" xmlns:p="http://schemas.openxmlformats.org/presentationml/2006/main" userDrawn="1">
  <p:cSld name="3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6141583"/>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2"/>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2"/>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vi-VN"/>
          </a:p>
        </p:txBody>
      </p:sp>
      <p:sp>
        <p:nvSpPr>
          <p:cNvPr id="5" name="Rectangle 5"/>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vi-VN"/>
          </a:p>
        </p:txBody>
      </p:sp>
      <p:sp>
        <p:nvSpPr>
          <p:cNvPr id="6" name="Rectangle 6"/>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6C5B38B5-93AD-4AD6-980D-8365EC0E2303}" type="slidenum">
              <a:rPr lang="en-US" altLang="en-US" smtClean="0"/>
              <a:pPr defTabSz="623438" fontAlgn="base">
                <a:spcBef>
                  <a:spcPct val="0"/>
                </a:spcBef>
                <a:spcAft>
                  <a:spcPct val="0"/>
                </a:spcAft>
                <a:defRPr/>
              </a:pPr>
              <a:t>‹#›</a:t>
            </a:fld>
            <a:endParaRPr lang="en-US" altLang="en-US"/>
          </a:p>
        </p:txBody>
      </p:sp>
    </p:spTree>
    <p:extLst>
      <p:ext uri="{BB962C8B-B14F-4D97-AF65-F5344CB8AC3E}">
        <p14:creationId xmlns:p14="http://schemas.microsoft.com/office/powerpoint/2010/main" val="4014006357"/>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userDrawn="1">
  <p:cSld name="2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2819663"/>
      </p:ext>
    </p:extLst>
  </p:cSld>
  <p:clrMapOvr>
    <a:masterClrMapping/>
  </p:clrMapOvr>
  <p:timing>
    <p:tnLst>
      <p:par>
        <p:cTn id="1" dur="indefinite" restart="never" nodeType="tmRoot"/>
      </p:par>
    </p:tnLst>
  </p:timing>
</p:sldLayout>
</file>

<file path=ppt/slideLayouts/slideLayout341.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pic>
        <p:nvPicPr>
          <p:cNvPr id="8" name="图片 3"/>
          <p:cNvPicPr>
            <a:picLocks noChangeAspect="1"/>
          </p:cNvPicPr>
          <p:nvPr userDrawn="1"/>
        </p:nvPicPr>
        <p:blipFill rotWithShape="1">
          <a:blip r:embed="rId2"/>
          <a:srcRect l="626" t="832" r="626" b="1028"/>
          <a:stretch>
            <a:fillRect/>
          </a:stretch>
        </p:blipFill>
        <p:spPr>
          <a:xfrm>
            <a:off x="0" y="2"/>
            <a:ext cx="12219444" cy="6857999"/>
          </a:xfrm>
          <a:prstGeom prst="rect">
            <a:avLst/>
          </a:prstGeom>
        </p:spPr>
      </p:pic>
      <p:pic>
        <p:nvPicPr>
          <p:cNvPr id="9" name="图形 1"/>
          <p:cNvPicPr>
            <a:picLocks noChangeAspect="1"/>
          </p:cNvPicPr>
          <p:nvPr userDrawn="1"/>
        </p:nvPicPr>
        <p:blipFill>
          <a:blip r:embed="rId3">
            <a:extLst>
              <a:ext uri="{96DAC541-7B7A-43D3-8B79-37D633B846F1}">
                <asvg:svgBlip xmlns:asvg="http://schemas.microsoft.com/office/drawing/2016/SVG/main" xmlns="" r:embed="rId4"/>
              </a:ext>
            </a:extLst>
          </a:blip>
          <a:stretch>
            <a:fillRect/>
          </a:stretch>
        </p:blipFill>
        <p:spPr>
          <a:xfrm>
            <a:off x="0" y="5212225"/>
            <a:ext cx="3308946" cy="1645775"/>
          </a:xfrm>
          <a:prstGeom prst="rect">
            <a:avLst/>
          </a:prstGeom>
        </p:spPr>
      </p:pic>
    </p:spTree>
    <p:extLst>
      <p:ext uri="{BB962C8B-B14F-4D97-AF65-F5344CB8AC3E}">
        <p14:creationId xmlns:p14="http://schemas.microsoft.com/office/powerpoint/2010/main" val="3179667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750" fill="hold"/>
                                        <p:tgtEl>
                                          <p:spTgt spid="9"/>
                                        </p:tgtEl>
                                        <p:attrNameLst>
                                          <p:attrName>ppt_w</p:attrName>
                                        </p:attrNameLst>
                                      </p:cBhvr>
                                      <p:tavLst>
                                        <p:tav tm="0">
                                          <p:val>
                                            <p:fltVal val="0"/>
                                          </p:val>
                                        </p:tav>
                                        <p:tav tm="100000">
                                          <p:val>
                                            <p:strVal val="#ppt_w"/>
                                          </p:val>
                                        </p:tav>
                                      </p:tavLst>
                                    </p:anim>
                                    <p:anim calcmode="lin" valueType="num">
                                      <p:cBhvr>
                                        <p:cTn id="8" dur="750" fill="hold"/>
                                        <p:tgtEl>
                                          <p:spTgt spid="9"/>
                                        </p:tgtEl>
                                        <p:attrNameLst>
                                          <p:attrName>ppt_h</p:attrName>
                                        </p:attrNameLst>
                                      </p:cBhvr>
                                      <p:tavLst>
                                        <p:tav tm="0">
                                          <p:val>
                                            <p:fltVal val="0"/>
                                          </p:val>
                                        </p:tav>
                                        <p:tav tm="100000">
                                          <p:val>
                                            <p:strVal val="#ppt_h"/>
                                          </p:val>
                                        </p:tav>
                                      </p:tavLst>
                                    </p:anim>
                                    <p:animEffect transition="in" filter="fade">
                                      <p:cBhvr>
                                        <p:cTn id="9"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42.xml><?xml version="1.0" encoding="utf-8"?>
<p:sldLayout xmlns:a="http://schemas.openxmlformats.org/drawingml/2006/main" xmlns:r="http://schemas.openxmlformats.org/officeDocument/2006/relationships" xmlns:p="http://schemas.openxmlformats.org/presentationml/2006/main">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368800"/>
      </p:ext>
    </p:extLst>
  </p:cSld>
  <p:clrMapOvr>
    <a:masterClrMapping/>
  </p:clrMapOvr>
  <mc:AlternateContent xmlns:mc="http://schemas.openxmlformats.org/markup-compatibility/2006" xmlns:p14="http://schemas.microsoft.com/office/powerpoint/2010/main">
    <mc:Choice Requires="p14">
      <p:transition spd="slow" p14:dur="1250" advTm="4000"/>
    </mc:Choice>
    <mc:Fallback xmlns="">
      <p:transition spd="slow" advTm="4000"/>
    </mc:Fallback>
  </mc:AlternateContent>
  <p:timing>
    <p:tnLst>
      <p:par>
        <p:cTn id="1" dur="indefinite" restart="never" nodeType="tmRoot"/>
      </p:par>
    </p:tnLst>
  </p:timing>
</p:sldLayout>
</file>

<file path=ppt/slideLayouts/slideLayout343.xml><?xml version="1.0" encoding="utf-8"?>
<p:sldLayout xmlns:a="http://schemas.openxmlformats.org/drawingml/2006/main" xmlns:r="http://schemas.openxmlformats.org/officeDocument/2006/relationships" xmlns:p="http://schemas.openxmlformats.org/presentationml/2006/main">
  <p:cSld name="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9673748"/>
      </p:ext>
    </p:extLst>
  </p:cSld>
  <p:clrMapOvr>
    <a:masterClrMapping/>
  </p:clrMapOvr>
  <mc:AlternateContent xmlns:mc="http://schemas.openxmlformats.org/markup-compatibility/2006" xmlns:p14="http://schemas.microsoft.com/office/powerpoint/2010/main">
    <mc:Choice Requires="p14">
      <p:transition spd="slow" p14:dur="1250" advTm="4000"/>
    </mc:Choice>
    <mc:Fallback xmlns="">
      <p:transition spd="slow" advTm="4000"/>
    </mc:Fallback>
  </mc:AlternateContent>
  <p:timing>
    <p:tnLst>
      <p:par>
        <p:cTn id="1" dur="indefinite" restart="never" nodeType="tmRoot"/>
      </p:par>
    </p:tnLst>
  </p:timing>
</p:sldLayout>
</file>

<file path=ppt/slideLayouts/slideLayout344.xml><?xml version="1.0" encoding="utf-8"?>
<p:sldLayout xmlns:a="http://schemas.openxmlformats.org/drawingml/2006/main" xmlns:r="http://schemas.openxmlformats.org/officeDocument/2006/relationships" xmlns:p="http://schemas.openxmlformats.org/presentationml/2006/main">
  <p:cSld name="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6420762"/>
      </p:ext>
    </p:extLst>
  </p:cSld>
  <p:clrMapOvr>
    <a:masterClrMapping/>
  </p:clrMapOvr>
  <mc:AlternateContent xmlns:mc="http://schemas.openxmlformats.org/markup-compatibility/2006" xmlns:p14="http://schemas.microsoft.com/office/powerpoint/2010/main">
    <mc:Choice Requires="p14">
      <p:transition spd="slow" p14:dur="1250" advTm="4000"/>
    </mc:Choice>
    <mc:Fallback xmlns="">
      <p:transition spd="slow" advTm="4000"/>
    </mc:Fallback>
  </mc:AlternateContent>
  <p:timing>
    <p:tnLst>
      <p:par>
        <p:cTn id="1" dur="indefinite" restart="never" nodeType="tmRoot"/>
      </p:par>
    </p:tnLst>
  </p:timing>
</p:sldLayout>
</file>

<file path=ppt/slideLayouts/slideLayout345.xml><?xml version="1.0" encoding="utf-8"?>
<p:sldLayout xmlns:a="http://schemas.openxmlformats.org/drawingml/2006/main" xmlns:r="http://schemas.openxmlformats.org/officeDocument/2006/relationships" xmlns:p="http://schemas.openxmlformats.org/presentationml/2006/main">
  <p:cSld name="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5080533"/>
      </p:ext>
    </p:extLst>
  </p:cSld>
  <p:clrMapOvr>
    <a:masterClrMapping/>
  </p:clrMapOvr>
  <mc:AlternateContent xmlns:mc="http://schemas.openxmlformats.org/markup-compatibility/2006" xmlns:p14="http://schemas.microsoft.com/office/powerpoint/2010/main">
    <mc:Choice Requires="p14">
      <p:transition spd="slow" p14:dur="1250" advTm="4000"/>
    </mc:Choice>
    <mc:Fallback xmlns="">
      <p:transition spd="slow" advTm="4000"/>
    </mc:Fallback>
  </mc:AlternateContent>
  <p:timing>
    <p:tnLst>
      <p:par>
        <p:cTn id="1" dur="indefinite" restart="never" nodeType="tmRoot"/>
      </p:par>
    </p:tnLst>
  </p:timing>
</p:sldLayout>
</file>

<file path=ppt/slideLayouts/slideLayout346.xml><?xml version="1.0" encoding="utf-8"?>
<p:sldLayout xmlns:a="http://schemas.openxmlformats.org/drawingml/2006/main" xmlns:r="http://schemas.openxmlformats.org/officeDocument/2006/relationships" xmlns:p="http://schemas.openxmlformats.org/presentationml/2006/main">
  <p:cSld name="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4425491"/>
      </p:ext>
    </p:extLst>
  </p:cSld>
  <p:clrMapOvr>
    <a:masterClrMapping/>
  </p:clrMapOvr>
  <mc:AlternateContent xmlns:mc="http://schemas.openxmlformats.org/markup-compatibility/2006" xmlns:p14="http://schemas.microsoft.com/office/powerpoint/2010/main">
    <mc:Choice Requires="p14">
      <p:transition spd="slow" p14:dur="1250" advTm="4000"/>
    </mc:Choice>
    <mc:Fallback xmlns="">
      <p:transition spd="slow" advTm="4000"/>
    </mc:Fallback>
  </mc:AlternateContent>
  <p:timing>
    <p:tnLst>
      <p:par>
        <p:cTn id="1" dur="indefinite" restart="never" nodeType="tmRoot"/>
      </p:par>
    </p:tnLst>
  </p:timing>
</p:sldLayout>
</file>

<file path=ppt/slideLayouts/slideLayout347.xml><?xml version="1.0" encoding="utf-8"?>
<p:sldLayout xmlns:a="http://schemas.openxmlformats.org/drawingml/2006/main" xmlns:r="http://schemas.openxmlformats.org/officeDocument/2006/relationships" xmlns:p="http://schemas.openxmlformats.org/presentationml/2006/main">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0609275"/>
      </p:ext>
    </p:extLst>
  </p:cSld>
  <p:clrMapOvr>
    <a:masterClrMapping/>
  </p:clrMapOvr>
  <mc:AlternateContent xmlns:mc="http://schemas.openxmlformats.org/markup-compatibility/2006" xmlns:p14="http://schemas.microsoft.com/office/powerpoint/2010/main">
    <mc:Choice Requires="p14">
      <p:transition spd="slow" p14:dur="1250" advTm="4000"/>
    </mc:Choice>
    <mc:Fallback xmlns="">
      <p:transition spd="slow" advTm="4000"/>
    </mc:Fallback>
  </mc:AlternateContent>
  <p:timing>
    <p:tnLst>
      <p:par>
        <p:cTn id="1" dur="indefinite" restart="never" nodeType="tmRoot"/>
      </p:par>
    </p:tnLst>
  </p:timing>
</p:sldLayout>
</file>

<file path=ppt/slideLayouts/slideLayout348.xml><?xml version="1.0" encoding="utf-8"?>
<p:sldLayout xmlns:a="http://schemas.openxmlformats.org/drawingml/2006/main" xmlns:r="http://schemas.openxmlformats.org/officeDocument/2006/relationships" xmlns:p="http://schemas.openxmlformats.org/presentationml/2006/main">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5987066"/>
      </p:ext>
    </p:extLst>
  </p:cSld>
  <p:clrMapOvr>
    <a:masterClrMapping/>
  </p:clrMapOvr>
  <mc:AlternateContent xmlns:mc="http://schemas.openxmlformats.org/markup-compatibility/2006" xmlns:p14="http://schemas.microsoft.com/office/powerpoint/2010/main">
    <mc:Choice Requires="p14">
      <p:transition spd="slow" p14:dur="1250" advTm="4000"/>
    </mc:Choice>
    <mc:Fallback xmlns="">
      <p:transition spd="slow" advTm="4000"/>
    </mc:Fallback>
  </mc:AlternateContent>
  <p:timing>
    <p:tnLst>
      <p:par>
        <p:cTn id="1" dur="indefinite" restart="never" nodeType="tmRoot"/>
      </p:par>
    </p:tnLst>
  </p:timing>
</p:sldLayout>
</file>

<file path=ppt/slideLayouts/slideLayout3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08001" y="1452564"/>
            <a:ext cx="5757333" cy="1002290"/>
          </a:xfrm>
        </p:spPr>
        <p:txBody>
          <a:bodyPr/>
          <a:lstStyle/>
          <a:p>
            <a:r>
              <a:rPr lang="en-US"/>
              <a:t>Click to edit Master title style</a:t>
            </a:r>
          </a:p>
        </p:txBody>
      </p:sp>
      <p:sp>
        <p:nvSpPr>
          <p:cNvPr id="3" name="Subtitle 2"/>
          <p:cNvSpPr>
            <a:spLocks noGrp="1"/>
          </p:cNvSpPr>
          <p:nvPr>
            <p:ph type="subTitle" idx="1"/>
          </p:nvPr>
        </p:nvSpPr>
        <p:spPr>
          <a:xfrm>
            <a:off x="1016000" y="2649684"/>
            <a:ext cx="4741334" cy="1194955"/>
          </a:xfrm>
        </p:spPr>
        <p:txBody>
          <a:bodyPr/>
          <a:lstStyle>
            <a:lvl1pPr marL="0" indent="0" algn="ctr">
              <a:buNone/>
              <a:defRPr>
                <a:solidFill>
                  <a:schemeClr val="tx1">
                    <a:tint val="75000"/>
                  </a:schemeClr>
                </a:solidFill>
              </a:defRPr>
            </a:lvl1pPr>
            <a:lvl2pPr marL="338580" indent="0" algn="ctr">
              <a:buNone/>
              <a:defRPr>
                <a:solidFill>
                  <a:schemeClr val="tx1">
                    <a:tint val="75000"/>
                  </a:schemeClr>
                </a:solidFill>
              </a:defRPr>
            </a:lvl2pPr>
            <a:lvl3pPr marL="677158" indent="0" algn="ctr">
              <a:buNone/>
              <a:defRPr>
                <a:solidFill>
                  <a:schemeClr val="tx1">
                    <a:tint val="75000"/>
                  </a:schemeClr>
                </a:solidFill>
              </a:defRPr>
            </a:lvl3pPr>
            <a:lvl4pPr marL="1015738" indent="0" algn="ctr">
              <a:buNone/>
              <a:defRPr>
                <a:solidFill>
                  <a:schemeClr val="tx1">
                    <a:tint val="75000"/>
                  </a:schemeClr>
                </a:solidFill>
              </a:defRPr>
            </a:lvl4pPr>
            <a:lvl5pPr marL="1354319" indent="0" algn="ctr">
              <a:buNone/>
              <a:defRPr>
                <a:solidFill>
                  <a:schemeClr val="tx1">
                    <a:tint val="75000"/>
                  </a:schemeClr>
                </a:solidFill>
              </a:defRPr>
            </a:lvl5pPr>
            <a:lvl6pPr marL="1692898" indent="0" algn="ctr">
              <a:buNone/>
              <a:defRPr>
                <a:solidFill>
                  <a:schemeClr val="tx1">
                    <a:tint val="75000"/>
                  </a:schemeClr>
                </a:solidFill>
              </a:defRPr>
            </a:lvl6pPr>
            <a:lvl7pPr marL="2031479" indent="0" algn="ctr">
              <a:buNone/>
              <a:defRPr>
                <a:solidFill>
                  <a:schemeClr val="tx1">
                    <a:tint val="75000"/>
                  </a:schemeClr>
                </a:solidFill>
              </a:defRPr>
            </a:lvl7pPr>
            <a:lvl8pPr marL="2370059" indent="0" algn="ctr">
              <a:buNone/>
              <a:defRPr>
                <a:solidFill>
                  <a:schemeClr val="tx1">
                    <a:tint val="75000"/>
                  </a:schemeClr>
                </a:solidFill>
              </a:defRPr>
            </a:lvl8pPr>
            <a:lvl9pPr marL="2708638" indent="0" algn="ctr">
              <a:buNone/>
              <a:defRPr>
                <a:solidFill>
                  <a:schemeClr val="tx1">
                    <a:tint val="75000"/>
                  </a:schemeClr>
                </a:solidFill>
              </a:defRPr>
            </a:lvl9pPr>
          </a:lstStyle>
          <a:p>
            <a:r>
              <a:rPr lang="en-US"/>
              <a:t>Click to edit Master subtitle style</a:t>
            </a:r>
          </a:p>
        </p:txBody>
      </p:sp>
      <p:sp>
        <p:nvSpPr>
          <p:cNvPr id="4"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56A3A699-F147-4504-B61C-5669A6D0BF32}"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2587168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2"/>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vi-VN"/>
          </a:p>
        </p:txBody>
      </p:sp>
      <p:sp>
        <p:nvSpPr>
          <p:cNvPr id="4" name="Rectangle 5"/>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vi-VN"/>
          </a:p>
        </p:txBody>
      </p:sp>
      <p:sp>
        <p:nvSpPr>
          <p:cNvPr id="5" name="Rectangle 6"/>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82695F9E-1B44-4B4E-899D-7EB307ACE436}" type="slidenum">
              <a:rPr lang="en-US" altLang="en-US" smtClean="0"/>
              <a:pPr defTabSz="623438" fontAlgn="base">
                <a:spcBef>
                  <a:spcPct val="0"/>
                </a:spcBef>
                <a:spcAft>
                  <a:spcPct val="0"/>
                </a:spcAft>
                <a:defRPr/>
              </a:pPr>
              <a:t>‹#›</a:t>
            </a:fld>
            <a:endParaRPr lang="en-US" altLang="en-US"/>
          </a:p>
        </p:txBody>
      </p:sp>
    </p:spTree>
    <p:extLst>
      <p:ext uri="{BB962C8B-B14F-4D97-AF65-F5344CB8AC3E}">
        <p14:creationId xmlns:p14="http://schemas.microsoft.com/office/powerpoint/2010/main" val="3241916349"/>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32F7B7F1-F940-41D8-ACDB-FDC0B2A51C5C}"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32211471"/>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5047" y="3004705"/>
            <a:ext cx="5757333" cy="928688"/>
          </a:xfrm>
        </p:spPr>
        <p:txBody>
          <a:bodyPr anchor="t"/>
          <a:lstStyle>
            <a:lvl1pPr algn="l">
              <a:defRPr sz="2963" b="1" cap="all"/>
            </a:lvl1pPr>
          </a:lstStyle>
          <a:p>
            <a:r>
              <a:rPr lang="en-US"/>
              <a:t>Click to edit Master title style</a:t>
            </a:r>
          </a:p>
        </p:txBody>
      </p:sp>
      <p:sp>
        <p:nvSpPr>
          <p:cNvPr id="3" name="Text Placeholder 2"/>
          <p:cNvSpPr>
            <a:spLocks noGrp="1"/>
          </p:cNvSpPr>
          <p:nvPr>
            <p:ph type="body" idx="1"/>
          </p:nvPr>
        </p:nvSpPr>
        <p:spPr>
          <a:xfrm>
            <a:off x="535047" y="1981852"/>
            <a:ext cx="5757333" cy="1022855"/>
          </a:xfrm>
        </p:spPr>
        <p:txBody>
          <a:bodyPr anchor="b"/>
          <a:lstStyle>
            <a:lvl1pPr marL="0" indent="0">
              <a:buNone/>
              <a:defRPr sz="1482">
                <a:solidFill>
                  <a:schemeClr val="tx1">
                    <a:tint val="75000"/>
                  </a:schemeClr>
                </a:solidFill>
              </a:defRPr>
            </a:lvl1pPr>
            <a:lvl2pPr marL="338580" indent="0">
              <a:buNone/>
              <a:defRPr sz="1334">
                <a:solidFill>
                  <a:schemeClr val="tx1">
                    <a:tint val="75000"/>
                  </a:schemeClr>
                </a:solidFill>
              </a:defRPr>
            </a:lvl2pPr>
            <a:lvl3pPr marL="677158" indent="0">
              <a:buNone/>
              <a:defRPr sz="1259">
                <a:solidFill>
                  <a:schemeClr val="tx1">
                    <a:tint val="75000"/>
                  </a:schemeClr>
                </a:solidFill>
              </a:defRPr>
            </a:lvl3pPr>
            <a:lvl4pPr marL="1015738" indent="0">
              <a:buNone/>
              <a:defRPr sz="963">
                <a:solidFill>
                  <a:schemeClr val="tx1">
                    <a:tint val="75000"/>
                  </a:schemeClr>
                </a:solidFill>
              </a:defRPr>
            </a:lvl4pPr>
            <a:lvl5pPr marL="1354319" indent="0">
              <a:buNone/>
              <a:defRPr sz="963">
                <a:solidFill>
                  <a:schemeClr val="tx1">
                    <a:tint val="75000"/>
                  </a:schemeClr>
                </a:solidFill>
              </a:defRPr>
            </a:lvl5pPr>
            <a:lvl6pPr marL="1692898" indent="0">
              <a:buNone/>
              <a:defRPr sz="963">
                <a:solidFill>
                  <a:schemeClr val="tx1">
                    <a:tint val="75000"/>
                  </a:schemeClr>
                </a:solidFill>
              </a:defRPr>
            </a:lvl6pPr>
            <a:lvl7pPr marL="2031479" indent="0">
              <a:buNone/>
              <a:defRPr sz="963">
                <a:solidFill>
                  <a:schemeClr val="tx1">
                    <a:tint val="75000"/>
                  </a:schemeClr>
                </a:solidFill>
              </a:defRPr>
            </a:lvl7pPr>
            <a:lvl8pPr marL="2370059" indent="0">
              <a:buNone/>
              <a:defRPr sz="963">
                <a:solidFill>
                  <a:schemeClr val="tx1">
                    <a:tint val="75000"/>
                  </a:schemeClr>
                </a:solidFill>
              </a:defRPr>
            </a:lvl8pPr>
            <a:lvl9pPr marL="2708638" indent="0">
              <a:buNone/>
              <a:defRPr sz="963">
                <a:solidFill>
                  <a:schemeClr val="tx1">
                    <a:tint val="75000"/>
                  </a:schemeClr>
                </a:solidFill>
              </a:defRPr>
            </a:lvl9pPr>
          </a:lstStyle>
          <a:p>
            <a:pPr lvl="0"/>
            <a:r>
              <a:rPr lang="en-US"/>
              <a:t>Click to edit Master text styles</a:t>
            </a:r>
          </a:p>
        </p:txBody>
      </p:sp>
      <p:sp>
        <p:nvSpPr>
          <p:cNvPr id="4"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3F50F177-9414-4E3B-9EDD-1A03FEE0FB4F}"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84440166"/>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38670" y="1091047"/>
            <a:ext cx="2991556" cy="3085884"/>
          </a:xfrm>
        </p:spPr>
        <p:txBody>
          <a:bodyPr/>
          <a:lstStyle>
            <a:lvl1pPr>
              <a:defRPr sz="2074"/>
            </a:lvl1pPr>
            <a:lvl2pPr>
              <a:defRPr sz="1704"/>
            </a:lvl2pPr>
            <a:lvl3pPr>
              <a:defRPr sz="1482"/>
            </a:lvl3pPr>
            <a:lvl4pPr>
              <a:defRPr sz="1334"/>
            </a:lvl4pPr>
            <a:lvl5pPr>
              <a:defRPr sz="1334"/>
            </a:lvl5pPr>
            <a:lvl6pPr>
              <a:defRPr sz="1334"/>
            </a:lvl6pPr>
            <a:lvl7pPr>
              <a:defRPr sz="1334"/>
            </a:lvl7pPr>
            <a:lvl8pPr>
              <a:defRPr sz="1334"/>
            </a:lvl8pPr>
            <a:lvl9pPr>
              <a:defRPr sz="133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443113" y="1091047"/>
            <a:ext cx="2991556" cy="3085884"/>
          </a:xfrm>
        </p:spPr>
        <p:txBody>
          <a:bodyPr/>
          <a:lstStyle>
            <a:lvl1pPr>
              <a:defRPr sz="2074"/>
            </a:lvl1pPr>
            <a:lvl2pPr>
              <a:defRPr sz="1704"/>
            </a:lvl2pPr>
            <a:lvl3pPr>
              <a:defRPr sz="1482"/>
            </a:lvl3pPr>
            <a:lvl4pPr>
              <a:defRPr sz="1334"/>
            </a:lvl4pPr>
            <a:lvl5pPr>
              <a:defRPr sz="1334"/>
            </a:lvl5pPr>
            <a:lvl6pPr>
              <a:defRPr sz="1334"/>
            </a:lvl6pPr>
            <a:lvl7pPr>
              <a:defRPr sz="1334"/>
            </a:lvl7pPr>
            <a:lvl8pPr>
              <a:defRPr sz="1334"/>
            </a:lvl8pPr>
            <a:lvl9pPr>
              <a:defRPr sz="133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7"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427C4AB8-8431-487F-B0A7-ECD3EB823222}"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8037903"/>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38669" y="1046671"/>
            <a:ext cx="2992732" cy="436201"/>
          </a:xfrm>
        </p:spPr>
        <p:txBody>
          <a:bodyPr anchor="b"/>
          <a:lstStyle>
            <a:lvl1pPr marL="0" indent="0">
              <a:buNone/>
              <a:defRPr sz="1704" b="1"/>
            </a:lvl1pPr>
            <a:lvl2pPr marL="338580" indent="0">
              <a:buNone/>
              <a:defRPr sz="1482" b="1"/>
            </a:lvl2pPr>
            <a:lvl3pPr marL="677158" indent="0">
              <a:buNone/>
              <a:defRPr sz="1334" b="1"/>
            </a:lvl3pPr>
            <a:lvl4pPr marL="1015738" indent="0">
              <a:buNone/>
              <a:defRPr sz="1259" b="1"/>
            </a:lvl4pPr>
            <a:lvl5pPr marL="1354319" indent="0">
              <a:buNone/>
              <a:defRPr sz="1259" b="1"/>
            </a:lvl5pPr>
            <a:lvl6pPr marL="1692898" indent="0">
              <a:buNone/>
              <a:defRPr sz="1259" b="1"/>
            </a:lvl6pPr>
            <a:lvl7pPr marL="2031479" indent="0">
              <a:buNone/>
              <a:defRPr sz="1259" b="1"/>
            </a:lvl7pPr>
            <a:lvl8pPr marL="2370059" indent="0">
              <a:buNone/>
              <a:defRPr sz="1259" b="1"/>
            </a:lvl8pPr>
            <a:lvl9pPr marL="2708638" indent="0">
              <a:buNone/>
              <a:defRPr sz="1259" b="1"/>
            </a:lvl9pPr>
          </a:lstStyle>
          <a:p>
            <a:pPr lvl="0"/>
            <a:r>
              <a:rPr lang="en-US"/>
              <a:t>Click to edit Master text styles</a:t>
            </a:r>
          </a:p>
        </p:txBody>
      </p:sp>
      <p:sp>
        <p:nvSpPr>
          <p:cNvPr id="4" name="Content Placeholder 3"/>
          <p:cNvSpPr>
            <a:spLocks noGrp="1"/>
          </p:cNvSpPr>
          <p:nvPr>
            <p:ph sz="half" idx="2"/>
          </p:nvPr>
        </p:nvSpPr>
        <p:spPr>
          <a:xfrm>
            <a:off x="338669" y="1482869"/>
            <a:ext cx="2992732" cy="2694060"/>
          </a:xfrm>
        </p:spPr>
        <p:txBody>
          <a:bodyPr/>
          <a:lstStyle>
            <a:lvl1pPr>
              <a:defRPr sz="1704"/>
            </a:lvl1pPr>
            <a:lvl2pPr>
              <a:defRPr sz="1482"/>
            </a:lvl2pPr>
            <a:lvl3pPr>
              <a:defRPr sz="1334"/>
            </a:lvl3pPr>
            <a:lvl4pPr>
              <a:defRPr sz="1259"/>
            </a:lvl4pPr>
            <a:lvl5pPr>
              <a:defRPr sz="1259"/>
            </a:lvl5pPr>
            <a:lvl6pPr>
              <a:defRPr sz="1259"/>
            </a:lvl6pPr>
            <a:lvl7pPr>
              <a:defRPr sz="1259"/>
            </a:lvl7pPr>
            <a:lvl8pPr>
              <a:defRPr sz="1259"/>
            </a:lvl8pPr>
            <a:lvl9pPr>
              <a:defRPr sz="125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440762" y="1046671"/>
            <a:ext cx="2993908" cy="436201"/>
          </a:xfrm>
        </p:spPr>
        <p:txBody>
          <a:bodyPr anchor="b"/>
          <a:lstStyle>
            <a:lvl1pPr marL="0" indent="0">
              <a:buNone/>
              <a:defRPr sz="1704" b="1"/>
            </a:lvl1pPr>
            <a:lvl2pPr marL="338580" indent="0">
              <a:buNone/>
              <a:defRPr sz="1482" b="1"/>
            </a:lvl2pPr>
            <a:lvl3pPr marL="677158" indent="0">
              <a:buNone/>
              <a:defRPr sz="1334" b="1"/>
            </a:lvl3pPr>
            <a:lvl4pPr marL="1015738" indent="0">
              <a:buNone/>
              <a:defRPr sz="1259" b="1"/>
            </a:lvl4pPr>
            <a:lvl5pPr marL="1354319" indent="0">
              <a:buNone/>
              <a:defRPr sz="1259" b="1"/>
            </a:lvl5pPr>
            <a:lvl6pPr marL="1692898" indent="0">
              <a:buNone/>
              <a:defRPr sz="1259" b="1"/>
            </a:lvl6pPr>
            <a:lvl7pPr marL="2031479" indent="0">
              <a:buNone/>
              <a:defRPr sz="1259" b="1"/>
            </a:lvl7pPr>
            <a:lvl8pPr marL="2370059" indent="0">
              <a:buNone/>
              <a:defRPr sz="1259" b="1"/>
            </a:lvl8pPr>
            <a:lvl9pPr marL="2708638" indent="0">
              <a:buNone/>
              <a:defRPr sz="1259" b="1"/>
            </a:lvl9pPr>
          </a:lstStyle>
          <a:p>
            <a:pPr lvl="0"/>
            <a:r>
              <a:rPr lang="en-US"/>
              <a:t>Click to edit Master text styles</a:t>
            </a:r>
          </a:p>
        </p:txBody>
      </p:sp>
      <p:sp>
        <p:nvSpPr>
          <p:cNvPr id="6" name="Content Placeholder 5"/>
          <p:cNvSpPr>
            <a:spLocks noGrp="1"/>
          </p:cNvSpPr>
          <p:nvPr>
            <p:ph sz="quarter" idx="4"/>
          </p:nvPr>
        </p:nvSpPr>
        <p:spPr>
          <a:xfrm>
            <a:off x="3440762" y="1482869"/>
            <a:ext cx="2993908" cy="2694060"/>
          </a:xfrm>
        </p:spPr>
        <p:txBody>
          <a:bodyPr/>
          <a:lstStyle>
            <a:lvl1pPr>
              <a:defRPr sz="1704"/>
            </a:lvl1pPr>
            <a:lvl2pPr>
              <a:defRPr sz="1482"/>
            </a:lvl2pPr>
            <a:lvl3pPr>
              <a:defRPr sz="1334"/>
            </a:lvl3pPr>
            <a:lvl4pPr>
              <a:defRPr sz="1259"/>
            </a:lvl4pPr>
            <a:lvl5pPr>
              <a:defRPr sz="1259"/>
            </a:lvl5pPr>
            <a:lvl6pPr>
              <a:defRPr sz="1259"/>
            </a:lvl6pPr>
            <a:lvl7pPr>
              <a:defRPr sz="1259"/>
            </a:lvl7pPr>
            <a:lvl8pPr>
              <a:defRPr sz="1259"/>
            </a:lvl8pPr>
            <a:lvl9pPr>
              <a:defRPr sz="125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8"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9"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A6AF6FBC-2FFA-4672-8C38-418F14A201A8}"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0138972"/>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4"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5E29BD0C-ADD7-4722-AF5D-E2707A665456}"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11082896"/>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3"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4"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FB4A39D4-9A59-48DC-B810-061CA16DBEFD}"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93052137"/>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38670" y="186170"/>
            <a:ext cx="2228380" cy="792307"/>
          </a:xfrm>
        </p:spPr>
        <p:txBody>
          <a:bodyPr anchor="b"/>
          <a:lstStyle>
            <a:lvl1pPr algn="l">
              <a:defRPr sz="1482" b="1"/>
            </a:lvl1pPr>
          </a:lstStyle>
          <a:p>
            <a:r>
              <a:rPr lang="en-US"/>
              <a:t>Click to edit Master title style</a:t>
            </a:r>
          </a:p>
        </p:txBody>
      </p:sp>
      <p:sp>
        <p:nvSpPr>
          <p:cNvPr id="3" name="Content Placeholder 2"/>
          <p:cNvSpPr>
            <a:spLocks noGrp="1"/>
          </p:cNvSpPr>
          <p:nvPr>
            <p:ph idx="1"/>
          </p:nvPr>
        </p:nvSpPr>
        <p:spPr>
          <a:xfrm>
            <a:off x="2648187" y="186173"/>
            <a:ext cx="3786481" cy="3990759"/>
          </a:xfrm>
        </p:spPr>
        <p:txBody>
          <a:bodyPr/>
          <a:lstStyle>
            <a:lvl1pPr>
              <a:defRPr sz="2296"/>
            </a:lvl1pPr>
            <a:lvl2pPr>
              <a:defRPr sz="2074"/>
            </a:lvl2pPr>
            <a:lvl3pPr>
              <a:defRPr sz="1704"/>
            </a:lvl3pPr>
            <a:lvl4pPr>
              <a:defRPr sz="1482"/>
            </a:lvl4pPr>
            <a:lvl5pPr>
              <a:defRPr sz="1482"/>
            </a:lvl5pPr>
            <a:lvl6pPr>
              <a:defRPr sz="1482"/>
            </a:lvl6pPr>
            <a:lvl7pPr>
              <a:defRPr sz="1482"/>
            </a:lvl7pPr>
            <a:lvl8pPr>
              <a:defRPr sz="1482"/>
            </a:lvl8pPr>
            <a:lvl9pPr>
              <a:defRPr sz="148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38670" y="978479"/>
            <a:ext cx="2228380" cy="3198452"/>
          </a:xfrm>
        </p:spPr>
        <p:txBody>
          <a:bodyPr/>
          <a:lstStyle>
            <a:lvl1pPr marL="0" indent="0">
              <a:buNone/>
              <a:defRPr sz="963"/>
            </a:lvl1pPr>
            <a:lvl2pPr marL="338580" indent="0">
              <a:buNone/>
              <a:defRPr sz="889"/>
            </a:lvl2pPr>
            <a:lvl3pPr marL="677158" indent="0">
              <a:buNone/>
              <a:defRPr sz="740"/>
            </a:lvl3pPr>
            <a:lvl4pPr marL="1015738" indent="0">
              <a:buNone/>
              <a:defRPr sz="592"/>
            </a:lvl4pPr>
            <a:lvl5pPr marL="1354319" indent="0">
              <a:buNone/>
              <a:defRPr sz="592"/>
            </a:lvl5pPr>
            <a:lvl6pPr marL="1692898" indent="0">
              <a:buNone/>
              <a:defRPr sz="592"/>
            </a:lvl6pPr>
            <a:lvl7pPr marL="2031479" indent="0">
              <a:buNone/>
              <a:defRPr sz="592"/>
            </a:lvl7pPr>
            <a:lvl8pPr marL="2370059" indent="0">
              <a:buNone/>
              <a:defRPr sz="592"/>
            </a:lvl8pPr>
            <a:lvl9pPr marL="2708638" indent="0">
              <a:buNone/>
              <a:defRPr sz="592"/>
            </a:lvl9pPr>
          </a:lstStyle>
          <a:p>
            <a:pPr lvl="0"/>
            <a:r>
              <a:rPr lang="en-US"/>
              <a:t>Click to edit Master text styles</a:t>
            </a:r>
          </a:p>
        </p:txBody>
      </p:sp>
      <p:sp>
        <p:nvSpPr>
          <p:cNvPr id="5"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7"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E16B5429-6FFF-410D-8B1F-479C7CC86C3A}"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89195824"/>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27622" y="3273137"/>
            <a:ext cx="4064000" cy="386412"/>
          </a:xfrm>
        </p:spPr>
        <p:txBody>
          <a:bodyPr anchor="b"/>
          <a:lstStyle>
            <a:lvl1pPr algn="l">
              <a:defRPr sz="1482" b="1"/>
            </a:lvl1pPr>
          </a:lstStyle>
          <a:p>
            <a:r>
              <a:rPr lang="en-US"/>
              <a:t>Click to edit Master title style</a:t>
            </a:r>
          </a:p>
        </p:txBody>
      </p:sp>
      <p:sp>
        <p:nvSpPr>
          <p:cNvPr id="3" name="Picture Placeholder 2"/>
          <p:cNvSpPr>
            <a:spLocks noGrp="1"/>
          </p:cNvSpPr>
          <p:nvPr>
            <p:ph type="pic" idx="1"/>
          </p:nvPr>
        </p:nvSpPr>
        <p:spPr>
          <a:xfrm>
            <a:off x="1327622" y="417803"/>
            <a:ext cx="4064000" cy="2805545"/>
          </a:xfrm>
        </p:spPr>
        <p:txBody>
          <a:bodyPr lIns="91421" tIns="45709" rIns="91421" bIns="45709" rtlCol="0">
            <a:normAutofit/>
          </a:bodyPr>
          <a:lstStyle>
            <a:lvl1pPr marL="0" indent="0">
              <a:buNone/>
              <a:defRPr sz="2296"/>
            </a:lvl1pPr>
            <a:lvl2pPr marL="338580" indent="0">
              <a:buNone/>
              <a:defRPr sz="2074"/>
            </a:lvl2pPr>
            <a:lvl3pPr marL="677158" indent="0">
              <a:buNone/>
              <a:defRPr sz="1704"/>
            </a:lvl3pPr>
            <a:lvl4pPr marL="1015738" indent="0">
              <a:buNone/>
              <a:defRPr sz="1482"/>
            </a:lvl4pPr>
            <a:lvl5pPr marL="1354319" indent="0">
              <a:buNone/>
              <a:defRPr sz="1482"/>
            </a:lvl5pPr>
            <a:lvl6pPr marL="1692898" indent="0">
              <a:buNone/>
              <a:defRPr sz="1482"/>
            </a:lvl6pPr>
            <a:lvl7pPr marL="2031479" indent="0">
              <a:buNone/>
              <a:defRPr sz="1482"/>
            </a:lvl7pPr>
            <a:lvl8pPr marL="2370059" indent="0">
              <a:buNone/>
              <a:defRPr sz="1482"/>
            </a:lvl8pPr>
            <a:lvl9pPr marL="2708638" indent="0">
              <a:buNone/>
              <a:defRPr sz="1482"/>
            </a:lvl9pPr>
          </a:lstStyle>
          <a:p>
            <a:pPr lvl="0"/>
            <a:endParaRPr lang="en-US" noProof="0"/>
          </a:p>
        </p:txBody>
      </p:sp>
      <p:sp>
        <p:nvSpPr>
          <p:cNvPr id="4" name="Text Placeholder 3"/>
          <p:cNvSpPr>
            <a:spLocks noGrp="1"/>
          </p:cNvSpPr>
          <p:nvPr>
            <p:ph type="body" sz="half" idx="2"/>
          </p:nvPr>
        </p:nvSpPr>
        <p:spPr>
          <a:xfrm>
            <a:off x="1327622" y="3659549"/>
            <a:ext cx="4064000" cy="548770"/>
          </a:xfrm>
        </p:spPr>
        <p:txBody>
          <a:bodyPr/>
          <a:lstStyle>
            <a:lvl1pPr marL="0" indent="0">
              <a:buNone/>
              <a:defRPr sz="963"/>
            </a:lvl1pPr>
            <a:lvl2pPr marL="338580" indent="0">
              <a:buNone/>
              <a:defRPr sz="889"/>
            </a:lvl2pPr>
            <a:lvl3pPr marL="677158" indent="0">
              <a:buNone/>
              <a:defRPr sz="740"/>
            </a:lvl3pPr>
            <a:lvl4pPr marL="1015738" indent="0">
              <a:buNone/>
              <a:defRPr sz="592"/>
            </a:lvl4pPr>
            <a:lvl5pPr marL="1354319" indent="0">
              <a:buNone/>
              <a:defRPr sz="592"/>
            </a:lvl5pPr>
            <a:lvl6pPr marL="1692898" indent="0">
              <a:buNone/>
              <a:defRPr sz="592"/>
            </a:lvl6pPr>
            <a:lvl7pPr marL="2031479" indent="0">
              <a:buNone/>
              <a:defRPr sz="592"/>
            </a:lvl7pPr>
            <a:lvl8pPr marL="2370059" indent="0">
              <a:buNone/>
              <a:defRPr sz="592"/>
            </a:lvl8pPr>
            <a:lvl9pPr marL="2708638" indent="0">
              <a:buNone/>
              <a:defRPr sz="592"/>
            </a:lvl9pPr>
          </a:lstStyle>
          <a:p>
            <a:pPr lvl="0"/>
            <a:r>
              <a:rPr lang="en-US"/>
              <a:t>Click to edit Master text styles</a:t>
            </a:r>
          </a:p>
        </p:txBody>
      </p:sp>
      <p:sp>
        <p:nvSpPr>
          <p:cNvPr id="5"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7"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0B0EAC48-33EA-4F73-BD2D-0BDB67CAF9D4}"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14479078"/>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38BED6C2-D03F-4346-BDEB-1E683FD88049}"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44940939"/>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10667" y="187254"/>
            <a:ext cx="1524000" cy="398967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38670" y="187254"/>
            <a:ext cx="4459111" cy="398967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2A19BBA9-8899-4B03-B37A-E5FFA8BD3C2B}"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9946735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08001" y="1452564"/>
            <a:ext cx="5757333" cy="1002290"/>
          </a:xfrm>
        </p:spPr>
        <p:txBody>
          <a:bodyPr/>
          <a:lstStyle/>
          <a:p>
            <a:r>
              <a:rPr lang="en-US"/>
              <a:t>Click to edit Master title style</a:t>
            </a:r>
          </a:p>
        </p:txBody>
      </p:sp>
      <p:sp>
        <p:nvSpPr>
          <p:cNvPr id="3" name="Subtitle 2"/>
          <p:cNvSpPr>
            <a:spLocks noGrp="1"/>
          </p:cNvSpPr>
          <p:nvPr>
            <p:ph type="subTitle" idx="1"/>
          </p:nvPr>
        </p:nvSpPr>
        <p:spPr>
          <a:xfrm>
            <a:off x="1016000" y="2649684"/>
            <a:ext cx="4741334" cy="1194955"/>
          </a:xfrm>
        </p:spPr>
        <p:txBody>
          <a:bodyPr/>
          <a:lstStyle>
            <a:lvl1pPr marL="0" indent="0" algn="ctr">
              <a:buNone/>
              <a:defRPr>
                <a:solidFill>
                  <a:schemeClr val="tx1">
                    <a:tint val="75000"/>
                  </a:schemeClr>
                </a:solidFill>
              </a:defRPr>
            </a:lvl1pPr>
            <a:lvl2pPr marL="338580" indent="0" algn="ctr">
              <a:buNone/>
              <a:defRPr>
                <a:solidFill>
                  <a:schemeClr val="tx1">
                    <a:tint val="75000"/>
                  </a:schemeClr>
                </a:solidFill>
              </a:defRPr>
            </a:lvl2pPr>
            <a:lvl3pPr marL="677158" indent="0" algn="ctr">
              <a:buNone/>
              <a:defRPr>
                <a:solidFill>
                  <a:schemeClr val="tx1">
                    <a:tint val="75000"/>
                  </a:schemeClr>
                </a:solidFill>
              </a:defRPr>
            </a:lvl3pPr>
            <a:lvl4pPr marL="1015738" indent="0" algn="ctr">
              <a:buNone/>
              <a:defRPr>
                <a:solidFill>
                  <a:schemeClr val="tx1">
                    <a:tint val="75000"/>
                  </a:schemeClr>
                </a:solidFill>
              </a:defRPr>
            </a:lvl4pPr>
            <a:lvl5pPr marL="1354319" indent="0" algn="ctr">
              <a:buNone/>
              <a:defRPr>
                <a:solidFill>
                  <a:schemeClr val="tx1">
                    <a:tint val="75000"/>
                  </a:schemeClr>
                </a:solidFill>
              </a:defRPr>
            </a:lvl5pPr>
            <a:lvl6pPr marL="1692898" indent="0" algn="ctr">
              <a:buNone/>
              <a:defRPr>
                <a:solidFill>
                  <a:schemeClr val="tx1">
                    <a:tint val="75000"/>
                  </a:schemeClr>
                </a:solidFill>
              </a:defRPr>
            </a:lvl6pPr>
            <a:lvl7pPr marL="2031479" indent="0" algn="ctr">
              <a:buNone/>
              <a:defRPr>
                <a:solidFill>
                  <a:schemeClr val="tx1">
                    <a:tint val="75000"/>
                  </a:schemeClr>
                </a:solidFill>
              </a:defRPr>
            </a:lvl7pPr>
            <a:lvl8pPr marL="2370059" indent="0" algn="ctr">
              <a:buNone/>
              <a:defRPr>
                <a:solidFill>
                  <a:schemeClr val="tx1">
                    <a:tint val="75000"/>
                  </a:schemeClr>
                </a:solidFill>
              </a:defRPr>
            </a:lvl8pPr>
            <a:lvl9pPr marL="2708638" indent="0" algn="ctr">
              <a:buNone/>
              <a:defRPr>
                <a:solidFill>
                  <a:schemeClr val="tx1">
                    <a:tint val="75000"/>
                  </a:schemeClr>
                </a:solidFill>
              </a:defRPr>
            </a:lvl9pPr>
          </a:lstStyle>
          <a:p>
            <a:r>
              <a:rPr lang="en-US"/>
              <a:t>Click to edit Master subtitle style</a:t>
            </a:r>
          </a:p>
        </p:txBody>
      </p:sp>
      <p:sp>
        <p:nvSpPr>
          <p:cNvPr id="4"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56A3A699-F147-4504-B61C-5669A6D0BF32}"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82128126"/>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08001" y="1452564"/>
            <a:ext cx="5757333" cy="1002290"/>
          </a:xfrm>
        </p:spPr>
        <p:txBody>
          <a:bodyPr/>
          <a:lstStyle/>
          <a:p>
            <a:r>
              <a:rPr lang="en-US"/>
              <a:t>Click to edit Master title style</a:t>
            </a:r>
          </a:p>
        </p:txBody>
      </p:sp>
      <p:sp>
        <p:nvSpPr>
          <p:cNvPr id="3" name="Subtitle 2"/>
          <p:cNvSpPr>
            <a:spLocks noGrp="1"/>
          </p:cNvSpPr>
          <p:nvPr>
            <p:ph type="subTitle" idx="1"/>
          </p:nvPr>
        </p:nvSpPr>
        <p:spPr>
          <a:xfrm>
            <a:off x="1016000" y="2649684"/>
            <a:ext cx="4741334" cy="1194955"/>
          </a:xfrm>
        </p:spPr>
        <p:txBody>
          <a:bodyPr/>
          <a:lstStyle>
            <a:lvl1pPr marL="0" indent="0" algn="ctr">
              <a:buNone/>
              <a:defRPr>
                <a:solidFill>
                  <a:schemeClr val="tx1">
                    <a:tint val="75000"/>
                  </a:schemeClr>
                </a:solidFill>
              </a:defRPr>
            </a:lvl1pPr>
            <a:lvl2pPr marL="338580" indent="0" algn="ctr">
              <a:buNone/>
              <a:defRPr>
                <a:solidFill>
                  <a:schemeClr val="tx1">
                    <a:tint val="75000"/>
                  </a:schemeClr>
                </a:solidFill>
              </a:defRPr>
            </a:lvl2pPr>
            <a:lvl3pPr marL="677158" indent="0" algn="ctr">
              <a:buNone/>
              <a:defRPr>
                <a:solidFill>
                  <a:schemeClr val="tx1">
                    <a:tint val="75000"/>
                  </a:schemeClr>
                </a:solidFill>
              </a:defRPr>
            </a:lvl3pPr>
            <a:lvl4pPr marL="1015738" indent="0" algn="ctr">
              <a:buNone/>
              <a:defRPr>
                <a:solidFill>
                  <a:schemeClr val="tx1">
                    <a:tint val="75000"/>
                  </a:schemeClr>
                </a:solidFill>
              </a:defRPr>
            </a:lvl4pPr>
            <a:lvl5pPr marL="1354319" indent="0" algn="ctr">
              <a:buNone/>
              <a:defRPr>
                <a:solidFill>
                  <a:schemeClr val="tx1">
                    <a:tint val="75000"/>
                  </a:schemeClr>
                </a:solidFill>
              </a:defRPr>
            </a:lvl5pPr>
            <a:lvl6pPr marL="1692898" indent="0" algn="ctr">
              <a:buNone/>
              <a:defRPr>
                <a:solidFill>
                  <a:schemeClr val="tx1">
                    <a:tint val="75000"/>
                  </a:schemeClr>
                </a:solidFill>
              </a:defRPr>
            </a:lvl6pPr>
            <a:lvl7pPr marL="2031479" indent="0" algn="ctr">
              <a:buNone/>
              <a:defRPr>
                <a:solidFill>
                  <a:schemeClr val="tx1">
                    <a:tint val="75000"/>
                  </a:schemeClr>
                </a:solidFill>
              </a:defRPr>
            </a:lvl7pPr>
            <a:lvl8pPr marL="2370059" indent="0" algn="ctr">
              <a:buNone/>
              <a:defRPr>
                <a:solidFill>
                  <a:schemeClr val="tx1">
                    <a:tint val="75000"/>
                  </a:schemeClr>
                </a:solidFill>
              </a:defRPr>
            </a:lvl8pPr>
            <a:lvl9pPr marL="2708638" indent="0" algn="ctr">
              <a:buNone/>
              <a:defRPr>
                <a:solidFill>
                  <a:schemeClr val="tx1">
                    <a:tint val="75000"/>
                  </a:schemeClr>
                </a:solidFill>
              </a:defRPr>
            </a:lvl9pPr>
          </a:lstStyle>
          <a:p>
            <a:r>
              <a:rPr lang="en-US"/>
              <a:t>Click to edit Master subtitle style</a:t>
            </a:r>
          </a:p>
        </p:txBody>
      </p:sp>
      <p:sp>
        <p:nvSpPr>
          <p:cNvPr id="4"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56A3A699-F147-4504-B61C-5669A6D0BF32}"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95474487"/>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32F7B7F1-F940-41D8-ACDB-FDC0B2A51C5C}"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38709617"/>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5047" y="3004705"/>
            <a:ext cx="5757333" cy="928688"/>
          </a:xfrm>
        </p:spPr>
        <p:txBody>
          <a:bodyPr anchor="t"/>
          <a:lstStyle>
            <a:lvl1pPr algn="l">
              <a:defRPr sz="2963" b="1" cap="all"/>
            </a:lvl1pPr>
          </a:lstStyle>
          <a:p>
            <a:r>
              <a:rPr lang="en-US"/>
              <a:t>Click to edit Master title style</a:t>
            </a:r>
          </a:p>
        </p:txBody>
      </p:sp>
      <p:sp>
        <p:nvSpPr>
          <p:cNvPr id="3" name="Text Placeholder 2"/>
          <p:cNvSpPr>
            <a:spLocks noGrp="1"/>
          </p:cNvSpPr>
          <p:nvPr>
            <p:ph type="body" idx="1"/>
          </p:nvPr>
        </p:nvSpPr>
        <p:spPr>
          <a:xfrm>
            <a:off x="535047" y="1981852"/>
            <a:ext cx="5757333" cy="1022855"/>
          </a:xfrm>
        </p:spPr>
        <p:txBody>
          <a:bodyPr anchor="b"/>
          <a:lstStyle>
            <a:lvl1pPr marL="0" indent="0">
              <a:buNone/>
              <a:defRPr sz="1482">
                <a:solidFill>
                  <a:schemeClr val="tx1">
                    <a:tint val="75000"/>
                  </a:schemeClr>
                </a:solidFill>
              </a:defRPr>
            </a:lvl1pPr>
            <a:lvl2pPr marL="338580" indent="0">
              <a:buNone/>
              <a:defRPr sz="1334">
                <a:solidFill>
                  <a:schemeClr val="tx1">
                    <a:tint val="75000"/>
                  </a:schemeClr>
                </a:solidFill>
              </a:defRPr>
            </a:lvl2pPr>
            <a:lvl3pPr marL="677158" indent="0">
              <a:buNone/>
              <a:defRPr sz="1259">
                <a:solidFill>
                  <a:schemeClr val="tx1">
                    <a:tint val="75000"/>
                  </a:schemeClr>
                </a:solidFill>
              </a:defRPr>
            </a:lvl3pPr>
            <a:lvl4pPr marL="1015738" indent="0">
              <a:buNone/>
              <a:defRPr sz="963">
                <a:solidFill>
                  <a:schemeClr val="tx1">
                    <a:tint val="75000"/>
                  </a:schemeClr>
                </a:solidFill>
              </a:defRPr>
            </a:lvl4pPr>
            <a:lvl5pPr marL="1354319" indent="0">
              <a:buNone/>
              <a:defRPr sz="963">
                <a:solidFill>
                  <a:schemeClr val="tx1">
                    <a:tint val="75000"/>
                  </a:schemeClr>
                </a:solidFill>
              </a:defRPr>
            </a:lvl5pPr>
            <a:lvl6pPr marL="1692898" indent="0">
              <a:buNone/>
              <a:defRPr sz="963">
                <a:solidFill>
                  <a:schemeClr val="tx1">
                    <a:tint val="75000"/>
                  </a:schemeClr>
                </a:solidFill>
              </a:defRPr>
            </a:lvl6pPr>
            <a:lvl7pPr marL="2031479" indent="0">
              <a:buNone/>
              <a:defRPr sz="963">
                <a:solidFill>
                  <a:schemeClr val="tx1">
                    <a:tint val="75000"/>
                  </a:schemeClr>
                </a:solidFill>
              </a:defRPr>
            </a:lvl7pPr>
            <a:lvl8pPr marL="2370059" indent="0">
              <a:buNone/>
              <a:defRPr sz="963">
                <a:solidFill>
                  <a:schemeClr val="tx1">
                    <a:tint val="75000"/>
                  </a:schemeClr>
                </a:solidFill>
              </a:defRPr>
            </a:lvl8pPr>
            <a:lvl9pPr marL="2708638" indent="0">
              <a:buNone/>
              <a:defRPr sz="963">
                <a:solidFill>
                  <a:schemeClr val="tx1">
                    <a:tint val="75000"/>
                  </a:schemeClr>
                </a:solidFill>
              </a:defRPr>
            </a:lvl9pPr>
          </a:lstStyle>
          <a:p>
            <a:pPr lvl="0"/>
            <a:r>
              <a:rPr lang="en-US"/>
              <a:t>Click to edit Master text styles</a:t>
            </a:r>
          </a:p>
        </p:txBody>
      </p:sp>
      <p:sp>
        <p:nvSpPr>
          <p:cNvPr id="4"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3F50F177-9414-4E3B-9EDD-1A03FEE0FB4F}"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49258800"/>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38670" y="1091047"/>
            <a:ext cx="2991556" cy="3085884"/>
          </a:xfrm>
        </p:spPr>
        <p:txBody>
          <a:bodyPr/>
          <a:lstStyle>
            <a:lvl1pPr>
              <a:defRPr sz="2074"/>
            </a:lvl1pPr>
            <a:lvl2pPr>
              <a:defRPr sz="1704"/>
            </a:lvl2pPr>
            <a:lvl3pPr>
              <a:defRPr sz="1482"/>
            </a:lvl3pPr>
            <a:lvl4pPr>
              <a:defRPr sz="1334"/>
            </a:lvl4pPr>
            <a:lvl5pPr>
              <a:defRPr sz="1334"/>
            </a:lvl5pPr>
            <a:lvl6pPr>
              <a:defRPr sz="1334"/>
            </a:lvl6pPr>
            <a:lvl7pPr>
              <a:defRPr sz="1334"/>
            </a:lvl7pPr>
            <a:lvl8pPr>
              <a:defRPr sz="1334"/>
            </a:lvl8pPr>
            <a:lvl9pPr>
              <a:defRPr sz="133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443113" y="1091047"/>
            <a:ext cx="2991556" cy="3085884"/>
          </a:xfrm>
        </p:spPr>
        <p:txBody>
          <a:bodyPr/>
          <a:lstStyle>
            <a:lvl1pPr>
              <a:defRPr sz="2074"/>
            </a:lvl1pPr>
            <a:lvl2pPr>
              <a:defRPr sz="1704"/>
            </a:lvl2pPr>
            <a:lvl3pPr>
              <a:defRPr sz="1482"/>
            </a:lvl3pPr>
            <a:lvl4pPr>
              <a:defRPr sz="1334"/>
            </a:lvl4pPr>
            <a:lvl5pPr>
              <a:defRPr sz="1334"/>
            </a:lvl5pPr>
            <a:lvl6pPr>
              <a:defRPr sz="1334"/>
            </a:lvl6pPr>
            <a:lvl7pPr>
              <a:defRPr sz="1334"/>
            </a:lvl7pPr>
            <a:lvl8pPr>
              <a:defRPr sz="1334"/>
            </a:lvl8pPr>
            <a:lvl9pPr>
              <a:defRPr sz="133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7"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427C4AB8-8431-487F-B0A7-ECD3EB823222}"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95965091"/>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38669" y="1046671"/>
            <a:ext cx="2992732" cy="436201"/>
          </a:xfrm>
        </p:spPr>
        <p:txBody>
          <a:bodyPr anchor="b"/>
          <a:lstStyle>
            <a:lvl1pPr marL="0" indent="0">
              <a:buNone/>
              <a:defRPr sz="1704" b="1"/>
            </a:lvl1pPr>
            <a:lvl2pPr marL="338580" indent="0">
              <a:buNone/>
              <a:defRPr sz="1482" b="1"/>
            </a:lvl2pPr>
            <a:lvl3pPr marL="677158" indent="0">
              <a:buNone/>
              <a:defRPr sz="1334" b="1"/>
            </a:lvl3pPr>
            <a:lvl4pPr marL="1015738" indent="0">
              <a:buNone/>
              <a:defRPr sz="1259" b="1"/>
            </a:lvl4pPr>
            <a:lvl5pPr marL="1354319" indent="0">
              <a:buNone/>
              <a:defRPr sz="1259" b="1"/>
            </a:lvl5pPr>
            <a:lvl6pPr marL="1692898" indent="0">
              <a:buNone/>
              <a:defRPr sz="1259" b="1"/>
            </a:lvl6pPr>
            <a:lvl7pPr marL="2031479" indent="0">
              <a:buNone/>
              <a:defRPr sz="1259" b="1"/>
            </a:lvl7pPr>
            <a:lvl8pPr marL="2370059" indent="0">
              <a:buNone/>
              <a:defRPr sz="1259" b="1"/>
            </a:lvl8pPr>
            <a:lvl9pPr marL="2708638" indent="0">
              <a:buNone/>
              <a:defRPr sz="1259" b="1"/>
            </a:lvl9pPr>
          </a:lstStyle>
          <a:p>
            <a:pPr lvl="0"/>
            <a:r>
              <a:rPr lang="en-US"/>
              <a:t>Click to edit Master text styles</a:t>
            </a:r>
          </a:p>
        </p:txBody>
      </p:sp>
      <p:sp>
        <p:nvSpPr>
          <p:cNvPr id="4" name="Content Placeholder 3"/>
          <p:cNvSpPr>
            <a:spLocks noGrp="1"/>
          </p:cNvSpPr>
          <p:nvPr>
            <p:ph sz="half" idx="2"/>
          </p:nvPr>
        </p:nvSpPr>
        <p:spPr>
          <a:xfrm>
            <a:off x="338669" y="1482869"/>
            <a:ext cx="2992732" cy="2694060"/>
          </a:xfrm>
        </p:spPr>
        <p:txBody>
          <a:bodyPr/>
          <a:lstStyle>
            <a:lvl1pPr>
              <a:defRPr sz="1704"/>
            </a:lvl1pPr>
            <a:lvl2pPr>
              <a:defRPr sz="1482"/>
            </a:lvl2pPr>
            <a:lvl3pPr>
              <a:defRPr sz="1334"/>
            </a:lvl3pPr>
            <a:lvl4pPr>
              <a:defRPr sz="1259"/>
            </a:lvl4pPr>
            <a:lvl5pPr>
              <a:defRPr sz="1259"/>
            </a:lvl5pPr>
            <a:lvl6pPr>
              <a:defRPr sz="1259"/>
            </a:lvl6pPr>
            <a:lvl7pPr>
              <a:defRPr sz="1259"/>
            </a:lvl7pPr>
            <a:lvl8pPr>
              <a:defRPr sz="1259"/>
            </a:lvl8pPr>
            <a:lvl9pPr>
              <a:defRPr sz="125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440762" y="1046671"/>
            <a:ext cx="2993908" cy="436201"/>
          </a:xfrm>
        </p:spPr>
        <p:txBody>
          <a:bodyPr anchor="b"/>
          <a:lstStyle>
            <a:lvl1pPr marL="0" indent="0">
              <a:buNone/>
              <a:defRPr sz="1704" b="1"/>
            </a:lvl1pPr>
            <a:lvl2pPr marL="338580" indent="0">
              <a:buNone/>
              <a:defRPr sz="1482" b="1"/>
            </a:lvl2pPr>
            <a:lvl3pPr marL="677158" indent="0">
              <a:buNone/>
              <a:defRPr sz="1334" b="1"/>
            </a:lvl3pPr>
            <a:lvl4pPr marL="1015738" indent="0">
              <a:buNone/>
              <a:defRPr sz="1259" b="1"/>
            </a:lvl4pPr>
            <a:lvl5pPr marL="1354319" indent="0">
              <a:buNone/>
              <a:defRPr sz="1259" b="1"/>
            </a:lvl5pPr>
            <a:lvl6pPr marL="1692898" indent="0">
              <a:buNone/>
              <a:defRPr sz="1259" b="1"/>
            </a:lvl6pPr>
            <a:lvl7pPr marL="2031479" indent="0">
              <a:buNone/>
              <a:defRPr sz="1259" b="1"/>
            </a:lvl7pPr>
            <a:lvl8pPr marL="2370059" indent="0">
              <a:buNone/>
              <a:defRPr sz="1259" b="1"/>
            </a:lvl8pPr>
            <a:lvl9pPr marL="2708638" indent="0">
              <a:buNone/>
              <a:defRPr sz="1259" b="1"/>
            </a:lvl9pPr>
          </a:lstStyle>
          <a:p>
            <a:pPr lvl="0"/>
            <a:r>
              <a:rPr lang="en-US"/>
              <a:t>Click to edit Master text styles</a:t>
            </a:r>
          </a:p>
        </p:txBody>
      </p:sp>
      <p:sp>
        <p:nvSpPr>
          <p:cNvPr id="6" name="Content Placeholder 5"/>
          <p:cNvSpPr>
            <a:spLocks noGrp="1"/>
          </p:cNvSpPr>
          <p:nvPr>
            <p:ph sz="quarter" idx="4"/>
          </p:nvPr>
        </p:nvSpPr>
        <p:spPr>
          <a:xfrm>
            <a:off x="3440762" y="1482869"/>
            <a:ext cx="2993908" cy="2694060"/>
          </a:xfrm>
        </p:spPr>
        <p:txBody>
          <a:bodyPr/>
          <a:lstStyle>
            <a:lvl1pPr>
              <a:defRPr sz="1704"/>
            </a:lvl1pPr>
            <a:lvl2pPr>
              <a:defRPr sz="1482"/>
            </a:lvl2pPr>
            <a:lvl3pPr>
              <a:defRPr sz="1334"/>
            </a:lvl3pPr>
            <a:lvl4pPr>
              <a:defRPr sz="1259"/>
            </a:lvl4pPr>
            <a:lvl5pPr>
              <a:defRPr sz="1259"/>
            </a:lvl5pPr>
            <a:lvl6pPr>
              <a:defRPr sz="1259"/>
            </a:lvl6pPr>
            <a:lvl7pPr>
              <a:defRPr sz="1259"/>
            </a:lvl7pPr>
            <a:lvl8pPr>
              <a:defRPr sz="1259"/>
            </a:lvl8pPr>
            <a:lvl9pPr>
              <a:defRPr sz="125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8"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9"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A6AF6FBC-2FFA-4672-8C38-418F14A201A8}"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55510228"/>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4"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5E29BD0C-ADD7-4722-AF5D-E2707A665456}"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15116406"/>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3"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4"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FB4A39D4-9A59-48DC-B810-061CA16DBEFD}"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90878611"/>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38670" y="186170"/>
            <a:ext cx="2228380" cy="792307"/>
          </a:xfrm>
        </p:spPr>
        <p:txBody>
          <a:bodyPr anchor="b"/>
          <a:lstStyle>
            <a:lvl1pPr algn="l">
              <a:defRPr sz="1482" b="1"/>
            </a:lvl1pPr>
          </a:lstStyle>
          <a:p>
            <a:r>
              <a:rPr lang="en-US"/>
              <a:t>Click to edit Master title style</a:t>
            </a:r>
          </a:p>
        </p:txBody>
      </p:sp>
      <p:sp>
        <p:nvSpPr>
          <p:cNvPr id="3" name="Content Placeholder 2"/>
          <p:cNvSpPr>
            <a:spLocks noGrp="1"/>
          </p:cNvSpPr>
          <p:nvPr>
            <p:ph idx="1"/>
          </p:nvPr>
        </p:nvSpPr>
        <p:spPr>
          <a:xfrm>
            <a:off x="2648187" y="186173"/>
            <a:ext cx="3786481" cy="3990759"/>
          </a:xfrm>
        </p:spPr>
        <p:txBody>
          <a:bodyPr/>
          <a:lstStyle>
            <a:lvl1pPr>
              <a:defRPr sz="2296"/>
            </a:lvl1pPr>
            <a:lvl2pPr>
              <a:defRPr sz="2074"/>
            </a:lvl2pPr>
            <a:lvl3pPr>
              <a:defRPr sz="1704"/>
            </a:lvl3pPr>
            <a:lvl4pPr>
              <a:defRPr sz="1482"/>
            </a:lvl4pPr>
            <a:lvl5pPr>
              <a:defRPr sz="1482"/>
            </a:lvl5pPr>
            <a:lvl6pPr>
              <a:defRPr sz="1482"/>
            </a:lvl6pPr>
            <a:lvl7pPr>
              <a:defRPr sz="1482"/>
            </a:lvl7pPr>
            <a:lvl8pPr>
              <a:defRPr sz="1482"/>
            </a:lvl8pPr>
            <a:lvl9pPr>
              <a:defRPr sz="148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38670" y="978479"/>
            <a:ext cx="2228380" cy="3198452"/>
          </a:xfrm>
        </p:spPr>
        <p:txBody>
          <a:bodyPr/>
          <a:lstStyle>
            <a:lvl1pPr marL="0" indent="0">
              <a:buNone/>
              <a:defRPr sz="963"/>
            </a:lvl1pPr>
            <a:lvl2pPr marL="338580" indent="0">
              <a:buNone/>
              <a:defRPr sz="889"/>
            </a:lvl2pPr>
            <a:lvl3pPr marL="677158" indent="0">
              <a:buNone/>
              <a:defRPr sz="740"/>
            </a:lvl3pPr>
            <a:lvl4pPr marL="1015738" indent="0">
              <a:buNone/>
              <a:defRPr sz="592"/>
            </a:lvl4pPr>
            <a:lvl5pPr marL="1354319" indent="0">
              <a:buNone/>
              <a:defRPr sz="592"/>
            </a:lvl5pPr>
            <a:lvl6pPr marL="1692898" indent="0">
              <a:buNone/>
              <a:defRPr sz="592"/>
            </a:lvl6pPr>
            <a:lvl7pPr marL="2031479" indent="0">
              <a:buNone/>
              <a:defRPr sz="592"/>
            </a:lvl7pPr>
            <a:lvl8pPr marL="2370059" indent="0">
              <a:buNone/>
              <a:defRPr sz="592"/>
            </a:lvl8pPr>
            <a:lvl9pPr marL="2708638" indent="0">
              <a:buNone/>
              <a:defRPr sz="592"/>
            </a:lvl9pPr>
          </a:lstStyle>
          <a:p>
            <a:pPr lvl="0"/>
            <a:r>
              <a:rPr lang="en-US"/>
              <a:t>Click to edit Master text styles</a:t>
            </a:r>
          </a:p>
        </p:txBody>
      </p:sp>
      <p:sp>
        <p:nvSpPr>
          <p:cNvPr id="5"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7"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E16B5429-6FFF-410D-8B1F-479C7CC86C3A}"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11444322"/>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27622" y="3273137"/>
            <a:ext cx="4064000" cy="386412"/>
          </a:xfrm>
        </p:spPr>
        <p:txBody>
          <a:bodyPr anchor="b"/>
          <a:lstStyle>
            <a:lvl1pPr algn="l">
              <a:defRPr sz="1482" b="1"/>
            </a:lvl1pPr>
          </a:lstStyle>
          <a:p>
            <a:r>
              <a:rPr lang="en-US"/>
              <a:t>Click to edit Master title style</a:t>
            </a:r>
          </a:p>
        </p:txBody>
      </p:sp>
      <p:sp>
        <p:nvSpPr>
          <p:cNvPr id="3" name="Picture Placeholder 2"/>
          <p:cNvSpPr>
            <a:spLocks noGrp="1"/>
          </p:cNvSpPr>
          <p:nvPr>
            <p:ph type="pic" idx="1"/>
          </p:nvPr>
        </p:nvSpPr>
        <p:spPr>
          <a:xfrm>
            <a:off x="1327622" y="417803"/>
            <a:ext cx="4064000" cy="2805545"/>
          </a:xfrm>
        </p:spPr>
        <p:txBody>
          <a:bodyPr lIns="91421" tIns="45709" rIns="91421" bIns="45709" rtlCol="0">
            <a:normAutofit/>
          </a:bodyPr>
          <a:lstStyle>
            <a:lvl1pPr marL="0" indent="0">
              <a:buNone/>
              <a:defRPr sz="2296"/>
            </a:lvl1pPr>
            <a:lvl2pPr marL="338580" indent="0">
              <a:buNone/>
              <a:defRPr sz="2074"/>
            </a:lvl2pPr>
            <a:lvl3pPr marL="677158" indent="0">
              <a:buNone/>
              <a:defRPr sz="1704"/>
            </a:lvl3pPr>
            <a:lvl4pPr marL="1015738" indent="0">
              <a:buNone/>
              <a:defRPr sz="1482"/>
            </a:lvl4pPr>
            <a:lvl5pPr marL="1354319" indent="0">
              <a:buNone/>
              <a:defRPr sz="1482"/>
            </a:lvl5pPr>
            <a:lvl6pPr marL="1692898" indent="0">
              <a:buNone/>
              <a:defRPr sz="1482"/>
            </a:lvl6pPr>
            <a:lvl7pPr marL="2031479" indent="0">
              <a:buNone/>
              <a:defRPr sz="1482"/>
            </a:lvl7pPr>
            <a:lvl8pPr marL="2370059" indent="0">
              <a:buNone/>
              <a:defRPr sz="1482"/>
            </a:lvl8pPr>
            <a:lvl9pPr marL="2708638" indent="0">
              <a:buNone/>
              <a:defRPr sz="1482"/>
            </a:lvl9pPr>
          </a:lstStyle>
          <a:p>
            <a:pPr lvl="0"/>
            <a:endParaRPr lang="en-US" noProof="0"/>
          </a:p>
        </p:txBody>
      </p:sp>
      <p:sp>
        <p:nvSpPr>
          <p:cNvPr id="4" name="Text Placeholder 3"/>
          <p:cNvSpPr>
            <a:spLocks noGrp="1"/>
          </p:cNvSpPr>
          <p:nvPr>
            <p:ph type="body" sz="half" idx="2"/>
          </p:nvPr>
        </p:nvSpPr>
        <p:spPr>
          <a:xfrm>
            <a:off x="1327622" y="3659549"/>
            <a:ext cx="4064000" cy="548770"/>
          </a:xfrm>
        </p:spPr>
        <p:txBody>
          <a:bodyPr/>
          <a:lstStyle>
            <a:lvl1pPr marL="0" indent="0">
              <a:buNone/>
              <a:defRPr sz="963"/>
            </a:lvl1pPr>
            <a:lvl2pPr marL="338580" indent="0">
              <a:buNone/>
              <a:defRPr sz="889"/>
            </a:lvl2pPr>
            <a:lvl3pPr marL="677158" indent="0">
              <a:buNone/>
              <a:defRPr sz="740"/>
            </a:lvl3pPr>
            <a:lvl4pPr marL="1015738" indent="0">
              <a:buNone/>
              <a:defRPr sz="592"/>
            </a:lvl4pPr>
            <a:lvl5pPr marL="1354319" indent="0">
              <a:buNone/>
              <a:defRPr sz="592"/>
            </a:lvl5pPr>
            <a:lvl6pPr marL="1692898" indent="0">
              <a:buNone/>
              <a:defRPr sz="592"/>
            </a:lvl6pPr>
            <a:lvl7pPr marL="2031479" indent="0">
              <a:buNone/>
              <a:defRPr sz="592"/>
            </a:lvl7pPr>
            <a:lvl8pPr marL="2370059" indent="0">
              <a:buNone/>
              <a:defRPr sz="592"/>
            </a:lvl8pPr>
            <a:lvl9pPr marL="2708638" indent="0">
              <a:buNone/>
              <a:defRPr sz="592"/>
            </a:lvl9pPr>
          </a:lstStyle>
          <a:p>
            <a:pPr lvl="0"/>
            <a:r>
              <a:rPr lang="en-US"/>
              <a:t>Click to edit Master text styles</a:t>
            </a:r>
          </a:p>
        </p:txBody>
      </p:sp>
      <p:sp>
        <p:nvSpPr>
          <p:cNvPr id="5"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7"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0B0EAC48-33EA-4F73-BD2D-0BDB67CAF9D4}"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90727178"/>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38BED6C2-D03F-4346-BDEB-1E683FD88049}"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5776412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32F7B7F1-F940-41D8-ACDB-FDC0B2A51C5C}"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13579463"/>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10667" y="187254"/>
            <a:ext cx="1524000" cy="398967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38670" y="187254"/>
            <a:ext cx="4459111" cy="398967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2A19BBA9-8899-4B03-B37A-E5FFA8BD3C2B}"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84447178"/>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showMasterPhAnim="0" preserve="1" userDrawn="1">
  <p:cSld name="Title Slide">
    <p:spTree>
      <p:nvGrpSpPr>
        <p:cNvPr id="1" name=""/>
        <p:cNvGrpSpPr/>
        <p:nvPr/>
      </p:nvGrpSpPr>
      <p:grpSpPr>
        <a:xfrm>
          <a:off x="0" y="0"/>
          <a:ext cx="0" cy="0"/>
          <a:chOff x="0" y="0"/>
          <a:chExt cx="0" cy="0"/>
        </a:xfrm>
      </p:grpSpPr>
      <p:sp>
        <p:nvSpPr>
          <p:cNvPr id="4223" name="Rectangle 127"/>
          <p:cNvSpPr>
            <a:spLocks noChangeArrowheads="1"/>
          </p:cNvSpPr>
          <p:nvPr/>
        </p:nvSpPr>
        <p:spPr bwMode="gray">
          <a:xfrm>
            <a:off x="0" y="0"/>
            <a:ext cx="12192000" cy="1828800"/>
          </a:xfrm>
          <a:prstGeom prst="rect">
            <a:avLst/>
          </a:prstGeom>
          <a:gradFill rotWithShape="1">
            <a:gsLst>
              <a:gs pos="0">
                <a:schemeClr val="accent1"/>
              </a:gs>
              <a:gs pos="100000">
                <a:schemeClr val="accent1">
                  <a:gamma/>
                  <a:tint val="0"/>
                  <a:invGamma/>
                  <a:alpha val="0"/>
                </a:schemeClr>
              </a:gs>
            </a:gsLst>
            <a:lin ang="5400000" scaled="1"/>
          </a:gradFill>
          <a:ln w="9525">
            <a:noFill/>
            <a:miter lim="800000"/>
            <a:headEnd/>
            <a:tailEnd/>
          </a:ln>
          <a:effectLst/>
        </p:spPr>
        <p:txBody>
          <a:bodyPr wrap="none" anchor="ct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grpSp>
        <p:nvGrpSpPr>
          <p:cNvPr id="4111" name="Group 15"/>
          <p:cNvGrpSpPr>
            <a:grpSpLocks/>
          </p:cNvGrpSpPr>
          <p:nvPr/>
        </p:nvGrpSpPr>
        <p:grpSpPr bwMode="auto">
          <a:xfrm>
            <a:off x="203201" y="381000"/>
            <a:ext cx="9118600" cy="3365500"/>
            <a:chOff x="664" y="1951"/>
            <a:chExt cx="4308" cy="2120"/>
          </a:xfrm>
        </p:grpSpPr>
        <p:sp>
          <p:nvSpPr>
            <p:cNvPr id="4112" name="Freeform 16"/>
            <p:cNvSpPr>
              <a:spLocks/>
            </p:cNvSpPr>
            <p:nvPr/>
          </p:nvSpPr>
          <p:spPr bwMode="invGray">
            <a:xfrm>
              <a:off x="743" y="2045"/>
              <a:ext cx="1267" cy="1938"/>
            </a:xfrm>
            <a:custGeom>
              <a:avLst/>
              <a:gdLst/>
              <a:ahLst/>
              <a:cxnLst>
                <a:cxn ang="0">
                  <a:pos x="116" y="258"/>
                </a:cxn>
                <a:cxn ang="0">
                  <a:pos x="320" y="210"/>
                </a:cxn>
                <a:cxn ang="0">
                  <a:pos x="434" y="240"/>
                </a:cxn>
                <a:cxn ang="0">
                  <a:pos x="416" y="444"/>
                </a:cxn>
                <a:cxn ang="0">
                  <a:pos x="272" y="582"/>
                </a:cxn>
                <a:cxn ang="0">
                  <a:pos x="218" y="714"/>
                </a:cxn>
                <a:cxn ang="0">
                  <a:pos x="284" y="964"/>
                </a:cxn>
                <a:cxn ang="0">
                  <a:pos x="316" y="960"/>
                </a:cxn>
                <a:cxn ang="0">
                  <a:pos x="328" y="906"/>
                </a:cxn>
                <a:cxn ang="0">
                  <a:pos x="478" y="1154"/>
                </a:cxn>
                <a:cxn ang="0">
                  <a:pos x="650" y="1200"/>
                </a:cxn>
                <a:cxn ang="0">
                  <a:pos x="794" y="1350"/>
                </a:cxn>
                <a:cxn ang="0">
                  <a:pos x="854" y="1422"/>
                </a:cxn>
                <a:cxn ang="0">
                  <a:pos x="770" y="1608"/>
                </a:cxn>
                <a:cxn ang="0">
                  <a:pos x="916" y="1782"/>
                </a:cxn>
                <a:cxn ang="0">
                  <a:pos x="1034" y="2022"/>
                </a:cxn>
                <a:cxn ang="0">
                  <a:pos x="1094" y="2310"/>
                </a:cxn>
                <a:cxn ang="0">
                  <a:pos x="1194" y="2540"/>
                </a:cxn>
                <a:cxn ang="0">
                  <a:pos x="1280" y="2520"/>
                </a:cxn>
                <a:cxn ang="0">
                  <a:pos x="1244" y="2394"/>
                </a:cxn>
                <a:cxn ang="0">
                  <a:pos x="1288" y="2306"/>
                </a:cxn>
                <a:cxn ang="0">
                  <a:pos x="1368" y="2228"/>
                </a:cxn>
                <a:cxn ang="0">
                  <a:pos x="1448" y="2076"/>
                </a:cxn>
                <a:cxn ang="0">
                  <a:pos x="1568" y="1950"/>
                </a:cxn>
                <a:cxn ang="0">
                  <a:pos x="1622" y="1746"/>
                </a:cxn>
                <a:cxn ang="0">
                  <a:pos x="1552" y="1538"/>
                </a:cxn>
                <a:cxn ang="0">
                  <a:pos x="1376" y="1410"/>
                </a:cxn>
                <a:cxn ang="0">
                  <a:pos x="1104" y="1280"/>
                </a:cxn>
                <a:cxn ang="0">
                  <a:pos x="974" y="1260"/>
                </a:cxn>
                <a:cxn ang="0">
                  <a:pos x="904" y="1268"/>
                </a:cxn>
                <a:cxn ang="0">
                  <a:pos x="794" y="1308"/>
                </a:cxn>
                <a:cxn ang="0">
                  <a:pos x="758" y="1174"/>
                </a:cxn>
                <a:cxn ang="0">
                  <a:pos x="736" y="1062"/>
                </a:cxn>
                <a:cxn ang="0">
                  <a:pos x="632" y="1104"/>
                </a:cxn>
                <a:cxn ang="0">
                  <a:pos x="568" y="950"/>
                </a:cxn>
                <a:cxn ang="0">
                  <a:pos x="740" y="912"/>
                </a:cxn>
                <a:cxn ang="0">
                  <a:pos x="842" y="906"/>
                </a:cxn>
                <a:cxn ang="0">
                  <a:pos x="896" y="900"/>
                </a:cxn>
                <a:cxn ang="0">
                  <a:pos x="1058" y="750"/>
                </a:cxn>
                <a:cxn ang="0">
                  <a:pos x="1184" y="678"/>
                </a:cxn>
                <a:cxn ang="0">
                  <a:pos x="1278" y="636"/>
                </a:cxn>
                <a:cxn ang="0">
                  <a:pos x="1340" y="538"/>
                </a:cxn>
                <a:cxn ang="0">
                  <a:pos x="1288" y="512"/>
                </a:cxn>
                <a:cxn ang="0">
                  <a:pos x="1526" y="456"/>
                </a:cxn>
                <a:cxn ang="0">
                  <a:pos x="1406" y="342"/>
                </a:cxn>
                <a:cxn ang="0">
                  <a:pos x="1328" y="264"/>
                </a:cxn>
                <a:cxn ang="0">
                  <a:pos x="1222" y="364"/>
                </a:cxn>
                <a:cxn ang="0">
                  <a:pos x="1110" y="444"/>
                </a:cxn>
                <a:cxn ang="0">
                  <a:pos x="1022" y="304"/>
                </a:cxn>
                <a:cxn ang="0">
                  <a:pos x="1212" y="240"/>
                </a:cxn>
                <a:cxn ang="0">
                  <a:pos x="1266" y="198"/>
                </a:cxn>
                <a:cxn ang="0">
                  <a:pos x="1328" y="172"/>
                </a:cxn>
                <a:cxn ang="0">
                  <a:pos x="1286" y="144"/>
                </a:cxn>
                <a:cxn ang="0">
                  <a:pos x="1262" y="120"/>
                </a:cxn>
                <a:cxn ang="0">
                  <a:pos x="1202" y="102"/>
                </a:cxn>
                <a:cxn ang="0">
                  <a:pos x="1106" y="136"/>
                </a:cxn>
                <a:cxn ang="0">
                  <a:pos x="950" y="120"/>
                </a:cxn>
                <a:cxn ang="0">
                  <a:pos x="550" y="0"/>
                </a:cxn>
                <a:cxn ang="0">
                  <a:pos x="344" y="32"/>
                </a:cxn>
                <a:cxn ang="0">
                  <a:pos x="290" y="102"/>
                </a:cxn>
                <a:cxn ang="0">
                  <a:pos x="128" y="174"/>
                </a:cxn>
                <a:cxn ang="0">
                  <a:pos x="128" y="216"/>
                </a:cxn>
                <a:cxn ang="0">
                  <a:pos x="2" y="252"/>
                </a:cxn>
              </a:cxnLst>
              <a:rect l="0" t="0" r="r" b="b"/>
              <a:pathLst>
                <a:path w="1692" h="2586">
                  <a:moveTo>
                    <a:pt x="2" y="252"/>
                  </a:moveTo>
                  <a:lnTo>
                    <a:pt x="68" y="264"/>
                  </a:lnTo>
                  <a:lnTo>
                    <a:pt x="116" y="258"/>
                  </a:lnTo>
                  <a:lnTo>
                    <a:pt x="188" y="216"/>
                  </a:lnTo>
                  <a:lnTo>
                    <a:pt x="236" y="210"/>
                  </a:lnTo>
                  <a:lnTo>
                    <a:pt x="320" y="210"/>
                  </a:lnTo>
                  <a:lnTo>
                    <a:pt x="368" y="216"/>
                  </a:lnTo>
                  <a:lnTo>
                    <a:pt x="398" y="246"/>
                  </a:lnTo>
                  <a:lnTo>
                    <a:pt x="434" y="240"/>
                  </a:lnTo>
                  <a:lnTo>
                    <a:pt x="422" y="294"/>
                  </a:lnTo>
                  <a:lnTo>
                    <a:pt x="404" y="354"/>
                  </a:lnTo>
                  <a:lnTo>
                    <a:pt x="416" y="444"/>
                  </a:lnTo>
                  <a:lnTo>
                    <a:pt x="408" y="480"/>
                  </a:lnTo>
                  <a:lnTo>
                    <a:pt x="380" y="474"/>
                  </a:lnTo>
                  <a:lnTo>
                    <a:pt x="272" y="582"/>
                  </a:lnTo>
                  <a:lnTo>
                    <a:pt x="236" y="628"/>
                  </a:lnTo>
                  <a:lnTo>
                    <a:pt x="242" y="672"/>
                  </a:lnTo>
                  <a:lnTo>
                    <a:pt x="218" y="714"/>
                  </a:lnTo>
                  <a:lnTo>
                    <a:pt x="268" y="774"/>
                  </a:lnTo>
                  <a:lnTo>
                    <a:pt x="262" y="844"/>
                  </a:lnTo>
                  <a:lnTo>
                    <a:pt x="284" y="964"/>
                  </a:lnTo>
                  <a:lnTo>
                    <a:pt x="320" y="1010"/>
                  </a:lnTo>
                  <a:lnTo>
                    <a:pt x="324" y="970"/>
                  </a:lnTo>
                  <a:lnTo>
                    <a:pt x="316" y="960"/>
                  </a:lnTo>
                  <a:lnTo>
                    <a:pt x="302" y="834"/>
                  </a:lnTo>
                  <a:lnTo>
                    <a:pt x="326" y="830"/>
                  </a:lnTo>
                  <a:lnTo>
                    <a:pt x="328" y="906"/>
                  </a:lnTo>
                  <a:lnTo>
                    <a:pt x="380" y="996"/>
                  </a:lnTo>
                  <a:lnTo>
                    <a:pt x="368" y="1074"/>
                  </a:lnTo>
                  <a:lnTo>
                    <a:pt x="478" y="1154"/>
                  </a:lnTo>
                  <a:lnTo>
                    <a:pt x="564" y="1164"/>
                  </a:lnTo>
                  <a:lnTo>
                    <a:pt x="612" y="1208"/>
                  </a:lnTo>
                  <a:lnTo>
                    <a:pt x="650" y="1200"/>
                  </a:lnTo>
                  <a:lnTo>
                    <a:pt x="680" y="1224"/>
                  </a:lnTo>
                  <a:lnTo>
                    <a:pt x="698" y="1272"/>
                  </a:lnTo>
                  <a:lnTo>
                    <a:pt x="794" y="1350"/>
                  </a:lnTo>
                  <a:lnTo>
                    <a:pt x="842" y="1308"/>
                  </a:lnTo>
                  <a:lnTo>
                    <a:pt x="848" y="1350"/>
                  </a:lnTo>
                  <a:lnTo>
                    <a:pt x="854" y="1422"/>
                  </a:lnTo>
                  <a:lnTo>
                    <a:pt x="786" y="1490"/>
                  </a:lnTo>
                  <a:lnTo>
                    <a:pt x="788" y="1542"/>
                  </a:lnTo>
                  <a:lnTo>
                    <a:pt x="770" y="1608"/>
                  </a:lnTo>
                  <a:lnTo>
                    <a:pt x="802" y="1634"/>
                  </a:lnTo>
                  <a:lnTo>
                    <a:pt x="848" y="1668"/>
                  </a:lnTo>
                  <a:lnTo>
                    <a:pt x="916" y="1782"/>
                  </a:lnTo>
                  <a:lnTo>
                    <a:pt x="956" y="1800"/>
                  </a:lnTo>
                  <a:lnTo>
                    <a:pt x="1010" y="1848"/>
                  </a:lnTo>
                  <a:lnTo>
                    <a:pt x="1034" y="2022"/>
                  </a:lnTo>
                  <a:lnTo>
                    <a:pt x="1058" y="2178"/>
                  </a:lnTo>
                  <a:lnTo>
                    <a:pt x="1046" y="2244"/>
                  </a:lnTo>
                  <a:lnTo>
                    <a:pt x="1094" y="2310"/>
                  </a:lnTo>
                  <a:lnTo>
                    <a:pt x="1118" y="2364"/>
                  </a:lnTo>
                  <a:lnTo>
                    <a:pt x="1138" y="2458"/>
                  </a:lnTo>
                  <a:lnTo>
                    <a:pt x="1194" y="2540"/>
                  </a:lnTo>
                  <a:lnTo>
                    <a:pt x="1286" y="2586"/>
                  </a:lnTo>
                  <a:lnTo>
                    <a:pt x="1382" y="2574"/>
                  </a:lnTo>
                  <a:lnTo>
                    <a:pt x="1280" y="2520"/>
                  </a:lnTo>
                  <a:lnTo>
                    <a:pt x="1266" y="2472"/>
                  </a:lnTo>
                  <a:lnTo>
                    <a:pt x="1288" y="2428"/>
                  </a:lnTo>
                  <a:lnTo>
                    <a:pt x="1244" y="2394"/>
                  </a:lnTo>
                  <a:lnTo>
                    <a:pt x="1284" y="2334"/>
                  </a:lnTo>
                  <a:lnTo>
                    <a:pt x="1244" y="2300"/>
                  </a:lnTo>
                  <a:lnTo>
                    <a:pt x="1288" y="2306"/>
                  </a:lnTo>
                  <a:lnTo>
                    <a:pt x="1286" y="2244"/>
                  </a:lnTo>
                  <a:lnTo>
                    <a:pt x="1330" y="2268"/>
                  </a:lnTo>
                  <a:lnTo>
                    <a:pt x="1368" y="2228"/>
                  </a:lnTo>
                  <a:lnTo>
                    <a:pt x="1334" y="2160"/>
                  </a:lnTo>
                  <a:lnTo>
                    <a:pt x="1382" y="2184"/>
                  </a:lnTo>
                  <a:lnTo>
                    <a:pt x="1448" y="2076"/>
                  </a:lnTo>
                  <a:lnTo>
                    <a:pt x="1468" y="2052"/>
                  </a:lnTo>
                  <a:lnTo>
                    <a:pt x="1476" y="1982"/>
                  </a:lnTo>
                  <a:lnTo>
                    <a:pt x="1568" y="1950"/>
                  </a:lnTo>
                  <a:lnTo>
                    <a:pt x="1612" y="1880"/>
                  </a:lnTo>
                  <a:lnTo>
                    <a:pt x="1628" y="1830"/>
                  </a:lnTo>
                  <a:lnTo>
                    <a:pt x="1622" y="1746"/>
                  </a:lnTo>
                  <a:lnTo>
                    <a:pt x="1692" y="1644"/>
                  </a:lnTo>
                  <a:lnTo>
                    <a:pt x="1652" y="1578"/>
                  </a:lnTo>
                  <a:lnTo>
                    <a:pt x="1552" y="1538"/>
                  </a:lnTo>
                  <a:lnTo>
                    <a:pt x="1448" y="1500"/>
                  </a:lnTo>
                  <a:lnTo>
                    <a:pt x="1376" y="1494"/>
                  </a:lnTo>
                  <a:lnTo>
                    <a:pt x="1376" y="1410"/>
                  </a:lnTo>
                  <a:lnTo>
                    <a:pt x="1262" y="1356"/>
                  </a:lnTo>
                  <a:lnTo>
                    <a:pt x="1166" y="1272"/>
                  </a:lnTo>
                  <a:lnTo>
                    <a:pt x="1104" y="1280"/>
                  </a:lnTo>
                  <a:lnTo>
                    <a:pt x="1048" y="1276"/>
                  </a:lnTo>
                  <a:lnTo>
                    <a:pt x="1020" y="1244"/>
                  </a:lnTo>
                  <a:lnTo>
                    <a:pt x="974" y="1260"/>
                  </a:lnTo>
                  <a:lnTo>
                    <a:pt x="984" y="1238"/>
                  </a:lnTo>
                  <a:lnTo>
                    <a:pt x="934" y="1268"/>
                  </a:lnTo>
                  <a:lnTo>
                    <a:pt x="904" y="1268"/>
                  </a:lnTo>
                  <a:lnTo>
                    <a:pt x="872" y="1314"/>
                  </a:lnTo>
                  <a:lnTo>
                    <a:pt x="836" y="1272"/>
                  </a:lnTo>
                  <a:lnTo>
                    <a:pt x="794" y="1308"/>
                  </a:lnTo>
                  <a:lnTo>
                    <a:pt x="748" y="1278"/>
                  </a:lnTo>
                  <a:lnTo>
                    <a:pt x="758" y="1242"/>
                  </a:lnTo>
                  <a:lnTo>
                    <a:pt x="758" y="1174"/>
                  </a:lnTo>
                  <a:lnTo>
                    <a:pt x="698" y="1176"/>
                  </a:lnTo>
                  <a:lnTo>
                    <a:pt x="668" y="1140"/>
                  </a:lnTo>
                  <a:lnTo>
                    <a:pt x="736" y="1062"/>
                  </a:lnTo>
                  <a:lnTo>
                    <a:pt x="712" y="1050"/>
                  </a:lnTo>
                  <a:lnTo>
                    <a:pt x="658" y="1062"/>
                  </a:lnTo>
                  <a:lnTo>
                    <a:pt x="632" y="1104"/>
                  </a:lnTo>
                  <a:lnTo>
                    <a:pt x="596" y="1110"/>
                  </a:lnTo>
                  <a:lnTo>
                    <a:pt x="538" y="1066"/>
                  </a:lnTo>
                  <a:lnTo>
                    <a:pt x="568" y="950"/>
                  </a:lnTo>
                  <a:lnTo>
                    <a:pt x="632" y="894"/>
                  </a:lnTo>
                  <a:lnTo>
                    <a:pt x="686" y="894"/>
                  </a:lnTo>
                  <a:lnTo>
                    <a:pt x="740" y="912"/>
                  </a:lnTo>
                  <a:lnTo>
                    <a:pt x="736" y="900"/>
                  </a:lnTo>
                  <a:lnTo>
                    <a:pt x="766" y="868"/>
                  </a:lnTo>
                  <a:lnTo>
                    <a:pt x="842" y="906"/>
                  </a:lnTo>
                  <a:lnTo>
                    <a:pt x="848" y="966"/>
                  </a:lnTo>
                  <a:lnTo>
                    <a:pt x="884" y="984"/>
                  </a:lnTo>
                  <a:lnTo>
                    <a:pt x="896" y="900"/>
                  </a:lnTo>
                  <a:lnTo>
                    <a:pt x="878" y="858"/>
                  </a:lnTo>
                  <a:lnTo>
                    <a:pt x="998" y="806"/>
                  </a:lnTo>
                  <a:lnTo>
                    <a:pt x="1058" y="750"/>
                  </a:lnTo>
                  <a:lnTo>
                    <a:pt x="1100" y="696"/>
                  </a:lnTo>
                  <a:lnTo>
                    <a:pt x="1130" y="672"/>
                  </a:lnTo>
                  <a:lnTo>
                    <a:pt x="1184" y="678"/>
                  </a:lnTo>
                  <a:lnTo>
                    <a:pt x="1190" y="636"/>
                  </a:lnTo>
                  <a:lnTo>
                    <a:pt x="1280" y="588"/>
                  </a:lnTo>
                  <a:lnTo>
                    <a:pt x="1278" y="636"/>
                  </a:lnTo>
                  <a:lnTo>
                    <a:pt x="1360" y="602"/>
                  </a:lnTo>
                  <a:lnTo>
                    <a:pt x="1322" y="570"/>
                  </a:lnTo>
                  <a:lnTo>
                    <a:pt x="1340" y="538"/>
                  </a:lnTo>
                  <a:lnTo>
                    <a:pt x="1320" y="522"/>
                  </a:lnTo>
                  <a:lnTo>
                    <a:pt x="1286" y="546"/>
                  </a:lnTo>
                  <a:lnTo>
                    <a:pt x="1288" y="512"/>
                  </a:lnTo>
                  <a:lnTo>
                    <a:pt x="1400" y="504"/>
                  </a:lnTo>
                  <a:lnTo>
                    <a:pt x="1490" y="480"/>
                  </a:lnTo>
                  <a:lnTo>
                    <a:pt x="1526" y="456"/>
                  </a:lnTo>
                  <a:lnTo>
                    <a:pt x="1484" y="394"/>
                  </a:lnTo>
                  <a:cubicBezTo>
                    <a:pt x="1474" y="370"/>
                    <a:pt x="1479" y="319"/>
                    <a:pt x="1466" y="310"/>
                  </a:cubicBezTo>
                  <a:cubicBezTo>
                    <a:pt x="1456" y="300"/>
                    <a:pt x="1423" y="343"/>
                    <a:pt x="1406" y="342"/>
                  </a:cubicBezTo>
                  <a:lnTo>
                    <a:pt x="1376" y="312"/>
                  </a:lnTo>
                  <a:lnTo>
                    <a:pt x="1376" y="270"/>
                  </a:lnTo>
                  <a:lnTo>
                    <a:pt x="1328" y="264"/>
                  </a:lnTo>
                  <a:lnTo>
                    <a:pt x="1312" y="252"/>
                  </a:lnTo>
                  <a:lnTo>
                    <a:pt x="1256" y="314"/>
                  </a:lnTo>
                  <a:lnTo>
                    <a:pt x="1222" y="364"/>
                  </a:lnTo>
                  <a:lnTo>
                    <a:pt x="1172" y="402"/>
                  </a:lnTo>
                  <a:lnTo>
                    <a:pt x="1136" y="474"/>
                  </a:lnTo>
                  <a:lnTo>
                    <a:pt x="1110" y="444"/>
                  </a:lnTo>
                  <a:lnTo>
                    <a:pt x="1128" y="394"/>
                  </a:lnTo>
                  <a:lnTo>
                    <a:pt x="1038" y="334"/>
                  </a:lnTo>
                  <a:lnTo>
                    <a:pt x="1022" y="304"/>
                  </a:lnTo>
                  <a:lnTo>
                    <a:pt x="1122" y="226"/>
                  </a:lnTo>
                  <a:lnTo>
                    <a:pt x="1184" y="222"/>
                  </a:lnTo>
                  <a:lnTo>
                    <a:pt x="1212" y="240"/>
                  </a:lnTo>
                  <a:lnTo>
                    <a:pt x="1248" y="220"/>
                  </a:lnTo>
                  <a:lnTo>
                    <a:pt x="1300" y="220"/>
                  </a:lnTo>
                  <a:lnTo>
                    <a:pt x="1266" y="198"/>
                  </a:lnTo>
                  <a:lnTo>
                    <a:pt x="1208" y="196"/>
                  </a:lnTo>
                  <a:lnTo>
                    <a:pt x="1250" y="174"/>
                  </a:lnTo>
                  <a:lnTo>
                    <a:pt x="1328" y="172"/>
                  </a:lnTo>
                  <a:lnTo>
                    <a:pt x="1364" y="132"/>
                  </a:lnTo>
                  <a:cubicBezTo>
                    <a:pt x="1346" y="124"/>
                    <a:pt x="1343" y="119"/>
                    <a:pt x="1324" y="122"/>
                  </a:cubicBezTo>
                  <a:cubicBezTo>
                    <a:pt x="1310" y="124"/>
                    <a:pt x="1294" y="132"/>
                    <a:pt x="1286" y="144"/>
                  </a:cubicBezTo>
                  <a:cubicBezTo>
                    <a:pt x="1282" y="149"/>
                    <a:pt x="1274" y="148"/>
                    <a:pt x="1268" y="150"/>
                  </a:cubicBezTo>
                  <a:cubicBezTo>
                    <a:pt x="1266" y="144"/>
                    <a:pt x="1259" y="138"/>
                    <a:pt x="1262" y="132"/>
                  </a:cubicBezTo>
                  <a:cubicBezTo>
                    <a:pt x="1269" y="118"/>
                    <a:pt x="1303" y="134"/>
                    <a:pt x="1262" y="120"/>
                  </a:cubicBezTo>
                  <a:cubicBezTo>
                    <a:pt x="1221" y="134"/>
                    <a:pt x="1252" y="105"/>
                    <a:pt x="1262" y="90"/>
                  </a:cubicBezTo>
                  <a:cubicBezTo>
                    <a:pt x="1260" y="84"/>
                    <a:pt x="1262" y="75"/>
                    <a:pt x="1256" y="72"/>
                  </a:cubicBezTo>
                  <a:cubicBezTo>
                    <a:pt x="1238" y="63"/>
                    <a:pt x="1202" y="102"/>
                    <a:pt x="1202" y="102"/>
                  </a:cubicBezTo>
                  <a:cubicBezTo>
                    <a:pt x="1198" y="108"/>
                    <a:pt x="1186" y="140"/>
                    <a:pt x="1180" y="144"/>
                  </a:cubicBezTo>
                  <a:cubicBezTo>
                    <a:pt x="1169" y="151"/>
                    <a:pt x="1148" y="122"/>
                    <a:pt x="1148" y="122"/>
                  </a:cubicBezTo>
                  <a:cubicBezTo>
                    <a:pt x="1138" y="123"/>
                    <a:pt x="1121" y="137"/>
                    <a:pt x="1106" y="136"/>
                  </a:cubicBezTo>
                  <a:cubicBezTo>
                    <a:pt x="1091" y="135"/>
                    <a:pt x="1074" y="117"/>
                    <a:pt x="1056" y="116"/>
                  </a:cubicBezTo>
                  <a:cubicBezTo>
                    <a:pt x="1038" y="115"/>
                    <a:pt x="1016" y="131"/>
                    <a:pt x="998" y="132"/>
                  </a:cubicBezTo>
                  <a:cubicBezTo>
                    <a:pt x="997" y="132"/>
                    <a:pt x="956" y="125"/>
                    <a:pt x="950" y="120"/>
                  </a:cubicBezTo>
                  <a:cubicBezTo>
                    <a:pt x="918" y="94"/>
                    <a:pt x="960" y="108"/>
                    <a:pt x="920" y="90"/>
                  </a:cubicBezTo>
                  <a:cubicBezTo>
                    <a:pt x="852" y="60"/>
                    <a:pt x="806" y="58"/>
                    <a:pt x="730" y="54"/>
                  </a:cubicBezTo>
                  <a:cubicBezTo>
                    <a:pt x="656" y="39"/>
                    <a:pt x="625" y="15"/>
                    <a:pt x="550" y="0"/>
                  </a:cubicBezTo>
                  <a:cubicBezTo>
                    <a:pt x="510" y="2"/>
                    <a:pt x="486" y="5"/>
                    <a:pt x="446" y="8"/>
                  </a:cubicBezTo>
                  <a:cubicBezTo>
                    <a:pt x="424" y="9"/>
                    <a:pt x="423" y="14"/>
                    <a:pt x="406" y="18"/>
                  </a:cubicBezTo>
                  <a:cubicBezTo>
                    <a:pt x="389" y="22"/>
                    <a:pt x="353" y="24"/>
                    <a:pt x="344" y="32"/>
                  </a:cubicBezTo>
                  <a:cubicBezTo>
                    <a:pt x="346" y="38"/>
                    <a:pt x="354" y="60"/>
                    <a:pt x="350" y="64"/>
                  </a:cubicBezTo>
                  <a:cubicBezTo>
                    <a:pt x="274" y="50"/>
                    <a:pt x="250" y="81"/>
                    <a:pt x="236" y="82"/>
                  </a:cubicBezTo>
                  <a:cubicBezTo>
                    <a:pt x="278" y="110"/>
                    <a:pt x="270" y="72"/>
                    <a:pt x="290" y="102"/>
                  </a:cubicBezTo>
                  <a:cubicBezTo>
                    <a:pt x="234" y="121"/>
                    <a:pt x="178" y="104"/>
                    <a:pt x="128" y="138"/>
                  </a:cubicBezTo>
                  <a:cubicBezTo>
                    <a:pt x="126" y="144"/>
                    <a:pt x="122" y="150"/>
                    <a:pt x="122" y="156"/>
                  </a:cubicBezTo>
                  <a:cubicBezTo>
                    <a:pt x="122" y="162"/>
                    <a:pt x="132" y="170"/>
                    <a:pt x="128" y="174"/>
                  </a:cubicBezTo>
                  <a:cubicBezTo>
                    <a:pt x="126" y="182"/>
                    <a:pt x="109" y="197"/>
                    <a:pt x="112" y="202"/>
                  </a:cubicBezTo>
                  <a:cubicBezTo>
                    <a:pt x="124" y="206"/>
                    <a:pt x="137" y="195"/>
                    <a:pt x="146" y="204"/>
                  </a:cubicBezTo>
                  <a:cubicBezTo>
                    <a:pt x="151" y="209"/>
                    <a:pt x="135" y="213"/>
                    <a:pt x="128" y="216"/>
                  </a:cubicBezTo>
                  <a:cubicBezTo>
                    <a:pt x="116" y="221"/>
                    <a:pt x="104" y="226"/>
                    <a:pt x="92" y="228"/>
                  </a:cubicBezTo>
                  <a:cubicBezTo>
                    <a:pt x="48" y="237"/>
                    <a:pt x="72" y="233"/>
                    <a:pt x="20" y="240"/>
                  </a:cubicBezTo>
                  <a:cubicBezTo>
                    <a:pt x="0" y="247"/>
                    <a:pt x="2" y="240"/>
                    <a:pt x="2" y="252"/>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13" name="Freeform 17"/>
            <p:cNvSpPr>
              <a:spLocks/>
            </p:cNvSpPr>
            <p:nvPr/>
          </p:nvSpPr>
          <p:spPr bwMode="invGray">
            <a:xfrm>
              <a:off x="703" y="2230"/>
              <a:ext cx="34" cy="28"/>
            </a:xfrm>
            <a:custGeom>
              <a:avLst/>
              <a:gdLst/>
              <a:ahLst/>
              <a:cxnLst>
                <a:cxn ang="0">
                  <a:pos x="16" y="4"/>
                </a:cxn>
                <a:cxn ang="0">
                  <a:pos x="0" y="22"/>
                </a:cxn>
                <a:cxn ang="0">
                  <a:pos x="22" y="38"/>
                </a:cxn>
                <a:cxn ang="0">
                  <a:pos x="46" y="26"/>
                </a:cxn>
                <a:cxn ang="0">
                  <a:pos x="30" y="0"/>
                </a:cxn>
                <a:cxn ang="0">
                  <a:pos x="16" y="4"/>
                </a:cxn>
              </a:cxnLst>
              <a:rect l="0" t="0" r="r" b="b"/>
              <a:pathLst>
                <a:path w="46" h="38">
                  <a:moveTo>
                    <a:pt x="16" y="4"/>
                  </a:moveTo>
                  <a:lnTo>
                    <a:pt x="0" y="22"/>
                  </a:lnTo>
                  <a:lnTo>
                    <a:pt x="22" y="38"/>
                  </a:lnTo>
                  <a:lnTo>
                    <a:pt x="46" y="26"/>
                  </a:lnTo>
                  <a:lnTo>
                    <a:pt x="30" y="0"/>
                  </a:lnTo>
                  <a:lnTo>
                    <a:pt x="16" y="4"/>
                  </a:ln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14" name="Freeform 18"/>
            <p:cNvSpPr>
              <a:spLocks/>
            </p:cNvSpPr>
            <p:nvPr/>
          </p:nvSpPr>
          <p:spPr bwMode="invGray">
            <a:xfrm>
              <a:off x="1010" y="2353"/>
              <a:ext cx="39" cy="32"/>
            </a:xfrm>
            <a:custGeom>
              <a:avLst/>
              <a:gdLst/>
              <a:ahLst/>
              <a:cxnLst>
                <a:cxn ang="0">
                  <a:pos x="12" y="0"/>
                </a:cxn>
                <a:cxn ang="0">
                  <a:pos x="26" y="44"/>
                </a:cxn>
                <a:cxn ang="0">
                  <a:pos x="42" y="42"/>
                </a:cxn>
                <a:cxn ang="0">
                  <a:pos x="38" y="16"/>
                </a:cxn>
                <a:cxn ang="0">
                  <a:pos x="26" y="2"/>
                </a:cxn>
                <a:cxn ang="0">
                  <a:pos x="12" y="0"/>
                </a:cxn>
              </a:cxnLst>
              <a:rect l="0" t="0" r="r" b="b"/>
              <a:pathLst>
                <a:path w="52" h="44">
                  <a:moveTo>
                    <a:pt x="12" y="0"/>
                  </a:moveTo>
                  <a:cubicBezTo>
                    <a:pt x="16" y="14"/>
                    <a:pt x="18" y="32"/>
                    <a:pt x="26" y="44"/>
                  </a:cubicBezTo>
                  <a:cubicBezTo>
                    <a:pt x="31" y="43"/>
                    <a:pt x="37" y="44"/>
                    <a:pt x="42" y="42"/>
                  </a:cubicBezTo>
                  <a:cubicBezTo>
                    <a:pt x="52" y="38"/>
                    <a:pt x="48" y="19"/>
                    <a:pt x="38" y="16"/>
                  </a:cubicBezTo>
                  <a:cubicBezTo>
                    <a:pt x="33" y="9"/>
                    <a:pt x="34" y="5"/>
                    <a:pt x="26" y="2"/>
                  </a:cubicBezTo>
                  <a:cubicBezTo>
                    <a:pt x="4" y="4"/>
                    <a:pt x="0" y="8"/>
                    <a:pt x="12"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15" name="Freeform 19"/>
            <p:cNvSpPr>
              <a:spLocks/>
            </p:cNvSpPr>
            <p:nvPr/>
          </p:nvSpPr>
          <p:spPr bwMode="invGray">
            <a:xfrm>
              <a:off x="1792" y="2409"/>
              <a:ext cx="98" cy="74"/>
            </a:xfrm>
            <a:custGeom>
              <a:avLst/>
              <a:gdLst/>
              <a:ahLst/>
              <a:cxnLst>
                <a:cxn ang="0">
                  <a:pos x="97" y="0"/>
                </a:cxn>
                <a:cxn ang="0">
                  <a:pos x="79" y="8"/>
                </a:cxn>
                <a:cxn ang="0">
                  <a:pos x="53" y="24"/>
                </a:cxn>
                <a:cxn ang="0">
                  <a:pos x="39" y="40"/>
                </a:cxn>
                <a:cxn ang="0">
                  <a:pos x="21" y="52"/>
                </a:cxn>
                <a:cxn ang="0">
                  <a:pos x="63" y="82"/>
                </a:cxn>
                <a:cxn ang="0">
                  <a:pos x="79" y="94"/>
                </a:cxn>
                <a:cxn ang="0">
                  <a:pos x="85" y="92"/>
                </a:cxn>
                <a:cxn ang="0">
                  <a:pos x="89" y="86"/>
                </a:cxn>
                <a:cxn ang="0">
                  <a:pos x="97" y="98"/>
                </a:cxn>
                <a:cxn ang="0">
                  <a:pos x="123" y="86"/>
                </a:cxn>
                <a:cxn ang="0">
                  <a:pos x="129" y="74"/>
                </a:cxn>
                <a:cxn ang="0">
                  <a:pos x="101" y="40"/>
                </a:cxn>
                <a:cxn ang="0">
                  <a:pos x="115" y="24"/>
                </a:cxn>
                <a:cxn ang="0">
                  <a:pos x="111" y="4"/>
                </a:cxn>
                <a:cxn ang="0">
                  <a:pos x="97" y="0"/>
                </a:cxn>
              </a:cxnLst>
              <a:rect l="0" t="0" r="r" b="b"/>
              <a:pathLst>
                <a:path w="131" h="98">
                  <a:moveTo>
                    <a:pt x="97" y="0"/>
                  </a:moveTo>
                  <a:cubicBezTo>
                    <a:pt x="83" y="5"/>
                    <a:pt x="89" y="2"/>
                    <a:pt x="79" y="8"/>
                  </a:cubicBezTo>
                  <a:cubicBezTo>
                    <a:pt x="76" y="18"/>
                    <a:pt x="62" y="18"/>
                    <a:pt x="53" y="24"/>
                  </a:cubicBezTo>
                  <a:cubicBezTo>
                    <a:pt x="49" y="29"/>
                    <a:pt x="44" y="36"/>
                    <a:pt x="39" y="40"/>
                  </a:cubicBezTo>
                  <a:cubicBezTo>
                    <a:pt x="34" y="45"/>
                    <a:pt x="21" y="52"/>
                    <a:pt x="21" y="52"/>
                  </a:cubicBezTo>
                  <a:cubicBezTo>
                    <a:pt x="0" y="84"/>
                    <a:pt x="41" y="75"/>
                    <a:pt x="63" y="82"/>
                  </a:cubicBezTo>
                  <a:cubicBezTo>
                    <a:pt x="68" y="89"/>
                    <a:pt x="71" y="91"/>
                    <a:pt x="79" y="94"/>
                  </a:cubicBezTo>
                  <a:cubicBezTo>
                    <a:pt x="81" y="93"/>
                    <a:pt x="83" y="93"/>
                    <a:pt x="85" y="92"/>
                  </a:cubicBezTo>
                  <a:cubicBezTo>
                    <a:pt x="87" y="90"/>
                    <a:pt x="87" y="85"/>
                    <a:pt x="89" y="86"/>
                  </a:cubicBezTo>
                  <a:cubicBezTo>
                    <a:pt x="93" y="88"/>
                    <a:pt x="97" y="98"/>
                    <a:pt x="97" y="98"/>
                  </a:cubicBezTo>
                  <a:cubicBezTo>
                    <a:pt x="112" y="95"/>
                    <a:pt x="111" y="90"/>
                    <a:pt x="123" y="86"/>
                  </a:cubicBezTo>
                  <a:cubicBezTo>
                    <a:pt x="124" y="82"/>
                    <a:pt x="128" y="78"/>
                    <a:pt x="129" y="74"/>
                  </a:cubicBezTo>
                  <a:cubicBezTo>
                    <a:pt x="131" y="61"/>
                    <a:pt x="108" y="47"/>
                    <a:pt x="101" y="40"/>
                  </a:cubicBezTo>
                  <a:cubicBezTo>
                    <a:pt x="103" y="33"/>
                    <a:pt x="115" y="24"/>
                    <a:pt x="115" y="24"/>
                  </a:cubicBezTo>
                  <a:cubicBezTo>
                    <a:pt x="121" y="15"/>
                    <a:pt x="124" y="8"/>
                    <a:pt x="111" y="4"/>
                  </a:cubicBezTo>
                  <a:cubicBezTo>
                    <a:pt x="101" y="7"/>
                    <a:pt x="97" y="13"/>
                    <a:pt x="97"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16" name="Freeform 20"/>
            <p:cNvSpPr>
              <a:spLocks/>
            </p:cNvSpPr>
            <p:nvPr/>
          </p:nvSpPr>
          <p:spPr bwMode="invGray">
            <a:xfrm>
              <a:off x="1318" y="2793"/>
              <a:ext cx="158" cy="84"/>
            </a:xfrm>
            <a:custGeom>
              <a:avLst/>
              <a:gdLst/>
              <a:ahLst/>
              <a:cxnLst>
                <a:cxn ang="0">
                  <a:pos x="47" y="12"/>
                </a:cxn>
                <a:cxn ang="0">
                  <a:pos x="17" y="12"/>
                </a:cxn>
                <a:cxn ang="0">
                  <a:pos x="5" y="16"/>
                </a:cxn>
                <a:cxn ang="0">
                  <a:pos x="25" y="52"/>
                </a:cxn>
                <a:cxn ang="0">
                  <a:pos x="51" y="44"/>
                </a:cxn>
                <a:cxn ang="0">
                  <a:pos x="93" y="54"/>
                </a:cxn>
                <a:cxn ang="0">
                  <a:pos x="111" y="60"/>
                </a:cxn>
                <a:cxn ang="0">
                  <a:pos x="133" y="88"/>
                </a:cxn>
                <a:cxn ang="0">
                  <a:pos x="141" y="112"/>
                </a:cxn>
                <a:cxn ang="0">
                  <a:pos x="157" y="100"/>
                </a:cxn>
                <a:cxn ang="0">
                  <a:pos x="169" y="96"/>
                </a:cxn>
                <a:cxn ang="0">
                  <a:pos x="187" y="102"/>
                </a:cxn>
                <a:cxn ang="0">
                  <a:pos x="195" y="80"/>
                </a:cxn>
                <a:cxn ang="0">
                  <a:pos x="153" y="54"/>
                </a:cxn>
                <a:cxn ang="0">
                  <a:pos x="105" y="20"/>
                </a:cxn>
                <a:cxn ang="0">
                  <a:pos x="53" y="26"/>
                </a:cxn>
                <a:cxn ang="0">
                  <a:pos x="47" y="12"/>
                </a:cxn>
              </a:cxnLst>
              <a:rect l="0" t="0" r="r" b="b"/>
              <a:pathLst>
                <a:path w="212" h="112">
                  <a:moveTo>
                    <a:pt x="47" y="12"/>
                  </a:moveTo>
                  <a:cubicBezTo>
                    <a:pt x="39" y="0"/>
                    <a:pt x="28" y="7"/>
                    <a:pt x="17" y="12"/>
                  </a:cubicBezTo>
                  <a:cubicBezTo>
                    <a:pt x="13" y="14"/>
                    <a:pt x="5" y="16"/>
                    <a:pt x="5" y="16"/>
                  </a:cubicBezTo>
                  <a:cubicBezTo>
                    <a:pt x="0" y="31"/>
                    <a:pt x="10" y="48"/>
                    <a:pt x="25" y="52"/>
                  </a:cubicBezTo>
                  <a:cubicBezTo>
                    <a:pt x="37" y="50"/>
                    <a:pt x="41" y="47"/>
                    <a:pt x="51" y="44"/>
                  </a:cubicBezTo>
                  <a:cubicBezTo>
                    <a:pt x="65" y="53"/>
                    <a:pt x="76" y="53"/>
                    <a:pt x="93" y="54"/>
                  </a:cubicBezTo>
                  <a:cubicBezTo>
                    <a:pt x="99" y="56"/>
                    <a:pt x="111" y="60"/>
                    <a:pt x="111" y="60"/>
                  </a:cubicBezTo>
                  <a:cubicBezTo>
                    <a:pt x="120" y="69"/>
                    <a:pt x="129" y="75"/>
                    <a:pt x="133" y="88"/>
                  </a:cubicBezTo>
                  <a:cubicBezTo>
                    <a:pt x="125" y="100"/>
                    <a:pt x="126" y="107"/>
                    <a:pt x="141" y="112"/>
                  </a:cubicBezTo>
                  <a:cubicBezTo>
                    <a:pt x="145" y="106"/>
                    <a:pt x="150" y="103"/>
                    <a:pt x="157" y="100"/>
                  </a:cubicBezTo>
                  <a:cubicBezTo>
                    <a:pt x="161" y="98"/>
                    <a:pt x="169" y="96"/>
                    <a:pt x="169" y="96"/>
                  </a:cubicBezTo>
                  <a:cubicBezTo>
                    <a:pt x="175" y="98"/>
                    <a:pt x="187" y="102"/>
                    <a:pt x="187" y="102"/>
                  </a:cubicBezTo>
                  <a:cubicBezTo>
                    <a:pt x="203" y="100"/>
                    <a:pt x="212" y="94"/>
                    <a:pt x="195" y="80"/>
                  </a:cubicBezTo>
                  <a:cubicBezTo>
                    <a:pt x="183" y="70"/>
                    <a:pt x="165" y="66"/>
                    <a:pt x="153" y="54"/>
                  </a:cubicBezTo>
                  <a:cubicBezTo>
                    <a:pt x="141" y="42"/>
                    <a:pt x="122" y="26"/>
                    <a:pt x="105" y="20"/>
                  </a:cubicBezTo>
                  <a:cubicBezTo>
                    <a:pt x="85" y="21"/>
                    <a:pt x="71" y="20"/>
                    <a:pt x="53" y="26"/>
                  </a:cubicBezTo>
                  <a:cubicBezTo>
                    <a:pt x="47" y="24"/>
                    <a:pt x="33" y="12"/>
                    <a:pt x="47" y="12"/>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17" name="Freeform 21"/>
            <p:cNvSpPr>
              <a:spLocks/>
            </p:cNvSpPr>
            <p:nvPr/>
          </p:nvSpPr>
          <p:spPr bwMode="invGray">
            <a:xfrm>
              <a:off x="1448" y="2857"/>
              <a:ext cx="99" cy="41"/>
            </a:xfrm>
            <a:custGeom>
              <a:avLst/>
              <a:gdLst/>
              <a:ahLst/>
              <a:cxnLst>
                <a:cxn ang="0">
                  <a:pos x="57" y="0"/>
                </a:cxn>
                <a:cxn ang="0">
                  <a:pos x="43" y="6"/>
                </a:cxn>
                <a:cxn ang="0">
                  <a:pos x="31" y="30"/>
                </a:cxn>
                <a:cxn ang="0">
                  <a:pos x="15" y="34"/>
                </a:cxn>
                <a:cxn ang="0">
                  <a:pos x="3" y="42"/>
                </a:cxn>
                <a:cxn ang="0">
                  <a:pos x="13" y="54"/>
                </a:cxn>
                <a:cxn ang="0">
                  <a:pos x="133" y="34"/>
                </a:cxn>
                <a:cxn ang="0">
                  <a:pos x="123" y="16"/>
                </a:cxn>
                <a:cxn ang="0">
                  <a:pos x="105" y="8"/>
                </a:cxn>
                <a:cxn ang="0">
                  <a:pos x="101" y="24"/>
                </a:cxn>
                <a:cxn ang="0">
                  <a:pos x="89" y="18"/>
                </a:cxn>
                <a:cxn ang="0">
                  <a:pos x="67" y="14"/>
                </a:cxn>
                <a:cxn ang="0">
                  <a:pos x="57" y="0"/>
                </a:cxn>
              </a:cxnLst>
              <a:rect l="0" t="0" r="r" b="b"/>
              <a:pathLst>
                <a:path w="133" h="54">
                  <a:moveTo>
                    <a:pt x="57" y="0"/>
                  </a:moveTo>
                  <a:cubicBezTo>
                    <a:pt x="53" y="3"/>
                    <a:pt x="46" y="2"/>
                    <a:pt x="43" y="6"/>
                  </a:cubicBezTo>
                  <a:cubicBezTo>
                    <a:pt x="36" y="14"/>
                    <a:pt x="43" y="26"/>
                    <a:pt x="31" y="30"/>
                  </a:cubicBezTo>
                  <a:cubicBezTo>
                    <a:pt x="26" y="32"/>
                    <a:pt x="20" y="31"/>
                    <a:pt x="15" y="34"/>
                  </a:cubicBezTo>
                  <a:cubicBezTo>
                    <a:pt x="11" y="36"/>
                    <a:pt x="3" y="42"/>
                    <a:pt x="3" y="42"/>
                  </a:cubicBezTo>
                  <a:cubicBezTo>
                    <a:pt x="0" y="51"/>
                    <a:pt x="5" y="51"/>
                    <a:pt x="13" y="54"/>
                  </a:cubicBezTo>
                  <a:cubicBezTo>
                    <a:pt x="51" y="51"/>
                    <a:pt x="97" y="46"/>
                    <a:pt x="133" y="34"/>
                  </a:cubicBezTo>
                  <a:cubicBezTo>
                    <a:pt x="129" y="28"/>
                    <a:pt x="128" y="21"/>
                    <a:pt x="123" y="16"/>
                  </a:cubicBezTo>
                  <a:cubicBezTo>
                    <a:pt x="118" y="11"/>
                    <a:pt x="105" y="8"/>
                    <a:pt x="105" y="8"/>
                  </a:cubicBezTo>
                  <a:cubicBezTo>
                    <a:pt x="84" y="13"/>
                    <a:pt x="106" y="19"/>
                    <a:pt x="101" y="24"/>
                  </a:cubicBezTo>
                  <a:cubicBezTo>
                    <a:pt x="99" y="26"/>
                    <a:pt x="89" y="18"/>
                    <a:pt x="89" y="18"/>
                  </a:cubicBezTo>
                  <a:cubicBezTo>
                    <a:pt x="83" y="15"/>
                    <a:pt x="73" y="15"/>
                    <a:pt x="67" y="14"/>
                  </a:cubicBezTo>
                  <a:cubicBezTo>
                    <a:pt x="58" y="8"/>
                    <a:pt x="62" y="12"/>
                    <a:pt x="57"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18" name="Freeform 22"/>
            <p:cNvSpPr>
              <a:spLocks/>
            </p:cNvSpPr>
            <p:nvPr/>
          </p:nvSpPr>
          <p:spPr bwMode="invGray">
            <a:xfrm>
              <a:off x="1553" y="2883"/>
              <a:ext cx="38" cy="18"/>
            </a:xfrm>
            <a:custGeom>
              <a:avLst/>
              <a:gdLst/>
              <a:ahLst/>
              <a:cxnLst>
                <a:cxn ang="0">
                  <a:pos x="13" y="0"/>
                </a:cxn>
                <a:cxn ang="0">
                  <a:pos x="7" y="18"/>
                </a:cxn>
                <a:cxn ang="0">
                  <a:pos x="27" y="24"/>
                </a:cxn>
                <a:cxn ang="0">
                  <a:pos x="33" y="4"/>
                </a:cxn>
                <a:cxn ang="0">
                  <a:pos x="13" y="0"/>
                </a:cxn>
              </a:cxnLst>
              <a:rect l="0" t="0" r="r" b="b"/>
              <a:pathLst>
                <a:path w="51" h="24">
                  <a:moveTo>
                    <a:pt x="13" y="0"/>
                  </a:moveTo>
                  <a:cubicBezTo>
                    <a:pt x="12" y="2"/>
                    <a:pt x="0" y="12"/>
                    <a:pt x="7" y="18"/>
                  </a:cubicBezTo>
                  <a:cubicBezTo>
                    <a:pt x="12" y="22"/>
                    <a:pt x="27" y="24"/>
                    <a:pt x="27" y="24"/>
                  </a:cubicBezTo>
                  <a:cubicBezTo>
                    <a:pt x="44" y="22"/>
                    <a:pt x="51" y="16"/>
                    <a:pt x="33" y="4"/>
                  </a:cubicBezTo>
                  <a:cubicBezTo>
                    <a:pt x="29" y="1"/>
                    <a:pt x="14" y="0"/>
                    <a:pt x="13"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19" name="Freeform 23"/>
            <p:cNvSpPr>
              <a:spLocks/>
            </p:cNvSpPr>
            <p:nvPr/>
          </p:nvSpPr>
          <p:spPr bwMode="invGray">
            <a:xfrm>
              <a:off x="1609" y="2886"/>
              <a:ext cx="12" cy="25"/>
            </a:xfrm>
            <a:custGeom>
              <a:avLst/>
              <a:gdLst/>
              <a:ahLst/>
              <a:cxnLst>
                <a:cxn ang="0">
                  <a:pos x="14" y="0"/>
                </a:cxn>
                <a:cxn ang="0">
                  <a:pos x="0" y="14"/>
                </a:cxn>
                <a:cxn ang="0">
                  <a:pos x="16" y="34"/>
                </a:cxn>
                <a:cxn ang="0">
                  <a:pos x="12" y="18"/>
                </a:cxn>
                <a:cxn ang="0">
                  <a:pos x="16" y="6"/>
                </a:cxn>
                <a:cxn ang="0">
                  <a:pos x="14" y="0"/>
                </a:cxn>
              </a:cxnLst>
              <a:rect l="0" t="0" r="r" b="b"/>
              <a:pathLst>
                <a:path w="16" h="34">
                  <a:moveTo>
                    <a:pt x="14" y="0"/>
                  </a:moveTo>
                  <a:cubicBezTo>
                    <a:pt x="5" y="3"/>
                    <a:pt x="2" y="4"/>
                    <a:pt x="0" y="14"/>
                  </a:cubicBezTo>
                  <a:cubicBezTo>
                    <a:pt x="3" y="26"/>
                    <a:pt x="4" y="30"/>
                    <a:pt x="16" y="34"/>
                  </a:cubicBezTo>
                  <a:cubicBezTo>
                    <a:pt x="15" y="29"/>
                    <a:pt x="11" y="23"/>
                    <a:pt x="12" y="18"/>
                  </a:cubicBezTo>
                  <a:cubicBezTo>
                    <a:pt x="12" y="14"/>
                    <a:pt x="16" y="6"/>
                    <a:pt x="16" y="6"/>
                  </a:cubicBezTo>
                  <a:cubicBezTo>
                    <a:pt x="9" y="1"/>
                    <a:pt x="8" y="3"/>
                    <a:pt x="14"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20" name="Freeform 24"/>
            <p:cNvSpPr>
              <a:spLocks/>
            </p:cNvSpPr>
            <p:nvPr/>
          </p:nvSpPr>
          <p:spPr bwMode="invGray">
            <a:xfrm>
              <a:off x="1426" y="2040"/>
              <a:ext cx="180" cy="88"/>
            </a:xfrm>
            <a:custGeom>
              <a:avLst/>
              <a:gdLst/>
              <a:ahLst/>
              <a:cxnLst>
                <a:cxn ang="0">
                  <a:pos x="64" y="1"/>
                </a:cxn>
                <a:cxn ang="0">
                  <a:pos x="24" y="31"/>
                </a:cxn>
                <a:cxn ang="0">
                  <a:pos x="6" y="37"/>
                </a:cxn>
                <a:cxn ang="0">
                  <a:pos x="0" y="39"/>
                </a:cxn>
                <a:cxn ang="0">
                  <a:pos x="26" y="59"/>
                </a:cxn>
                <a:cxn ang="0">
                  <a:pos x="38" y="63"/>
                </a:cxn>
                <a:cxn ang="0">
                  <a:pos x="68" y="47"/>
                </a:cxn>
                <a:cxn ang="0">
                  <a:pos x="80" y="43"/>
                </a:cxn>
                <a:cxn ang="0">
                  <a:pos x="82" y="55"/>
                </a:cxn>
                <a:cxn ang="0">
                  <a:pos x="64" y="61"/>
                </a:cxn>
                <a:cxn ang="0">
                  <a:pos x="72" y="73"/>
                </a:cxn>
                <a:cxn ang="0">
                  <a:pos x="40" y="87"/>
                </a:cxn>
                <a:cxn ang="0">
                  <a:pos x="70" y="109"/>
                </a:cxn>
                <a:cxn ang="0">
                  <a:pos x="82" y="113"/>
                </a:cxn>
                <a:cxn ang="0">
                  <a:pos x="118" y="103"/>
                </a:cxn>
                <a:cxn ang="0">
                  <a:pos x="150" y="105"/>
                </a:cxn>
                <a:cxn ang="0">
                  <a:pos x="168" y="117"/>
                </a:cxn>
                <a:cxn ang="0">
                  <a:pos x="204" y="109"/>
                </a:cxn>
                <a:cxn ang="0">
                  <a:pos x="224" y="103"/>
                </a:cxn>
                <a:cxn ang="0">
                  <a:pos x="222" y="77"/>
                </a:cxn>
                <a:cxn ang="0">
                  <a:pos x="234" y="69"/>
                </a:cxn>
                <a:cxn ang="0">
                  <a:pos x="238" y="47"/>
                </a:cxn>
                <a:cxn ang="0">
                  <a:pos x="210" y="57"/>
                </a:cxn>
                <a:cxn ang="0">
                  <a:pos x="200" y="43"/>
                </a:cxn>
                <a:cxn ang="0">
                  <a:pos x="172" y="45"/>
                </a:cxn>
                <a:cxn ang="0">
                  <a:pos x="134" y="9"/>
                </a:cxn>
                <a:cxn ang="0">
                  <a:pos x="94" y="11"/>
                </a:cxn>
                <a:cxn ang="0">
                  <a:pos x="82" y="1"/>
                </a:cxn>
                <a:cxn ang="0">
                  <a:pos x="64" y="1"/>
                </a:cxn>
              </a:cxnLst>
              <a:rect l="0" t="0" r="r" b="b"/>
              <a:pathLst>
                <a:path w="240" h="117">
                  <a:moveTo>
                    <a:pt x="64" y="1"/>
                  </a:moveTo>
                  <a:cubicBezTo>
                    <a:pt x="57" y="21"/>
                    <a:pt x="44" y="24"/>
                    <a:pt x="24" y="31"/>
                  </a:cubicBezTo>
                  <a:cubicBezTo>
                    <a:pt x="18" y="33"/>
                    <a:pt x="12" y="35"/>
                    <a:pt x="6" y="37"/>
                  </a:cubicBezTo>
                  <a:cubicBezTo>
                    <a:pt x="4" y="38"/>
                    <a:pt x="0" y="39"/>
                    <a:pt x="0" y="39"/>
                  </a:cubicBezTo>
                  <a:cubicBezTo>
                    <a:pt x="3" y="55"/>
                    <a:pt x="12" y="54"/>
                    <a:pt x="26" y="59"/>
                  </a:cubicBezTo>
                  <a:cubicBezTo>
                    <a:pt x="30" y="60"/>
                    <a:pt x="38" y="63"/>
                    <a:pt x="38" y="63"/>
                  </a:cubicBezTo>
                  <a:cubicBezTo>
                    <a:pt x="50" y="59"/>
                    <a:pt x="57" y="54"/>
                    <a:pt x="68" y="47"/>
                  </a:cubicBezTo>
                  <a:cubicBezTo>
                    <a:pt x="72" y="45"/>
                    <a:pt x="80" y="43"/>
                    <a:pt x="80" y="43"/>
                  </a:cubicBezTo>
                  <a:cubicBezTo>
                    <a:pt x="82" y="46"/>
                    <a:pt x="88" y="51"/>
                    <a:pt x="82" y="55"/>
                  </a:cubicBezTo>
                  <a:cubicBezTo>
                    <a:pt x="77" y="59"/>
                    <a:pt x="64" y="61"/>
                    <a:pt x="64" y="61"/>
                  </a:cubicBezTo>
                  <a:cubicBezTo>
                    <a:pt x="58" y="70"/>
                    <a:pt x="63" y="70"/>
                    <a:pt x="72" y="73"/>
                  </a:cubicBezTo>
                  <a:cubicBezTo>
                    <a:pt x="77" y="88"/>
                    <a:pt x="50" y="86"/>
                    <a:pt x="40" y="87"/>
                  </a:cubicBezTo>
                  <a:cubicBezTo>
                    <a:pt x="47" y="94"/>
                    <a:pt x="60" y="106"/>
                    <a:pt x="70" y="109"/>
                  </a:cubicBezTo>
                  <a:cubicBezTo>
                    <a:pt x="74" y="110"/>
                    <a:pt x="82" y="113"/>
                    <a:pt x="82" y="113"/>
                  </a:cubicBezTo>
                  <a:cubicBezTo>
                    <a:pt x="99" y="111"/>
                    <a:pt x="104" y="108"/>
                    <a:pt x="118" y="103"/>
                  </a:cubicBezTo>
                  <a:cubicBezTo>
                    <a:pt x="129" y="104"/>
                    <a:pt x="140" y="103"/>
                    <a:pt x="150" y="105"/>
                  </a:cubicBezTo>
                  <a:cubicBezTo>
                    <a:pt x="157" y="107"/>
                    <a:pt x="168" y="117"/>
                    <a:pt x="168" y="117"/>
                  </a:cubicBezTo>
                  <a:cubicBezTo>
                    <a:pt x="193" y="115"/>
                    <a:pt x="188" y="116"/>
                    <a:pt x="204" y="109"/>
                  </a:cubicBezTo>
                  <a:cubicBezTo>
                    <a:pt x="210" y="106"/>
                    <a:pt x="224" y="103"/>
                    <a:pt x="224" y="103"/>
                  </a:cubicBezTo>
                  <a:cubicBezTo>
                    <a:pt x="223" y="98"/>
                    <a:pt x="217" y="82"/>
                    <a:pt x="222" y="77"/>
                  </a:cubicBezTo>
                  <a:cubicBezTo>
                    <a:pt x="225" y="73"/>
                    <a:pt x="234" y="69"/>
                    <a:pt x="234" y="69"/>
                  </a:cubicBezTo>
                  <a:cubicBezTo>
                    <a:pt x="237" y="59"/>
                    <a:pt x="240" y="59"/>
                    <a:pt x="238" y="47"/>
                  </a:cubicBezTo>
                  <a:cubicBezTo>
                    <a:pt x="228" y="49"/>
                    <a:pt x="219" y="51"/>
                    <a:pt x="210" y="57"/>
                  </a:cubicBezTo>
                  <a:cubicBezTo>
                    <a:pt x="201" y="71"/>
                    <a:pt x="201" y="50"/>
                    <a:pt x="200" y="43"/>
                  </a:cubicBezTo>
                  <a:cubicBezTo>
                    <a:pt x="189" y="45"/>
                    <a:pt x="182" y="48"/>
                    <a:pt x="172" y="45"/>
                  </a:cubicBezTo>
                  <a:cubicBezTo>
                    <a:pt x="161" y="34"/>
                    <a:pt x="148" y="14"/>
                    <a:pt x="134" y="9"/>
                  </a:cubicBezTo>
                  <a:cubicBezTo>
                    <a:pt x="119" y="11"/>
                    <a:pt x="108" y="13"/>
                    <a:pt x="94" y="11"/>
                  </a:cubicBezTo>
                  <a:cubicBezTo>
                    <a:pt x="92" y="9"/>
                    <a:pt x="85" y="2"/>
                    <a:pt x="82" y="1"/>
                  </a:cubicBezTo>
                  <a:cubicBezTo>
                    <a:pt x="74" y="0"/>
                    <a:pt x="72" y="9"/>
                    <a:pt x="64" y="1"/>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21" name="Freeform 25"/>
            <p:cNvSpPr>
              <a:spLocks/>
            </p:cNvSpPr>
            <p:nvPr/>
          </p:nvSpPr>
          <p:spPr bwMode="invGray">
            <a:xfrm>
              <a:off x="1506" y="1999"/>
              <a:ext cx="146" cy="60"/>
            </a:xfrm>
            <a:custGeom>
              <a:avLst/>
              <a:gdLst/>
              <a:ahLst/>
              <a:cxnLst>
                <a:cxn ang="0">
                  <a:pos x="97" y="10"/>
                </a:cxn>
                <a:cxn ang="0">
                  <a:pos x="13" y="24"/>
                </a:cxn>
                <a:cxn ang="0">
                  <a:pos x="9" y="34"/>
                </a:cxn>
                <a:cxn ang="0">
                  <a:pos x="57" y="52"/>
                </a:cxn>
                <a:cxn ang="0">
                  <a:pos x="135" y="74"/>
                </a:cxn>
                <a:cxn ang="0">
                  <a:pos x="175" y="68"/>
                </a:cxn>
                <a:cxn ang="0">
                  <a:pos x="187" y="64"/>
                </a:cxn>
                <a:cxn ang="0">
                  <a:pos x="175" y="44"/>
                </a:cxn>
                <a:cxn ang="0">
                  <a:pos x="163" y="36"/>
                </a:cxn>
                <a:cxn ang="0">
                  <a:pos x="129" y="26"/>
                </a:cxn>
                <a:cxn ang="0">
                  <a:pos x="97" y="10"/>
                </a:cxn>
              </a:cxnLst>
              <a:rect l="0" t="0" r="r" b="b"/>
              <a:pathLst>
                <a:path w="194" h="80">
                  <a:moveTo>
                    <a:pt x="97" y="10"/>
                  </a:moveTo>
                  <a:cubicBezTo>
                    <a:pt x="70" y="19"/>
                    <a:pt x="42" y="22"/>
                    <a:pt x="13" y="24"/>
                  </a:cubicBezTo>
                  <a:cubicBezTo>
                    <a:pt x="9" y="25"/>
                    <a:pt x="0" y="26"/>
                    <a:pt x="9" y="34"/>
                  </a:cubicBezTo>
                  <a:cubicBezTo>
                    <a:pt x="21" y="44"/>
                    <a:pt x="43" y="43"/>
                    <a:pt x="57" y="52"/>
                  </a:cubicBezTo>
                  <a:cubicBezTo>
                    <a:pt x="75" y="80"/>
                    <a:pt x="104" y="73"/>
                    <a:pt x="135" y="74"/>
                  </a:cubicBezTo>
                  <a:cubicBezTo>
                    <a:pt x="153" y="73"/>
                    <a:pt x="159" y="73"/>
                    <a:pt x="175" y="68"/>
                  </a:cubicBezTo>
                  <a:cubicBezTo>
                    <a:pt x="179" y="67"/>
                    <a:pt x="187" y="64"/>
                    <a:pt x="187" y="64"/>
                  </a:cubicBezTo>
                  <a:cubicBezTo>
                    <a:pt x="194" y="53"/>
                    <a:pt x="184" y="49"/>
                    <a:pt x="175" y="44"/>
                  </a:cubicBezTo>
                  <a:cubicBezTo>
                    <a:pt x="171" y="42"/>
                    <a:pt x="163" y="36"/>
                    <a:pt x="163" y="36"/>
                  </a:cubicBezTo>
                  <a:cubicBezTo>
                    <a:pt x="140" y="41"/>
                    <a:pt x="147" y="38"/>
                    <a:pt x="129" y="26"/>
                  </a:cubicBezTo>
                  <a:cubicBezTo>
                    <a:pt x="123" y="17"/>
                    <a:pt x="107" y="0"/>
                    <a:pt x="97" y="1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22" name="Freeform 26"/>
            <p:cNvSpPr>
              <a:spLocks/>
            </p:cNvSpPr>
            <p:nvPr/>
          </p:nvSpPr>
          <p:spPr bwMode="invGray">
            <a:xfrm>
              <a:off x="1711" y="2069"/>
              <a:ext cx="233" cy="190"/>
            </a:xfrm>
            <a:custGeom>
              <a:avLst/>
              <a:gdLst/>
              <a:ahLst/>
              <a:cxnLst>
                <a:cxn ang="0">
                  <a:pos x="67" y="9"/>
                </a:cxn>
                <a:cxn ang="0">
                  <a:pos x="51" y="23"/>
                </a:cxn>
                <a:cxn ang="0">
                  <a:pos x="21" y="39"/>
                </a:cxn>
                <a:cxn ang="0">
                  <a:pos x="53" y="77"/>
                </a:cxn>
                <a:cxn ang="0">
                  <a:pos x="79" y="85"/>
                </a:cxn>
                <a:cxn ang="0">
                  <a:pos x="103" y="99"/>
                </a:cxn>
                <a:cxn ang="0">
                  <a:pos x="127" y="85"/>
                </a:cxn>
                <a:cxn ang="0">
                  <a:pos x="143" y="101"/>
                </a:cxn>
                <a:cxn ang="0">
                  <a:pos x="149" y="127"/>
                </a:cxn>
                <a:cxn ang="0">
                  <a:pos x="115" y="151"/>
                </a:cxn>
                <a:cxn ang="0">
                  <a:pos x="89" y="173"/>
                </a:cxn>
                <a:cxn ang="0">
                  <a:pos x="69" y="169"/>
                </a:cxn>
                <a:cxn ang="0">
                  <a:pos x="57" y="165"/>
                </a:cxn>
                <a:cxn ang="0">
                  <a:pos x="43" y="187"/>
                </a:cxn>
                <a:cxn ang="0">
                  <a:pos x="39" y="199"/>
                </a:cxn>
                <a:cxn ang="0">
                  <a:pos x="73" y="205"/>
                </a:cxn>
                <a:cxn ang="0">
                  <a:pos x="95" y="203"/>
                </a:cxn>
                <a:cxn ang="0">
                  <a:pos x="115" y="231"/>
                </a:cxn>
                <a:cxn ang="0">
                  <a:pos x="127" y="235"/>
                </a:cxn>
                <a:cxn ang="0">
                  <a:pos x="139" y="239"/>
                </a:cxn>
                <a:cxn ang="0">
                  <a:pos x="155" y="251"/>
                </a:cxn>
                <a:cxn ang="0">
                  <a:pos x="181" y="237"/>
                </a:cxn>
                <a:cxn ang="0">
                  <a:pos x="203" y="235"/>
                </a:cxn>
                <a:cxn ang="0">
                  <a:pos x="229" y="213"/>
                </a:cxn>
                <a:cxn ang="0">
                  <a:pos x="225" y="185"/>
                </a:cxn>
                <a:cxn ang="0">
                  <a:pos x="217" y="173"/>
                </a:cxn>
                <a:cxn ang="0">
                  <a:pos x="233" y="167"/>
                </a:cxn>
                <a:cxn ang="0">
                  <a:pos x="245" y="183"/>
                </a:cxn>
                <a:cxn ang="0">
                  <a:pos x="247" y="197"/>
                </a:cxn>
                <a:cxn ang="0">
                  <a:pos x="261" y="193"/>
                </a:cxn>
                <a:cxn ang="0">
                  <a:pos x="303" y="169"/>
                </a:cxn>
                <a:cxn ang="0">
                  <a:pos x="293" y="147"/>
                </a:cxn>
                <a:cxn ang="0">
                  <a:pos x="259" y="123"/>
                </a:cxn>
                <a:cxn ang="0">
                  <a:pos x="265" y="107"/>
                </a:cxn>
                <a:cxn ang="0">
                  <a:pos x="277" y="103"/>
                </a:cxn>
                <a:cxn ang="0">
                  <a:pos x="253" y="63"/>
                </a:cxn>
                <a:cxn ang="0">
                  <a:pos x="233" y="59"/>
                </a:cxn>
                <a:cxn ang="0">
                  <a:pos x="221" y="55"/>
                </a:cxn>
                <a:cxn ang="0">
                  <a:pos x="201" y="33"/>
                </a:cxn>
                <a:cxn ang="0">
                  <a:pos x="155" y="45"/>
                </a:cxn>
                <a:cxn ang="0">
                  <a:pos x="167" y="25"/>
                </a:cxn>
                <a:cxn ang="0">
                  <a:pos x="139" y="17"/>
                </a:cxn>
                <a:cxn ang="0">
                  <a:pos x="119" y="19"/>
                </a:cxn>
                <a:cxn ang="0">
                  <a:pos x="67" y="9"/>
                </a:cxn>
              </a:cxnLst>
              <a:rect l="0" t="0" r="r" b="b"/>
              <a:pathLst>
                <a:path w="310" h="254">
                  <a:moveTo>
                    <a:pt x="67" y="9"/>
                  </a:moveTo>
                  <a:cubicBezTo>
                    <a:pt x="63" y="15"/>
                    <a:pt x="51" y="23"/>
                    <a:pt x="51" y="23"/>
                  </a:cubicBezTo>
                  <a:cubicBezTo>
                    <a:pt x="43" y="34"/>
                    <a:pt x="33" y="35"/>
                    <a:pt x="21" y="39"/>
                  </a:cubicBezTo>
                  <a:cubicBezTo>
                    <a:pt x="0" y="71"/>
                    <a:pt x="30" y="74"/>
                    <a:pt x="53" y="77"/>
                  </a:cubicBezTo>
                  <a:cubicBezTo>
                    <a:pt x="61" y="89"/>
                    <a:pt x="63" y="87"/>
                    <a:pt x="79" y="85"/>
                  </a:cubicBezTo>
                  <a:cubicBezTo>
                    <a:pt x="88" y="88"/>
                    <a:pt x="93" y="96"/>
                    <a:pt x="103" y="99"/>
                  </a:cubicBezTo>
                  <a:cubicBezTo>
                    <a:pt x="117" y="96"/>
                    <a:pt x="116" y="89"/>
                    <a:pt x="127" y="85"/>
                  </a:cubicBezTo>
                  <a:cubicBezTo>
                    <a:pt x="134" y="90"/>
                    <a:pt x="138" y="94"/>
                    <a:pt x="143" y="101"/>
                  </a:cubicBezTo>
                  <a:cubicBezTo>
                    <a:pt x="140" y="116"/>
                    <a:pt x="134" y="117"/>
                    <a:pt x="149" y="127"/>
                  </a:cubicBezTo>
                  <a:cubicBezTo>
                    <a:pt x="161" y="144"/>
                    <a:pt x="126" y="147"/>
                    <a:pt x="115" y="151"/>
                  </a:cubicBezTo>
                  <a:cubicBezTo>
                    <a:pt x="109" y="160"/>
                    <a:pt x="100" y="169"/>
                    <a:pt x="89" y="173"/>
                  </a:cubicBezTo>
                  <a:cubicBezTo>
                    <a:pt x="81" y="172"/>
                    <a:pt x="76" y="171"/>
                    <a:pt x="69" y="169"/>
                  </a:cubicBezTo>
                  <a:cubicBezTo>
                    <a:pt x="65" y="168"/>
                    <a:pt x="57" y="165"/>
                    <a:pt x="57" y="165"/>
                  </a:cubicBezTo>
                  <a:cubicBezTo>
                    <a:pt x="46" y="169"/>
                    <a:pt x="46" y="177"/>
                    <a:pt x="43" y="187"/>
                  </a:cubicBezTo>
                  <a:cubicBezTo>
                    <a:pt x="42" y="191"/>
                    <a:pt x="39" y="199"/>
                    <a:pt x="39" y="199"/>
                  </a:cubicBezTo>
                  <a:cubicBezTo>
                    <a:pt x="50" y="203"/>
                    <a:pt x="61" y="204"/>
                    <a:pt x="73" y="205"/>
                  </a:cubicBezTo>
                  <a:cubicBezTo>
                    <a:pt x="82" y="203"/>
                    <a:pt x="86" y="201"/>
                    <a:pt x="95" y="203"/>
                  </a:cubicBezTo>
                  <a:cubicBezTo>
                    <a:pt x="107" y="211"/>
                    <a:pt x="111" y="218"/>
                    <a:pt x="115" y="231"/>
                  </a:cubicBezTo>
                  <a:cubicBezTo>
                    <a:pt x="116" y="235"/>
                    <a:pt x="123" y="234"/>
                    <a:pt x="127" y="235"/>
                  </a:cubicBezTo>
                  <a:cubicBezTo>
                    <a:pt x="131" y="236"/>
                    <a:pt x="139" y="239"/>
                    <a:pt x="139" y="239"/>
                  </a:cubicBezTo>
                  <a:cubicBezTo>
                    <a:pt x="144" y="246"/>
                    <a:pt x="147" y="248"/>
                    <a:pt x="155" y="251"/>
                  </a:cubicBezTo>
                  <a:cubicBezTo>
                    <a:pt x="169" y="250"/>
                    <a:pt x="187" y="254"/>
                    <a:pt x="181" y="237"/>
                  </a:cubicBezTo>
                  <a:cubicBezTo>
                    <a:pt x="184" y="220"/>
                    <a:pt x="192" y="228"/>
                    <a:pt x="203" y="235"/>
                  </a:cubicBezTo>
                  <a:cubicBezTo>
                    <a:pt x="224" y="233"/>
                    <a:pt x="224" y="232"/>
                    <a:pt x="229" y="213"/>
                  </a:cubicBezTo>
                  <a:cubicBezTo>
                    <a:pt x="229" y="211"/>
                    <a:pt x="229" y="192"/>
                    <a:pt x="225" y="185"/>
                  </a:cubicBezTo>
                  <a:cubicBezTo>
                    <a:pt x="223" y="181"/>
                    <a:pt x="217" y="173"/>
                    <a:pt x="217" y="173"/>
                  </a:cubicBezTo>
                  <a:cubicBezTo>
                    <a:pt x="220" y="163"/>
                    <a:pt x="224" y="165"/>
                    <a:pt x="233" y="167"/>
                  </a:cubicBezTo>
                  <a:cubicBezTo>
                    <a:pt x="240" y="172"/>
                    <a:pt x="242" y="175"/>
                    <a:pt x="245" y="183"/>
                  </a:cubicBezTo>
                  <a:cubicBezTo>
                    <a:pt x="246" y="188"/>
                    <a:pt x="244" y="193"/>
                    <a:pt x="247" y="197"/>
                  </a:cubicBezTo>
                  <a:cubicBezTo>
                    <a:pt x="250" y="201"/>
                    <a:pt x="256" y="194"/>
                    <a:pt x="261" y="193"/>
                  </a:cubicBezTo>
                  <a:cubicBezTo>
                    <a:pt x="276" y="188"/>
                    <a:pt x="290" y="178"/>
                    <a:pt x="303" y="169"/>
                  </a:cubicBezTo>
                  <a:cubicBezTo>
                    <a:pt x="310" y="158"/>
                    <a:pt x="302" y="153"/>
                    <a:pt x="293" y="147"/>
                  </a:cubicBezTo>
                  <a:cubicBezTo>
                    <a:pt x="281" y="129"/>
                    <a:pt x="283" y="126"/>
                    <a:pt x="259" y="123"/>
                  </a:cubicBezTo>
                  <a:cubicBezTo>
                    <a:pt x="256" y="115"/>
                    <a:pt x="257" y="111"/>
                    <a:pt x="265" y="107"/>
                  </a:cubicBezTo>
                  <a:cubicBezTo>
                    <a:pt x="269" y="105"/>
                    <a:pt x="277" y="103"/>
                    <a:pt x="277" y="103"/>
                  </a:cubicBezTo>
                  <a:cubicBezTo>
                    <a:pt x="287" y="88"/>
                    <a:pt x="269" y="66"/>
                    <a:pt x="253" y="63"/>
                  </a:cubicBezTo>
                  <a:cubicBezTo>
                    <a:pt x="239" y="60"/>
                    <a:pt x="244" y="62"/>
                    <a:pt x="233" y="59"/>
                  </a:cubicBezTo>
                  <a:cubicBezTo>
                    <a:pt x="229" y="58"/>
                    <a:pt x="221" y="55"/>
                    <a:pt x="221" y="55"/>
                  </a:cubicBezTo>
                  <a:cubicBezTo>
                    <a:pt x="200" y="60"/>
                    <a:pt x="217" y="38"/>
                    <a:pt x="201" y="33"/>
                  </a:cubicBezTo>
                  <a:cubicBezTo>
                    <a:pt x="185" y="35"/>
                    <a:pt x="169" y="36"/>
                    <a:pt x="155" y="45"/>
                  </a:cubicBezTo>
                  <a:cubicBezTo>
                    <a:pt x="145" y="30"/>
                    <a:pt x="152" y="30"/>
                    <a:pt x="167" y="25"/>
                  </a:cubicBezTo>
                  <a:cubicBezTo>
                    <a:pt x="163" y="10"/>
                    <a:pt x="155" y="15"/>
                    <a:pt x="139" y="17"/>
                  </a:cubicBezTo>
                  <a:cubicBezTo>
                    <a:pt x="131" y="20"/>
                    <a:pt x="127" y="22"/>
                    <a:pt x="119" y="19"/>
                  </a:cubicBezTo>
                  <a:cubicBezTo>
                    <a:pt x="106" y="0"/>
                    <a:pt x="74" y="29"/>
                    <a:pt x="67" y="9"/>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23" name="Freeform 27"/>
            <p:cNvSpPr>
              <a:spLocks/>
            </p:cNvSpPr>
            <p:nvPr/>
          </p:nvSpPr>
          <p:spPr bwMode="invGray">
            <a:xfrm>
              <a:off x="1709" y="1987"/>
              <a:ext cx="44" cy="37"/>
            </a:xfrm>
            <a:custGeom>
              <a:avLst/>
              <a:gdLst/>
              <a:ahLst/>
              <a:cxnLst>
                <a:cxn ang="0">
                  <a:pos x="26" y="0"/>
                </a:cxn>
                <a:cxn ang="0">
                  <a:pos x="0" y="10"/>
                </a:cxn>
                <a:cxn ang="0">
                  <a:pos x="30" y="40"/>
                </a:cxn>
                <a:cxn ang="0">
                  <a:pos x="48" y="50"/>
                </a:cxn>
                <a:cxn ang="0">
                  <a:pos x="58" y="28"/>
                </a:cxn>
                <a:cxn ang="0">
                  <a:pos x="44" y="8"/>
                </a:cxn>
                <a:cxn ang="0">
                  <a:pos x="26" y="0"/>
                </a:cxn>
              </a:cxnLst>
              <a:rect l="0" t="0" r="r" b="b"/>
              <a:pathLst>
                <a:path w="59" h="50">
                  <a:moveTo>
                    <a:pt x="26" y="0"/>
                  </a:moveTo>
                  <a:cubicBezTo>
                    <a:pt x="13" y="2"/>
                    <a:pt x="7" y="0"/>
                    <a:pt x="0" y="10"/>
                  </a:cubicBezTo>
                  <a:cubicBezTo>
                    <a:pt x="4" y="22"/>
                    <a:pt x="18" y="36"/>
                    <a:pt x="30" y="40"/>
                  </a:cubicBezTo>
                  <a:cubicBezTo>
                    <a:pt x="37" y="42"/>
                    <a:pt x="48" y="50"/>
                    <a:pt x="48" y="50"/>
                  </a:cubicBezTo>
                  <a:cubicBezTo>
                    <a:pt x="57" y="44"/>
                    <a:pt x="55" y="37"/>
                    <a:pt x="58" y="28"/>
                  </a:cubicBezTo>
                  <a:cubicBezTo>
                    <a:pt x="55" y="11"/>
                    <a:pt x="59" y="18"/>
                    <a:pt x="44" y="8"/>
                  </a:cubicBezTo>
                  <a:cubicBezTo>
                    <a:pt x="42" y="6"/>
                    <a:pt x="26" y="5"/>
                    <a:pt x="26"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24" name="Freeform 28"/>
            <p:cNvSpPr>
              <a:spLocks/>
            </p:cNvSpPr>
            <p:nvPr/>
          </p:nvSpPr>
          <p:spPr bwMode="invGray">
            <a:xfrm>
              <a:off x="1625" y="2057"/>
              <a:ext cx="65" cy="42"/>
            </a:xfrm>
            <a:custGeom>
              <a:avLst/>
              <a:gdLst/>
              <a:ahLst/>
              <a:cxnLst>
                <a:cxn ang="0">
                  <a:pos x="44" y="7"/>
                </a:cxn>
                <a:cxn ang="0">
                  <a:pos x="24" y="25"/>
                </a:cxn>
                <a:cxn ang="0">
                  <a:pos x="4" y="27"/>
                </a:cxn>
                <a:cxn ang="0">
                  <a:pos x="16" y="57"/>
                </a:cxn>
                <a:cxn ang="0">
                  <a:pos x="74" y="35"/>
                </a:cxn>
                <a:cxn ang="0">
                  <a:pos x="86" y="17"/>
                </a:cxn>
                <a:cxn ang="0">
                  <a:pos x="56" y="7"/>
                </a:cxn>
                <a:cxn ang="0">
                  <a:pos x="44" y="7"/>
                </a:cxn>
              </a:cxnLst>
              <a:rect l="0" t="0" r="r" b="b"/>
              <a:pathLst>
                <a:path w="86" h="57">
                  <a:moveTo>
                    <a:pt x="44" y="7"/>
                  </a:moveTo>
                  <a:cubicBezTo>
                    <a:pt x="39" y="14"/>
                    <a:pt x="31" y="20"/>
                    <a:pt x="24" y="25"/>
                  </a:cubicBezTo>
                  <a:cubicBezTo>
                    <a:pt x="16" y="19"/>
                    <a:pt x="12" y="22"/>
                    <a:pt x="4" y="27"/>
                  </a:cubicBezTo>
                  <a:cubicBezTo>
                    <a:pt x="0" y="38"/>
                    <a:pt x="4" y="53"/>
                    <a:pt x="16" y="57"/>
                  </a:cubicBezTo>
                  <a:cubicBezTo>
                    <a:pt x="33" y="51"/>
                    <a:pt x="60" y="45"/>
                    <a:pt x="74" y="35"/>
                  </a:cubicBezTo>
                  <a:cubicBezTo>
                    <a:pt x="78" y="29"/>
                    <a:pt x="86" y="17"/>
                    <a:pt x="86" y="17"/>
                  </a:cubicBezTo>
                  <a:cubicBezTo>
                    <a:pt x="80" y="0"/>
                    <a:pt x="74" y="5"/>
                    <a:pt x="56" y="7"/>
                  </a:cubicBezTo>
                  <a:cubicBezTo>
                    <a:pt x="43" y="11"/>
                    <a:pt x="44" y="15"/>
                    <a:pt x="44" y="7"/>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25" name="Freeform 29"/>
            <p:cNvSpPr>
              <a:spLocks/>
            </p:cNvSpPr>
            <p:nvPr/>
          </p:nvSpPr>
          <p:spPr bwMode="invGray">
            <a:xfrm>
              <a:off x="1693" y="2065"/>
              <a:ext cx="54" cy="25"/>
            </a:xfrm>
            <a:custGeom>
              <a:avLst/>
              <a:gdLst/>
              <a:ahLst/>
              <a:cxnLst>
                <a:cxn ang="0">
                  <a:pos x="40" y="0"/>
                </a:cxn>
                <a:cxn ang="0">
                  <a:pos x="10" y="16"/>
                </a:cxn>
                <a:cxn ang="0">
                  <a:pos x="24" y="34"/>
                </a:cxn>
                <a:cxn ang="0">
                  <a:pos x="52" y="28"/>
                </a:cxn>
                <a:cxn ang="0">
                  <a:pos x="64" y="20"/>
                </a:cxn>
                <a:cxn ang="0">
                  <a:pos x="40" y="0"/>
                </a:cxn>
              </a:cxnLst>
              <a:rect l="0" t="0" r="r" b="b"/>
              <a:pathLst>
                <a:path w="73" h="34">
                  <a:moveTo>
                    <a:pt x="40" y="0"/>
                  </a:moveTo>
                  <a:cubicBezTo>
                    <a:pt x="30" y="6"/>
                    <a:pt x="20" y="10"/>
                    <a:pt x="10" y="16"/>
                  </a:cubicBezTo>
                  <a:cubicBezTo>
                    <a:pt x="0" y="31"/>
                    <a:pt x="13" y="30"/>
                    <a:pt x="24" y="34"/>
                  </a:cubicBezTo>
                  <a:cubicBezTo>
                    <a:pt x="44" y="31"/>
                    <a:pt x="35" y="34"/>
                    <a:pt x="52" y="28"/>
                  </a:cubicBezTo>
                  <a:cubicBezTo>
                    <a:pt x="57" y="26"/>
                    <a:pt x="64" y="20"/>
                    <a:pt x="64" y="20"/>
                  </a:cubicBezTo>
                  <a:cubicBezTo>
                    <a:pt x="73" y="7"/>
                    <a:pt x="48" y="8"/>
                    <a:pt x="40"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26" name="Freeform 30"/>
            <p:cNvSpPr>
              <a:spLocks/>
            </p:cNvSpPr>
            <p:nvPr/>
          </p:nvSpPr>
          <p:spPr bwMode="invGray">
            <a:xfrm>
              <a:off x="1664" y="2029"/>
              <a:ext cx="64" cy="34"/>
            </a:xfrm>
            <a:custGeom>
              <a:avLst/>
              <a:gdLst/>
              <a:ahLst/>
              <a:cxnLst>
                <a:cxn ang="0">
                  <a:pos x="58" y="10"/>
                </a:cxn>
                <a:cxn ang="0">
                  <a:pos x="28" y="4"/>
                </a:cxn>
                <a:cxn ang="0">
                  <a:pos x="0" y="18"/>
                </a:cxn>
                <a:cxn ang="0">
                  <a:pos x="40" y="32"/>
                </a:cxn>
                <a:cxn ang="0">
                  <a:pos x="64" y="40"/>
                </a:cxn>
                <a:cxn ang="0">
                  <a:pos x="84" y="18"/>
                </a:cxn>
                <a:cxn ang="0">
                  <a:pos x="82" y="6"/>
                </a:cxn>
                <a:cxn ang="0">
                  <a:pos x="64" y="0"/>
                </a:cxn>
                <a:cxn ang="0">
                  <a:pos x="58" y="10"/>
                </a:cxn>
              </a:cxnLst>
              <a:rect l="0" t="0" r="r" b="b"/>
              <a:pathLst>
                <a:path w="85" h="45">
                  <a:moveTo>
                    <a:pt x="58" y="10"/>
                  </a:moveTo>
                  <a:cubicBezTo>
                    <a:pt x="39" y="16"/>
                    <a:pt x="45" y="10"/>
                    <a:pt x="28" y="4"/>
                  </a:cubicBezTo>
                  <a:cubicBezTo>
                    <a:pt x="7" y="6"/>
                    <a:pt x="5" y="2"/>
                    <a:pt x="0" y="18"/>
                  </a:cubicBezTo>
                  <a:cubicBezTo>
                    <a:pt x="5" y="34"/>
                    <a:pt x="26" y="31"/>
                    <a:pt x="40" y="32"/>
                  </a:cubicBezTo>
                  <a:cubicBezTo>
                    <a:pt x="50" y="42"/>
                    <a:pt x="49" y="45"/>
                    <a:pt x="64" y="40"/>
                  </a:cubicBezTo>
                  <a:cubicBezTo>
                    <a:pt x="69" y="32"/>
                    <a:pt x="77" y="25"/>
                    <a:pt x="84" y="18"/>
                  </a:cubicBezTo>
                  <a:cubicBezTo>
                    <a:pt x="83" y="14"/>
                    <a:pt x="85" y="9"/>
                    <a:pt x="82" y="6"/>
                  </a:cubicBezTo>
                  <a:cubicBezTo>
                    <a:pt x="78" y="1"/>
                    <a:pt x="64" y="0"/>
                    <a:pt x="64" y="0"/>
                  </a:cubicBezTo>
                  <a:cubicBezTo>
                    <a:pt x="56" y="3"/>
                    <a:pt x="47" y="21"/>
                    <a:pt x="58" y="1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27" name="Freeform 31"/>
            <p:cNvSpPr>
              <a:spLocks/>
            </p:cNvSpPr>
            <p:nvPr/>
          </p:nvSpPr>
          <p:spPr bwMode="invGray">
            <a:xfrm>
              <a:off x="1637" y="1997"/>
              <a:ext cx="44" cy="24"/>
            </a:xfrm>
            <a:custGeom>
              <a:avLst/>
              <a:gdLst/>
              <a:ahLst/>
              <a:cxnLst>
                <a:cxn ang="0">
                  <a:pos x="16" y="4"/>
                </a:cxn>
                <a:cxn ang="0">
                  <a:pos x="0" y="18"/>
                </a:cxn>
                <a:cxn ang="0">
                  <a:pos x="20" y="28"/>
                </a:cxn>
                <a:cxn ang="0">
                  <a:pos x="28" y="20"/>
                </a:cxn>
                <a:cxn ang="0">
                  <a:pos x="52" y="12"/>
                </a:cxn>
                <a:cxn ang="0">
                  <a:pos x="44" y="0"/>
                </a:cxn>
                <a:cxn ang="0">
                  <a:pos x="16" y="4"/>
                </a:cxn>
              </a:cxnLst>
              <a:rect l="0" t="0" r="r" b="b"/>
              <a:pathLst>
                <a:path w="58" h="31">
                  <a:moveTo>
                    <a:pt x="16" y="4"/>
                  </a:moveTo>
                  <a:cubicBezTo>
                    <a:pt x="2" y="13"/>
                    <a:pt x="7" y="8"/>
                    <a:pt x="0" y="18"/>
                  </a:cubicBezTo>
                  <a:cubicBezTo>
                    <a:pt x="5" y="26"/>
                    <a:pt x="11" y="25"/>
                    <a:pt x="20" y="28"/>
                  </a:cubicBezTo>
                  <a:cubicBezTo>
                    <a:pt x="36" y="23"/>
                    <a:pt x="17" y="31"/>
                    <a:pt x="28" y="20"/>
                  </a:cubicBezTo>
                  <a:cubicBezTo>
                    <a:pt x="33" y="15"/>
                    <a:pt x="46" y="13"/>
                    <a:pt x="52" y="12"/>
                  </a:cubicBezTo>
                  <a:cubicBezTo>
                    <a:pt x="58" y="3"/>
                    <a:pt x="53" y="3"/>
                    <a:pt x="44" y="0"/>
                  </a:cubicBezTo>
                  <a:cubicBezTo>
                    <a:pt x="38" y="1"/>
                    <a:pt x="20" y="8"/>
                    <a:pt x="16" y="4"/>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28" name="Freeform 32"/>
            <p:cNvSpPr>
              <a:spLocks/>
            </p:cNvSpPr>
            <p:nvPr/>
          </p:nvSpPr>
          <p:spPr bwMode="invGray">
            <a:xfrm>
              <a:off x="1751" y="2000"/>
              <a:ext cx="114" cy="77"/>
            </a:xfrm>
            <a:custGeom>
              <a:avLst/>
              <a:gdLst/>
              <a:ahLst/>
              <a:cxnLst>
                <a:cxn ang="0">
                  <a:pos x="38" y="0"/>
                </a:cxn>
                <a:cxn ang="0">
                  <a:pos x="14" y="6"/>
                </a:cxn>
                <a:cxn ang="0">
                  <a:pos x="4" y="38"/>
                </a:cxn>
                <a:cxn ang="0">
                  <a:pos x="12" y="56"/>
                </a:cxn>
                <a:cxn ang="0">
                  <a:pos x="0" y="72"/>
                </a:cxn>
                <a:cxn ang="0">
                  <a:pos x="56" y="86"/>
                </a:cxn>
                <a:cxn ang="0">
                  <a:pos x="82" y="92"/>
                </a:cxn>
                <a:cxn ang="0">
                  <a:pos x="152" y="86"/>
                </a:cxn>
                <a:cxn ang="0">
                  <a:pos x="76" y="70"/>
                </a:cxn>
                <a:cxn ang="0">
                  <a:pos x="54" y="62"/>
                </a:cxn>
                <a:cxn ang="0">
                  <a:pos x="44" y="52"/>
                </a:cxn>
                <a:cxn ang="0">
                  <a:pos x="50" y="34"/>
                </a:cxn>
                <a:cxn ang="0">
                  <a:pos x="38" y="0"/>
                </a:cxn>
              </a:cxnLst>
              <a:rect l="0" t="0" r="r" b="b"/>
              <a:pathLst>
                <a:path w="152" h="102">
                  <a:moveTo>
                    <a:pt x="38" y="0"/>
                  </a:moveTo>
                  <a:cubicBezTo>
                    <a:pt x="22" y="5"/>
                    <a:pt x="30" y="3"/>
                    <a:pt x="14" y="6"/>
                  </a:cubicBezTo>
                  <a:cubicBezTo>
                    <a:pt x="18" y="22"/>
                    <a:pt x="22" y="32"/>
                    <a:pt x="4" y="38"/>
                  </a:cubicBezTo>
                  <a:cubicBezTo>
                    <a:pt x="1" y="47"/>
                    <a:pt x="7" y="49"/>
                    <a:pt x="12" y="56"/>
                  </a:cubicBezTo>
                  <a:cubicBezTo>
                    <a:pt x="10" y="65"/>
                    <a:pt x="9" y="69"/>
                    <a:pt x="0" y="72"/>
                  </a:cubicBezTo>
                  <a:cubicBezTo>
                    <a:pt x="5" y="88"/>
                    <a:pt x="45" y="85"/>
                    <a:pt x="56" y="86"/>
                  </a:cubicBezTo>
                  <a:cubicBezTo>
                    <a:pt x="72" y="97"/>
                    <a:pt x="63" y="95"/>
                    <a:pt x="82" y="92"/>
                  </a:cubicBezTo>
                  <a:cubicBezTo>
                    <a:pt x="86" y="92"/>
                    <a:pt x="147" y="102"/>
                    <a:pt x="152" y="86"/>
                  </a:cubicBezTo>
                  <a:cubicBezTo>
                    <a:pt x="123" y="66"/>
                    <a:pt x="128" y="72"/>
                    <a:pt x="76" y="70"/>
                  </a:cubicBezTo>
                  <a:cubicBezTo>
                    <a:pt x="62" y="56"/>
                    <a:pt x="81" y="73"/>
                    <a:pt x="54" y="62"/>
                  </a:cubicBezTo>
                  <a:cubicBezTo>
                    <a:pt x="50" y="60"/>
                    <a:pt x="48" y="55"/>
                    <a:pt x="44" y="52"/>
                  </a:cubicBezTo>
                  <a:cubicBezTo>
                    <a:pt x="41" y="43"/>
                    <a:pt x="42" y="39"/>
                    <a:pt x="50" y="34"/>
                  </a:cubicBezTo>
                  <a:cubicBezTo>
                    <a:pt x="52" y="27"/>
                    <a:pt x="42" y="9"/>
                    <a:pt x="38"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29" name="Freeform 33"/>
            <p:cNvSpPr>
              <a:spLocks/>
            </p:cNvSpPr>
            <p:nvPr/>
          </p:nvSpPr>
          <p:spPr bwMode="invGray">
            <a:xfrm>
              <a:off x="664" y="2245"/>
              <a:ext cx="25" cy="15"/>
            </a:xfrm>
            <a:custGeom>
              <a:avLst/>
              <a:gdLst/>
              <a:ahLst/>
              <a:cxnLst>
                <a:cxn ang="0">
                  <a:pos x="34" y="0"/>
                </a:cxn>
                <a:cxn ang="0">
                  <a:pos x="24" y="20"/>
                </a:cxn>
                <a:cxn ang="0">
                  <a:pos x="4" y="18"/>
                </a:cxn>
                <a:cxn ang="0">
                  <a:pos x="4" y="6"/>
                </a:cxn>
                <a:cxn ang="0">
                  <a:pos x="34" y="0"/>
                </a:cxn>
              </a:cxnLst>
              <a:rect l="0" t="0" r="r" b="b"/>
              <a:pathLst>
                <a:path w="34" h="20">
                  <a:moveTo>
                    <a:pt x="34" y="0"/>
                  </a:moveTo>
                  <a:cubicBezTo>
                    <a:pt x="32" y="10"/>
                    <a:pt x="34" y="17"/>
                    <a:pt x="24" y="20"/>
                  </a:cubicBezTo>
                  <a:cubicBezTo>
                    <a:pt x="17" y="19"/>
                    <a:pt x="10" y="20"/>
                    <a:pt x="4" y="18"/>
                  </a:cubicBezTo>
                  <a:cubicBezTo>
                    <a:pt x="0" y="17"/>
                    <a:pt x="2" y="7"/>
                    <a:pt x="4" y="6"/>
                  </a:cubicBezTo>
                  <a:cubicBezTo>
                    <a:pt x="12" y="0"/>
                    <a:pt x="24" y="0"/>
                    <a:pt x="34"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30" name="Freeform 34"/>
            <p:cNvSpPr>
              <a:spLocks/>
            </p:cNvSpPr>
            <p:nvPr/>
          </p:nvSpPr>
          <p:spPr bwMode="invGray">
            <a:xfrm>
              <a:off x="1421" y="2756"/>
              <a:ext cx="16" cy="12"/>
            </a:xfrm>
            <a:custGeom>
              <a:avLst/>
              <a:gdLst/>
              <a:ahLst/>
              <a:cxnLst>
                <a:cxn ang="0">
                  <a:pos x="3" y="0"/>
                </a:cxn>
                <a:cxn ang="0">
                  <a:pos x="13" y="16"/>
                </a:cxn>
                <a:cxn ang="0">
                  <a:pos x="3" y="0"/>
                </a:cxn>
              </a:cxnLst>
              <a:rect l="0" t="0" r="r" b="b"/>
              <a:pathLst>
                <a:path w="21" h="16">
                  <a:moveTo>
                    <a:pt x="3" y="0"/>
                  </a:moveTo>
                  <a:cubicBezTo>
                    <a:pt x="0" y="9"/>
                    <a:pt x="6" y="11"/>
                    <a:pt x="13" y="16"/>
                  </a:cubicBezTo>
                  <a:cubicBezTo>
                    <a:pt x="21" y="4"/>
                    <a:pt x="16" y="2"/>
                    <a:pt x="3"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31" name="Freeform 35"/>
            <p:cNvSpPr>
              <a:spLocks/>
            </p:cNvSpPr>
            <p:nvPr/>
          </p:nvSpPr>
          <p:spPr bwMode="invGray">
            <a:xfrm>
              <a:off x="1424" y="2781"/>
              <a:ext cx="16" cy="12"/>
            </a:xfrm>
            <a:custGeom>
              <a:avLst/>
              <a:gdLst/>
              <a:ahLst/>
              <a:cxnLst>
                <a:cxn ang="0">
                  <a:pos x="3" y="0"/>
                </a:cxn>
                <a:cxn ang="0">
                  <a:pos x="13" y="16"/>
                </a:cxn>
                <a:cxn ang="0">
                  <a:pos x="3" y="0"/>
                </a:cxn>
              </a:cxnLst>
              <a:rect l="0" t="0" r="r" b="b"/>
              <a:pathLst>
                <a:path w="21" h="16">
                  <a:moveTo>
                    <a:pt x="3" y="0"/>
                  </a:moveTo>
                  <a:cubicBezTo>
                    <a:pt x="0" y="9"/>
                    <a:pt x="6" y="11"/>
                    <a:pt x="13" y="16"/>
                  </a:cubicBezTo>
                  <a:cubicBezTo>
                    <a:pt x="21" y="4"/>
                    <a:pt x="16" y="2"/>
                    <a:pt x="3"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32" name="Freeform 36"/>
            <p:cNvSpPr>
              <a:spLocks/>
            </p:cNvSpPr>
            <p:nvPr/>
          </p:nvSpPr>
          <p:spPr bwMode="invGray">
            <a:xfrm>
              <a:off x="1628" y="2913"/>
              <a:ext cx="15" cy="12"/>
            </a:xfrm>
            <a:custGeom>
              <a:avLst/>
              <a:gdLst/>
              <a:ahLst/>
              <a:cxnLst>
                <a:cxn ang="0">
                  <a:pos x="3" y="0"/>
                </a:cxn>
                <a:cxn ang="0">
                  <a:pos x="13" y="16"/>
                </a:cxn>
                <a:cxn ang="0">
                  <a:pos x="3" y="0"/>
                </a:cxn>
              </a:cxnLst>
              <a:rect l="0" t="0" r="r" b="b"/>
              <a:pathLst>
                <a:path w="21" h="16">
                  <a:moveTo>
                    <a:pt x="3" y="0"/>
                  </a:moveTo>
                  <a:cubicBezTo>
                    <a:pt x="0" y="9"/>
                    <a:pt x="6" y="11"/>
                    <a:pt x="13" y="16"/>
                  </a:cubicBezTo>
                  <a:cubicBezTo>
                    <a:pt x="21" y="4"/>
                    <a:pt x="16" y="2"/>
                    <a:pt x="3"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33" name="Freeform 37"/>
            <p:cNvSpPr>
              <a:spLocks/>
            </p:cNvSpPr>
            <p:nvPr/>
          </p:nvSpPr>
          <p:spPr bwMode="invGray">
            <a:xfrm>
              <a:off x="1752" y="2429"/>
              <a:ext cx="38" cy="18"/>
            </a:xfrm>
            <a:custGeom>
              <a:avLst/>
              <a:gdLst/>
              <a:ahLst/>
              <a:cxnLst>
                <a:cxn ang="0">
                  <a:pos x="13" y="0"/>
                </a:cxn>
                <a:cxn ang="0">
                  <a:pos x="7" y="18"/>
                </a:cxn>
                <a:cxn ang="0">
                  <a:pos x="27" y="24"/>
                </a:cxn>
                <a:cxn ang="0">
                  <a:pos x="33" y="4"/>
                </a:cxn>
                <a:cxn ang="0">
                  <a:pos x="13" y="0"/>
                </a:cxn>
              </a:cxnLst>
              <a:rect l="0" t="0" r="r" b="b"/>
              <a:pathLst>
                <a:path w="51" h="24">
                  <a:moveTo>
                    <a:pt x="13" y="0"/>
                  </a:moveTo>
                  <a:cubicBezTo>
                    <a:pt x="12" y="2"/>
                    <a:pt x="0" y="12"/>
                    <a:pt x="7" y="18"/>
                  </a:cubicBezTo>
                  <a:cubicBezTo>
                    <a:pt x="12" y="22"/>
                    <a:pt x="27" y="24"/>
                    <a:pt x="27" y="24"/>
                  </a:cubicBezTo>
                  <a:cubicBezTo>
                    <a:pt x="44" y="22"/>
                    <a:pt x="51" y="16"/>
                    <a:pt x="33" y="4"/>
                  </a:cubicBezTo>
                  <a:cubicBezTo>
                    <a:pt x="29" y="1"/>
                    <a:pt x="14" y="0"/>
                    <a:pt x="13"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34" name="Freeform 38"/>
            <p:cNvSpPr>
              <a:spLocks/>
            </p:cNvSpPr>
            <p:nvPr/>
          </p:nvSpPr>
          <p:spPr bwMode="invGray">
            <a:xfrm>
              <a:off x="1652" y="2224"/>
              <a:ext cx="38" cy="18"/>
            </a:xfrm>
            <a:custGeom>
              <a:avLst/>
              <a:gdLst/>
              <a:ahLst/>
              <a:cxnLst>
                <a:cxn ang="0">
                  <a:pos x="13" y="0"/>
                </a:cxn>
                <a:cxn ang="0">
                  <a:pos x="7" y="18"/>
                </a:cxn>
                <a:cxn ang="0">
                  <a:pos x="27" y="24"/>
                </a:cxn>
                <a:cxn ang="0">
                  <a:pos x="33" y="4"/>
                </a:cxn>
                <a:cxn ang="0">
                  <a:pos x="13" y="0"/>
                </a:cxn>
              </a:cxnLst>
              <a:rect l="0" t="0" r="r" b="b"/>
              <a:pathLst>
                <a:path w="51" h="24">
                  <a:moveTo>
                    <a:pt x="13" y="0"/>
                  </a:moveTo>
                  <a:cubicBezTo>
                    <a:pt x="12" y="2"/>
                    <a:pt x="0" y="12"/>
                    <a:pt x="7" y="18"/>
                  </a:cubicBezTo>
                  <a:cubicBezTo>
                    <a:pt x="12" y="22"/>
                    <a:pt x="27" y="24"/>
                    <a:pt x="27" y="24"/>
                  </a:cubicBezTo>
                  <a:cubicBezTo>
                    <a:pt x="44" y="22"/>
                    <a:pt x="51" y="16"/>
                    <a:pt x="33" y="4"/>
                  </a:cubicBezTo>
                  <a:cubicBezTo>
                    <a:pt x="29" y="1"/>
                    <a:pt x="14" y="0"/>
                    <a:pt x="13"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35" name="Freeform 39"/>
            <p:cNvSpPr>
              <a:spLocks/>
            </p:cNvSpPr>
            <p:nvPr/>
          </p:nvSpPr>
          <p:spPr bwMode="invGray">
            <a:xfrm>
              <a:off x="1717" y="2045"/>
              <a:ext cx="39" cy="18"/>
            </a:xfrm>
            <a:custGeom>
              <a:avLst/>
              <a:gdLst/>
              <a:ahLst/>
              <a:cxnLst>
                <a:cxn ang="0">
                  <a:pos x="13" y="0"/>
                </a:cxn>
                <a:cxn ang="0">
                  <a:pos x="7" y="18"/>
                </a:cxn>
                <a:cxn ang="0">
                  <a:pos x="27" y="24"/>
                </a:cxn>
                <a:cxn ang="0">
                  <a:pos x="33" y="4"/>
                </a:cxn>
                <a:cxn ang="0">
                  <a:pos x="13" y="0"/>
                </a:cxn>
              </a:cxnLst>
              <a:rect l="0" t="0" r="r" b="b"/>
              <a:pathLst>
                <a:path w="51" h="24">
                  <a:moveTo>
                    <a:pt x="13" y="0"/>
                  </a:moveTo>
                  <a:cubicBezTo>
                    <a:pt x="12" y="2"/>
                    <a:pt x="0" y="12"/>
                    <a:pt x="7" y="18"/>
                  </a:cubicBezTo>
                  <a:cubicBezTo>
                    <a:pt x="12" y="22"/>
                    <a:pt x="27" y="24"/>
                    <a:pt x="27" y="24"/>
                  </a:cubicBezTo>
                  <a:cubicBezTo>
                    <a:pt x="44" y="22"/>
                    <a:pt x="51" y="16"/>
                    <a:pt x="33" y="4"/>
                  </a:cubicBezTo>
                  <a:cubicBezTo>
                    <a:pt x="29" y="1"/>
                    <a:pt x="14" y="0"/>
                    <a:pt x="13"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36" name="Freeform 40"/>
            <p:cNvSpPr>
              <a:spLocks/>
            </p:cNvSpPr>
            <p:nvPr/>
          </p:nvSpPr>
          <p:spPr bwMode="invGray">
            <a:xfrm>
              <a:off x="1780" y="2153"/>
              <a:ext cx="38" cy="18"/>
            </a:xfrm>
            <a:custGeom>
              <a:avLst/>
              <a:gdLst/>
              <a:ahLst/>
              <a:cxnLst>
                <a:cxn ang="0">
                  <a:pos x="13" y="0"/>
                </a:cxn>
                <a:cxn ang="0">
                  <a:pos x="7" y="18"/>
                </a:cxn>
                <a:cxn ang="0">
                  <a:pos x="27" y="24"/>
                </a:cxn>
                <a:cxn ang="0">
                  <a:pos x="33" y="4"/>
                </a:cxn>
                <a:cxn ang="0">
                  <a:pos x="13" y="0"/>
                </a:cxn>
              </a:cxnLst>
              <a:rect l="0" t="0" r="r" b="b"/>
              <a:pathLst>
                <a:path w="51" h="24">
                  <a:moveTo>
                    <a:pt x="13" y="0"/>
                  </a:moveTo>
                  <a:cubicBezTo>
                    <a:pt x="12" y="2"/>
                    <a:pt x="0" y="12"/>
                    <a:pt x="7" y="18"/>
                  </a:cubicBezTo>
                  <a:cubicBezTo>
                    <a:pt x="12" y="22"/>
                    <a:pt x="27" y="24"/>
                    <a:pt x="27" y="24"/>
                  </a:cubicBezTo>
                  <a:cubicBezTo>
                    <a:pt x="44" y="22"/>
                    <a:pt x="51" y="16"/>
                    <a:pt x="33" y="4"/>
                  </a:cubicBezTo>
                  <a:cubicBezTo>
                    <a:pt x="29" y="1"/>
                    <a:pt x="14" y="0"/>
                    <a:pt x="13"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37" name="Freeform 41"/>
            <p:cNvSpPr>
              <a:spLocks/>
            </p:cNvSpPr>
            <p:nvPr/>
          </p:nvSpPr>
          <p:spPr bwMode="invGray">
            <a:xfrm>
              <a:off x="1796" y="1951"/>
              <a:ext cx="696" cy="346"/>
            </a:xfrm>
            <a:custGeom>
              <a:avLst/>
              <a:gdLst/>
              <a:ahLst/>
              <a:cxnLst>
                <a:cxn ang="0">
                  <a:pos x="28" y="56"/>
                </a:cxn>
                <a:cxn ang="0">
                  <a:pos x="6" y="92"/>
                </a:cxn>
                <a:cxn ang="0">
                  <a:pos x="36" y="100"/>
                </a:cxn>
                <a:cxn ang="0">
                  <a:pos x="16" y="116"/>
                </a:cxn>
                <a:cxn ang="0">
                  <a:pos x="104" y="136"/>
                </a:cxn>
                <a:cxn ang="0">
                  <a:pos x="142" y="130"/>
                </a:cxn>
                <a:cxn ang="0">
                  <a:pos x="250" y="78"/>
                </a:cxn>
                <a:cxn ang="0">
                  <a:pos x="300" y="66"/>
                </a:cxn>
                <a:cxn ang="0">
                  <a:pos x="324" y="80"/>
                </a:cxn>
                <a:cxn ang="0">
                  <a:pos x="272" y="88"/>
                </a:cxn>
                <a:cxn ang="0">
                  <a:pos x="242" y="112"/>
                </a:cxn>
                <a:cxn ang="0">
                  <a:pos x="254" y="120"/>
                </a:cxn>
                <a:cxn ang="0">
                  <a:pos x="260" y="158"/>
                </a:cxn>
                <a:cxn ang="0">
                  <a:pos x="350" y="192"/>
                </a:cxn>
                <a:cxn ang="0">
                  <a:pos x="336" y="210"/>
                </a:cxn>
                <a:cxn ang="0">
                  <a:pos x="368" y="246"/>
                </a:cxn>
                <a:cxn ang="0">
                  <a:pos x="348" y="266"/>
                </a:cxn>
                <a:cxn ang="0">
                  <a:pos x="324" y="294"/>
                </a:cxn>
                <a:cxn ang="0">
                  <a:pos x="294" y="324"/>
                </a:cxn>
                <a:cxn ang="0">
                  <a:pos x="292" y="420"/>
                </a:cxn>
                <a:cxn ang="0">
                  <a:pos x="332" y="446"/>
                </a:cxn>
                <a:cxn ang="0">
                  <a:pos x="388" y="448"/>
                </a:cxn>
                <a:cxn ang="0">
                  <a:pos x="412" y="422"/>
                </a:cxn>
                <a:cxn ang="0">
                  <a:pos x="506" y="356"/>
                </a:cxn>
                <a:cxn ang="0">
                  <a:pos x="572" y="334"/>
                </a:cxn>
                <a:cxn ang="0">
                  <a:pos x="646" y="308"/>
                </a:cxn>
                <a:cxn ang="0">
                  <a:pos x="720" y="290"/>
                </a:cxn>
                <a:cxn ang="0">
                  <a:pos x="762" y="260"/>
                </a:cxn>
                <a:cxn ang="0">
                  <a:pos x="800" y="200"/>
                </a:cxn>
                <a:cxn ang="0">
                  <a:pos x="802" y="154"/>
                </a:cxn>
                <a:cxn ang="0">
                  <a:pos x="802" y="124"/>
                </a:cxn>
                <a:cxn ang="0">
                  <a:pos x="832" y="90"/>
                </a:cxn>
                <a:cxn ang="0">
                  <a:pos x="876" y="94"/>
                </a:cxn>
                <a:cxn ang="0">
                  <a:pos x="922" y="52"/>
                </a:cxn>
                <a:cxn ang="0">
                  <a:pos x="888" y="56"/>
                </a:cxn>
                <a:cxn ang="0">
                  <a:pos x="848" y="46"/>
                </a:cxn>
                <a:cxn ang="0">
                  <a:pos x="794" y="22"/>
                </a:cxn>
                <a:cxn ang="0">
                  <a:pos x="642" y="26"/>
                </a:cxn>
                <a:cxn ang="0">
                  <a:pos x="584" y="38"/>
                </a:cxn>
                <a:cxn ang="0">
                  <a:pos x="556" y="38"/>
                </a:cxn>
                <a:cxn ang="0">
                  <a:pos x="516" y="54"/>
                </a:cxn>
                <a:cxn ang="0">
                  <a:pos x="478" y="30"/>
                </a:cxn>
                <a:cxn ang="0">
                  <a:pos x="432" y="40"/>
                </a:cxn>
                <a:cxn ang="0">
                  <a:pos x="366" y="52"/>
                </a:cxn>
                <a:cxn ang="0">
                  <a:pos x="410" y="38"/>
                </a:cxn>
                <a:cxn ang="0">
                  <a:pos x="352" y="8"/>
                </a:cxn>
                <a:cxn ang="0">
                  <a:pos x="334" y="2"/>
                </a:cxn>
                <a:cxn ang="0">
                  <a:pos x="314" y="8"/>
                </a:cxn>
                <a:cxn ang="0">
                  <a:pos x="240" y="16"/>
                </a:cxn>
                <a:cxn ang="0">
                  <a:pos x="160" y="28"/>
                </a:cxn>
                <a:cxn ang="0">
                  <a:pos x="108" y="26"/>
                </a:cxn>
                <a:cxn ang="0">
                  <a:pos x="114" y="68"/>
                </a:cxn>
                <a:cxn ang="0">
                  <a:pos x="104" y="52"/>
                </a:cxn>
                <a:cxn ang="0">
                  <a:pos x="60" y="42"/>
                </a:cxn>
              </a:cxnLst>
              <a:rect l="0" t="0" r="r" b="b"/>
              <a:pathLst>
                <a:path w="929" h="462">
                  <a:moveTo>
                    <a:pt x="60" y="42"/>
                  </a:moveTo>
                  <a:cubicBezTo>
                    <a:pt x="40" y="45"/>
                    <a:pt x="42" y="46"/>
                    <a:pt x="28" y="56"/>
                  </a:cubicBezTo>
                  <a:cubicBezTo>
                    <a:pt x="26" y="74"/>
                    <a:pt x="27" y="75"/>
                    <a:pt x="10" y="78"/>
                  </a:cubicBezTo>
                  <a:cubicBezTo>
                    <a:pt x="4" y="82"/>
                    <a:pt x="0" y="82"/>
                    <a:pt x="6" y="92"/>
                  </a:cubicBezTo>
                  <a:cubicBezTo>
                    <a:pt x="10" y="98"/>
                    <a:pt x="21" y="96"/>
                    <a:pt x="28" y="98"/>
                  </a:cubicBezTo>
                  <a:cubicBezTo>
                    <a:pt x="31" y="99"/>
                    <a:pt x="36" y="100"/>
                    <a:pt x="36" y="100"/>
                  </a:cubicBezTo>
                  <a:cubicBezTo>
                    <a:pt x="47" y="99"/>
                    <a:pt x="69" y="97"/>
                    <a:pt x="50" y="110"/>
                  </a:cubicBezTo>
                  <a:cubicBezTo>
                    <a:pt x="37" y="108"/>
                    <a:pt x="24" y="104"/>
                    <a:pt x="16" y="116"/>
                  </a:cubicBezTo>
                  <a:cubicBezTo>
                    <a:pt x="24" y="141"/>
                    <a:pt x="68" y="125"/>
                    <a:pt x="94" y="126"/>
                  </a:cubicBezTo>
                  <a:cubicBezTo>
                    <a:pt x="98" y="129"/>
                    <a:pt x="100" y="134"/>
                    <a:pt x="104" y="136"/>
                  </a:cubicBezTo>
                  <a:cubicBezTo>
                    <a:pt x="108" y="138"/>
                    <a:pt x="116" y="140"/>
                    <a:pt x="116" y="140"/>
                  </a:cubicBezTo>
                  <a:cubicBezTo>
                    <a:pt x="129" y="138"/>
                    <a:pt x="133" y="139"/>
                    <a:pt x="142" y="130"/>
                  </a:cubicBezTo>
                  <a:cubicBezTo>
                    <a:pt x="151" y="104"/>
                    <a:pt x="179" y="110"/>
                    <a:pt x="202" y="102"/>
                  </a:cubicBezTo>
                  <a:cubicBezTo>
                    <a:pt x="219" y="96"/>
                    <a:pt x="233" y="84"/>
                    <a:pt x="250" y="78"/>
                  </a:cubicBezTo>
                  <a:cubicBezTo>
                    <a:pt x="260" y="75"/>
                    <a:pt x="269" y="74"/>
                    <a:pt x="280" y="72"/>
                  </a:cubicBezTo>
                  <a:cubicBezTo>
                    <a:pt x="287" y="71"/>
                    <a:pt x="300" y="66"/>
                    <a:pt x="300" y="66"/>
                  </a:cubicBezTo>
                  <a:cubicBezTo>
                    <a:pt x="311" y="49"/>
                    <a:pt x="336" y="54"/>
                    <a:pt x="354" y="60"/>
                  </a:cubicBezTo>
                  <a:cubicBezTo>
                    <a:pt x="367" y="79"/>
                    <a:pt x="335" y="79"/>
                    <a:pt x="324" y="80"/>
                  </a:cubicBezTo>
                  <a:cubicBezTo>
                    <a:pt x="312" y="83"/>
                    <a:pt x="306" y="93"/>
                    <a:pt x="292" y="96"/>
                  </a:cubicBezTo>
                  <a:cubicBezTo>
                    <a:pt x="284" y="94"/>
                    <a:pt x="279" y="90"/>
                    <a:pt x="272" y="88"/>
                  </a:cubicBezTo>
                  <a:cubicBezTo>
                    <a:pt x="253" y="91"/>
                    <a:pt x="232" y="96"/>
                    <a:pt x="214" y="102"/>
                  </a:cubicBezTo>
                  <a:cubicBezTo>
                    <a:pt x="223" y="108"/>
                    <a:pt x="231" y="109"/>
                    <a:pt x="242" y="112"/>
                  </a:cubicBezTo>
                  <a:cubicBezTo>
                    <a:pt x="245" y="113"/>
                    <a:pt x="250" y="114"/>
                    <a:pt x="250" y="114"/>
                  </a:cubicBezTo>
                  <a:cubicBezTo>
                    <a:pt x="251" y="116"/>
                    <a:pt x="255" y="118"/>
                    <a:pt x="254" y="120"/>
                  </a:cubicBezTo>
                  <a:cubicBezTo>
                    <a:pt x="252" y="124"/>
                    <a:pt x="242" y="128"/>
                    <a:pt x="242" y="128"/>
                  </a:cubicBezTo>
                  <a:cubicBezTo>
                    <a:pt x="233" y="141"/>
                    <a:pt x="247" y="154"/>
                    <a:pt x="260" y="158"/>
                  </a:cubicBezTo>
                  <a:cubicBezTo>
                    <a:pt x="282" y="155"/>
                    <a:pt x="295" y="151"/>
                    <a:pt x="318" y="150"/>
                  </a:cubicBezTo>
                  <a:cubicBezTo>
                    <a:pt x="334" y="155"/>
                    <a:pt x="345" y="176"/>
                    <a:pt x="350" y="192"/>
                  </a:cubicBezTo>
                  <a:cubicBezTo>
                    <a:pt x="349" y="195"/>
                    <a:pt x="350" y="199"/>
                    <a:pt x="348" y="202"/>
                  </a:cubicBezTo>
                  <a:cubicBezTo>
                    <a:pt x="345" y="206"/>
                    <a:pt x="336" y="210"/>
                    <a:pt x="336" y="210"/>
                  </a:cubicBezTo>
                  <a:cubicBezTo>
                    <a:pt x="327" y="224"/>
                    <a:pt x="332" y="235"/>
                    <a:pt x="348" y="240"/>
                  </a:cubicBezTo>
                  <a:cubicBezTo>
                    <a:pt x="358" y="237"/>
                    <a:pt x="362" y="237"/>
                    <a:pt x="368" y="246"/>
                  </a:cubicBezTo>
                  <a:cubicBezTo>
                    <a:pt x="360" y="252"/>
                    <a:pt x="346" y="246"/>
                    <a:pt x="338" y="252"/>
                  </a:cubicBezTo>
                  <a:cubicBezTo>
                    <a:pt x="326" y="260"/>
                    <a:pt x="346" y="265"/>
                    <a:pt x="348" y="266"/>
                  </a:cubicBezTo>
                  <a:cubicBezTo>
                    <a:pt x="352" y="278"/>
                    <a:pt x="347" y="279"/>
                    <a:pt x="336" y="286"/>
                  </a:cubicBezTo>
                  <a:cubicBezTo>
                    <a:pt x="332" y="289"/>
                    <a:pt x="324" y="294"/>
                    <a:pt x="324" y="294"/>
                  </a:cubicBezTo>
                  <a:cubicBezTo>
                    <a:pt x="315" y="308"/>
                    <a:pt x="320" y="303"/>
                    <a:pt x="310" y="310"/>
                  </a:cubicBezTo>
                  <a:cubicBezTo>
                    <a:pt x="306" y="316"/>
                    <a:pt x="294" y="324"/>
                    <a:pt x="294" y="324"/>
                  </a:cubicBezTo>
                  <a:cubicBezTo>
                    <a:pt x="285" y="338"/>
                    <a:pt x="288" y="331"/>
                    <a:pt x="284" y="342"/>
                  </a:cubicBezTo>
                  <a:cubicBezTo>
                    <a:pt x="285" y="374"/>
                    <a:pt x="283" y="393"/>
                    <a:pt x="292" y="420"/>
                  </a:cubicBezTo>
                  <a:cubicBezTo>
                    <a:pt x="295" y="429"/>
                    <a:pt x="307" y="435"/>
                    <a:pt x="314" y="440"/>
                  </a:cubicBezTo>
                  <a:cubicBezTo>
                    <a:pt x="319" y="444"/>
                    <a:pt x="332" y="446"/>
                    <a:pt x="332" y="446"/>
                  </a:cubicBezTo>
                  <a:cubicBezTo>
                    <a:pt x="340" y="457"/>
                    <a:pt x="345" y="459"/>
                    <a:pt x="358" y="462"/>
                  </a:cubicBezTo>
                  <a:cubicBezTo>
                    <a:pt x="376" y="459"/>
                    <a:pt x="375" y="457"/>
                    <a:pt x="388" y="448"/>
                  </a:cubicBezTo>
                  <a:cubicBezTo>
                    <a:pt x="390" y="441"/>
                    <a:pt x="394" y="435"/>
                    <a:pt x="400" y="430"/>
                  </a:cubicBezTo>
                  <a:cubicBezTo>
                    <a:pt x="404" y="427"/>
                    <a:pt x="412" y="422"/>
                    <a:pt x="412" y="422"/>
                  </a:cubicBezTo>
                  <a:cubicBezTo>
                    <a:pt x="417" y="415"/>
                    <a:pt x="451" y="367"/>
                    <a:pt x="458" y="364"/>
                  </a:cubicBezTo>
                  <a:cubicBezTo>
                    <a:pt x="475" y="356"/>
                    <a:pt x="486" y="357"/>
                    <a:pt x="506" y="356"/>
                  </a:cubicBezTo>
                  <a:cubicBezTo>
                    <a:pt x="525" y="350"/>
                    <a:pt x="533" y="342"/>
                    <a:pt x="554" y="340"/>
                  </a:cubicBezTo>
                  <a:cubicBezTo>
                    <a:pt x="560" y="338"/>
                    <a:pt x="566" y="336"/>
                    <a:pt x="572" y="334"/>
                  </a:cubicBezTo>
                  <a:cubicBezTo>
                    <a:pt x="576" y="333"/>
                    <a:pt x="584" y="330"/>
                    <a:pt x="584" y="330"/>
                  </a:cubicBezTo>
                  <a:cubicBezTo>
                    <a:pt x="603" y="311"/>
                    <a:pt x="618" y="310"/>
                    <a:pt x="646" y="308"/>
                  </a:cubicBezTo>
                  <a:cubicBezTo>
                    <a:pt x="665" y="304"/>
                    <a:pt x="684" y="303"/>
                    <a:pt x="704" y="302"/>
                  </a:cubicBezTo>
                  <a:cubicBezTo>
                    <a:pt x="712" y="299"/>
                    <a:pt x="712" y="293"/>
                    <a:pt x="720" y="290"/>
                  </a:cubicBezTo>
                  <a:cubicBezTo>
                    <a:pt x="732" y="285"/>
                    <a:pt x="743" y="285"/>
                    <a:pt x="754" y="278"/>
                  </a:cubicBezTo>
                  <a:cubicBezTo>
                    <a:pt x="756" y="271"/>
                    <a:pt x="760" y="267"/>
                    <a:pt x="762" y="260"/>
                  </a:cubicBezTo>
                  <a:cubicBezTo>
                    <a:pt x="763" y="247"/>
                    <a:pt x="762" y="233"/>
                    <a:pt x="764" y="220"/>
                  </a:cubicBezTo>
                  <a:cubicBezTo>
                    <a:pt x="764" y="219"/>
                    <a:pt x="794" y="204"/>
                    <a:pt x="800" y="200"/>
                  </a:cubicBezTo>
                  <a:cubicBezTo>
                    <a:pt x="807" y="189"/>
                    <a:pt x="808" y="186"/>
                    <a:pt x="820" y="182"/>
                  </a:cubicBezTo>
                  <a:cubicBezTo>
                    <a:pt x="825" y="166"/>
                    <a:pt x="814" y="162"/>
                    <a:pt x="802" y="154"/>
                  </a:cubicBezTo>
                  <a:cubicBezTo>
                    <a:pt x="797" y="151"/>
                    <a:pt x="790" y="142"/>
                    <a:pt x="790" y="142"/>
                  </a:cubicBezTo>
                  <a:cubicBezTo>
                    <a:pt x="786" y="131"/>
                    <a:pt x="792" y="127"/>
                    <a:pt x="802" y="124"/>
                  </a:cubicBezTo>
                  <a:cubicBezTo>
                    <a:pt x="810" y="116"/>
                    <a:pt x="813" y="98"/>
                    <a:pt x="820" y="94"/>
                  </a:cubicBezTo>
                  <a:cubicBezTo>
                    <a:pt x="824" y="92"/>
                    <a:pt x="832" y="90"/>
                    <a:pt x="832" y="90"/>
                  </a:cubicBezTo>
                  <a:cubicBezTo>
                    <a:pt x="844" y="92"/>
                    <a:pt x="848" y="92"/>
                    <a:pt x="856" y="100"/>
                  </a:cubicBezTo>
                  <a:cubicBezTo>
                    <a:pt x="863" y="98"/>
                    <a:pt x="876" y="94"/>
                    <a:pt x="876" y="94"/>
                  </a:cubicBezTo>
                  <a:cubicBezTo>
                    <a:pt x="889" y="81"/>
                    <a:pt x="906" y="77"/>
                    <a:pt x="924" y="74"/>
                  </a:cubicBezTo>
                  <a:cubicBezTo>
                    <a:pt x="929" y="67"/>
                    <a:pt x="929" y="58"/>
                    <a:pt x="922" y="52"/>
                  </a:cubicBezTo>
                  <a:cubicBezTo>
                    <a:pt x="918" y="49"/>
                    <a:pt x="910" y="44"/>
                    <a:pt x="910" y="44"/>
                  </a:cubicBezTo>
                  <a:cubicBezTo>
                    <a:pt x="894" y="47"/>
                    <a:pt x="899" y="49"/>
                    <a:pt x="888" y="56"/>
                  </a:cubicBezTo>
                  <a:cubicBezTo>
                    <a:pt x="884" y="58"/>
                    <a:pt x="876" y="60"/>
                    <a:pt x="876" y="60"/>
                  </a:cubicBezTo>
                  <a:cubicBezTo>
                    <a:pt x="853" y="59"/>
                    <a:pt x="810" y="59"/>
                    <a:pt x="848" y="46"/>
                  </a:cubicBezTo>
                  <a:cubicBezTo>
                    <a:pt x="844" y="33"/>
                    <a:pt x="831" y="37"/>
                    <a:pt x="818" y="36"/>
                  </a:cubicBezTo>
                  <a:cubicBezTo>
                    <a:pt x="809" y="33"/>
                    <a:pt x="802" y="27"/>
                    <a:pt x="794" y="22"/>
                  </a:cubicBezTo>
                  <a:cubicBezTo>
                    <a:pt x="790" y="20"/>
                    <a:pt x="782" y="18"/>
                    <a:pt x="782" y="18"/>
                  </a:cubicBezTo>
                  <a:cubicBezTo>
                    <a:pt x="727" y="19"/>
                    <a:pt x="688" y="11"/>
                    <a:pt x="642" y="26"/>
                  </a:cubicBezTo>
                  <a:cubicBezTo>
                    <a:pt x="635" y="16"/>
                    <a:pt x="632" y="18"/>
                    <a:pt x="620" y="20"/>
                  </a:cubicBezTo>
                  <a:cubicBezTo>
                    <a:pt x="611" y="34"/>
                    <a:pt x="600" y="36"/>
                    <a:pt x="584" y="38"/>
                  </a:cubicBezTo>
                  <a:cubicBezTo>
                    <a:pt x="575" y="44"/>
                    <a:pt x="581" y="46"/>
                    <a:pt x="578" y="56"/>
                  </a:cubicBezTo>
                  <a:cubicBezTo>
                    <a:pt x="572" y="47"/>
                    <a:pt x="566" y="41"/>
                    <a:pt x="556" y="38"/>
                  </a:cubicBezTo>
                  <a:cubicBezTo>
                    <a:pt x="553" y="38"/>
                    <a:pt x="539" y="39"/>
                    <a:pt x="534" y="42"/>
                  </a:cubicBezTo>
                  <a:cubicBezTo>
                    <a:pt x="528" y="46"/>
                    <a:pt x="516" y="54"/>
                    <a:pt x="516" y="54"/>
                  </a:cubicBezTo>
                  <a:cubicBezTo>
                    <a:pt x="507" y="52"/>
                    <a:pt x="503" y="51"/>
                    <a:pt x="500" y="42"/>
                  </a:cubicBezTo>
                  <a:cubicBezTo>
                    <a:pt x="505" y="28"/>
                    <a:pt x="488" y="31"/>
                    <a:pt x="478" y="30"/>
                  </a:cubicBezTo>
                  <a:cubicBezTo>
                    <a:pt x="469" y="33"/>
                    <a:pt x="473" y="37"/>
                    <a:pt x="464" y="40"/>
                  </a:cubicBezTo>
                  <a:cubicBezTo>
                    <a:pt x="447" y="34"/>
                    <a:pt x="451" y="27"/>
                    <a:pt x="432" y="40"/>
                  </a:cubicBezTo>
                  <a:cubicBezTo>
                    <a:pt x="427" y="54"/>
                    <a:pt x="427" y="52"/>
                    <a:pt x="410" y="50"/>
                  </a:cubicBezTo>
                  <a:cubicBezTo>
                    <a:pt x="391" y="52"/>
                    <a:pt x="385" y="54"/>
                    <a:pt x="366" y="52"/>
                  </a:cubicBezTo>
                  <a:cubicBezTo>
                    <a:pt x="357" y="49"/>
                    <a:pt x="356" y="46"/>
                    <a:pt x="364" y="40"/>
                  </a:cubicBezTo>
                  <a:cubicBezTo>
                    <a:pt x="380" y="42"/>
                    <a:pt x="395" y="43"/>
                    <a:pt x="410" y="38"/>
                  </a:cubicBezTo>
                  <a:cubicBezTo>
                    <a:pt x="426" y="15"/>
                    <a:pt x="386" y="21"/>
                    <a:pt x="370" y="20"/>
                  </a:cubicBezTo>
                  <a:cubicBezTo>
                    <a:pt x="364" y="16"/>
                    <a:pt x="358" y="12"/>
                    <a:pt x="352" y="8"/>
                  </a:cubicBezTo>
                  <a:cubicBezTo>
                    <a:pt x="348" y="5"/>
                    <a:pt x="340" y="0"/>
                    <a:pt x="340" y="0"/>
                  </a:cubicBezTo>
                  <a:cubicBezTo>
                    <a:pt x="338" y="1"/>
                    <a:pt x="336" y="1"/>
                    <a:pt x="334" y="2"/>
                  </a:cubicBezTo>
                  <a:cubicBezTo>
                    <a:pt x="331" y="3"/>
                    <a:pt x="329" y="3"/>
                    <a:pt x="326" y="4"/>
                  </a:cubicBezTo>
                  <a:cubicBezTo>
                    <a:pt x="322" y="5"/>
                    <a:pt x="314" y="8"/>
                    <a:pt x="314" y="8"/>
                  </a:cubicBezTo>
                  <a:cubicBezTo>
                    <a:pt x="305" y="22"/>
                    <a:pt x="288" y="6"/>
                    <a:pt x="276" y="2"/>
                  </a:cubicBezTo>
                  <a:cubicBezTo>
                    <a:pt x="270" y="3"/>
                    <a:pt x="241" y="16"/>
                    <a:pt x="240" y="16"/>
                  </a:cubicBezTo>
                  <a:cubicBezTo>
                    <a:pt x="226" y="17"/>
                    <a:pt x="212" y="17"/>
                    <a:pt x="198" y="18"/>
                  </a:cubicBezTo>
                  <a:cubicBezTo>
                    <a:pt x="183" y="19"/>
                    <a:pt x="172" y="20"/>
                    <a:pt x="160" y="28"/>
                  </a:cubicBezTo>
                  <a:cubicBezTo>
                    <a:pt x="146" y="26"/>
                    <a:pt x="141" y="27"/>
                    <a:pt x="130" y="20"/>
                  </a:cubicBezTo>
                  <a:cubicBezTo>
                    <a:pt x="123" y="22"/>
                    <a:pt x="115" y="24"/>
                    <a:pt x="108" y="26"/>
                  </a:cubicBezTo>
                  <a:cubicBezTo>
                    <a:pt x="102" y="35"/>
                    <a:pt x="113" y="41"/>
                    <a:pt x="122" y="44"/>
                  </a:cubicBezTo>
                  <a:cubicBezTo>
                    <a:pt x="125" y="52"/>
                    <a:pt x="114" y="68"/>
                    <a:pt x="114" y="68"/>
                  </a:cubicBezTo>
                  <a:cubicBezTo>
                    <a:pt x="112" y="79"/>
                    <a:pt x="111" y="82"/>
                    <a:pt x="100" y="78"/>
                  </a:cubicBezTo>
                  <a:cubicBezTo>
                    <a:pt x="93" y="67"/>
                    <a:pt x="100" y="63"/>
                    <a:pt x="104" y="52"/>
                  </a:cubicBezTo>
                  <a:cubicBezTo>
                    <a:pt x="96" y="44"/>
                    <a:pt x="91" y="36"/>
                    <a:pt x="80" y="32"/>
                  </a:cubicBezTo>
                  <a:cubicBezTo>
                    <a:pt x="73" y="34"/>
                    <a:pt x="67" y="39"/>
                    <a:pt x="60" y="42"/>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38" name="Freeform 42"/>
            <p:cNvSpPr>
              <a:spLocks/>
            </p:cNvSpPr>
            <p:nvPr/>
          </p:nvSpPr>
          <p:spPr bwMode="invGray">
            <a:xfrm>
              <a:off x="2009" y="2135"/>
              <a:ext cx="39" cy="24"/>
            </a:xfrm>
            <a:custGeom>
              <a:avLst/>
              <a:gdLst/>
              <a:ahLst/>
              <a:cxnLst>
                <a:cxn ang="0">
                  <a:pos x="34" y="0"/>
                </a:cxn>
                <a:cxn ang="0">
                  <a:pos x="8" y="20"/>
                </a:cxn>
                <a:cxn ang="0">
                  <a:pos x="24" y="32"/>
                </a:cxn>
                <a:cxn ang="0">
                  <a:pos x="42" y="30"/>
                </a:cxn>
                <a:cxn ang="0">
                  <a:pos x="34" y="0"/>
                </a:cxn>
              </a:cxnLst>
              <a:rect l="0" t="0" r="r" b="b"/>
              <a:pathLst>
                <a:path w="52" h="32">
                  <a:moveTo>
                    <a:pt x="34" y="0"/>
                  </a:moveTo>
                  <a:cubicBezTo>
                    <a:pt x="30" y="12"/>
                    <a:pt x="19" y="16"/>
                    <a:pt x="8" y="20"/>
                  </a:cubicBezTo>
                  <a:cubicBezTo>
                    <a:pt x="0" y="32"/>
                    <a:pt x="14" y="31"/>
                    <a:pt x="24" y="32"/>
                  </a:cubicBezTo>
                  <a:cubicBezTo>
                    <a:pt x="30" y="31"/>
                    <a:pt x="36" y="32"/>
                    <a:pt x="42" y="30"/>
                  </a:cubicBezTo>
                  <a:cubicBezTo>
                    <a:pt x="52" y="26"/>
                    <a:pt x="34" y="3"/>
                    <a:pt x="34"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39" name="Freeform 43"/>
            <p:cNvSpPr>
              <a:spLocks/>
            </p:cNvSpPr>
            <p:nvPr/>
          </p:nvSpPr>
          <p:spPr bwMode="invGray">
            <a:xfrm>
              <a:off x="2292" y="2201"/>
              <a:ext cx="128" cy="54"/>
            </a:xfrm>
            <a:custGeom>
              <a:avLst/>
              <a:gdLst/>
              <a:ahLst/>
              <a:cxnLst>
                <a:cxn ang="0">
                  <a:pos x="102" y="8"/>
                </a:cxn>
                <a:cxn ang="0">
                  <a:pos x="66" y="4"/>
                </a:cxn>
                <a:cxn ang="0">
                  <a:pos x="54" y="0"/>
                </a:cxn>
                <a:cxn ang="0">
                  <a:pos x="0" y="28"/>
                </a:cxn>
                <a:cxn ang="0">
                  <a:pos x="28" y="40"/>
                </a:cxn>
                <a:cxn ang="0">
                  <a:pos x="42" y="60"/>
                </a:cxn>
                <a:cxn ang="0">
                  <a:pos x="66" y="68"/>
                </a:cxn>
                <a:cxn ang="0">
                  <a:pos x="78" y="72"/>
                </a:cxn>
                <a:cxn ang="0">
                  <a:pos x="130" y="60"/>
                </a:cxn>
                <a:cxn ang="0">
                  <a:pos x="172" y="44"/>
                </a:cxn>
                <a:cxn ang="0">
                  <a:pos x="148" y="18"/>
                </a:cxn>
                <a:cxn ang="0">
                  <a:pos x="136" y="4"/>
                </a:cxn>
                <a:cxn ang="0">
                  <a:pos x="102" y="8"/>
                </a:cxn>
              </a:cxnLst>
              <a:rect l="0" t="0" r="r" b="b"/>
              <a:pathLst>
                <a:path w="172" h="72">
                  <a:moveTo>
                    <a:pt x="102" y="8"/>
                  </a:moveTo>
                  <a:cubicBezTo>
                    <a:pt x="89" y="12"/>
                    <a:pt x="78" y="8"/>
                    <a:pt x="66" y="4"/>
                  </a:cubicBezTo>
                  <a:cubicBezTo>
                    <a:pt x="62" y="3"/>
                    <a:pt x="54" y="0"/>
                    <a:pt x="54" y="0"/>
                  </a:cubicBezTo>
                  <a:cubicBezTo>
                    <a:pt x="38" y="5"/>
                    <a:pt x="12" y="16"/>
                    <a:pt x="0" y="28"/>
                  </a:cubicBezTo>
                  <a:cubicBezTo>
                    <a:pt x="4" y="39"/>
                    <a:pt x="18" y="39"/>
                    <a:pt x="28" y="40"/>
                  </a:cubicBezTo>
                  <a:cubicBezTo>
                    <a:pt x="39" y="44"/>
                    <a:pt x="41" y="60"/>
                    <a:pt x="42" y="60"/>
                  </a:cubicBezTo>
                  <a:cubicBezTo>
                    <a:pt x="50" y="63"/>
                    <a:pt x="58" y="65"/>
                    <a:pt x="66" y="68"/>
                  </a:cubicBezTo>
                  <a:cubicBezTo>
                    <a:pt x="70" y="69"/>
                    <a:pt x="78" y="72"/>
                    <a:pt x="78" y="72"/>
                  </a:cubicBezTo>
                  <a:cubicBezTo>
                    <a:pt x="92" y="71"/>
                    <a:pt x="117" y="69"/>
                    <a:pt x="130" y="60"/>
                  </a:cubicBezTo>
                  <a:cubicBezTo>
                    <a:pt x="148" y="48"/>
                    <a:pt x="150" y="46"/>
                    <a:pt x="172" y="44"/>
                  </a:cubicBezTo>
                  <a:cubicBezTo>
                    <a:pt x="169" y="29"/>
                    <a:pt x="162" y="23"/>
                    <a:pt x="148" y="18"/>
                  </a:cubicBezTo>
                  <a:cubicBezTo>
                    <a:pt x="145" y="10"/>
                    <a:pt x="144" y="7"/>
                    <a:pt x="136" y="4"/>
                  </a:cubicBezTo>
                  <a:cubicBezTo>
                    <a:pt x="134" y="4"/>
                    <a:pt x="105" y="11"/>
                    <a:pt x="102" y="8"/>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40" name="Freeform 44"/>
            <p:cNvSpPr>
              <a:spLocks/>
            </p:cNvSpPr>
            <p:nvPr/>
          </p:nvSpPr>
          <p:spPr bwMode="invGray">
            <a:xfrm>
              <a:off x="2393" y="2038"/>
              <a:ext cx="39" cy="24"/>
            </a:xfrm>
            <a:custGeom>
              <a:avLst/>
              <a:gdLst/>
              <a:ahLst/>
              <a:cxnLst>
                <a:cxn ang="0">
                  <a:pos x="34" y="0"/>
                </a:cxn>
                <a:cxn ang="0">
                  <a:pos x="8" y="20"/>
                </a:cxn>
                <a:cxn ang="0">
                  <a:pos x="24" y="32"/>
                </a:cxn>
                <a:cxn ang="0">
                  <a:pos x="42" y="30"/>
                </a:cxn>
                <a:cxn ang="0">
                  <a:pos x="34" y="0"/>
                </a:cxn>
              </a:cxnLst>
              <a:rect l="0" t="0" r="r" b="b"/>
              <a:pathLst>
                <a:path w="52" h="32">
                  <a:moveTo>
                    <a:pt x="34" y="0"/>
                  </a:moveTo>
                  <a:cubicBezTo>
                    <a:pt x="30" y="12"/>
                    <a:pt x="19" y="16"/>
                    <a:pt x="8" y="20"/>
                  </a:cubicBezTo>
                  <a:cubicBezTo>
                    <a:pt x="0" y="32"/>
                    <a:pt x="14" y="31"/>
                    <a:pt x="24" y="32"/>
                  </a:cubicBezTo>
                  <a:cubicBezTo>
                    <a:pt x="30" y="31"/>
                    <a:pt x="36" y="32"/>
                    <a:pt x="42" y="30"/>
                  </a:cubicBezTo>
                  <a:cubicBezTo>
                    <a:pt x="52" y="26"/>
                    <a:pt x="34" y="3"/>
                    <a:pt x="34"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41" name="Freeform 45"/>
            <p:cNvSpPr>
              <a:spLocks/>
            </p:cNvSpPr>
            <p:nvPr/>
          </p:nvSpPr>
          <p:spPr bwMode="invGray">
            <a:xfrm>
              <a:off x="2662" y="2006"/>
              <a:ext cx="155" cy="63"/>
            </a:xfrm>
            <a:custGeom>
              <a:avLst/>
              <a:gdLst/>
              <a:ahLst/>
              <a:cxnLst>
                <a:cxn ang="0">
                  <a:pos x="191" y="7"/>
                </a:cxn>
                <a:cxn ang="0">
                  <a:pos x="103" y="9"/>
                </a:cxn>
                <a:cxn ang="0">
                  <a:pos x="109" y="25"/>
                </a:cxn>
                <a:cxn ang="0">
                  <a:pos x="107" y="33"/>
                </a:cxn>
                <a:cxn ang="0">
                  <a:pos x="89" y="27"/>
                </a:cxn>
                <a:cxn ang="0">
                  <a:pos x="77" y="19"/>
                </a:cxn>
                <a:cxn ang="0">
                  <a:pos x="23" y="27"/>
                </a:cxn>
                <a:cxn ang="0">
                  <a:pos x="31" y="49"/>
                </a:cxn>
                <a:cxn ang="0">
                  <a:pos x="55" y="53"/>
                </a:cxn>
                <a:cxn ang="0">
                  <a:pos x="75" y="73"/>
                </a:cxn>
                <a:cxn ang="0">
                  <a:pos x="89" y="85"/>
                </a:cxn>
                <a:cxn ang="0">
                  <a:pos x="109" y="67"/>
                </a:cxn>
                <a:cxn ang="0">
                  <a:pos x="121" y="59"/>
                </a:cxn>
                <a:cxn ang="0">
                  <a:pos x="127" y="47"/>
                </a:cxn>
                <a:cxn ang="0">
                  <a:pos x="167" y="35"/>
                </a:cxn>
                <a:cxn ang="0">
                  <a:pos x="187" y="31"/>
                </a:cxn>
                <a:cxn ang="0">
                  <a:pos x="199" y="27"/>
                </a:cxn>
                <a:cxn ang="0">
                  <a:pos x="191" y="7"/>
                </a:cxn>
              </a:cxnLst>
              <a:rect l="0" t="0" r="r" b="b"/>
              <a:pathLst>
                <a:path w="206" h="85">
                  <a:moveTo>
                    <a:pt x="191" y="7"/>
                  </a:moveTo>
                  <a:cubicBezTo>
                    <a:pt x="165" y="6"/>
                    <a:pt x="130" y="0"/>
                    <a:pt x="103" y="9"/>
                  </a:cubicBezTo>
                  <a:cubicBezTo>
                    <a:pt x="100" y="18"/>
                    <a:pt x="101" y="20"/>
                    <a:pt x="109" y="25"/>
                  </a:cubicBezTo>
                  <a:cubicBezTo>
                    <a:pt x="111" y="28"/>
                    <a:pt x="118" y="34"/>
                    <a:pt x="107" y="33"/>
                  </a:cubicBezTo>
                  <a:cubicBezTo>
                    <a:pt x="101" y="32"/>
                    <a:pt x="89" y="27"/>
                    <a:pt x="89" y="27"/>
                  </a:cubicBezTo>
                  <a:cubicBezTo>
                    <a:pt x="86" y="24"/>
                    <a:pt x="82" y="18"/>
                    <a:pt x="77" y="19"/>
                  </a:cubicBezTo>
                  <a:cubicBezTo>
                    <a:pt x="52" y="22"/>
                    <a:pt x="57" y="25"/>
                    <a:pt x="23" y="27"/>
                  </a:cubicBezTo>
                  <a:cubicBezTo>
                    <a:pt x="0" y="31"/>
                    <a:pt x="18" y="45"/>
                    <a:pt x="31" y="49"/>
                  </a:cubicBezTo>
                  <a:cubicBezTo>
                    <a:pt x="43" y="53"/>
                    <a:pt x="35" y="51"/>
                    <a:pt x="55" y="53"/>
                  </a:cubicBezTo>
                  <a:cubicBezTo>
                    <a:pt x="63" y="59"/>
                    <a:pt x="66" y="67"/>
                    <a:pt x="75" y="73"/>
                  </a:cubicBezTo>
                  <a:cubicBezTo>
                    <a:pt x="78" y="81"/>
                    <a:pt x="81" y="82"/>
                    <a:pt x="89" y="85"/>
                  </a:cubicBezTo>
                  <a:cubicBezTo>
                    <a:pt x="104" y="81"/>
                    <a:pt x="99" y="75"/>
                    <a:pt x="109" y="67"/>
                  </a:cubicBezTo>
                  <a:cubicBezTo>
                    <a:pt x="113" y="64"/>
                    <a:pt x="121" y="59"/>
                    <a:pt x="121" y="59"/>
                  </a:cubicBezTo>
                  <a:cubicBezTo>
                    <a:pt x="123" y="55"/>
                    <a:pt x="124" y="50"/>
                    <a:pt x="127" y="47"/>
                  </a:cubicBezTo>
                  <a:cubicBezTo>
                    <a:pt x="132" y="41"/>
                    <a:pt x="158" y="37"/>
                    <a:pt x="167" y="35"/>
                  </a:cubicBezTo>
                  <a:cubicBezTo>
                    <a:pt x="174" y="34"/>
                    <a:pt x="181" y="33"/>
                    <a:pt x="187" y="31"/>
                  </a:cubicBezTo>
                  <a:cubicBezTo>
                    <a:pt x="191" y="30"/>
                    <a:pt x="199" y="27"/>
                    <a:pt x="199" y="27"/>
                  </a:cubicBezTo>
                  <a:cubicBezTo>
                    <a:pt x="206" y="16"/>
                    <a:pt x="199" y="15"/>
                    <a:pt x="191" y="7"/>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42" name="Freeform 46"/>
            <p:cNvSpPr>
              <a:spLocks/>
            </p:cNvSpPr>
            <p:nvPr/>
          </p:nvSpPr>
          <p:spPr bwMode="invGray">
            <a:xfrm>
              <a:off x="2759" y="2039"/>
              <a:ext cx="48" cy="21"/>
            </a:xfrm>
            <a:custGeom>
              <a:avLst/>
              <a:gdLst/>
              <a:ahLst/>
              <a:cxnLst>
                <a:cxn ang="0">
                  <a:pos x="36" y="6"/>
                </a:cxn>
                <a:cxn ang="0">
                  <a:pos x="8" y="4"/>
                </a:cxn>
                <a:cxn ang="0">
                  <a:pos x="24" y="28"/>
                </a:cxn>
                <a:cxn ang="0">
                  <a:pos x="54" y="14"/>
                </a:cxn>
                <a:cxn ang="0">
                  <a:pos x="36" y="6"/>
                </a:cxn>
              </a:cxnLst>
              <a:rect l="0" t="0" r="r" b="b"/>
              <a:pathLst>
                <a:path w="64" h="28">
                  <a:moveTo>
                    <a:pt x="36" y="6"/>
                  </a:moveTo>
                  <a:cubicBezTo>
                    <a:pt x="32" y="18"/>
                    <a:pt x="19" y="0"/>
                    <a:pt x="8" y="4"/>
                  </a:cubicBezTo>
                  <a:cubicBezTo>
                    <a:pt x="0" y="16"/>
                    <a:pt x="14" y="27"/>
                    <a:pt x="24" y="28"/>
                  </a:cubicBezTo>
                  <a:cubicBezTo>
                    <a:pt x="30" y="27"/>
                    <a:pt x="48" y="16"/>
                    <a:pt x="54" y="14"/>
                  </a:cubicBezTo>
                  <a:cubicBezTo>
                    <a:pt x="64" y="10"/>
                    <a:pt x="36" y="9"/>
                    <a:pt x="36" y="6"/>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43" name="Freeform 47"/>
            <p:cNvSpPr>
              <a:spLocks/>
            </p:cNvSpPr>
            <p:nvPr/>
          </p:nvSpPr>
          <p:spPr bwMode="invGray">
            <a:xfrm>
              <a:off x="2467" y="2311"/>
              <a:ext cx="109" cy="132"/>
            </a:xfrm>
            <a:custGeom>
              <a:avLst/>
              <a:gdLst/>
              <a:ahLst/>
              <a:cxnLst>
                <a:cxn ang="0">
                  <a:pos x="24" y="19"/>
                </a:cxn>
                <a:cxn ang="0">
                  <a:pos x="0" y="25"/>
                </a:cxn>
                <a:cxn ang="0">
                  <a:pos x="14" y="43"/>
                </a:cxn>
                <a:cxn ang="0">
                  <a:pos x="34" y="87"/>
                </a:cxn>
                <a:cxn ang="0">
                  <a:pos x="52" y="91"/>
                </a:cxn>
                <a:cxn ang="0">
                  <a:pos x="50" y="107"/>
                </a:cxn>
                <a:cxn ang="0">
                  <a:pos x="28" y="113"/>
                </a:cxn>
                <a:cxn ang="0">
                  <a:pos x="16" y="131"/>
                </a:cxn>
                <a:cxn ang="0">
                  <a:pos x="18" y="137"/>
                </a:cxn>
                <a:cxn ang="0">
                  <a:pos x="30" y="141"/>
                </a:cxn>
                <a:cxn ang="0">
                  <a:pos x="18" y="169"/>
                </a:cxn>
                <a:cxn ang="0">
                  <a:pos x="20" y="175"/>
                </a:cxn>
                <a:cxn ang="0">
                  <a:pos x="34" y="171"/>
                </a:cxn>
                <a:cxn ang="0">
                  <a:pos x="58" y="169"/>
                </a:cxn>
                <a:cxn ang="0">
                  <a:pos x="92" y="171"/>
                </a:cxn>
                <a:cxn ang="0">
                  <a:pos x="110" y="169"/>
                </a:cxn>
                <a:cxn ang="0">
                  <a:pos x="122" y="165"/>
                </a:cxn>
                <a:cxn ang="0">
                  <a:pos x="128" y="141"/>
                </a:cxn>
                <a:cxn ang="0">
                  <a:pos x="146" y="133"/>
                </a:cxn>
                <a:cxn ang="0">
                  <a:pos x="110" y="109"/>
                </a:cxn>
                <a:cxn ang="0">
                  <a:pos x="88" y="83"/>
                </a:cxn>
                <a:cxn ang="0">
                  <a:pos x="82" y="69"/>
                </a:cxn>
                <a:cxn ang="0">
                  <a:pos x="64" y="61"/>
                </a:cxn>
                <a:cxn ang="0">
                  <a:pos x="86" y="45"/>
                </a:cxn>
                <a:cxn ang="0">
                  <a:pos x="64" y="31"/>
                </a:cxn>
                <a:cxn ang="0">
                  <a:pos x="70" y="13"/>
                </a:cxn>
                <a:cxn ang="0">
                  <a:pos x="46" y="1"/>
                </a:cxn>
                <a:cxn ang="0">
                  <a:pos x="30" y="9"/>
                </a:cxn>
                <a:cxn ang="0">
                  <a:pos x="24" y="19"/>
                </a:cxn>
              </a:cxnLst>
              <a:rect l="0" t="0" r="r" b="b"/>
              <a:pathLst>
                <a:path w="146" h="176">
                  <a:moveTo>
                    <a:pt x="24" y="19"/>
                  </a:moveTo>
                  <a:cubicBezTo>
                    <a:pt x="13" y="23"/>
                    <a:pt x="7" y="15"/>
                    <a:pt x="0" y="25"/>
                  </a:cubicBezTo>
                  <a:cubicBezTo>
                    <a:pt x="2" y="32"/>
                    <a:pt x="14" y="43"/>
                    <a:pt x="14" y="43"/>
                  </a:cubicBezTo>
                  <a:cubicBezTo>
                    <a:pt x="19" y="58"/>
                    <a:pt x="20" y="78"/>
                    <a:pt x="34" y="87"/>
                  </a:cubicBezTo>
                  <a:cubicBezTo>
                    <a:pt x="42" y="84"/>
                    <a:pt x="45" y="86"/>
                    <a:pt x="52" y="91"/>
                  </a:cubicBezTo>
                  <a:cubicBezTo>
                    <a:pt x="57" y="105"/>
                    <a:pt x="60" y="101"/>
                    <a:pt x="50" y="107"/>
                  </a:cubicBezTo>
                  <a:cubicBezTo>
                    <a:pt x="38" y="105"/>
                    <a:pt x="32" y="101"/>
                    <a:pt x="28" y="113"/>
                  </a:cubicBezTo>
                  <a:cubicBezTo>
                    <a:pt x="32" y="129"/>
                    <a:pt x="33" y="128"/>
                    <a:pt x="16" y="131"/>
                  </a:cubicBezTo>
                  <a:cubicBezTo>
                    <a:pt x="17" y="133"/>
                    <a:pt x="16" y="136"/>
                    <a:pt x="18" y="137"/>
                  </a:cubicBezTo>
                  <a:cubicBezTo>
                    <a:pt x="21" y="139"/>
                    <a:pt x="30" y="141"/>
                    <a:pt x="30" y="141"/>
                  </a:cubicBezTo>
                  <a:cubicBezTo>
                    <a:pt x="28" y="152"/>
                    <a:pt x="21" y="159"/>
                    <a:pt x="18" y="169"/>
                  </a:cubicBezTo>
                  <a:cubicBezTo>
                    <a:pt x="19" y="171"/>
                    <a:pt x="18" y="174"/>
                    <a:pt x="20" y="175"/>
                  </a:cubicBezTo>
                  <a:cubicBezTo>
                    <a:pt x="22" y="176"/>
                    <a:pt x="32" y="171"/>
                    <a:pt x="34" y="171"/>
                  </a:cubicBezTo>
                  <a:cubicBezTo>
                    <a:pt x="42" y="170"/>
                    <a:pt x="50" y="170"/>
                    <a:pt x="58" y="169"/>
                  </a:cubicBezTo>
                  <a:cubicBezTo>
                    <a:pt x="70" y="167"/>
                    <a:pt x="80" y="167"/>
                    <a:pt x="92" y="171"/>
                  </a:cubicBezTo>
                  <a:cubicBezTo>
                    <a:pt x="98" y="170"/>
                    <a:pt x="104" y="170"/>
                    <a:pt x="110" y="169"/>
                  </a:cubicBezTo>
                  <a:cubicBezTo>
                    <a:pt x="114" y="168"/>
                    <a:pt x="122" y="165"/>
                    <a:pt x="122" y="165"/>
                  </a:cubicBezTo>
                  <a:cubicBezTo>
                    <a:pt x="124" y="158"/>
                    <a:pt x="123" y="147"/>
                    <a:pt x="128" y="141"/>
                  </a:cubicBezTo>
                  <a:cubicBezTo>
                    <a:pt x="132" y="136"/>
                    <a:pt x="146" y="133"/>
                    <a:pt x="146" y="133"/>
                  </a:cubicBezTo>
                  <a:cubicBezTo>
                    <a:pt x="142" y="105"/>
                    <a:pt x="143" y="111"/>
                    <a:pt x="110" y="109"/>
                  </a:cubicBezTo>
                  <a:cubicBezTo>
                    <a:pt x="102" y="97"/>
                    <a:pt x="103" y="88"/>
                    <a:pt x="88" y="83"/>
                  </a:cubicBezTo>
                  <a:cubicBezTo>
                    <a:pt x="85" y="79"/>
                    <a:pt x="86" y="72"/>
                    <a:pt x="82" y="69"/>
                  </a:cubicBezTo>
                  <a:cubicBezTo>
                    <a:pt x="77" y="65"/>
                    <a:pt x="69" y="65"/>
                    <a:pt x="64" y="61"/>
                  </a:cubicBezTo>
                  <a:cubicBezTo>
                    <a:pt x="52" y="43"/>
                    <a:pt x="67" y="47"/>
                    <a:pt x="86" y="45"/>
                  </a:cubicBezTo>
                  <a:cubicBezTo>
                    <a:pt x="93" y="25"/>
                    <a:pt x="83" y="29"/>
                    <a:pt x="64" y="31"/>
                  </a:cubicBezTo>
                  <a:cubicBezTo>
                    <a:pt x="62" y="25"/>
                    <a:pt x="70" y="13"/>
                    <a:pt x="70" y="13"/>
                  </a:cubicBezTo>
                  <a:cubicBezTo>
                    <a:pt x="64" y="4"/>
                    <a:pt x="56" y="3"/>
                    <a:pt x="46" y="1"/>
                  </a:cubicBezTo>
                  <a:cubicBezTo>
                    <a:pt x="35" y="3"/>
                    <a:pt x="34" y="0"/>
                    <a:pt x="30" y="9"/>
                  </a:cubicBezTo>
                  <a:cubicBezTo>
                    <a:pt x="25" y="21"/>
                    <a:pt x="29" y="24"/>
                    <a:pt x="24" y="19"/>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44" name="Freeform 48"/>
            <p:cNvSpPr>
              <a:spLocks/>
            </p:cNvSpPr>
            <p:nvPr/>
          </p:nvSpPr>
          <p:spPr bwMode="invGray">
            <a:xfrm>
              <a:off x="2413" y="2359"/>
              <a:ext cx="69" cy="68"/>
            </a:xfrm>
            <a:custGeom>
              <a:avLst/>
              <a:gdLst/>
              <a:ahLst/>
              <a:cxnLst>
                <a:cxn ang="0">
                  <a:pos x="58" y="6"/>
                </a:cxn>
                <a:cxn ang="0">
                  <a:pos x="82" y="8"/>
                </a:cxn>
                <a:cxn ang="0">
                  <a:pos x="92" y="26"/>
                </a:cxn>
                <a:cxn ang="0">
                  <a:pos x="78" y="48"/>
                </a:cxn>
                <a:cxn ang="0">
                  <a:pos x="46" y="76"/>
                </a:cxn>
                <a:cxn ang="0">
                  <a:pos x="18" y="92"/>
                </a:cxn>
                <a:cxn ang="0">
                  <a:pos x="8" y="72"/>
                </a:cxn>
                <a:cxn ang="0">
                  <a:pos x="20" y="64"/>
                </a:cxn>
                <a:cxn ang="0">
                  <a:pos x="14" y="46"/>
                </a:cxn>
                <a:cxn ang="0">
                  <a:pos x="40" y="28"/>
                </a:cxn>
                <a:cxn ang="0">
                  <a:pos x="58" y="6"/>
                </a:cxn>
              </a:cxnLst>
              <a:rect l="0" t="0" r="r" b="b"/>
              <a:pathLst>
                <a:path w="92" h="92">
                  <a:moveTo>
                    <a:pt x="58" y="6"/>
                  </a:moveTo>
                  <a:cubicBezTo>
                    <a:pt x="67" y="0"/>
                    <a:pt x="73" y="2"/>
                    <a:pt x="82" y="8"/>
                  </a:cubicBezTo>
                  <a:cubicBezTo>
                    <a:pt x="91" y="22"/>
                    <a:pt x="88" y="15"/>
                    <a:pt x="92" y="26"/>
                  </a:cubicBezTo>
                  <a:cubicBezTo>
                    <a:pt x="89" y="36"/>
                    <a:pt x="82" y="37"/>
                    <a:pt x="78" y="48"/>
                  </a:cubicBezTo>
                  <a:cubicBezTo>
                    <a:pt x="85" y="69"/>
                    <a:pt x="60" y="71"/>
                    <a:pt x="46" y="76"/>
                  </a:cubicBezTo>
                  <a:cubicBezTo>
                    <a:pt x="40" y="86"/>
                    <a:pt x="28" y="86"/>
                    <a:pt x="18" y="92"/>
                  </a:cubicBezTo>
                  <a:cubicBezTo>
                    <a:pt x="9" y="90"/>
                    <a:pt x="0" y="84"/>
                    <a:pt x="8" y="72"/>
                  </a:cubicBezTo>
                  <a:cubicBezTo>
                    <a:pt x="11" y="68"/>
                    <a:pt x="20" y="64"/>
                    <a:pt x="20" y="64"/>
                  </a:cubicBezTo>
                  <a:cubicBezTo>
                    <a:pt x="23" y="55"/>
                    <a:pt x="21" y="53"/>
                    <a:pt x="14" y="46"/>
                  </a:cubicBezTo>
                  <a:cubicBezTo>
                    <a:pt x="18" y="30"/>
                    <a:pt x="28" y="36"/>
                    <a:pt x="40" y="28"/>
                  </a:cubicBezTo>
                  <a:cubicBezTo>
                    <a:pt x="56" y="17"/>
                    <a:pt x="50" y="24"/>
                    <a:pt x="58" y="6"/>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45" name="Freeform 49"/>
            <p:cNvSpPr>
              <a:spLocks/>
            </p:cNvSpPr>
            <p:nvPr/>
          </p:nvSpPr>
          <p:spPr bwMode="invGray">
            <a:xfrm>
              <a:off x="4099" y="3502"/>
              <a:ext cx="474" cy="495"/>
            </a:xfrm>
            <a:custGeom>
              <a:avLst/>
              <a:gdLst/>
              <a:ahLst/>
              <a:cxnLst>
                <a:cxn ang="0">
                  <a:pos x="212" y="11"/>
                </a:cxn>
                <a:cxn ang="0">
                  <a:pos x="176" y="19"/>
                </a:cxn>
                <a:cxn ang="0">
                  <a:pos x="144" y="51"/>
                </a:cxn>
                <a:cxn ang="0">
                  <a:pos x="104" y="59"/>
                </a:cxn>
                <a:cxn ang="0">
                  <a:pos x="84" y="75"/>
                </a:cxn>
                <a:cxn ang="0">
                  <a:pos x="68" y="115"/>
                </a:cxn>
                <a:cxn ang="0">
                  <a:pos x="36" y="167"/>
                </a:cxn>
                <a:cxn ang="0">
                  <a:pos x="0" y="179"/>
                </a:cxn>
                <a:cxn ang="0">
                  <a:pos x="72" y="323"/>
                </a:cxn>
                <a:cxn ang="0">
                  <a:pos x="120" y="427"/>
                </a:cxn>
                <a:cxn ang="0">
                  <a:pos x="144" y="443"/>
                </a:cxn>
                <a:cxn ang="0">
                  <a:pos x="168" y="451"/>
                </a:cxn>
                <a:cxn ang="0">
                  <a:pos x="228" y="431"/>
                </a:cxn>
                <a:cxn ang="0">
                  <a:pos x="252" y="423"/>
                </a:cxn>
                <a:cxn ang="0">
                  <a:pos x="300" y="451"/>
                </a:cxn>
                <a:cxn ang="0">
                  <a:pos x="324" y="527"/>
                </a:cxn>
                <a:cxn ang="0">
                  <a:pos x="336" y="523"/>
                </a:cxn>
                <a:cxn ang="0">
                  <a:pos x="344" y="511"/>
                </a:cxn>
                <a:cxn ang="0">
                  <a:pos x="368" y="547"/>
                </a:cxn>
                <a:cxn ang="0">
                  <a:pos x="404" y="571"/>
                </a:cxn>
                <a:cxn ang="0">
                  <a:pos x="436" y="603"/>
                </a:cxn>
                <a:cxn ang="0">
                  <a:pos x="444" y="615"/>
                </a:cxn>
                <a:cxn ang="0">
                  <a:pos x="456" y="623"/>
                </a:cxn>
                <a:cxn ang="0">
                  <a:pos x="484" y="655"/>
                </a:cxn>
                <a:cxn ang="0">
                  <a:pos x="492" y="631"/>
                </a:cxn>
                <a:cxn ang="0">
                  <a:pos x="540" y="659"/>
                </a:cxn>
                <a:cxn ang="0">
                  <a:pos x="588" y="655"/>
                </a:cxn>
                <a:cxn ang="0">
                  <a:pos x="616" y="531"/>
                </a:cxn>
                <a:cxn ang="0">
                  <a:pos x="632" y="463"/>
                </a:cxn>
                <a:cxn ang="0">
                  <a:pos x="620" y="367"/>
                </a:cxn>
                <a:cxn ang="0">
                  <a:pos x="536" y="271"/>
                </a:cxn>
                <a:cxn ang="0">
                  <a:pos x="528" y="235"/>
                </a:cxn>
                <a:cxn ang="0">
                  <a:pos x="460" y="179"/>
                </a:cxn>
                <a:cxn ang="0">
                  <a:pos x="472" y="155"/>
                </a:cxn>
                <a:cxn ang="0">
                  <a:pos x="456" y="131"/>
                </a:cxn>
                <a:cxn ang="0">
                  <a:pos x="416" y="79"/>
                </a:cxn>
                <a:cxn ang="0">
                  <a:pos x="392" y="31"/>
                </a:cxn>
                <a:cxn ang="0">
                  <a:pos x="388" y="19"/>
                </a:cxn>
                <a:cxn ang="0">
                  <a:pos x="364" y="151"/>
                </a:cxn>
                <a:cxn ang="0">
                  <a:pos x="324" y="115"/>
                </a:cxn>
                <a:cxn ang="0">
                  <a:pos x="292" y="111"/>
                </a:cxn>
                <a:cxn ang="0">
                  <a:pos x="272" y="87"/>
                </a:cxn>
                <a:cxn ang="0">
                  <a:pos x="264" y="63"/>
                </a:cxn>
                <a:cxn ang="0">
                  <a:pos x="276" y="55"/>
                </a:cxn>
                <a:cxn ang="0">
                  <a:pos x="240" y="19"/>
                </a:cxn>
                <a:cxn ang="0">
                  <a:pos x="216" y="11"/>
                </a:cxn>
                <a:cxn ang="0">
                  <a:pos x="204" y="7"/>
                </a:cxn>
                <a:cxn ang="0">
                  <a:pos x="212" y="11"/>
                </a:cxn>
              </a:cxnLst>
              <a:rect l="0" t="0" r="r" b="b"/>
              <a:pathLst>
                <a:path w="633" h="660">
                  <a:moveTo>
                    <a:pt x="212" y="11"/>
                  </a:moveTo>
                  <a:cubicBezTo>
                    <a:pt x="195" y="0"/>
                    <a:pt x="187" y="2"/>
                    <a:pt x="176" y="19"/>
                  </a:cubicBezTo>
                  <a:cubicBezTo>
                    <a:pt x="171" y="61"/>
                    <a:pt x="181" y="88"/>
                    <a:pt x="144" y="51"/>
                  </a:cubicBezTo>
                  <a:cubicBezTo>
                    <a:pt x="131" y="53"/>
                    <a:pt x="115" y="51"/>
                    <a:pt x="104" y="59"/>
                  </a:cubicBezTo>
                  <a:cubicBezTo>
                    <a:pt x="78" y="80"/>
                    <a:pt x="114" y="65"/>
                    <a:pt x="84" y="75"/>
                  </a:cubicBezTo>
                  <a:cubicBezTo>
                    <a:pt x="78" y="94"/>
                    <a:pt x="92" y="107"/>
                    <a:pt x="68" y="115"/>
                  </a:cubicBezTo>
                  <a:cubicBezTo>
                    <a:pt x="55" y="135"/>
                    <a:pt x="59" y="159"/>
                    <a:pt x="36" y="167"/>
                  </a:cubicBezTo>
                  <a:cubicBezTo>
                    <a:pt x="16" y="163"/>
                    <a:pt x="7" y="158"/>
                    <a:pt x="0" y="179"/>
                  </a:cubicBezTo>
                  <a:cubicBezTo>
                    <a:pt x="9" y="232"/>
                    <a:pt x="43" y="279"/>
                    <a:pt x="72" y="323"/>
                  </a:cubicBezTo>
                  <a:cubicBezTo>
                    <a:pt x="82" y="371"/>
                    <a:pt x="85" y="392"/>
                    <a:pt x="120" y="427"/>
                  </a:cubicBezTo>
                  <a:cubicBezTo>
                    <a:pt x="127" y="434"/>
                    <a:pt x="136" y="438"/>
                    <a:pt x="144" y="443"/>
                  </a:cubicBezTo>
                  <a:cubicBezTo>
                    <a:pt x="151" y="448"/>
                    <a:pt x="168" y="451"/>
                    <a:pt x="168" y="451"/>
                  </a:cubicBezTo>
                  <a:cubicBezTo>
                    <a:pt x="188" y="444"/>
                    <a:pt x="208" y="438"/>
                    <a:pt x="228" y="431"/>
                  </a:cubicBezTo>
                  <a:cubicBezTo>
                    <a:pt x="236" y="428"/>
                    <a:pt x="252" y="423"/>
                    <a:pt x="252" y="423"/>
                  </a:cubicBezTo>
                  <a:cubicBezTo>
                    <a:pt x="271" y="429"/>
                    <a:pt x="281" y="445"/>
                    <a:pt x="300" y="451"/>
                  </a:cubicBezTo>
                  <a:cubicBezTo>
                    <a:pt x="320" y="471"/>
                    <a:pt x="315" y="500"/>
                    <a:pt x="324" y="527"/>
                  </a:cubicBezTo>
                  <a:cubicBezTo>
                    <a:pt x="328" y="526"/>
                    <a:pt x="333" y="526"/>
                    <a:pt x="336" y="523"/>
                  </a:cubicBezTo>
                  <a:cubicBezTo>
                    <a:pt x="340" y="520"/>
                    <a:pt x="339" y="511"/>
                    <a:pt x="344" y="511"/>
                  </a:cubicBezTo>
                  <a:cubicBezTo>
                    <a:pt x="358" y="511"/>
                    <a:pt x="362" y="541"/>
                    <a:pt x="368" y="547"/>
                  </a:cubicBezTo>
                  <a:cubicBezTo>
                    <a:pt x="378" y="557"/>
                    <a:pt x="392" y="563"/>
                    <a:pt x="404" y="571"/>
                  </a:cubicBezTo>
                  <a:cubicBezTo>
                    <a:pt x="418" y="580"/>
                    <a:pt x="422" y="594"/>
                    <a:pt x="436" y="603"/>
                  </a:cubicBezTo>
                  <a:cubicBezTo>
                    <a:pt x="439" y="607"/>
                    <a:pt x="441" y="612"/>
                    <a:pt x="444" y="615"/>
                  </a:cubicBezTo>
                  <a:cubicBezTo>
                    <a:pt x="447" y="618"/>
                    <a:pt x="453" y="619"/>
                    <a:pt x="456" y="623"/>
                  </a:cubicBezTo>
                  <a:cubicBezTo>
                    <a:pt x="489" y="660"/>
                    <a:pt x="457" y="637"/>
                    <a:pt x="484" y="655"/>
                  </a:cubicBezTo>
                  <a:cubicBezTo>
                    <a:pt x="487" y="647"/>
                    <a:pt x="485" y="626"/>
                    <a:pt x="492" y="631"/>
                  </a:cubicBezTo>
                  <a:cubicBezTo>
                    <a:pt x="509" y="642"/>
                    <a:pt x="522" y="653"/>
                    <a:pt x="540" y="659"/>
                  </a:cubicBezTo>
                  <a:cubicBezTo>
                    <a:pt x="557" y="642"/>
                    <a:pt x="567" y="648"/>
                    <a:pt x="588" y="655"/>
                  </a:cubicBezTo>
                  <a:cubicBezTo>
                    <a:pt x="611" y="621"/>
                    <a:pt x="573" y="560"/>
                    <a:pt x="616" y="531"/>
                  </a:cubicBezTo>
                  <a:cubicBezTo>
                    <a:pt x="632" y="507"/>
                    <a:pt x="629" y="496"/>
                    <a:pt x="632" y="463"/>
                  </a:cubicBezTo>
                  <a:cubicBezTo>
                    <a:pt x="630" y="440"/>
                    <a:pt x="633" y="390"/>
                    <a:pt x="620" y="367"/>
                  </a:cubicBezTo>
                  <a:cubicBezTo>
                    <a:pt x="600" y="332"/>
                    <a:pt x="565" y="300"/>
                    <a:pt x="536" y="271"/>
                  </a:cubicBezTo>
                  <a:cubicBezTo>
                    <a:pt x="532" y="259"/>
                    <a:pt x="532" y="247"/>
                    <a:pt x="528" y="235"/>
                  </a:cubicBezTo>
                  <a:cubicBezTo>
                    <a:pt x="525" y="225"/>
                    <a:pt x="474" y="188"/>
                    <a:pt x="460" y="179"/>
                  </a:cubicBezTo>
                  <a:cubicBezTo>
                    <a:pt x="463" y="171"/>
                    <a:pt x="471" y="164"/>
                    <a:pt x="472" y="155"/>
                  </a:cubicBezTo>
                  <a:cubicBezTo>
                    <a:pt x="474" y="144"/>
                    <a:pt x="461" y="137"/>
                    <a:pt x="456" y="131"/>
                  </a:cubicBezTo>
                  <a:cubicBezTo>
                    <a:pt x="435" y="106"/>
                    <a:pt x="451" y="88"/>
                    <a:pt x="416" y="79"/>
                  </a:cubicBezTo>
                  <a:cubicBezTo>
                    <a:pt x="395" y="48"/>
                    <a:pt x="403" y="64"/>
                    <a:pt x="392" y="31"/>
                  </a:cubicBezTo>
                  <a:cubicBezTo>
                    <a:pt x="391" y="27"/>
                    <a:pt x="388" y="19"/>
                    <a:pt x="388" y="19"/>
                  </a:cubicBezTo>
                  <a:cubicBezTo>
                    <a:pt x="362" y="58"/>
                    <a:pt x="379" y="107"/>
                    <a:pt x="364" y="151"/>
                  </a:cubicBezTo>
                  <a:cubicBezTo>
                    <a:pt x="344" y="144"/>
                    <a:pt x="344" y="120"/>
                    <a:pt x="324" y="115"/>
                  </a:cubicBezTo>
                  <a:cubicBezTo>
                    <a:pt x="314" y="112"/>
                    <a:pt x="303" y="112"/>
                    <a:pt x="292" y="111"/>
                  </a:cubicBezTo>
                  <a:cubicBezTo>
                    <a:pt x="284" y="103"/>
                    <a:pt x="276" y="97"/>
                    <a:pt x="272" y="87"/>
                  </a:cubicBezTo>
                  <a:cubicBezTo>
                    <a:pt x="269" y="79"/>
                    <a:pt x="264" y="63"/>
                    <a:pt x="264" y="63"/>
                  </a:cubicBezTo>
                  <a:cubicBezTo>
                    <a:pt x="268" y="60"/>
                    <a:pt x="273" y="58"/>
                    <a:pt x="276" y="55"/>
                  </a:cubicBezTo>
                  <a:cubicBezTo>
                    <a:pt x="300" y="31"/>
                    <a:pt x="256" y="24"/>
                    <a:pt x="240" y="19"/>
                  </a:cubicBezTo>
                  <a:cubicBezTo>
                    <a:pt x="232" y="16"/>
                    <a:pt x="224" y="14"/>
                    <a:pt x="216" y="11"/>
                  </a:cubicBezTo>
                  <a:cubicBezTo>
                    <a:pt x="212" y="10"/>
                    <a:pt x="200" y="5"/>
                    <a:pt x="204" y="7"/>
                  </a:cubicBezTo>
                  <a:cubicBezTo>
                    <a:pt x="207" y="8"/>
                    <a:pt x="209" y="10"/>
                    <a:pt x="212" y="11"/>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46" name="Freeform 50"/>
            <p:cNvSpPr>
              <a:spLocks/>
            </p:cNvSpPr>
            <p:nvPr/>
          </p:nvSpPr>
          <p:spPr bwMode="invGray">
            <a:xfrm>
              <a:off x="4246" y="3241"/>
              <a:ext cx="319" cy="210"/>
            </a:xfrm>
            <a:custGeom>
              <a:avLst/>
              <a:gdLst/>
              <a:ahLst/>
              <a:cxnLst>
                <a:cxn ang="0">
                  <a:pos x="84" y="60"/>
                </a:cxn>
                <a:cxn ang="0">
                  <a:pos x="68" y="36"/>
                </a:cxn>
                <a:cxn ang="0">
                  <a:pos x="64" y="16"/>
                </a:cxn>
                <a:cxn ang="0">
                  <a:pos x="52" y="12"/>
                </a:cxn>
                <a:cxn ang="0">
                  <a:pos x="16" y="16"/>
                </a:cxn>
                <a:cxn ang="0">
                  <a:pos x="44" y="40"/>
                </a:cxn>
                <a:cxn ang="0">
                  <a:pos x="48" y="52"/>
                </a:cxn>
                <a:cxn ang="0">
                  <a:pos x="24" y="68"/>
                </a:cxn>
                <a:cxn ang="0">
                  <a:pos x="88" y="92"/>
                </a:cxn>
                <a:cxn ang="0">
                  <a:pos x="124" y="112"/>
                </a:cxn>
                <a:cxn ang="0">
                  <a:pos x="128" y="124"/>
                </a:cxn>
                <a:cxn ang="0">
                  <a:pos x="140" y="132"/>
                </a:cxn>
                <a:cxn ang="0">
                  <a:pos x="148" y="156"/>
                </a:cxn>
                <a:cxn ang="0">
                  <a:pos x="132" y="196"/>
                </a:cxn>
                <a:cxn ang="0">
                  <a:pos x="180" y="188"/>
                </a:cxn>
                <a:cxn ang="0">
                  <a:pos x="192" y="216"/>
                </a:cxn>
                <a:cxn ang="0">
                  <a:pos x="216" y="224"/>
                </a:cxn>
                <a:cxn ang="0">
                  <a:pos x="228" y="228"/>
                </a:cxn>
                <a:cxn ang="0">
                  <a:pos x="252" y="224"/>
                </a:cxn>
                <a:cxn ang="0">
                  <a:pos x="276" y="196"/>
                </a:cxn>
                <a:cxn ang="0">
                  <a:pos x="336" y="252"/>
                </a:cxn>
                <a:cxn ang="0">
                  <a:pos x="364" y="280"/>
                </a:cxn>
                <a:cxn ang="0">
                  <a:pos x="360" y="224"/>
                </a:cxn>
                <a:cxn ang="0">
                  <a:pos x="336" y="200"/>
                </a:cxn>
                <a:cxn ang="0">
                  <a:pos x="372" y="168"/>
                </a:cxn>
                <a:cxn ang="0">
                  <a:pos x="408" y="156"/>
                </a:cxn>
                <a:cxn ang="0">
                  <a:pos x="420" y="152"/>
                </a:cxn>
                <a:cxn ang="0">
                  <a:pos x="424" y="140"/>
                </a:cxn>
                <a:cxn ang="0">
                  <a:pos x="356" y="148"/>
                </a:cxn>
                <a:cxn ang="0">
                  <a:pos x="304" y="140"/>
                </a:cxn>
                <a:cxn ang="0">
                  <a:pos x="300" y="128"/>
                </a:cxn>
                <a:cxn ang="0">
                  <a:pos x="292" y="116"/>
                </a:cxn>
                <a:cxn ang="0">
                  <a:pos x="220" y="80"/>
                </a:cxn>
                <a:cxn ang="0">
                  <a:pos x="160" y="60"/>
                </a:cxn>
                <a:cxn ang="0">
                  <a:pos x="136" y="52"/>
                </a:cxn>
                <a:cxn ang="0">
                  <a:pos x="80" y="52"/>
                </a:cxn>
                <a:cxn ang="0">
                  <a:pos x="68" y="32"/>
                </a:cxn>
                <a:cxn ang="0">
                  <a:pos x="68" y="0"/>
                </a:cxn>
              </a:cxnLst>
              <a:rect l="0" t="0" r="r" b="b"/>
              <a:pathLst>
                <a:path w="426" h="280">
                  <a:moveTo>
                    <a:pt x="84" y="60"/>
                  </a:moveTo>
                  <a:cubicBezTo>
                    <a:pt x="79" y="52"/>
                    <a:pt x="70" y="45"/>
                    <a:pt x="68" y="36"/>
                  </a:cubicBezTo>
                  <a:cubicBezTo>
                    <a:pt x="67" y="29"/>
                    <a:pt x="68" y="22"/>
                    <a:pt x="64" y="16"/>
                  </a:cubicBezTo>
                  <a:cubicBezTo>
                    <a:pt x="62" y="12"/>
                    <a:pt x="56" y="13"/>
                    <a:pt x="52" y="12"/>
                  </a:cubicBezTo>
                  <a:cubicBezTo>
                    <a:pt x="40" y="13"/>
                    <a:pt x="27" y="11"/>
                    <a:pt x="16" y="16"/>
                  </a:cubicBezTo>
                  <a:cubicBezTo>
                    <a:pt x="0" y="24"/>
                    <a:pt x="43" y="40"/>
                    <a:pt x="44" y="40"/>
                  </a:cubicBezTo>
                  <a:cubicBezTo>
                    <a:pt x="45" y="44"/>
                    <a:pt x="50" y="49"/>
                    <a:pt x="48" y="52"/>
                  </a:cubicBezTo>
                  <a:cubicBezTo>
                    <a:pt x="42" y="60"/>
                    <a:pt x="24" y="68"/>
                    <a:pt x="24" y="68"/>
                  </a:cubicBezTo>
                  <a:cubicBezTo>
                    <a:pt x="38" y="88"/>
                    <a:pt x="65" y="89"/>
                    <a:pt x="88" y="92"/>
                  </a:cubicBezTo>
                  <a:cubicBezTo>
                    <a:pt x="101" y="96"/>
                    <a:pt x="124" y="112"/>
                    <a:pt x="124" y="112"/>
                  </a:cubicBezTo>
                  <a:cubicBezTo>
                    <a:pt x="125" y="116"/>
                    <a:pt x="125" y="121"/>
                    <a:pt x="128" y="124"/>
                  </a:cubicBezTo>
                  <a:cubicBezTo>
                    <a:pt x="131" y="128"/>
                    <a:pt x="137" y="128"/>
                    <a:pt x="140" y="132"/>
                  </a:cubicBezTo>
                  <a:cubicBezTo>
                    <a:pt x="144" y="139"/>
                    <a:pt x="148" y="156"/>
                    <a:pt x="148" y="156"/>
                  </a:cubicBezTo>
                  <a:cubicBezTo>
                    <a:pt x="144" y="171"/>
                    <a:pt x="137" y="181"/>
                    <a:pt x="132" y="196"/>
                  </a:cubicBezTo>
                  <a:cubicBezTo>
                    <a:pt x="151" y="209"/>
                    <a:pt x="167" y="207"/>
                    <a:pt x="180" y="188"/>
                  </a:cubicBezTo>
                  <a:cubicBezTo>
                    <a:pt x="182" y="196"/>
                    <a:pt x="184" y="211"/>
                    <a:pt x="192" y="216"/>
                  </a:cubicBezTo>
                  <a:cubicBezTo>
                    <a:pt x="199" y="220"/>
                    <a:pt x="208" y="221"/>
                    <a:pt x="216" y="224"/>
                  </a:cubicBezTo>
                  <a:cubicBezTo>
                    <a:pt x="220" y="225"/>
                    <a:pt x="228" y="228"/>
                    <a:pt x="228" y="228"/>
                  </a:cubicBezTo>
                  <a:cubicBezTo>
                    <a:pt x="236" y="227"/>
                    <a:pt x="245" y="228"/>
                    <a:pt x="252" y="224"/>
                  </a:cubicBezTo>
                  <a:cubicBezTo>
                    <a:pt x="269" y="216"/>
                    <a:pt x="252" y="204"/>
                    <a:pt x="276" y="196"/>
                  </a:cubicBezTo>
                  <a:cubicBezTo>
                    <a:pt x="296" y="209"/>
                    <a:pt x="322" y="231"/>
                    <a:pt x="336" y="252"/>
                  </a:cubicBezTo>
                  <a:cubicBezTo>
                    <a:pt x="354" y="280"/>
                    <a:pt x="343" y="273"/>
                    <a:pt x="364" y="280"/>
                  </a:cubicBezTo>
                  <a:cubicBezTo>
                    <a:pt x="376" y="262"/>
                    <a:pt x="375" y="241"/>
                    <a:pt x="360" y="224"/>
                  </a:cubicBezTo>
                  <a:cubicBezTo>
                    <a:pt x="352" y="216"/>
                    <a:pt x="336" y="200"/>
                    <a:pt x="336" y="200"/>
                  </a:cubicBezTo>
                  <a:cubicBezTo>
                    <a:pt x="323" y="162"/>
                    <a:pt x="322" y="174"/>
                    <a:pt x="372" y="168"/>
                  </a:cubicBezTo>
                  <a:cubicBezTo>
                    <a:pt x="384" y="164"/>
                    <a:pt x="396" y="160"/>
                    <a:pt x="408" y="156"/>
                  </a:cubicBezTo>
                  <a:cubicBezTo>
                    <a:pt x="412" y="155"/>
                    <a:pt x="420" y="152"/>
                    <a:pt x="420" y="152"/>
                  </a:cubicBezTo>
                  <a:cubicBezTo>
                    <a:pt x="421" y="148"/>
                    <a:pt x="426" y="144"/>
                    <a:pt x="424" y="140"/>
                  </a:cubicBezTo>
                  <a:cubicBezTo>
                    <a:pt x="420" y="131"/>
                    <a:pt x="365" y="146"/>
                    <a:pt x="356" y="148"/>
                  </a:cubicBezTo>
                  <a:cubicBezTo>
                    <a:pt x="339" y="146"/>
                    <a:pt x="316" y="152"/>
                    <a:pt x="304" y="140"/>
                  </a:cubicBezTo>
                  <a:cubicBezTo>
                    <a:pt x="301" y="137"/>
                    <a:pt x="302" y="132"/>
                    <a:pt x="300" y="128"/>
                  </a:cubicBezTo>
                  <a:cubicBezTo>
                    <a:pt x="298" y="124"/>
                    <a:pt x="296" y="119"/>
                    <a:pt x="292" y="116"/>
                  </a:cubicBezTo>
                  <a:cubicBezTo>
                    <a:pt x="272" y="98"/>
                    <a:pt x="244" y="91"/>
                    <a:pt x="220" y="80"/>
                  </a:cubicBezTo>
                  <a:cubicBezTo>
                    <a:pt x="201" y="72"/>
                    <a:pt x="180" y="67"/>
                    <a:pt x="160" y="60"/>
                  </a:cubicBezTo>
                  <a:cubicBezTo>
                    <a:pt x="152" y="57"/>
                    <a:pt x="136" y="52"/>
                    <a:pt x="136" y="52"/>
                  </a:cubicBezTo>
                  <a:cubicBezTo>
                    <a:pt x="113" y="55"/>
                    <a:pt x="98" y="64"/>
                    <a:pt x="80" y="52"/>
                  </a:cubicBezTo>
                  <a:cubicBezTo>
                    <a:pt x="70" y="38"/>
                    <a:pt x="74" y="44"/>
                    <a:pt x="68" y="32"/>
                  </a:cubicBezTo>
                  <a:lnTo>
                    <a:pt x="68" y="0"/>
                  </a:lnTo>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47" name="Freeform 51"/>
            <p:cNvSpPr>
              <a:spLocks/>
            </p:cNvSpPr>
            <p:nvPr/>
          </p:nvSpPr>
          <p:spPr bwMode="invGray">
            <a:xfrm>
              <a:off x="4255" y="3243"/>
              <a:ext cx="311" cy="211"/>
            </a:xfrm>
            <a:custGeom>
              <a:avLst/>
              <a:gdLst/>
              <a:ahLst/>
              <a:cxnLst>
                <a:cxn ang="0">
                  <a:pos x="0" y="1"/>
                </a:cxn>
                <a:cxn ang="0">
                  <a:pos x="20" y="37"/>
                </a:cxn>
                <a:cxn ang="0">
                  <a:pos x="28" y="49"/>
                </a:cxn>
                <a:cxn ang="0">
                  <a:pos x="84" y="89"/>
                </a:cxn>
                <a:cxn ang="0">
                  <a:pos x="120" y="113"/>
                </a:cxn>
                <a:cxn ang="0">
                  <a:pos x="132" y="121"/>
                </a:cxn>
                <a:cxn ang="0">
                  <a:pos x="136" y="169"/>
                </a:cxn>
                <a:cxn ang="0">
                  <a:pos x="116" y="201"/>
                </a:cxn>
                <a:cxn ang="0">
                  <a:pos x="136" y="197"/>
                </a:cxn>
                <a:cxn ang="0">
                  <a:pos x="148" y="189"/>
                </a:cxn>
                <a:cxn ang="0">
                  <a:pos x="160" y="201"/>
                </a:cxn>
                <a:cxn ang="0">
                  <a:pos x="184" y="217"/>
                </a:cxn>
                <a:cxn ang="0">
                  <a:pos x="208" y="233"/>
                </a:cxn>
                <a:cxn ang="0">
                  <a:pos x="240" y="221"/>
                </a:cxn>
                <a:cxn ang="0">
                  <a:pos x="248" y="197"/>
                </a:cxn>
                <a:cxn ang="0">
                  <a:pos x="268" y="201"/>
                </a:cxn>
                <a:cxn ang="0">
                  <a:pos x="292" y="209"/>
                </a:cxn>
                <a:cxn ang="0">
                  <a:pos x="340" y="281"/>
                </a:cxn>
                <a:cxn ang="0">
                  <a:pos x="356" y="277"/>
                </a:cxn>
                <a:cxn ang="0">
                  <a:pos x="352" y="253"/>
                </a:cxn>
                <a:cxn ang="0">
                  <a:pos x="316" y="197"/>
                </a:cxn>
                <a:cxn ang="0">
                  <a:pos x="360" y="173"/>
                </a:cxn>
                <a:cxn ang="0">
                  <a:pos x="408" y="145"/>
                </a:cxn>
                <a:cxn ang="0">
                  <a:pos x="409" y="120"/>
                </a:cxn>
                <a:cxn ang="0">
                  <a:pos x="367" y="138"/>
                </a:cxn>
                <a:cxn ang="0">
                  <a:pos x="308" y="137"/>
                </a:cxn>
                <a:cxn ang="0">
                  <a:pos x="264" y="97"/>
                </a:cxn>
                <a:cxn ang="0">
                  <a:pos x="180" y="61"/>
                </a:cxn>
                <a:cxn ang="0">
                  <a:pos x="132" y="33"/>
                </a:cxn>
                <a:cxn ang="0">
                  <a:pos x="92" y="41"/>
                </a:cxn>
                <a:cxn ang="0">
                  <a:pos x="76" y="57"/>
                </a:cxn>
                <a:cxn ang="0">
                  <a:pos x="56" y="17"/>
                </a:cxn>
                <a:cxn ang="0">
                  <a:pos x="0" y="1"/>
                </a:cxn>
              </a:cxnLst>
              <a:rect l="0" t="0" r="r" b="b"/>
              <a:pathLst>
                <a:path w="416" h="282">
                  <a:moveTo>
                    <a:pt x="0" y="1"/>
                  </a:moveTo>
                  <a:cubicBezTo>
                    <a:pt x="7" y="22"/>
                    <a:pt x="2" y="9"/>
                    <a:pt x="20" y="37"/>
                  </a:cubicBezTo>
                  <a:cubicBezTo>
                    <a:pt x="23" y="41"/>
                    <a:pt x="28" y="49"/>
                    <a:pt x="28" y="49"/>
                  </a:cubicBezTo>
                  <a:cubicBezTo>
                    <a:pt x="5" y="84"/>
                    <a:pt x="65" y="78"/>
                    <a:pt x="84" y="89"/>
                  </a:cubicBezTo>
                  <a:cubicBezTo>
                    <a:pt x="97" y="96"/>
                    <a:pt x="108" y="105"/>
                    <a:pt x="120" y="113"/>
                  </a:cubicBezTo>
                  <a:cubicBezTo>
                    <a:pt x="124" y="116"/>
                    <a:pt x="132" y="121"/>
                    <a:pt x="132" y="121"/>
                  </a:cubicBezTo>
                  <a:cubicBezTo>
                    <a:pt x="138" y="138"/>
                    <a:pt x="132" y="151"/>
                    <a:pt x="136" y="169"/>
                  </a:cubicBezTo>
                  <a:cubicBezTo>
                    <a:pt x="107" y="188"/>
                    <a:pt x="110" y="176"/>
                    <a:pt x="116" y="201"/>
                  </a:cubicBezTo>
                  <a:cubicBezTo>
                    <a:pt x="123" y="200"/>
                    <a:pt x="130" y="199"/>
                    <a:pt x="136" y="197"/>
                  </a:cubicBezTo>
                  <a:cubicBezTo>
                    <a:pt x="141" y="195"/>
                    <a:pt x="143" y="188"/>
                    <a:pt x="148" y="189"/>
                  </a:cubicBezTo>
                  <a:cubicBezTo>
                    <a:pt x="154" y="190"/>
                    <a:pt x="156" y="198"/>
                    <a:pt x="160" y="201"/>
                  </a:cubicBezTo>
                  <a:cubicBezTo>
                    <a:pt x="168" y="207"/>
                    <a:pt x="176" y="212"/>
                    <a:pt x="184" y="217"/>
                  </a:cubicBezTo>
                  <a:cubicBezTo>
                    <a:pt x="192" y="222"/>
                    <a:pt x="208" y="233"/>
                    <a:pt x="208" y="233"/>
                  </a:cubicBezTo>
                  <a:cubicBezTo>
                    <a:pt x="216" y="231"/>
                    <a:pt x="234" y="230"/>
                    <a:pt x="240" y="221"/>
                  </a:cubicBezTo>
                  <a:cubicBezTo>
                    <a:pt x="244" y="214"/>
                    <a:pt x="248" y="197"/>
                    <a:pt x="248" y="197"/>
                  </a:cubicBezTo>
                  <a:cubicBezTo>
                    <a:pt x="255" y="198"/>
                    <a:pt x="261" y="199"/>
                    <a:pt x="268" y="201"/>
                  </a:cubicBezTo>
                  <a:cubicBezTo>
                    <a:pt x="276" y="203"/>
                    <a:pt x="292" y="209"/>
                    <a:pt x="292" y="209"/>
                  </a:cubicBezTo>
                  <a:cubicBezTo>
                    <a:pt x="298" y="242"/>
                    <a:pt x="306" y="270"/>
                    <a:pt x="340" y="281"/>
                  </a:cubicBezTo>
                  <a:cubicBezTo>
                    <a:pt x="345" y="280"/>
                    <a:pt x="354" y="282"/>
                    <a:pt x="356" y="277"/>
                  </a:cubicBezTo>
                  <a:cubicBezTo>
                    <a:pt x="359" y="270"/>
                    <a:pt x="355" y="260"/>
                    <a:pt x="352" y="253"/>
                  </a:cubicBezTo>
                  <a:cubicBezTo>
                    <a:pt x="346" y="238"/>
                    <a:pt x="329" y="206"/>
                    <a:pt x="316" y="197"/>
                  </a:cubicBezTo>
                  <a:cubicBezTo>
                    <a:pt x="307" y="170"/>
                    <a:pt x="339" y="175"/>
                    <a:pt x="360" y="173"/>
                  </a:cubicBezTo>
                  <a:cubicBezTo>
                    <a:pt x="383" y="165"/>
                    <a:pt x="391" y="162"/>
                    <a:pt x="408" y="145"/>
                  </a:cubicBezTo>
                  <a:cubicBezTo>
                    <a:pt x="412" y="140"/>
                    <a:pt x="416" y="121"/>
                    <a:pt x="409" y="120"/>
                  </a:cubicBezTo>
                  <a:cubicBezTo>
                    <a:pt x="402" y="119"/>
                    <a:pt x="384" y="135"/>
                    <a:pt x="367" y="138"/>
                  </a:cubicBezTo>
                  <a:cubicBezTo>
                    <a:pt x="350" y="141"/>
                    <a:pt x="325" y="144"/>
                    <a:pt x="308" y="137"/>
                  </a:cubicBezTo>
                  <a:cubicBezTo>
                    <a:pt x="286" y="130"/>
                    <a:pt x="284" y="111"/>
                    <a:pt x="264" y="97"/>
                  </a:cubicBezTo>
                  <a:cubicBezTo>
                    <a:pt x="238" y="80"/>
                    <a:pt x="203" y="76"/>
                    <a:pt x="180" y="61"/>
                  </a:cubicBezTo>
                  <a:cubicBezTo>
                    <a:pt x="163" y="50"/>
                    <a:pt x="150" y="39"/>
                    <a:pt x="132" y="33"/>
                  </a:cubicBezTo>
                  <a:cubicBezTo>
                    <a:pt x="119" y="35"/>
                    <a:pt x="102" y="31"/>
                    <a:pt x="92" y="41"/>
                  </a:cubicBezTo>
                  <a:cubicBezTo>
                    <a:pt x="71" y="62"/>
                    <a:pt x="108" y="46"/>
                    <a:pt x="76" y="57"/>
                  </a:cubicBezTo>
                  <a:cubicBezTo>
                    <a:pt x="52" y="49"/>
                    <a:pt x="67" y="38"/>
                    <a:pt x="56" y="17"/>
                  </a:cubicBezTo>
                  <a:cubicBezTo>
                    <a:pt x="48" y="0"/>
                    <a:pt x="16" y="1"/>
                    <a:pt x="0" y="1"/>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48" name="Freeform 52"/>
            <p:cNvSpPr>
              <a:spLocks/>
            </p:cNvSpPr>
            <p:nvPr/>
          </p:nvSpPr>
          <p:spPr bwMode="invGray">
            <a:xfrm>
              <a:off x="4485" y="4013"/>
              <a:ext cx="45" cy="58"/>
            </a:xfrm>
            <a:custGeom>
              <a:avLst/>
              <a:gdLst/>
              <a:ahLst/>
              <a:cxnLst>
                <a:cxn ang="0">
                  <a:pos x="32" y="18"/>
                </a:cxn>
                <a:cxn ang="0">
                  <a:pos x="0" y="18"/>
                </a:cxn>
                <a:cxn ang="0">
                  <a:pos x="20" y="42"/>
                </a:cxn>
                <a:cxn ang="0">
                  <a:pos x="28" y="66"/>
                </a:cxn>
                <a:cxn ang="0">
                  <a:pos x="32" y="78"/>
                </a:cxn>
                <a:cxn ang="0">
                  <a:pos x="60" y="50"/>
                </a:cxn>
                <a:cxn ang="0">
                  <a:pos x="32" y="18"/>
                </a:cxn>
              </a:cxnLst>
              <a:rect l="0" t="0" r="r" b="b"/>
              <a:pathLst>
                <a:path w="60" h="78">
                  <a:moveTo>
                    <a:pt x="32" y="18"/>
                  </a:moveTo>
                  <a:cubicBezTo>
                    <a:pt x="16" y="7"/>
                    <a:pt x="12" y="0"/>
                    <a:pt x="0" y="18"/>
                  </a:cubicBezTo>
                  <a:cubicBezTo>
                    <a:pt x="6" y="27"/>
                    <a:pt x="15" y="33"/>
                    <a:pt x="20" y="42"/>
                  </a:cubicBezTo>
                  <a:cubicBezTo>
                    <a:pt x="24" y="49"/>
                    <a:pt x="25" y="58"/>
                    <a:pt x="28" y="66"/>
                  </a:cubicBezTo>
                  <a:cubicBezTo>
                    <a:pt x="29" y="70"/>
                    <a:pt x="32" y="78"/>
                    <a:pt x="32" y="78"/>
                  </a:cubicBezTo>
                  <a:cubicBezTo>
                    <a:pt x="52" y="73"/>
                    <a:pt x="54" y="69"/>
                    <a:pt x="60" y="50"/>
                  </a:cubicBezTo>
                  <a:cubicBezTo>
                    <a:pt x="54" y="32"/>
                    <a:pt x="50" y="27"/>
                    <a:pt x="32" y="18"/>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49" name="Freeform 53"/>
            <p:cNvSpPr>
              <a:spLocks/>
            </p:cNvSpPr>
            <p:nvPr/>
          </p:nvSpPr>
          <p:spPr bwMode="invGray">
            <a:xfrm>
              <a:off x="4621" y="3923"/>
              <a:ext cx="164" cy="85"/>
            </a:xfrm>
            <a:custGeom>
              <a:avLst/>
              <a:gdLst/>
              <a:ahLst/>
              <a:cxnLst>
                <a:cxn ang="0">
                  <a:pos x="47" y="73"/>
                </a:cxn>
                <a:cxn ang="0">
                  <a:pos x="39" y="61"/>
                </a:cxn>
                <a:cxn ang="0">
                  <a:pos x="15" y="69"/>
                </a:cxn>
                <a:cxn ang="0">
                  <a:pos x="39" y="113"/>
                </a:cxn>
                <a:cxn ang="0">
                  <a:pos x="123" y="89"/>
                </a:cxn>
                <a:cxn ang="0">
                  <a:pos x="147" y="73"/>
                </a:cxn>
                <a:cxn ang="0">
                  <a:pos x="171" y="65"/>
                </a:cxn>
                <a:cxn ang="0">
                  <a:pos x="219" y="19"/>
                </a:cxn>
                <a:cxn ang="0">
                  <a:pos x="210" y="0"/>
                </a:cxn>
                <a:cxn ang="0">
                  <a:pos x="179" y="17"/>
                </a:cxn>
                <a:cxn ang="0">
                  <a:pos x="107" y="41"/>
                </a:cxn>
                <a:cxn ang="0">
                  <a:pos x="83" y="45"/>
                </a:cxn>
                <a:cxn ang="0">
                  <a:pos x="59" y="53"/>
                </a:cxn>
                <a:cxn ang="0">
                  <a:pos x="47" y="73"/>
                </a:cxn>
              </a:cxnLst>
              <a:rect l="0" t="0" r="r" b="b"/>
              <a:pathLst>
                <a:path w="219" h="113">
                  <a:moveTo>
                    <a:pt x="47" y="73"/>
                  </a:moveTo>
                  <a:cubicBezTo>
                    <a:pt x="44" y="69"/>
                    <a:pt x="44" y="62"/>
                    <a:pt x="39" y="61"/>
                  </a:cubicBezTo>
                  <a:cubicBezTo>
                    <a:pt x="31" y="60"/>
                    <a:pt x="15" y="69"/>
                    <a:pt x="15" y="69"/>
                  </a:cubicBezTo>
                  <a:cubicBezTo>
                    <a:pt x="0" y="91"/>
                    <a:pt x="20" y="101"/>
                    <a:pt x="39" y="113"/>
                  </a:cubicBezTo>
                  <a:cubicBezTo>
                    <a:pt x="67" y="107"/>
                    <a:pt x="96" y="98"/>
                    <a:pt x="123" y="89"/>
                  </a:cubicBezTo>
                  <a:cubicBezTo>
                    <a:pt x="132" y="86"/>
                    <a:pt x="139" y="78"/>
                    <a:pt x="147" y="73"/>
                  </a:cubicBezTo>
                  <a:cubicBezTo>
                    <a:pt x="154" y="68"/>
                    <a:pt x="171" y="65"/>
                    <a:pt x="171" y="65"/>
                  </a:cubicBezTo>
                  <a:cubicBezTo>
                    <a:pt x="186" y="50"/>
                    <a:pt x="207" y="36"/>
                    <a:pt x="219" y="19"/>
                  </a:cubicBezTo>
                  <a:cubicBezTo>
                    <a:pt x="215" y="16"/>
                    <a:pt x="215" y="0"/>
                    <a:pt x="210" y="0"/>
                  </a:cubicBezTo>
                  <a:cubicBezTo>
                    <a:pt x="205" y="0"/>
                    <a:pt x="183" y="15"/>
                    <a:pt x="179" y="17"/>
                  </a:cubicBezTo>
                  <a:cubicBezTo>
                    <a:pt x="159" y="26"/>
                    <a:pt x="129" y="37"/>
                    <a:pt x="107" y="41"/>
                  </a:cubicBezTo>
                  <a:cubicBezTo>
                    <a:pt x="99" y="42"/>
                    <a:pt x="91" y="43"/>
                    <a:pt x="83" y="45"/>
                  </a:cubicBezTo>
                  <a:cubicBezTo>
                    <a:pt x="75" y="47"/>
                    <a:pt x="59" y="53"/>
                    <a:pt x="59" y="53"/>
                  </a:cubicBezTo>
                  <a:cubicBezTo>
                    <a:pt x="49" y="67"/>
                    <a:pt x="53" y="61"/>
                    <a:pt x="47" y="73"/>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50" name="Freeform 54"/>
            <p:cNvSpPr>
              <a:spLocks/>
            </p:cNvSpPr>
            <p:nvPr/>
          </p:nvSpPr>
          <p:spPr bwMode="invGray">
            <a:xfrm>
              <a:off x="4791" y="3873"/>
              <a:ext cx="104" cy="92"/>
            </a:xfrm>
            <a:custGeom>
              <a:avLst/>
              <a:gdLst/>
              <a:ahLst/>
              <a:cxnLst>
                <a:cxn ang="0">
                  <a:pos x="12" y="60"/>
                </a:cxn>
                <a:cxn ang="0">
                  <a:pos x="8" y="84"/>
                </a:cxn>
                <a:cxn ang="0">
                  <a:pos x="0" y="108"/>
                </a:cxn>
                <a:cxn ang="0">
                  <a:pos x="36" y="116"/>
                </a:cxn>
                <a:cxn ang="0">
                  <a:pos x="52" y="96"/>
                </a:cxn>
                <a:cxn ang="0">
                  <a:pos x="124" y="68"/>
                </a:cxn>
                <a:cxn ang="0">
                  <a:pos x="136" y="44"/>
                </a:cxn>
                <a:cxn ang="0">
                  <a:pos x="112" y="28"/>
                </a:cxn>
                <a:cxn ang="0">
                  <a:pos x="100" y="20"/>
                </a:cxn>
                <a:cxn ang="0">
                  <a:pos x="64" y="12"/>
                </a:cxn>
                <a:cxn ang="0">
                  <a:pos x="52" y="36"/>
                </a:cxn>
                <a:cxn ang="0">
                  <a:pos x="12" y="60"/>
                </a:cxn>
              </a:cxnLst>
              <a:rect l="0" t="0" r="r" b="b"/>
              <a:pathLst>
                <a:path w="139" h="122">
                  <a:moveTo>
                    <a:pt x="12" y="60"/>
                  </a:moveTo>
                  <a:cubicBezTo>
                    <a:pt x="11" y="68"/>
                    <a:pt x="10" y="76"/>
                    <a:pt x="8" y="84"/>
                  </a:cubicBezTo>
                  <a:cubicBezTo>
                    <a:pt x="6" y="92"/>
                    <a:pt x="0" y="108"/>
                    <a:pt x="0" y="108"/>
                  </a:cubicBezTo>
                  <a:cubicBezTo>
                    <a:pt x="14" y="118"/>
                    <a:pt x="19" y="122"/>
                    <a:pt x="36" y="116"/>
                  </a:cubicBezTo>
                  <a:cubicBezTo>
                    <a:pt x="46" y="86"/>
                    <a:pt x="31" y="122"/>
                    <a:pt x="52" y="96"/>
                  </a:cubicBezTo>
                  <a:cubicBezTo>
                    <a:pt x="83" y="57"/>
                    <a:pt x="30" y="74"/>
                    <a:pt x="124" y="68"/>
                  </a:cubicBezTo>
                  <a:cubicBezTo>
                    <a:pt x="125" y="67"/>
                    <a:pt x="139" y="48"/>
                    <a:pt x="136" y="44"/>
                  </a:cubicBezTo>
                  <a:cubicBezTo>
                    <a:pt x="130" y="36"/>
                    <a:pt x="120" y="33"/>
                    <a:pt x="112" y="28"/>
                  </a:cubicBezTo>
                  <a:cubicBezTo>
                    <a:pt x="108" y="25"/>
                    <a:pt x="100" y="20"/>
                    <a:pt x="100" y="20"/>
                  </a:cubicBezTo>
                  <a:cubicBezTo>
                    <a:pt x="89" y="4"/>
                    <a:pt x="92" y="0"/>
                    <a:pt x="64" y="12"/>
                  </a:cubicBezTo>
                  <a:cubicBezTo>
                    <a:pt x="57" y="15"/>
                    <a:pt x="55" y="30"/>
                    <a:pt x="52" y="36"/>
                  </a:cubicBezTo>
                  <a:cubicBezTo>
                    <a:pt x="46" y="49"/>
                    <a:pt x="26" y="60"/>
                    <a:pt x="12" y="6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51" name="Freeform 55"/>
            <p:cNvSpPr>
              <a:spLocks/>
            </p:cNvSpPr>
            <p:nvPr/>
          </p:nvSpPr>
          <p:spPr bwMode="invGray">
            <a:xfrm>
              <a:off x="4846" y="3832"/>
              <a:ext cx="37" cy="26"/>
            </a:xfrm>
            <a:custGeom>
              <a:avLst/>
              <a:gdLst/>
              <a:ahLst/>
              <a:cxnLst>
                <a:cxn ang="0">
                  <a:pos x="29" y="0"/>
                </a:cxn>
                <a:cxn ang="0">
                  <a:pos x="8" y="11"/>
                </a:cxn>
                <a:cxn ang="0">
                  <a:pos x="24" y="35"/>
                </a:cxn>
                <a:cxn ang="0">
                  <a:pos x="39" y="26"/>
                </a:cxn>
                <a:cxn ang="0">
                  <a:pos x="29" y="0"/>
                </a:cxn>
              </a:cxnLst>
              <a:rect l="0" t="0" r="r" b="b"/>
              <a:pathLst>
                <a:path w="49" h="35">
                  <a:moveTo>
                    <a:pt x="29" y="0"/>
                  </a:moveTo>
                  <a:cubicBezTo>
                    <a:pt x="25" y="12"/>
                    <a:pt x="19" y="7"/>
                    <a:pt x="8" y="11"/>
                  </a:cubicBezTo>
                  <a:cubicBezTo>
                    <a:pt x="0" y="23"/>
                    <a:pt x="14" y="34"/>
                    <a:pt x="24" y="35"/>
                  </a:cubicBezTo>
                  <a:cubicBezTo>
                    <a:pt x="30" y="34"/>
                    <a:pt x="33" y="28"/>
                    <a:pt x="39" y="26"/>
                  </a:cubicBezTo>
                  <a:cubicBezTo>
                    <a:pt x="49" y="22"/>
                    <a:pt x="29" y="3"/>
                    <a:pt x="29"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52" name="Freeform 56"/>
            <p:cNvSpPr>
              <a:spLocks/>
            </p:cNvSpPr>
            <p:nvPr/>
          </p:nvSpPr>
          <p:spPr bwMode="invGray">
            <a:xfrm>
              <a:off x="3123" y="3346"/>
              <a:ext cx="123" cy="201"/>
            </a:xfrm>
            <a:custGeom>
              <a:avLst/>
              <a:gdLst/>
              <a:ahLst/>
              <a:cxnLst>
                <a:cxn ang="0">
                  <a:pos x="128" y="0"/>
                </a:cxn>
                <a:cxn ang="0">
                  <a:pos x="104" y="28"/>
                </a:cxn>
                <a:cxn ang="0">
                  <a:pos x="88" y="64"/>
                </a:cxn>
                <a:cxn ang="0">
                  <a:pos x="36" y="84"/>
                </a:cxn>
                <a:cxn ang="0">
                  <a:pos x="28" y="96"/>
                </a:cxn>
                <a:cxn ang="0">
                  <a:pos x="16" y="100"/>
                </a:cxn>
                <a:cxn ang="0">
                  <a:pos x="20" y="132"/>
                </a:cxn>
                <a:cxn ang="0">
                  <a:pos x="28" y="156"/>
                </a:cxn>
                <a:cxn ang="0">
                  <a:pos x="0" y="200"/>
                </a:cxn>
                <a:cxn ang="0">
                  <a:pos x="28" y="260"/>
                </a:cxn>
                <a:cxn ang="0">
                  <a:pos x="52" y="268"/>
                </a:cxn>
                <a:cxn ang="0">
                  <a:pos x="88" y="216"/>
                </a:cxn>
                <a:cxn ang="0">
                  <a:pos x="104" y="192"/>
                </a:cxn>
                <a:cxn ang="0">
                  <a:pos x="128" y="116"/>
                </a:cxn>
                <a:cxn ang="0">
                  <a:pos x="140" y="76"/>
                </a:cxn>
                <a:cxn ang="0">
                  <a:pos x="164" y="72"/>
                </a:cxn>
                <a:cxn ang="0">
                  <a:pos x="128" y="0"/>
                </a:cxn>
              </a:cxnLst>
              <a:rect l="0" t="0" r="r" b="b"/>
              <a:pathLst>
                <a:path w="164" h="268">
                  <a:moveTo>
                    <a:pt x="128" y="0"/>
                  </a:moveTo>
                  <a:cubicBezTo>
                    <a:pt x="123" y="16"/>
                    <a:pt x="120" y="23"/>
                    <a:pt x="104" y="28"/>
                  </a:cubicBezTo>
                  <a:cubicBezTo>
                    <a:pt x="102" y="35"/>
                    <a:pt x="97" y="57"/>
                    <a:pt x="88" y="64"/>
                  </a:cubicBezTo>
                  <a:cubicBezTo>
                    <a:pt x="75" y="75"/>
                    <a:pt x="51" y="74"/>
                    <a:pt x="36" y="84"/>
                  </a:cubicBezTo>
                  <a:cubicBezTo>
                    <a:pt x="33" y="88"/>
                    <a:pt x="32" y="93"/>
                    <a:pt x="28" y="96"/>
                  </a:cubicBezTo>
                  <a:cubicBezTo>
                    <a:pt x="25" y="99"/>
                    <a:pt x="17" y="96"/>
                    <a:pt x="16" y="100"/>
                  </a:cubicBezTo>
                  <a:cubicBezTo>
                    <a:pt x="14" y="110"/>
                    <a:pt x="18" y="121"/>
                    <a:pt x="20" y="132"/>
                  </a:cubicBezTo>
                  <a:cubicBezTo>
                    <a:pt x="22" y="140"/>
                    <a:pt x="28" y="156"/>
                    <a:pt x="28" y="156"/>
                  </a:cubicBezTo>
                  <a:cubicBezTo>
                    <a:pt x="13" y="166"/>
                    <a:pt x="6" y="183"/>
                    <a:pt x="0" y="200"/>
                  </a:cubicBezTo>
                  <a:cubicBezTo>
                    <a:pt x="3" y="210"/>
                    <a:pt x="19" y="254"/>
                    <a:pt x="28" y="260"/>
                  </a:cubicBezTo>
                  <a:cubicBezTo>
                    <a:pt x="35" y="264"/>
                    <a:pt x="52" y="268"/>
                    <a:pt x="52" y="268"/>
                  </a:cubicBezTo>
                  <a:cubicBezTo>
                    <a:pt x="85" y="261"/>
                    <a:pt x="79" y="244"/>
                    <a:pt x="88" y="216"/>
                  </a:cubicBezTo>
                  <a:cubicBezTo>
                    <a:pt x="91" y="207"/>
                    <a:pt x="99" y="200"/>
                    <a:pt x="104" y="192"/>
                  </a:cubicBezTo>
                  <a:cubicBezTo>
                    <a:pt x="116" y="174"/>
                    <a:pt x="121" y="136"/>
                    <a:pt x="128" y="116"/>
                  </a:cubicBezTo>
                  <a:cubicBezTo>
                    <a:pt x="131" y="108"/>
                    <a:pt x="134" y="79"/>
                    <a:pt x="140" y="76"/>
                  </a:cubicBezTo>
                  <a:cubicBezTo>
                    <a:pt x="147" y="72"/>
                    <a:pt x="156" y="73"/>
                    <a:pt x="164" y="72"/>
                  </a:cubicBezTo>
                  <a:cubicBezTo>
                    <a:pt x="158" y="19"/>
                    <a:pt x="161" y="33"/>
                    <a:pt x="128"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53" name="Freeform 57"/>
            <p:cNvSpPr>
              <a:spLocks/>
            </p:cNvSpPr>
            <p:nvPr/>
          </p:nvSpPr>
          <p:spPr bwMode="invGray">
            <a:xfrm>
              <a:off x="3655" y="3034"/>
              <a:ext cx="49" cy="61"/>
            </a:xfrm>
            <a:custGeom>
              <a:avLst/>
              <a:gdLst/>
              <a:ahLst/>
              <a:cxnLst>
                <a:cxn ang="0">
                  <a:pos x="29" y="0"/>
                </a:cxn>
                <a:cxn ang="0">
                  <a:pos x="25" y="60"/>
                </a:cxn>
                <a:cxn ang="0">
                  <a:pos x="29" y="76"/>
                </a:cxn>
                <a:cxn ang="0">
                  <a:pos x="41" y="80"/>
                </a:cxn>
                <a:cxn ang="0">
                  <a:pos x="57" y="76"/>
                </a:cxn>
                <a:cxn ang="0">
                  <a:pos x="29" y="0"/>
                </a:cxn>
              </a:cxnLst>
              <a:rect l="0" t="0" r="r" b="b"/>
              <a:pathLst>
                <a:path w="66" h="81">
                  <a:moveTo>
                    <a:pt x="29" y="0"/>
                  </a:moveTo>
                  <a:cubicBezTo>
                    <a:pt x="0" y="10"/>
                    <a:pt x="20" y="38"/>
                    <a:pt x="25" y="60"/>
                  </a:cubicBezTo>
                  <a:cubicBezTo>
                    <a:pt x="26" y="65"/>
                    <a:pt x="26" y="72"/>
                    <a:pt x="29" y="76"/>
                  </a:cubicBezTo>
                  <a:cubicBezTo>
                    <a:pt x="32" y="79"/>
                    <a:pt x="37" y="79"/>
                    <a:pt x="41" y="80"/>
                  </a:cubicBezTo>
                  <a:cubicBezTo>
                    <a:pt x="46" y="79"/>
                    <a:pt x="55" y="81"/>
                    <a:pt x="57" y="76"/>
                  </a:cubicBezTo>
                  <a:cubicBezTo>
                    <a:pt x="66" y="53"/>
                    <a:pt x="45" y="16"/>
                    <a:pt x="29"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54" name="Freeform 58"/>
            <p:cNvSpPr>
              <a:spLocks/>
            </p:cNvSpPr>
            <p:nvPr/>
          </p:nvSpPr>
          <p:spPr bwMode="invGray">
            <a:xfrm>
              <a:off x="3988" y="3100"/>
              <a:ext cx="111" cy="183"/>
            </a:xfrm>
            <a:custGeom>
              <a:avLst/>
              <a:gdLst/>
              <a:ahLst/>
              <a:cxnLst>
                <a:cxn ang="0">
                  <a:pos x="96" y="0"/>
                </a:cxn>
                <a:cxn ang="0">
                  <a:pos x="60" y="84"/>
                </a:cxn>
                <a:cxn ang="0">
                  <a:pos x="36" y="92"/>
                </a:cxn>
                <a:cxn ang="0">
                  <a:pos x="12" y="108"/>
                </a:cxn>
                <a:cxn ang="0">
                  <a:pos x="40" y="188"/>
                </a:cxn>
                <a:cxn ang="0">
                  <a:pos x="52" y="224"/>
                </a:cxn>
                <a:cxn ang="0">
                  <a:pos x="60" y="236"/>
                </a:cxn>
                <a:cxn ang="0">
                  <a:pos x="84" y="244"/>
                </a:cxn>
                <a:cxn ang="0">
                  <a:pos x="96" y="196"/>
                </a:cxn>
                <a:cxn ang="0">
                  <a:pos x="124" y="168"/>
                </a:cxn>
                <a:cxn ang="0">
                  <a:pos x="112" y="68"/>
                </a:cxn>
                <a:cxn ang="0">
                  <a:pos x="140" y="48"/>
                </a:cxn>
                <a:cxn ang="0">
                  <a:pos x="112" y="20"/>
                </a:cxn>
                <a:cxn ang="0">
                  <a:pos x="96" y="0"/>
                </a:cxn>
              </a:cxnLst>
              <a:rect l="0" t="0" r="r" b="b"/>
              <a:pathLst>
                <a:path w="148" h="244">
                  <a:moveTo>
                    <a:pt x="96" y="0"/>
                  </a:moveTo>
                  <a:cubicBezTo>
                    <a:pt x="86" y="29"/>
                    <a:pt x="70" y="55"/>
                    <a:pt x="60" y="84"/>
                  </a:cubicBezTo>
                  <a:cubicBezTo>
                    <a:pt x="57" y="92"/>
                    <a:pt x="43" y="87"/>
                    <a:pt x="36" y="92"/>
                  </a:cubicBezTo>
                  <a:cubicBezTo>
                    <a:pt x="28" y="97"/>
                    <a:pt x="12" y="108"/>
                    <a:pt x="12" y="108"/>
                  </a:cubicBezTo>
                  <a:cubicBezTo>
                    <a:pt x="0" y="144"/>
                    <a:pt x="30" y="158"/>
                    <a:pt x="40" y="188"/>
                  </a:cubicBezTo>
                  <a:cubicBezTo>
                    <a:pt x="44" y="200"/>
                    <a:pt x="45" y="213"/>
                    <a:pt x="52" y="224"/>
                  </a:cubicBezTo>
                  <a:cubicBezTo>
                    <a:pt x="55" y="228"/>
                    <a:pt x="56" y="233"/>
                    <a:pt x="60" y="236"/>
                  </a:cubicBezTo>
                  <a:cubicBezTo>
                    <a:pt x="67" y="240"/>
                    <a:pt x="84" y="244"/>
                    <a:pt x="84" y="244"/>
                  </a:cubicBezTo>
                  <a:cubicBezTo>
                    <a:pt x="111" y="235"/>
                    <a:pt x="103" y="218"/>
                    <a:pt x="96" y="196"/>
                  </a:cubicBezTo>
                  <a:cubicBezTo>
                    <a:pt x="100" y="183"/>
                    <a:pt x="124" y="168"/>
                    <a:pt x="124" y="168"/>
                  </a:cubicBezTo>
                  <a:cubicBezTo>
                    <a:pt x="148" y="132"/>
                    <a:pt x="123" y="101"/>
                    <a:pt x="112" y="68"/>
                  </a:cubicBezTo>
                  <a:cubicBezTo>
                    <a:pt x="140" y="59"/>
                    <a:pt x="133" y="68"/>
                    <a:pt x="140" y="48"/>
                  </a:cubicBezTo>
                  <a:cubicBezTo>
                    <a:pt x="136" y="35"/>
                    <a:pt x="112" y="20"/>
                    <a:pt x="112" y="20"/>
                  </a:cubicBezTo>
                  <a:cubicBezTo>
                    <a:pt x="102" y="5"/>
                    <a:pt x="107" y="11"/>
                    <a:pt x="96"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55" name="Freeform 59"/>
            <p:cNvSpPr>
              <a:spLocks/>
            </p:cNvSpPr>
            <p:nvPr/>
          </p:nvSpPr>
          <p:spPr bwMode="invGray">
            <a:xfrm>
              <a:off x="3894" y="3043"/>
              <a:ext cx="72" cy="137"/>
            </a:xfrm>
            <a:custGeom>
              <a:avLst/>
              <a:gdLst/>
              <a:ahLst/>
              <a:cxnLst>
                <a:cxn ang="0">
                  <a:pos x="48" y="2"/>
                </a:cxn>
                <a:cxn ang="0">
                  <a:pos x="51" y="35"/>
                </a:cxn>
                <a:cxn ang="0">
                  <a:pos x="60" y="62"/>
                </a:cxn>
                <a:cxn ang="0">
                  <a:pos x="62" y="92"/>
                </a:cxn>
                <a:cxn ang="0">
                  <a:pos x="68" y="105"/>
                </a:cxn>
                <a:cxn ang="0">
                  <a:pos x="71" y="126"/>
                </a:cxn>
                <a:cxn ang="0">
                  <a:pos x="57" y="93"/>
                </a:cxn>
                <a:cxn ang="0">
                  <a:pos x="35" y="78"/>
                </a:cxn>
                <a:cxn ang="0">
                  <a:pos x="5" y="83"/>
                </a:cxn>
                <a:cxn ang="0">
                  <a:pos x="8" y="102"/>
                </a:cxn>
                <a:cxn ang="0">
                  <a:pos x="41" y="114"/>
                </a:cxn>
                <a:cxn ang="0">
                  <a:pos x="57" y="135"/>
                </a:cxn>
                <a:cxn ang="0">
                  <a:pos x="71" y="135"/>
                </a:cxn>
                <a:cxn ang="0">
                  <a:pos x="78" y="150"/>
                </a:cxn>
                <a:cxn ang="0">
                  <a:pos x="96" y="179"/>
                </a:cxn>
                <a:cxn ang="0">
                  <a:pos x="81" y="126"/>
                </a:cxn>
                <a:cxn ang="0">
                  <a:pos x="80" y="93"/>
                </a:cxn>
                <a:cxn ang="0">
                  <a:pos x="71" y="63"/>
                </a:cxn>
                <a:cxn ang="0">
                  <a:pos x="63" y="41"/>
                </a:cxn>
                <a:cxn ang="0">
                  <a:pos x="57" y="20"/>
                </a:cxn>
                <a:cxn ang="0">
                  <a:pos x="48" y="2"/>
                </a:cxn>
              </a:cxnLst>
              <a:rect l="0" t="0" r="r" b="b"/>
              <a:pathLst>
                <a:path w="96" h="183">
                  <a:moveTo>
                    <a:pt x="48" y="2"/>
                  </a:moveTo>
                  <a:cubicBezTo>
                    <a:pt x="47" y="4"/>
                    <a:pt x="49" y="25"/>
                    <a:pt x="51" y="35"/>
                  </a:cubicBezTo>
                  <a:cubicBezTo>
                    <a:pt x="53" y="45"/>
                    <a:pt x="58" y="53"/>
                    <a:pt x="60" y="62"/>
                  </a:cubicBezTo>
                  <a:cubicBezTo>
                    <a:pt x="62" y="71"/>
                    <a:pt x="61" y="85"/>
                    <a:pt x="62" y="92"/>
                  </a:cubicBezTo>
                  <a:cubicBezTo>
                    <a:pt x="63" y="99"/>
                    <a:pt x="67" y="99"/>
                    <a:pt x="68" y="105"/>
                  </a:cubicBezTo>
                  <a:cubicBezTo>
                    <a:pt x="69" y="111"/>
                    <a:pt x="73" y="128"/>
                    <a:pt x="71" y="126"/>
                  </a:cubicBezTo>
                  <a:cubicBezTo>
                    <a:pt x="69" y="124"/>
                    <a:pt x="63" y="101"/>
                    <a:pt x="57" y="93"/>
                  </a:cubicBezTo>
                  <a:cubicBezTo>
                    <a:pt x="51" y="85"/>
                    <a:pt x="44" y="80"/>
                    <a:pt x="35" y="78"/>
                  </a:cubicBezTo>
                  <a:cubicBezTo>
                    <a:pt x="26" y="76"/>
                    <a:pt x="10" y="79"/>
                    <a:pt x="5" y="83"/>
                  </a:cubicBezTo>
                  <a:cubicBezTo>
                    <a:pt x="0" y="87"/>
                    <a:pt x="2" y="97"/>
                    <a:pt x="8" y="102"/>
                  </a:cubicBezTo>
                  <a:cubicBezTo>
                    <a:pt x="14" y="107"/>
                    <a:pt x="33" y="109"/>
                    <a:pt x="41" y="114"/>
                  </a:cubicBezTo>
                  <a:cubicBezTo>
                    <a:pt x="49" y="119"/>
                    <a:pt x="52" y="132"/>
                    <a:pt x="57" y="135"/>
                  </a:cubicBezTo>
                  <a:cubicBezTo>
                    <a:pt x="62" y="138"/>
                    <a:pt x="68" y="133"/>
                    <a:pt x="71" y="135"/>
                  </a:cubicBezTo>
                  <a:cubicBezTo>
                    <a:pt x="74" y="137"/>
                    <a:pt x="74" y="143"/>
                    <a:pt x="78" y="150"/>
                  </a:cubicBezTo>
                  <a:cubicBezTo>
                    <a:pt x="82" y="157"/>
                    <a:pt x="96" y="183"/>
                    <a:pt x="96" y="179"/>
                  </a:cubicBezTo>
                  <a:cubicBezTo>
                    <a:pt x="96" y="175"/>
                    <a:pt x="84" y="140"/>
                    <a:pt x="81" y="126"/>
                  </a:cubicBezTo>
                  <a:cubicBezTo>
                    <a:pt x="78" y="112"/>
                    <a:pt x="82" y="104"/>
                    <a:pt x="80" y="93"/>
                  </a:cubicBezTo>
                  <a:cubicBezTo>
                    <a:pt x="78" y="82"/>
                    <a:pt x="74" y="72"/>
                    <a:pt x="71" y="63"/>
                  </a:cubicBezTo>
                  <a:cubicBezTo>
                    <a:pt x="68" y="54"/>
                    <a:pt x="65" y="48"/>
                    <a:pt x="63" y="41"/>
                  </a:cubicBezTo>
                  <a:cubicBezTo>
                    <a:pt x="61" y="34"/>
                    <a:pt x="59" y="26"/>
                    <a:pt x="57" y="20"/>
                  </a:cubicBezTo>
                  <a:cubicBezTo>
                    <a:pt x="55" y="14"/>
                    <a:pt x="49" y="0"/>
                    <a:pt x="48" y="2"/>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56" name="Freeform 60"/>
            <p:cNvSpPr>
              <a:spLocks/>
            </p:cNvSpPr>
            <p:nvPr/>
          </p:nvSpPr>
          <p:spPr bwMode="invGray">
            <a:xfrm>
              <a:off x="3943" y="3153"/>
              <a:ext cx="40" cy="131"/>
            </a:xfrm>
            <a:custGeom>
              <a:avLst/>
              <a:gdLst/>
              <a:ahLst/>
              <a:cxnLst>
                <a:cxn ang="0">
                  <a:pos x="6" y="0"/>
                </a:cxn>
                <a:cxn ang="0">
                  <a:pos x="0" y="25"/>
                </a:cxn>
                <a:cxn ang="0">
                  <a:pos x="9" y="54"/>
                </a:cxn>
                <a:cxn ang="0">
                  <a:pos x="18" y="94"/>
                </a:cxn>
                <a:cxn ang="0">
                  <a:pos x="34" y="129"/>
                </a:cxn>
                <a:cxn ang="0">
                  <a:pos x="54" y="175"/>
                </a:cxn>
                <a:cxn ang="0">
                  <a:pos x="40" y="115"/>
                </a:cxn>
                <a:cxn ang="0">
                  <a:pos x="34" y="93"/>
                </a:cxn>
                <a:cxn ang="0">
                  <a:pos x="28" y="61"/>
                </a:cxn>
                <a:cxn ang="0">
                  <a:pos x="25" y="46"/>
                </a:cxn>
                <a:cxn ang="0">
                  <a:pos x="16" y="37"/>
                </a:cxn>
                <a:cxn ang="0">
                  <a:pos x="6" y="0"/>
                </a:cxn>
              </a:cxnLst>
              <a:rect l="0" t="0" r="r" b="b"/>
              <a:pathLst>
                <a:path w="54" h="175">
                  <a:moveTo>
                    <a:pt x="6" y="0"/>
                  </a:moveTo>
                  <a:lnTo>
                    <a:pt x="0" y="25"/>
                  </a:lnTo>
                  <a:cubicBezTo>
                    <a:pt x="3" y="48"/>
                    <a:pt x="3" y="40"/>
                    <a:pt x="9" y="54"/>
                  </a:cubicBezTo>
                  <a:cubicBezTo>
                    <a:pt x="10" y="66"/>
                    <a:pt x="12" y="83"/>
                    <a:pt x="18" y="94"/>
                  </a:cubicBezTo>
                  <a:cubicBezTo>
                    <a:pt x="21" y="109"/>
                    <a:pt x="25" y="117"/>
                    <a:pt x="34" y="129"/>
                  </a:cubicBezTo>
                  <a:cubicBezTo>
                    <a:pt x="35" y="143"/>
                    <a:pt x="35" y="171"/>
                    <a:pt x="54" y="175"/>
                  </a:cubicBezTo>
                  <a:cubicBezTo>
                    <a:pt x="52" y="133"/>
                    <a:pt x="53" y="141"/>
                    <a:pt x="40" y="115"/>
                  </a:cubicBezTo>
                  <a:cubicBezTo>
                    <a:pt x="39" y="108"/>
                    <a:pt x="37" y="100"/>
                    <a:pt x="34" y="93"/>
                  </a:cubicBezTo>
                  <a:cubicBezTo>
                    <a:pt x="33" y="82"/>
                    <a:pt x="30" y="72"/>
                    <a:pt x="28" y="61"/>
                  </a:cubicBezTo>
                  <a:cubicBezTo>
                    <a:pt x="28" y="58"/>
                    <a:pt x="28" y="50"/>
                    <a:pt x="25" y="46"/>
                  </a:cubicBezTo>
                  <a:cubicBezTo>
                    <a:pt x="22" y="43"/>
                    <a:pt x="16" y="37"/>
                    <a:pt x="16" y="37"/>
                  </a:cubicBezTo>
                  <a:cubicBezTo>
                    <a:pt x="14" y="25"/>
                    <a:pt x="13" y="9"/>
                    <a:pt x="6"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57" name="Freeform 61"/>
            <p:cNvSpPr>
              <a:spLocks/>
            </p:cNvSpPr>
            <p:nvPr/>
          </p:nvSpPr>
          <p:spPr bwMode="invGray">
            <a:xfrm>
              <a:off x="3988" y="3290"/>
              <a:ext cx="65" cy="54"/>
            </a:xfrm>
            <a:custGeom>
              <a:avLst/>
              <a:gdLst/>
              <a:ahLst/>
              <a:cxnLst>
                <a:cxn ang="0">
                  <a:pos x="2" y="0"/>
                </a:cxn>
                <a:cxn ang="0">
                  <a:pos x="8" y="34"/>
                </a:cxn>
                <a:cxn ang="0">
                  <a:pos x="23" y="43"/>
                </a:cxn>
                <a:cxn ang="0">
                  <a:pos x="48" y="49"/>
                </a:cxn>
                <a:cxn ang="0">
                  <a:pos x="62" y="57"/>
                </a:cxn>
                <a:cxn ang="0">
                  <a:pos x="74" y="66"/>
                </a:cxn>
                <a:cxn ang="0">
                  <a:pos x="86" y="69"/>
                </a:cxn>
                <a:cxn ang="0">
                  <a:pos x="72" y="39"/>
                </a:cxn>
                <a:cxn ang="0">
                  <a:pos x="63" y="22"/>
                </a:cxn>
                <a:cxn ang="0">
                  <a:pos x="36" y="24"/>
                </a:cxn>
                <a:cxn ang="0">
                  <a:pos x="24" y="19"/>
                </a:cxn>
                <a:cxn ang="0">
                  <a:pos x="6" y="0"/>
                </a:cxn>
                <a:cxn ang="0">
                  <a:pos x="2" y="0"/>
                </a:cxn>
              </a:cxnLst>
              <a:rect l="0" t="0" r="r" b="b"/>
              <a:pathLst>
                <a:path w="86" h="73">
                  <a:moveTo>
                    <a:pt x="2" y="0"/>
                  </a:moveTo>
                  <a:cubicBezTo>
                    <a:pt x="3" y="17"/>
                    <a:pt x="0" y="23"/>
                    <a:pt x="8" y="34"/>
                  </a:cubicBezTo>
                  <a:cubicBezTo>
                    <a:pt x="10" y="43"/>
                    <a:pt x="14" y="42"/>
                    <a:pt x="23" y="43"/>
                  </a:cubicBezTo>
                  <a:cubicBezTo>
                    <a:pt x="30" y="47"/>
                    <a:pt x="40" y="48"/>
                    <a:pt x="48" y="49"/>
                  </a:cubicBezTo>
                  <a:cubicBezTo>
                    <a:pt x="53" y="51"/>
                    <a:pt x="57" y="54"/>
                    <a:pt x="62" y="57"/>
                  </a:cubicBezTo>
                  <a:cubicBezTo>
                    <a:pt x="66" y="62"/>
                    <a:pt x="68" y="64"/>
                    <a:pt x="74" y="66"/>
                  </a:cubicBezTo>
                  <a:cubicBezTo>
                    <a:pt x="78" y="72"/>
                    <a:pt x="79" y="73"/>
                    <a:pt x="86" y="69"/>
                  </a:cubicBezTo>
                  <a:cubicBezTo>
                    <a:pt x="83" y="53"/>
                    <a:pt x="80" y="52"/>
                    <a:pt x="72" y="39"/>
                  </a:cubicBezTo>
                  <a:cubicBezTo>
                    <a:pt x="68" y="34"/>
                    <a:pt x="63" y="22"/>
                    <a:pt x="63" y="22"/>
                  </a:cubicBezTo>
                  <a:cubicBezTo>
                    <a:pt x="52" y="26"/>
                    <a:pt x="48" y="26"/>
                    <a:pt x="36" y="24"/>
                  </a:cubicBezTo>
                  <a:cubicBezTo>
                    <a:pt x="24" y="15"/>
                    <a:pt x="43" y="29"/>
                    <a:pt x="24" y="19"/>
                  </a:cubicBezTo>
                  <a:cubicBezTo>
                    <a:pt x="15" y="15"/>
                    <a:pt x="16" y="2"/>
                    <a:pt x="6" y="0"/>
                  </a:cubicBezTo>
                  <a:cubicBezTo>
                    <a:pt x="1" y="4"/>
                    <a:pt x="2" y="5"/>
                    <a:pt x="2"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58" name="Freeform 62"/>
            <p:cNvSpPr>
              <a:spLocks/>
            </p:cNvSpPr>
            <p:nvPr/>
          </p:nvSpPr>
          <p:spPr bwMode="invGray">
            <a:xfrm>
              <a:off x="4092" y="3195"/>
              <a:ext cx="83" cy="117"/>
            </a:xfrm>
            <a:custGeom>
              <a:avLst/>
              <a:gdLst/>
              <a:ahLst/>
              <a:cxnLst>
                <a:cxn ang="0">
                  <a:pos x="98" y="0"/>
                </a:cxn>
                <a:cxn ang="0">
                  <a:pos x="75" y="10"/>
                </a:cxn>
                <a:cxn ang="0">
                  <a:pos x="23" y="15"/>
                </a:cxn>
                <a:cxn ang="0">
                  <a:pos x="14" y="33"/>
                </a:cxn>
                <a:cxn ang="0">
                  <a:pos x="11" y="61"/>
                </a:cxn>
                <a:cxn ang="0">
                  <a:pos x="14" y="75"/>
                </a:cxn>
                <a:cxn ang="0">
                  <a:pos x="3" y="88"/>
                </a:cxn>
                <a:cxn ang="0">
                  <a:pos x="14" y="109"/>
                </a:cxn>
                <a:cxn ang="0">
                  <a:pos x="23" y="124"/>
                </a:cxn>
                <a:cxn ang="0">
                  <a:pos x="15" y="144"/>
                </a:cxn>
                <a:cxn ang="0">
                  <a:pos x="24" y="156"/>
                </a:cxn>
                <a:cxn ang="0">
                  <a:pos x="42" y="144"/>
                </a:cxn>
                <a:cxn ang="0">
                  <a:pos x="50" y="93"/>
                </a:cxn>
                <a:cxn ang="0">
                  <a:pos x="56" y="126"/>
                </a:cxn>
                <a:cxn ang="0">
                  <a:pos x="65" y="145"/>
                </a:cxn>
                <a:cxn ang="0">
                  <a:pos x="62" y="112"/>
                </a:cxn>
                <a:cxn ang="0">
                  <a:pos x="72" y="73"/>
                </a:cxn>
                <a:cxn ang="0">
                  <a:pos x="69" y="51"/>
                </a:cxn>
                <a:cxn ang="0">
                  <a:pos x="54" y="60"/>
                </a:cxn>
                <a:cxn ang="0">
                  <a:pos x="35" y="54"/>
                </a:cxn>
                <a:cxn ang="0">
                  <a:pos x="41" y="36"/>
                </a:cxn>
                <a:cxn ang="0">
                  <a:pos x="62" y="34"/>
                </a:cxn>
                <a:cxn ang="0">
                  <a:pos x="78" y="39"/>
                </a:cxn>
                <a:cxn ang="0">
                  <a:pos x="98" y="30"/>
                </a:cxn>
                <a:cxn ang="0">
                  <a:pos x="111" y="13"/>
                </a:cxn>
                <a:cxn ang="0">
                  <a:pos x="98" y="0"/>
                </a:cxn>
              </a:cxnLst>
              <a:rect l="0" t="0" r="r" b="b"/>
              <a:pathLst>
                <a:path w="111" h="156">
                  <a:moveTo>
                    <a:pt x="98" y="0"/>
                  </a:moveTo>
                  <a:cubicBezTo>
                    <a:pt x="75" y="2"/>
                    <a:pt x="87" y="8"/>
                    <a:pt x="75" y="10"/>
                  </a:cubicBezTo>
                  <a:cubicBezTo>
                    <a:pt x="72" y="10"/>
                    <a:pt x="25" y="3"/>
                    <a:pt x="23" y="15"/>
                  </a:cubicBezTo>
                  <a:cubicBezTo>
                    <a:pt x="25" y="26"/>
                    <a:pt x="23" y="27"/>
                    <a:pt x="14" y="33"/>
                  </a:cubicBezTo>
                  <a:cubicBezTo>
                    <a:pt x="15" y="43"/>
                    <a:pt x="20" y="54"/>
                    <a:pt x="11" y="61"/>
                  </a:cubicBezTo>
                  <a:cubicBezTo>
                    <a:pt x="8" y="68"/>
                    <a:pt x="10" y="69"/>
                    <a:pt x="14" y="75"/>
                  </a:cubicBezTo>
                  <a:cubicBezTo>
                    <a:pt x="16" y="84"/>
                    <a:pt x="12" y="86"/>
                    <a:pt x="3" y="88"/>
                  </a:cubicBezTo>
                  <a:cubicBezTo>
                    <a:pt x="1" y="99"/>
                    <a:pt x="0" y="106"/>
                    <a:pt x="14" y="109"/>
                  </a:cubicBezTo>
                  <a:cubicBezTo>
                    <a:pt x="21" y="112"/>
                    <a:pt x="20" y="118"/>
                    <a:pt x="23" y="124"/>
                  </a:cubicBezTo>
                  <a:cubicBezTo>
                    <a:pt x="25" y="133"/>
                    <a:pt x="23" y="139"/>
                    <a:pt x="15" y="144"/>
                  </a:cubicBezTo>
                  <a:cubicBezTo>
                    <a:pt x="17" y="150"/>
                    <a:pt x="18" y="153"/>
                    <a:pt x="24" y="156"/>
                  </a:cubicBezTo>
                  <a:cubicBezTo>
                    <a:pt x="31" y="154"/>
                    <a:pt x="36" y="148"/>
                    <a:pt x="42" y="144"/>
                  </a:cubicBezTo>
                  <a:cubicBezTo>
                    <a:pt x="41" y="128"/>
                    <a:pt x="33" y="103"/>
                    <a:pt x="50" y="93"/>
                  </a:cubicBezTo>
                  <a:cubicBezTo>
                    <a:pt x="52" y="105"/>
                    <a:pt x="46" y="116"/>
                    <a:pt x="56" y="126"/>
                  </a:cubicBezTo>
                  <a:cubicBezTo>
                    <a:pt x="57" y="134"/>
                    <a:pt x="58" y="141"/>
                    <a:pt x="65" y="145"/>
                  </a:cubicBezTo>
                  <a:cubicBezTo>
                    <a:pt x="70" y="134"/>
                    <a:pt x="64" y="123"/>
                    <a:pt x="62" y="112"/>
                  </a:cubicBezTo>
                  <a:cubicBezTo>
                    <a:pt x="65" y="97"/>
                    <a:pt x="55" y="81"/>
                    <a:pt x="72" y="73"/>
                  </a:cubicBezTo>
                  <a:cubicBezTo>
                    <a:pt x="79" y="64"/>
                    <a:pt x="75" y="59"/>
                    <a:pt x="69" y="51"/>
                  </a:cubicBezTo>
                  <a:cubicBezTo>
                    <a:pt x="61" y="52"/>
                    <a:pt x="61" y="56"/>
                    <a:pt x="54" y="60"/>
                  </a:cubicBezTo>
                  <a:cubicBezTo>
                    <a:pt x="37" y="57"/>
                    <a:pt x="43" y="60"/>
                    <a:pt x="35" y="54"/>
                  </a:cubicBezTo>
                  <a:cubicBezTo>
                    <a:pt x="31" y="45"/>
                    <a:pt x="28" y="39"/>
                    <a:pt x="41" y="36"/>
                  </a:cubicBezTo>
                  <a:cubicBezTo>
                    <a:pt x="49" y="32"/>
                    <a:pt x="53" y="33"/>
                    <a:pt x="62" y="34"/>
                  </a:cubicBezTo>
                  <a:cubicBezTo>
                    <a:pt x="67" y="36"/>
                    <a:pt x="73" y="36"/>
                    <a:pt x="78" y="39"/>
                  </a:cubicBezTo>
                  <a:cubicBezTo>
                    <a:pt x="85" y="36"/>
                    <a:pt x="90" y="31"/>
                    <a:pt x="98" y="30"/>
                  </a:cubicBezTo>
                  <a:cubicBezTo>
                    <a:pt x="104" y="26"/>
                    <a:pt x="107" y="19"/>
                    <a:pt x="111" y="13"/>
                  </a:cubicBezTo>
                  <a:cubicBezTo>
                    <a:pt x="107" y="8"/>
                    <a:pt x="102" y="4"/>
                    <a:pt x="98"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59" name="Freeform 63"/>
            <p:cNvSpPr>
              <a:spLocks/>
            </p:cNvSpPr>
            <p:nvPr/>
          </p:nvSpPr>
          <p:spPr bwMode="invGray">
            <a:xfrm>
              <a:off x="4064" y="2777"/>
              <a:ext cx="22" cy="71"/>
            </a:xfrm>
            <a:custGeom>
              <a:avLst/>
              <a:gdLst/>
              <a:ahLst/>
              <a:cxnLst>
                <a:cxn ang="0">
                  <a:pos x="12" y="0"/>
                </a:cxn>
                <a:cxn ang="0">
                  <a:pos x="0" y="16"/>
                </a:cxn>
                <a:cxn ang="0">
                  <a:pos x="6" y="37"/>
                </a:cxn>
                <a:cxn ang="0">
                  <a:pos x="1" y="61"/>
                </a:cxn>
                <a:cxn ang="0">
                  <a:pos x="16" y="94"/>
                </a:cxn>
                <a:cxn ang="0">
                  <a:pos x="30" y="82"/>
                </a:cxn>
                <a:cxn ang="0">
                  <a:pos x="22" y="61"/>
                </a:cxn>
                <a:cxn ang="0">
                  <a:pos x="12" y="0"/>
                </a:cxn>
              </a:cxnLst>
              <a:rect l="0" t="0" r="r" b="b"/>
              <a:pathLst>
                <a:path w="30" h="94">
                  <a:moveTo>
                    <a:pt x="12" y="0"/>
                  </a:moveTo>
                  <a:cubicBezTo>
                    <a:pt x="9" y="6"/>
                    <a:pt x="4" y="11"/>
                    <a:pt x="0" y="16"/>
                  </a:cubicBezTo>
                  <a:cubicBezTo>
                    <a:pt x="1" y="23"/>
                    <a:pt x="3" y="30"/>
                    <a:pt x="6" y="37"/>
                  </a:cubicBezTo>
                  <a:cubicBezTo>
                    <a:pt x="3" y="45"/>
                    <a:pt x="4" y="53"/>
                    <a:pt x="1" y="61"/>
                  </a:cubicBezTo>
                  <a:cubicBezTo>
                    <a:pt x="3" y="81"/>
                    <a:pt x="2" y="83"/>
                    <a:pt x="16" y="94"/>
                  </a:cubicBezTo>
                  <a:cubicBezTo>
                    <a:pt x="24" y="92"/>
                    <a:pt x="27" y="90"/>
                    <a:pt x="30" y="82"/>
                  </a:cubicBezTo>
                  <a:cubicBezTo>
                    <a:pt x="28" y="73"/>
                    <a:pt x="26" y="69"/>
                    <a:pt x="22" y="61"/>
                  </a:cubicBezTo>
                  <a:cubicBezTo>
                    <a:pt x="19" y="40"/>
                    <a:pt x="18" y="20"/>
                    <a:pt x="12"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60" name="Freeform 64"/>
            <p:cNvSpPr>
              <a:spLocks/>
            </p:cNvSpPr>
            <p:nvPr/>
          </p:nvSpPr>
          <p:spPr bwMode="invGray">
            <a:xfrm>
              <a:off x="4078" y="2896"/>
              <a:ext cx="61" cy="118"/>
            </a:xfrm>
            <a:custGeom>
              <a:avLst/>
              <a:gdLst/>
              <a:ahLst/>
              <a:cxnLst>
                <a:cxn ang="0">
                  <a:pos x="12" y="2"/>
                </a:cxn>
                <a:cxn ang="0">
                  <a:pos x="0" y="20"/>
                </a:cxn>
                <a:cxn ang="0">
                  <a:pos x="8" y="49"/>
                </a:cxn>
                <a:cxn ang="0">
                  <a:pos x="6" y="107"/>
                </a:cxn>
                <a:cxn ang="0">
                  <a:pos x="17" y="103"/>
                </a:cxn>
                <a:cxn ang="0">
                  <a:pos x="20" y="115"/>
                </a:cxn>
                <a:cxn ang="0">
                  <a:pos x="29" y="122"/>
                </a:cxn>
                <a:cxn ang="0">
                  <a:pos x="38" y="140"/>
                </a:cxn>
                <a:cxn ang="0">
                  <a:pos x="48" y="128"/>
                </a:cxn>
                <a:cxn ang="0">
                  <a:pos x="65" y="134"/>
                </a:cxn>
                <a:cxn ang="0">
                  <a:pos x="63" y="109"/>
                </a:cxn>
                <a:cxn ang="0">
                  <a:pos x="48" y="104"/>
                </a:cxn>
                <a:cxn ang="0">
                  <a:pos x="39" y="91"/>
                </a:cxn>
                <a:cxn ang="0">
                  <a:pos x="33" y="73"/>
                </a:cxn>
                <a:cxn ang="0">
                  <a:pos x="41" y="53"/>
                </a:cxn>
                <a:cxn ang="0">
                  <a:pos x="35" y="35"/>
                </a:cxn>
                <a:cxn ang="0">
                  <a:pos x="42" y="20"/>
                </a:cxn>
                <a:cxn ang="0">
                  <a:pos x="29" y="4"/>
                </a:cxn>
                <a:cxn ang="0">
                  <a:pos x="18" y="7"/>
                </a:cxn>
                <a:cxn ang="0">
                  <a:pos x="12" y="2"/>
                </a:cxn>
              </a:cxnLst>
              <a:rect l="0" t="0" r="r" b="b"/>
              <a:pathLst>
                <a:path w="81" h="158">
                  <a:moveTo>
                    <a:pt x="12" y="2"/>
                  </a:moveTo>
                  <a:cubicBezTo>
                    <a:pt x="8" y="8"/>
                    <a:pt x="3" y="13"/>
                    <a:pt x="0" y="20"/>
                  </a:cubicBezTo>
                  <a:cubicBezTo>
                    <a:pt x="5" y="31"/>
                    <a:pt x="6" y="35"/>
                    <a:pt x="8" y="49"/>
                  </a:cubicBezTo>
                  <a:cubicBezTo>
                    <a:pt x="7" y="69"/>
                    <a:pt x="4" y="87"/>
                    <a:pt x="6" y="107"/>
                  </a:cubicBezTo>
                  <a:cubicBezTo>
                    <a:pt x="8" y="106"/>
                    <a:pt x="14" y="101"/>
                    <a:pt x="17" y="103"/>
                  </a:cubicBezTo>
                  <a:cubicBezTo>
                    <a:pt x="20" y="105"/>
                    <a:pt x="17" y="112"/>
                    <a:pt x="20" y="115"/>
                  </a:cubicBezTo>
                  <a:cubicBezTo>
                    <a:pt x="22" y="118"/>
                    <a:pt x="29" y="122"/>
                    <a:pt x="29" y="122"/>
                  </a:cubicBezTo>
                  <a:cubicBezTo>
                    <a:pt x="29" y="133"/>
                    <a:pt x="27" y="158"/>
                    <a:pt x="38" y="140"/>
                  </a:cubicBezTo>
                  <a:cubicBezTo>
                    <a:pt x="39" y="133"/>
                    <a:pt x="41" y="131"/>
                    <a:pt x="48" y="128"/>
                  </a:cubicBezTo>
                  <a:cubicBezTo>
                    <a:pt x="55" y="130"/>
                    <a:pt x="59" y="133"/>
                    <a:pt x="65" y="134"/>
                  </a:cubicBezTo>
                  <a:cubicBezTo>
                    <a:pt x="81" y="131"/>
                    <a:pt x="76" y="112"/>
                    <a:pt x="63" y="109"/>
                  </a:cubicBezTo>
                  <a:cubicBezTo>
                    <a:pt x="58" y="107"/>
                    <a:pt x="53" y="106"/>
                    <a:pt x="48" y="104"/>
                  </a:cubicBezTo>
                  <a:cubicBezTo>
                    <a:pt x="45" y="100"/>
                    <a:pt x="42" y="95"/>
                    <a:pt x="39" y="91"/>
                  </a:cubicBezTo>
                  <a:cubicBezTo>
                    <a:pt x="38" y="85"/>
                    <a:pt x="36" y="79"/>
                    <a:pt x="33" y="73"/>
                  </a:cubicBezTo>
                  <a:cubicBezTo>
                    <a:pt x="31" y="64"/>
                    <a:pt x="33" y="58"/>
                    <a:pt x="41" y="53"/>
                  </a:cubicBezTo>
                  <a:cubicBezTo>
                    <a:pt x="48" y="44"/>
                    <a:pt x="47" y="38"/>
                    <a:pt x="35" y="35"/>
                  </a:cubicBezTo>
                  <a:cubicBezTo>
                    <a:pt x="36" y="28"/>
                    <a:pt x="39" y="26"/>
                    <a:pt x="42" y="20"/>
                  </a:cubicBezTo>
                  <a:cubicBezTo>
                    <a:pt x="41" y="13"/>
                    <a:pt x="35" y="8"/>
                    <a:pt x="29" y="4"/>
                  </a:cubicBezTo>
                  <a:cubicBezTo>
                    <a:pt x="25" y="9"/>
                    <a:pt x="23" y="13"/>
                    <a:pt x="18" y="7"/>
                  </a:cubicBezTo>
                  <a:cubicBezTo>
                    <a:pt x="17" y="0"/>
                    <a:pt x="19" y="2"/>
                    <a:pt x="12" y="2"/>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61" name="Freeform 65"/>
            <p:cNvSpPr>
              <a:spLocks/>
            </p:cNvSpPr>
            <p:nvPr/>
          </p:nvSpPr>
          <p:spPr bwMode="invGray">
            <a:xfrm>
              <a:off x="4121" y="3052"/>
              <a:ext cx="64" cy="79"/>
            </a:xfrm>
            <a:custGeom>
              <a:avLst/>
              <a:gdLst/>
              <a:ahLst/>
              <a:cxnLst>
                <a:cxn ang="0">
                  <a:pos x="52" y="0"/>
                </a:cxn>
                <a:cxn ang="0">
                  <a:pos x="44" y="18"/>
                </a:cxn>
                <a:cxn ang="0">
                  <a:pos x="32" y="30"/>
                </a:cxn>
                <a:cxn ang="0">
                  <a:pos x="16" y="35"/>
                </a:cxn>
                <a:cxn ang="0">
                  <a:pos x="8" y="48"/>
                </a:cxn>
                <a:cxn ang="0">
                  <a:pos x="4" y="74"/>
                </a:cxn>
                <a:cxn ang="0">
                  <a:pos x="13" y="71"/>
                </a:cxn>
                <a:cxn ang="0">
                  <a:pos x="25" y="62"/>
                </a:cxn>
                <a:cxn ang="0">
                  <a:pos x="34" y="69"/>
                </a:cxn>
                <a:cxn ang="0">
                  <a:pos x="58" y="99"/>
                </a:cxn>
                <a:cxn ang="0">
                  <a:pos x="71" y="72"/>
                </a:cxn>
                <a:cxn ang="0">
                  <a:pos x="85" y="68"/>
                </a:cxn>
                <a:cxn ang="0">
                  <a:pos x="74" y="39"/>
                </a:cxn>
                <a:cxn ang="0">
                  <a:pos x="52" y="0"/>
                </a:cxn>
              </a:cxnLst>
              <a:rect l="0" t="0" r="r" b="b"/>
              <a:pathLst>
                <a:path w="85" h="105">
                  <a:moveTo>
                    <a:pt x="52" y="0"/>
                  </a:moveTo>
                  <a:cubicBezTo>
                    <a:pt x="50" y="6"/>
                    <a:pt x="47" y="12"/>
                    <a:pt x="44" y="18"/>
                  </a:cubicBezTo>
                  <a:cubicBezTo>
                    <a:pt x="43" y="28"/>
                    <a:pt x="42" y="28"/>
                    <a:pt x="32" y="30"/>
                  </a:cubicBezTo>
                  <a:cubicBezTo>
                    <a:pt x="27" y="33"/>
                    <a:pt x="21" y="33"/>
                    <a:pt x="16" y="35"/>
                  </a:cubicBezTo>
                  <a:cubicBezTo>
                    <a:pt x="13" y="39"/>
                    <a:pt x="11" y="44"/>
                    <a:pt x="8" y="48"/>
                  </a:cubicBezTo>
                  <a:cubicBezTo>
                    <a:pt x="4" y="66"/>
                    <a:pt x="0" y="42"/>
                    <a:pt x="4" y="74"/>
                  </a:cubicBezTo>
                  <a:cubicBezTo>
                    <a:pt x="7" y="73"/>
                    <a:pt x="10" y="73"/>
                    <a:pt x="13" y="71"/>
                  </a:cubicBezTo>
                  <a:cubicBezTo>
                    <a:pt x="19" y="67"/>
                    <a:pt x="17" y="64"/>
                    <a:pt x="25" y="62"/>
                  </a:cubicBezTo>
                  <a:cubicBezTo>
                    <a:pt x="32" y="59"/>
                    <a:pt x="31" y="64"/>
                    <a:pt x="34" y="69"/>
                  </a:cubicBezTo>
                  <a:cubicBezTo>
                    <a:pt x="37" y="82"/>
                    <a:pt x="44" y="96"/>
                    <a:pt x="58" y="99"/>
                  </a:cubicBezTo>
                  <a:cubicBezTo>
                    <a:pt x="70" y="105"/>
                    <a:pt x="60" y="78"/>
                    <a:pt x="71" y="72"/>
                  </a:cubicBezTo>
                  <a:cubicBezTo>
                    <a:pt x="78" y="74"/>
                    <a:pt x="80" y="74"/>
                    <a:pt x="85" y="68"/>
                  </a:cubicBezTo>
                  <a:cubicBezTo>
                    <a:pt x="82" y="56"/>
                    <a:pt x="80" y="49"/>
                    <a:pt x="74" y="39"/>
                  </a:cubicBezTo>
                  <a:cubicBezTo>
                    <a:pt x="73" y="6"/>
                    <a:pt x="80" y="6"/>
                    <a:pt x="52"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62" name="Freeform 66"/>
            <p:cNvSpPr>
              <a:spLocks/>
            </p:cNvSpPr>
            <p:nvPr/>
          </p:nvSpPr>
          <p:spPr bwMode="invGray">
            <a:xfrm>
              <a:off x="4197" y="3193"/>
              <a:ext cx="29" cy="49"/>
            </a:xfrm>
            <a:custGeom>
              <a:avLst/>
              <a:gdLst/>
              <a:ahLst/>
              <a:cxnLst>
                <a:cxn ang="0">
                  <a:pos x="6" y="27"/>
                </a:cxn>
                <a:cxn ang="0">
                  <a:pos x="26" y="66"/>
                </a:cxn>
                <a:cxn ang="0">
                  <a:pos x="30" y="52"/>
                </a:cxn>
                <a:cxn ang="0">
                  <a:pos x="38" y="40"/>
                </a:cxn>
                <a:cxn ang="0">
                  <a:pos x="30" y="25"/>
                </a:cxn>
                <a:cxn ang="0">
                  <a:pos x="20" y="13"/>
                </a:cxn>
                <a:cxn ang="0">
                  <a:pos x="11" y="1"/>
                </a:cxn>
                <a:cxn ang="0">
                  <a:pos x="2" y="12"/>
                </a:cxn>
                <a:cxn ang="0">
                  <a:pos x="6" y="27"/>
                </a:cxn>
              </a:cxnLst>
              <a:rect l="0" t="0" r="r" b="b"/>
              <a:pathLst>
                <a:path w="38" h="66">
                  <a:moveTo>
                    <a:pt x="6" y="27"/>
                  </a:moveTo>
                  <a:cubicBezTo>
                    <a:pt x="8" y="52"/>
                    <a:pt x="5" y="58"/>
                    <a:pt x="26" y="66"/>
                  </a:cubicBezTo>
                  <a:cubicBezTo>
                    <a:pt x="36" y="63"/>
                    <a:pt x="33" y="61"/>
                    <a:pt x="30" y="52"/>
                  </a:cubicBezTo>
                  <a:cubicBezTo>
                    <a:pt x="28" y="41"/>
                    <a:pt x="34" y="49"/>
                    <a:pt x="38" y="40"/>
                  </a:cubicBezTo>
                  <a:cubicBezTo>
                    <a:pt x="34" y="35"/>
                    <a:pt x="33" y="30"/>
                    <a:pt x="30" y="25"/>
                  </a:cubicBezTo>
                  <a:cubicBezTo>
                    <a:pt x="29" y="14"/>
                    <a:pt x="30" y="0"/>
                    <a:pt x="20" y="13"/>
                  </a:cubicBezTo>
                  <a:cubicBezTo>
                    <a:pt x="14" y="9"/>
                    <a:pt x="12" y="8"/>
                    <a:pt x="11" y="1"/>
                  </a:cubicBezTo>
                  <a:cubicBezTo>
                    <a:pt x="5" y="4"/>
                    <a:pt x="3" y="5"/>
                    <a:pt x="2" y="12"/>
                  </a:cubicBezTo>
                  <a:cubicBezTo>
                    <a:pt x="3" y="25"/>
                    <a:pt x="0" y="21"/>
                    <a:pt x="6" y="27"/>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63" name="Freeform 67"/>
            <p:cNvSpPr>
              <a:spLocks/>
            </p:cNvSpPr>
            <p:nvPr/>
          </p:nvSpPr>
          <p:spPr bwMode="invGray">
            <a:xfrm>
              <a:off x="4181" y="3275"/>
              <a:ext cx="18" cy="17"/>
            </a:xfrm>
            <a:custGeom>
              <a:avLst/>
              <a:gdLst/>
              <a:ahLst/>
              <a:cxnLst>
                <a:cxn ang="0">
                  <a:pos x="0" y="0"/>
                </a:cxn>
                <a:cxn ang="0">
                  <a:pos x="6" y="23"/>
                </a:cxn>
                <a:cxn ang="0">
                  <a:pos x="24" y="11"/>
                </a:cxn>
                <a:cxn ang="0">
                  <a:pos x="0" y="0"/>
                </a:cxn>
              </a:cxnLst>
              <a:rect l="0" t="0" r="r" b="b"/>
              <a:pathLst>
                <a:path w="24" h="23">
                  <a:moveTo>
                    <a:pt x="0" y="0"/>
                  </a:moveTo>
                  <a:cubicBezTo>
                    <a:pt x="1" y="8"/>
                    <a:pt x="3" y="16"/>
                    <a:pt x="6" y="23"/>
                  </a:cubicBezTo>
                  <a:cubicBezTo>
                    <a:pt x="19" y="20"/>
                    <a:pt x="19" y="22"/>
                    <a:pt x="24" y="11"/>
                  </a:cubicBezTo>
                  <a:cubicBezTo>
                    <a:pt x="20" y="0"/>
                    <a:pt x="4" y="8"/>
                    <a:pt x="0"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64" name="Freeform 68"/>
            <p:cNvSpPr>
              <a:spLocks/>
            </p:cNvSpPr>
            <p:nvPr/>
          </p:nvSpPr>
          <p:spPr bwMode="invGray">
            <a:xfrm>
              <a:off x="4208" y="3265"/>
              <a:ext cx="45" cy="37"/>
            </a:xfrm>
            <a:custGeom>
              <a:avLst/>
              <a:gdLst/>
              <a:ahLst/>
              <a:cxnLst>
                <a:cxn ang="0">
                  <a:pos x="9" y="0"/>
                </a:cxn>
                <a:cxn ang="0">
                  <a:pos x="0" y="18"/>
                </a:cxn>
                <a:cxn ang="0">
                  <a:pos x="28" y="33"/>
                </a:cxn>
                <a:cxn ang="0">
                  <a:pos x="42" y="46"/>
                </a:cxn>
                <a:cxn ang="0">
                  <a:pos x="60" y="42"/>
                </a:cxn>
                <a:cxn ang="0">
                  <a:pos x="49" y="24"/>
                </a:cxn>
                <a:cxn ang="0">
                  <a:pos x="28" y="3"/>
                </a:cxn>
                <a:cxn ang="0">
                  <a:pos x="19" y="16"/>
                </a:cxn>
                <a:cxn ang="0">
                  <a:pos x="9" y="0"/>
                </a:cxn>
              </a:cxnLst>
              <a:rect l="0" t="0" r="r" b="b"/>
              <a:pathLst>
                <a:path w="60" h="49">
                  <a:moveTo>
                    <a:pt x="9" y="0"/>
                  </a:moveTo>
                  <a:cubicBezTo>
                    <a:pt x="8" y="7"/>
                    <a:pt x="0" y="18"/>
                    <a:pt x="0" y="18"/>
                  </a:cubicBezTo>
                  <a:cubicBezTo>
                    <a:pt x="2" y="36"/>
                    <a:pt x="9" y="31"/>
                    <a:pt x="28" y="33"/>
                  </a:cubicBezTo>
                  <a:cubicBezTo>
                    <a:pt x="33" y="40"/>
                    <a:pt x="33" y="44"/>
                    <a:pt x="42" y="46"/>
                  </a:cubicBezTo>
                  <a:cubicBezTo>
                    <a:pt x="49" y="49"/>
                    <a:pt x="56" y="49"/>
                    <a:pt x="60" y="42"/>
                  </a:cubicBezTo>
                  <a:cubicBezTo>
                    <a:pt x="58" y="32"/>
                    <a:pt x="59" y="26"/>
                    <a:pt x="49" y="24"/>
                  </a:cubicBezTo>
                  <a:cubicBezTo>
                    <a:pt x="47" y="12"/>
                    <a:pt x="41" y="5"/>
                    <a:pt x="28" y="3"/>
                  </a:cubicBezTo>
                  <a:cubicBezTo>
                    <a:pt x="23" y="10"/>
                    <a:pt x="30" y="23"/>
                    <a:pt x="19" y="16"/>
                  </a:cubicBezTo>
                  <a:cubicBezTo>
                    <a:pt x="17" y="6"/>
                    <a:pt x="20" y="0"/>
                    <a:pt x="9"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65" name="Freeform 69"/>
            <p:cNvSpPr>
              <a:spLocks/>
            </p:cNvSpPr>
            <p:nvPr/>
          </p:nvSpPr>
          <p:spPr bwMode="invGray">
            <a:xfrm>
              <a:off x="4277" y="3335"/>
              <a:ext cx="24" cy="33"/>
            </a:xfrm>
            <a:custGeom>
              <a:avLst/>
              <a:gdLst/>
              <a:ahLst/>
              <a:cxnLst>
                <a:cxn ang="0">
                  <a:pos x="28" y="0"/>
                </a:cxn>
                <a:cxn ang="0">
                  <a:pos x="10" y="11"/>
                </a:cxn>
                <a:cxn ang="0">
                  <a:pos x="12" y="32"/>
                </a:cxn>
                <a:cxn ang="0">
                  <a:pos x="24" y="36"/>
                </a:cxn>
                <a:cxn ang="0">
                  <a:pos x="28" y="0"/>
                </a:cxn>
              </a:cxnLst>
              <a:rect l="0" t="0" r="r" b="b"/>
              <a:pathLst>
                <a:path w="32" h="44">
                  <a:moveTo>
                    <a:pt x="28" y="0"/>
                  </a:moveTo>
                  <a:cubicBezTo>
                    <a:pt x="32" y="10"/>
                    <a:pt x="18" y="9"/>
                    <a:pt x="10" y="11"/>
                  </a:cubicBezTo>
                  <a:cubicBezTo>
                    <a:pt x="0" y="18"/>
                    <a:pt x="7" y="24"/>
                    <a:pt x="12" y="32"/>
                  </a:cubicBezTo>
                  <a:cubicBezTo>
                    <a:pt x="14" y="44"/>
                    <a:pt x="15" y="41"/>
                    <a:pt x="24" y="36"/>
                  </a:cubicBezTo>
                  <a:cubicBezTo>
                    <a:pt x="32" y="25"/>
                    <a:pt x="29" y="14"/>
                    <a:pt x="28"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66" name="Freeform 70"/>
            <p:cNvSpPr>
              <a:spLocks/>
            </p:cNvSpPr>
            <p:nvPr/>
          </p:nvSpPr>
          <p:spPr bwMode="invGray">
            <a:xfrm>
              <a:off x="4544" y="3293"/>
              <a:ext cx="46" cy="47"/>
            </a:xfrm>
            <a:custGeom>
              <a:avLst/>
              <a:gdLst/>
              <a:ahLst/>
              <a:cxnLst>
                <a:cxn ang="0">
                  <a:pos x="7" y="0"/>
                </a:cxn>
                <a:cxn ang="0">
                  <a:pos x="0" y="14"/>
                </a:cxn>
                <a:cxn ang="0">
                  <a:pos x="24" y="35"/>
                </a:cxn>
                <a:cxn ang="0">
                  <a:pos x="36" y="54"/>
                </a:cxn>
                <a:cxn ang="0">
                  <a:pos x="46" y="63"/>
                </a:cxn>
                <a:cxn ang="0">
                  <a:pos x="61" y="56"/>
                </a:cxn>
                <a:cxn ang="0">
                  <a:pos x="33" y="17"/>
                </a:cxn>
                <a:cxn ang="0">
                  <a:pos x="7" y="0"/>
                </a:cxn>
              </a:cxnLst>
              <a:rect l="0" t="0" r="r" b="b"/>
              <a:pathLst>
                <a:path w="61" h="63">
                  <a:moveTo>
                    <a:pt x="7" y="0"/>
                  </a:moveTo>
                  <a:cubicBezTo>
                    <a:pt x="6" y="6"/>
                    <a:pt x="3" y="9"/>
                    <a:pt x="0" y="14"/>
                  </a:cubicBezTo>
                  <a:cubicBezTo>
                    <a:pt x="7" y="23"/>
                    <a:pt x="13" y="31"/>
                    <a:pt x="24" y="35"/>
                  </a:cubicBezTo>
                  <a:cubicBezTo>
                    <a:pt x="27" y="42"/>
                    <a:pt x="31" y="48"/>
                    <a:pt x="36" y="54"/>
                  </a:cubicBezTo>
                  <a:cubicBezTo>
                    <a:pt x="37" y="61"/>
                    <a:pt x="40" y="59"/>
                    <a:pt x="46" y="63"/>
                  </a:cubicBezTo>
                  <a:cubicBezTo>
                    <a:pt x="54" y="62"/>
                    <a:pt x="56" y="62"/>
                    <a:pt x="61" y="56"/>
                  </a:cubicBezTo>
                  <a:cubicBezTo>
                    <a:pt x="59" y="46"/>
                    <a:pt x="42" y="23"/>
                    <a:pt x="33" y="17"/>
                  </a:cubicBezTo>
                  <a:cubicBezTo>
                    <a:pt x="23" y="10"/>
                    <a:pt x="14" y="9"/>
                    <a:pt x="7"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67" name="Freeform 71"/>
            <p:cNvSpPr>
              <a:spLocks/>
            </p:cNvSpPr>
            <p:nvPr/>
          </p:nvSpPr>
          <p:spPr bwMode="invGray">
            <a:xfrm>
              <a:off x="4147" y="3352"/>
              <a:ext cx="46" cy="50"/>
            </a:xfrm>
            <a:custGeom>
              <a:avLst/>
              <a:gdLst/>
              <a:ahLst/>
              <a:cxnLst>
                <a:cxn ang="0">
                  <a:pos x="28" y="7"/>
                </a:cxn>
                <a:cxn ang="0">
                  <a:pos x="30" y="34"/>
                </a:cxn>
                <a:cxn ang="0">
                  <a:pos x="16" y="43"/>
                </a:cxn>
                <a:cxn ang="0">
                  <a:pos x="22" y="67"/>
                </a:cxn>
                <a:cxn ang="0">
                  <a:pos x="48" y="58"/>
                </a:cxn>
                <a:cxn ang="0">
                  <a:pos x="60" y="47"/>
                </a:cxn>
                <a:cxn ang="0">
                  <a:pos x="51" y="28"/>
                </a:cxn>
                <a:cxn ang="0">
                  <a:pos x="57" y="14"/>
                </a:cxn>
                <a:cxn ang="0">
                  <a:pos x="55" y="2"/>
                </a:cxn>
                <a:cxn ang="0">
                  <a:pos x="46" y="4"/>
                </a:cxn>
                <a:cxn ang="0">
                  <a:pos x="51" y="5"/>
                </a:cxn>
                <a:cxn ang="0">
                  <a:pos x="49" y="16"/>
                </a:cxn>
                <a:cxn ang="0">
                  <a:pos x="43" y="23"/>
                </a:cxn>
                <a:cxn ang="0">
                  <a:pos x="28" y="7"/>
                </a:cxn>
              </a:cxnLst>
              <a:rect l="0" t="0" r="r" b="b"/>
              <a:pathLst>
                <a:path w="61" h="67">
                  <a:moveTo>
                    <a:pt x="28" y="7"/>
                  </a:moveTo>
                  <a:cubicBezTo>
                    <a:pt x="17" y="15"/>
                    <a:pt x="24" y="25"/>
                    <a:pt x="30" y="34"/>
                  </a:cubicBezTo>
                  <a:cubicBezTo>
                    <a:pt x="27" y="44"/>
                    <a:pt x="26" y="44"/>
                    <a:pt x="16" y="43"/>
                  </a:cubicBezTo>
                  <a:cubicBezTo>
                    <a:pt x="0" y="46"/>
                    <a:pt x="13" y="63"/>
                    <a:pt x="22" y="67"/>
                  </a:cubicBezTo>
                  <a:cubicBezTo>
                    <a:pt x="31" y="65"/>
                    <a:pt x="39" y="60"/>
                    <a:pt x="48" y="58"/>
                  </a:cubicBezTo>
                  <a:cubicBezTo>
                    <a:pt x="51" y="52"/>
                    <a:pt x="54" y="50"/>
                    <a:pt x="60" y="47"/>
                  </a:cubicBezTo>
                  <a:cubicBezTo>
                    <a:pt x="61" y="40"/>
                    <a:pt x="51" y="28"/>
                    <a:pt x="51" y="28"/>
                  </a:cubicBezTo>
                  <a:cubicBezTo>
                    <a:pt x="52" y="22"/>
                    <a:pt x="55" y="19"/>
                    <a:pt x="57" y="14"/>
                  </a:cubicBezTo>
                  <a:cubicBezTo>
                    <a:pt x="56" y="10"/>
                    <a:pt x="58" y="5"/>
                    <a:pt x="55" y="2"/>
                  </a:cubicBezTo>
                  <a:cubicBezTo>
                    <a:pt x="53" y="0"/>
                    <a:pt x="48" y="2"/>
                    <a:pt x="46" y="4"/>
                  </a:cubicBezTo>
                  <a:cubicBezTo>
                    <a:pt x="45" y="5"/>
                    <a:pt x="49" y="5"/>
                    <a:pt x="51" y="5"/>
                  </a:cubicBezTo>
                  <a:cubicBezTo>
                    <a:pt x="57" y="10"/>
                    <a:pt x="52" y="9"/>
                    <a:pt x="49" y="16"/>
                  </a:cubicBezTo>
                  <a:cubicBezTo>
                    <a:pt x="58" y="23"/>
                    <a:pt x="50" y="22"/>
                    <a:pt x="43" y="23"/>
                  </a:cubicBezTo>
                  <a:cubicBezTo>
                    <a:pt x="34" y="22"/>
                    <a:pt x="31" y="16"/>
                    <a:pt x="28" y="7"/>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68" name="Freeform 72"/>
            <p:cNvSpPr>
              <a:spLocks/>
            </p:cNvSpPr>
            <p:nvPr/>
          </p:nvSpPr>
          <p:spPr bwMode="invGray">
            <a:xfrm>
              <a:off x="4098" y="3371"/>
              <a:ext cx="32" cy="27"/>
            </a:xfrm>
            <a:custGeom>
              <a:avLst/>
              <a:gdLst/>
              <a:ahLst/>
              <a:cxnLst>
                <a:cxn ang="0">
                  <a:pos x="21" y="3"/>
                </a:cxn>
                <a:cxn ang="0">
                  <a:pos x="6" y="6"/>
                </a:cxn>
                <a:cxn ang="0">
                  <a:pos x="33" y="36"/>
                </a:cxn>
                <a:cxn ang="0">
                  <a:pos x="42" y="30"/>
                </a:cxn>
                <a:cxn ang="0">
                  <a:pos x="21" y="3"/>
                </a:cxn>
              </a:cxnLst>
              <a:rect l="0" t="0" r="r" b="b"/>
              <a:pathLst>
                <a:path w="43" h="36">
                  <a:moveTo>
                    <a:pt x="21" y="3"/>
                  </a:moveTo>
                  <a:cubicBezTo>
                    <a:pt x="14" y="0"/>
                    <a:pt x="12" y="2"/>
                    <a:pt x="6" y="6"/>
                  </a:cubicBezTo>
                  <a:cubicBezTo>
                    <a:pt x="0" y="17"/>
                    <a:pt x="23" y="32"/>
                    <a:pt x="33" y="36"/>
                  </a:cubicBezTo>
                  <a:cubicBezTo>
                    <a:pt x="36" y="35"/>
                    <a:pt x="42" y="34"/>
                    <a:pt x="42" y="30"/>
                  </a:cubicBezTo>
                  <a:cubicBezTo>
                    <a:pt x="43" y="24"/>
                    <a:pt x="27" y="3"/>
                    <a:pt x="21" y="3"/>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69" name="Freeform 73"/>
            <p:cNvSpPr>
              <a:spLocks/>
            </p:cNvSpPr>
            <p:nvPr/>
          </p:nvSpPr>
          <p:spPr bwMode="invGray">
            <a:xfrm>
              <a:off x="4077" y="3342"/>
              <a:ext cx="24" cy="31"/>
            </a:xfrm>
            <a:custGeom>
              <a:avLst/>
              <a:gdLst/>
              <a:ahLst/>
              <a:cxnLst>
                <a:cxn ang="0">
                  <a:pos x="21" y="0"/>
                </a:cxn>
                <a:cxn ang="0">
                  <a:pos x="0" y="26"/>
                </a:cxn>
                <a:cxn ang="0">
                  <a:pos x="16" y="24"/>
                </a:cxn>
                <a:cxn ang="0">
                  <a:pos x="19" y="29"/>
                </a:cxn>
                <a:cxn ang="0">
                  <a:pos x="16" y="35"/>
                </a:cxn>
                <a:cxn ang="0">
                  <a:pos x="30" y="21"/>
                </a:cxn>
                <a:cxn ang="0">
                  <a:pos x="24" y="9"/>
                </a:cxn>
                <a:cxn ang="0">
                  <a:pos x="21" y="0"/>
                </a:cxn>
              </a:cxnLst>
              <a:rect l="0" t="0" r="r" b="b"/>
              <a:pathLst>
                <a:path w="32" h="41">
                  <a:moveTo>
                    <a:pt x="21" y="0"/>
                  </a:moveTo>
                  <a:cubicBezTo>
                    <a:pt x="15" y="10"/>
                    <a:pt x="6" y="16"/>
                    <a:pt x="0" y="26"/>
                  </a:cubicBezTo>
                  <a:cubicBezTo>
                    <a:pt x="7" y="27"/>
                    <a:pt x="10" y="27"/>
                    <a:pt x="16" y="24"/>
                  </a:cubicBezTo>
                  <a:cubicBezTo>
                    <a:pt x="17" y="26"/>
                    <a:pt x="19" y="27"/>
                    <a:pt x="19" y="29"/>
                  </a:cubicBezTo>
                  <a:cubicBezTo>
                    <a:pt x="19" y="31"/>
                    <a:pt x="15" y="33"/>
                    <a:pt x="16" y="35"/>
                  </a:cubicBezTo>
                  <a:cubicBezTo>
                    <a:pt x="19" y="41"/>
                    <a:pt x="29" y="23"/>
                    <a:pt x="30" y="21"/>
                  </a:cubicBezTo>
                  <a:cubicBezTo>
                    <a:pt x="32" y="9"/>
                    <a:pt x="26" y="19"/>
                    <a:pt x="24" y="9"/>
                  </a:cubicBezTo>
                  <a:cubicBezTo>
                    <a:pt x="25" y="1"/>
                    <a:pt x="27" y="4"/>
                    <a:pt x="21"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70" name="Freeform 74"/>
            <p:cNvSpPr>
              <a:spLocks/>
            </p:cNvSpPr>
            <p:nvPr/>
          </p:nvSpPr>
          <p:spPr bwMode="invGray">
            <a:xfrm>
              <a:off x="4111" y="3353"/>
              <a:ext cx="34" cy="24"/>
            </a:xfrm>
            <a:custGeom>
              <a:avLst/>
              <a:gdLst/>
              <a:ahLst/>
              <a:cxnLst>
                <a:cxn ang="0">
                  <a:pos x="21" y="0"/>
                </a:cxn>
                <a:cxn ang="0">
                  <a:pos x="0" y="7"/>
                </a:cxn>
                <a:cxn ang="0">
                  <a:pos x="27" y="31"/>
                </a:cxn>
                <a:cxn ang="0">
                  <a:pos x="45" y="24"/>
                </a:cxn>
                <a:cxn ang="0">
                  <a:pos x="22" y="10"/>
                </a:cxn>
                <a:cxn ang="0">
                  <a:pos x="21" y="0"/>
                </a:cxn>
              </a:cxnLst>
              <a:rect l="0" t="0" r="r" b="b"/>
              <a:pathLst>
                <a:path w="45" h="32">
                  <a:moveTo>
                    <a:pt x="21" y="0"/>
                  </a:moveTo>
                  <a:cubicBezTo>
                    <a:pt x="10" y="1"/>
                    <a:pt x="8" y="1"/>
                    <a:pt x="0" y="7"/>
                  </a:cubicBezTo>
                  <a:cubicBezTo>
                    <a:pt x="3" y="20"/>
                    <a:pt x="15" y="29"/>
                    <a:pt x="27" y="31"/>
                  </a:cubicBezTo>
                  <a:cubicBezTo>
                    <a:pt x="36" y="30"/>
                    <a:pt x="41" y="32"/>
                    <a:pt x="45" y="24"/>
                  </a:cubicBezTo>
                  <a:cubicBezTo>
                    <a:pt x="32" y="16"/>
                    <a:pt x="30" y="23"/>
                    <a:pt x="22" y="10"/>
                  </a:cubicBezTo>
                  <a:cubicBezTo>
                    <a:pt x="21" y="2"/>
                    <a:pt x="21" y="5"/>
                    <a:pt x="21"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71" name="Freeform 75"/>
            <p:cNvSpPr>
              <a:spLocks/>
            </p:cNvSpPr>
            <p:nvPr/>
          </p:nvSpPr>
          <p:spPr bwMode="invGray">
            <a:xfrm>
              <a:off x="4062" y="3021"/>
              <a:ext cx="27" cy="55"/>
            </a:xfrm>
            <a:custGeom>
              <a:avLst/>
              <a:gdLst/>
              <a:ahLst/>
              <a:cxnLst>
                <a:cxn ang="0">
                  <a:pos x="30" y="0"/>
                </a:cxn>
                <a:cxn ang="0">
                  <a:pos x="21" y="15"/>
                </a:cxn>
                <a:cxn ang="0">
                  <a:pos x="9" y="36"/>
                </a:cxn>
                <a:cxn ang="0">
                  <a:pos x="0" y="59"/>
                </a:cxn>
                <a:cxn ang="0">
                  <a:pos x="8" y="74"/>
                </a:cxn>
                <a:cxn ang="0">
                  <a:pos x="20" y="59"/>
                </a:cxn>
                <a:cxn ang="0">
                  <a:pos x="35" y="32"/>
                </a:cxn>
                <a:cxn ang="0">
                  <a:pos x="30" y="0"/>
                </a:cxn>
              </a:cxnLst>
              <a:rect l="0" t="0" r="r" b="b"/>
              <a:pathLst>
                <a:path w="35" h="74">
                  <a:moveTo>
                    <a:pt x="30" y="0"/>
                  </a:moveTo>
                  <a:cubicBezTo>
                    <a:pt x="33" y="8"/>
                    <a:pt x="29" y="14"/>
                    <a:pt x="21" y="15"/>
                  </a:cubicBezTo>
                  <a:cubicBezTo>
                    <a:pt x="19" y="27"/>
                    <a:pt x="24" y="33"/>
                    <a:pt x="9" y="36"/>
                  </a:cubicBezTo>
                  <a:cubicBezTo>
                    <a:pt x="13" y="50"/>
                    <a:pt x="12" y="52"/>
                    <a:pt x="0" y="59"/>
                  </a:cubicBezTo>
                  <a:cubicBezTo>
                    <a:pt x="3" y="64"/>
                    <a:pt x="5" y="69"/>
                    <a:pt x="8" y="74"/>
                  </a:cubicBezTo>
                  <a:cubicBezTo>
                    <a:pt x="15" y="71"/>
                    <a:pt x="16" y="65"/>
                    <a:pt x="20" y="59"/>
                  </a:cubicBezTo>
                  <a:cubicBezTo>
                    <a:pt x="22" y="47"/>
                    <a:pt x="28" y="41"/>
                    <a:pt x="35" y="32"/>
                  </a:cubicBezTo>
                  <a:cubicBezTo>
                    <a:pt x="34" y="26"/>
                    <a:pt x="30" y="8"/>
                    <a:pt x="30"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72" name="Freeform 76"/>
            <p:cNvSpPr>
              <a:spLocks/>
            </p:cNvSpPr>
            <p:nvPr/>
          </p:nvSpPr>
          <p:spPr bwMode="invGray">
            <a:xfrm>
              <a:off x="4113" y="3012"/>
              <a:ext cx="19" cy="55"/>
            </a:xfrm>
            <a:custGeom>
              <a:avLst/>
              <a:gdLst/>
              <a:ahLst/>
              <a:cxnLst>
                <a:cxn ang="0">
                  <a:pos x="13" y="7"/>
                </a:cxn>
                <a:cxn ang="0">
                  <a:pos x="4" y="8"/>
                </a:cxn>
                <a:cxn ang="0">
                  <a:pos x="0" y="22"/>
                </a:cxn>
                <a:cxn ang="0">
                  <a:pos x="15" y="41"/>
                </a:cxn>
                <a:cxn ang="0">
                  <a:pos x="25" y="56"/>
                </a:cxn>
                <a:cxn ang="0">
                  <a:pos x="16" y="20"/>
                </a:cxn>
                <a:cxn ang="0">
                  <a:pos x="13" y="7"/>
                </a:cxn>
              </a:cxnLst>
              <a:rect l="0" t="0" r="r" b="b"/>
              <a:pathLst>
                <a:path w="25" h="73">
                  <a:moveTo>
                    <a:pt x="13" y="7"/>
                  </a:moveTo>
                  <a:cubicBezTo>
                    <a:pt x="9" y="0"/>
                    <a:pt x="7" y="2"/>
                    <a:pt x="4" y="8"/>
                  </a:cubicBezTo>
                  <a:cubicBezTo>
                    <a:pt x="3" y="13"/>
                    <a:pt x="1" y="17"/>
                    <a:pt x="0" y="22"/>
                  </a:cubicBezTo>
                  <a:cubicBezTo>
                    <a:pt x="1" y="35"/>
                    <a:pt x="6" y="33"/>
                    <a:pt x="15" y="41"/>
                  </a:cubicBezTo>
                  <a:cubicBezTo>
                    <a:pt x="16" y="52"/>
                    <a:pt x="15" y="73"/>
                    <a:pt x="25" y="56"/>
                  </a:cubicBezTo>
                  <a:cubicBezTo>
                    <a:pt x="24" y="33"/>
                    <a:pt x="23" y="36"/>
                    <a:pt x="16" y="20"/>
                  </a:cubicBezTo>
                  <a:cubicBezTo>
                    <a:pt x="15" y="11"/>
                    <a:pt x="16" y="15"/>
                    <a:pt x="13" y="7"/>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73" name="Freeform 77"/>
            <p:cNvSpPr>
              <a:spLocks/>
            </p:cNvSpPr>
            <p:nvPr/>
          </p:nvSpPr>
          <p:spPr bwMode="invGray">
            <a:xfrm>
              <a:off x="4135" y="2995"/>
              <a:ext cx="10" cy="25"/>
            </a:xfrm>
            <a:custGeom>
              <a:avLst/>
              <a:gdLst/>
              <a:ahLst/>
              <a:cxnLst>
                <a:cxn ang="0">
                  <a:pos x="11" y="0"/>
                </a:cxn>
                <a:cxn ang="0">
                  <a:pos x="1" y="10"/>
                </a:cxn>
                <a:cxn ang="0">
                  <a:pos x="11" y="25"/>
                </a:cxn>
                <a:cxn ang="0">
                  <a:pos x="11" y="0"/>
                </a:cxn>
              </a:cxnLst>
              <a:rect l="0" t="0" r="r" b="b"/>
              <a:pathLst>
                <a:path w="14" h="33">
                  <a:moveTo>
                    <a:pt x="11" y="0"/>
                  </a:moveTo>
                  <a:cubicBezTo>
                    <a:pt x="7" y="3"/>
                    <a:pt x="5" y="7"/>
                    <a:pt x="1" y="10"/>
                  </a:cubicBezTo>
                  <a:cubicBezTo>
                    <a:pt x="2" y="18"/>
                    <a:pt x="0" y="33"/>
                    <a:pt x="11" y="25"/>
                  </a:cubicBezTo>
                  <a:cubicBezTo>
                    <a:pt x="14" y="15"/>
                    <a:pt x="5" y="4"/>
                    <a:pt x="11"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74" name="Freeform 78"/>
            <p:cNvSpPr>
              <a:spLocks/>
            </p:cNvSpPr>
            <p:nvPr/>
          </p:nvSpPr>
          <p:spPr bwMode="invGray">
            <a:xfrm>
              <a:off x="4145" y="3007"/>
              <a:ext cx="21" cy="48"/>
            </a:xfrm>
            <a:custGeom>
              <a:avLst/>
              <a:gdLst/>
              <a:ahLst/>
              <a:cxnLst>
                <a:cxn ang="0">
                  <a:pos x="5" y="0"/>
                </a:cxn>
                <a:cxn ang="0">
                  <a:pos x="11" y="14"/>
                </a:cxn>
                <a:cxn ang="0">
                  <a:pos x="20" y="21"/>
                </a:cxn>
                <a:cxn ang="0">
                  <a:pos x="8" y="39"/>
                </a:cxn>
                <a:cxn ang="0">
                  <a:pos x="0" y="56"/>
                </a:cxn>
                <a:cxn ang="0">
                  <a:pos x="11" y="57"/>
                </a:cxn>
                <a:cxn ang="0">
                  <a:pos x="26" y="26"/>
                </a:cxn>
                <a:cxn ang="0">
                  <a:pos x="5" y="0"/>
                </a:cxn>
              </a:cxnLst>
              <a:rect l="0" t="0" r="r" b="b"/>
              <a:pathLst>
                <a:path w="28" h="64">
                  <a:moveTo>
                    <a:pt x="5" y="0"/>
                  </a:moveTo>
                  <a:cubicBezTo>
                    <a:pt x="6" y="5"/>
                    <a:pt x="7" y="10"/>
                    <a:pt x="11" y="14"/>
                  </a:cubicBezTo>
                  <a:cubicBezTo>
                    <a:pt x="14" y="17"/>
                    <a:pt x="20" y="21"/>
                    <a:pt x="20" y="21"/>
                  </a:cubicBezTo>
                  <a:cubicBezTo>
                    <a:pt x="9" y="27"/>
                    <a:pt x="0" y="23"/>
                    <a:pt x="8" y="39"/>
                  </a:cubicBezTo>
                  <a:cubicBezTo>
                    <a:pt x="6" y="47"/>
                    <a:pt x="4" y="50"/>
                    <a:pt x="0" y="56"/>
                  </a:cubicBezTo>
                  <a:cubicBezTo>
                    <a:pt x="4" y="62"/>
                    <a:pt x="7" y="64"/>
                    <a:pt x="11" y="57"/>
                  </a:cubicBezTo>
                  <a:cubicBezTo>
                    <a:pt x="13" y="43"/>
                    <a:pt x="10" y="29"/>
                    <a:pt x="26" y="26"/>
                  </a:cubicBezTo>
                  <a:cubicBezTo>
                    <a:pt x="28" y="15"/>
                    <a:pt x="14" y="4"/>
                    <a:pt x="5"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75" name="Freeform 79"/>
            <p:cNvSpPr>
              <a:spLocks/>
            </p:cNvSpPr>
            <p:nvPr/>
          </p:nvSpPr>
          <p:spPr bwMode="invGray">
            <a:xfrm>
              <a:off x="3876" y="3076"/>
              <a:ext cx="12" cy="27"/>
            </a:xfrm>
            <a:custGeom>
              <a:avLst/>
              <a:gdLst/>
              <a:ahLst/>
              <a:cxnLst>
                <a:cxn ang="0">
                  <a:pos x="14" y="3"/>
                </a:cxn>
                <a:cxn ang="0">
                  <a:pos x="0" y="7"/>
                </a:cxn>
                <a:cxn ang="0">
                  <a:pos x="8" y="22"/>
                </a:cxn>
                <a:cxn ang="0">
                  <a:pos x="14" y="3"/>
                </a:cxn>
              </a:cxnLst>
              <a:rect l="0" t="0" r="r" b="b"/>
              <a:pathLst>
                <a:path w="16" h="36">
                  <a:moveTo>
                    <a:pt x="14" y="3"/>
                  </a:moveTo>
                  <a:cubicBezTo>
                    <a:pt x="7" y="0"/>
                    <a:pt x="4" y="1"/>
                    <a:pt x="0" y="7"/>
                  </a:cubicBezTo>
                  <a:cubicBezTo>
                    <a:pt x="3" y="14"/>
                    <a:pt x="2" y="17"/>
                    <a:pt x="8" y="22"/>
                  </a:cubicBezTo>
                  <a:cubicBezTo>
                    <a:pt x="16" y="36"/>
                    <a:pt x="11" y="7"/>
                    <a:pt x="14" y="3"/>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76" name="Freeform 80"/>
            <p:cNvSpPr>
              <a:spLocks/>
            </p:cNvSpPr>
            <p:nvPr/>
          </p:nvSpPr>
          <p:spPr bwMode="invGray">
            <a:xfrm>
              <a:off x="3866" y="3053"/>
              <a:ext cx="10" cy="15"/>
            </a:xfrm>
            <a:custGeom>
              <a:avLst/>
              <a:gdLst/>
              <a:ahLst/>
              <a:cxnLst>
                <a:cxn ang="0">
                  <a:pos x="10" y="5"/>
                </a:cxn>
                <a:cxn ang="0">
                  <a:pos x="1" y="11"/>
                </a:cxn>
                <a:cxn ang="0">
                  <a:pos x="9" y="20"/>
                </a:cxn>
                <a:cxn ang="0">
                  <a:pos x="10" y="5"/>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77" name="Freeform 81"/>
            <p:cNvSpPr>
              <a:spLocks/>
            </p:cNvSpPr>
            <p:nvPr/>
          </p:nvSpPr>
          <p:spPr bwMode="invGray">
            <a:xfrm>
              <a:off x="3862" y="3035"/>
              <a:ext cx="12" cy="14"/>
            </a:xfrm>
            <a:custGeom>
              <a:avLst/>
              <a:gdLst/>
              <a:ahLst/>
              <a:cxnLst>
                <a:cxn ang="0">
                  <a:pos x="10" y="5"/>
                </a:cxn>
                <a:cxn ang="0">
                  <a:pos x="0" y="10"/>
                </a:cxn>
                <a:cxn ang="0">
                  <a:pos x="12" y="19"/>
                </a:cxn>
                <a:cxn ang="0">
                  <a:pos x="10" y="5"/>
                </a:cxn>
              </a:cxnLst>
              <a:rect l="0" t="0" r="r" b="b"/>
              <a:pathLst>
                <a:path w="16" h="19">
                  <a:moveTo>
                    <a:pt x="10" y="5"/>
                  </a:moveTo>
                  <a:cubicBezTo>
                    <a:pt x="4" y="0"/>
                    <a:pt x="1" y="3"/>
                    <a:pt x="0" y="10"/>
                  </a:cubicBezTo>
                  <a:cubicBezTo>
                    <a:pt x="4" y="15"/>
                    <a:pt x="7" y="16"/>
                    <a:pt x="12" y="19"/>
                  </a:cubicBezTo>
                  <a:cubicBezTo>
                    <a:pt x="16" y="12"/>
                    <a:pt x="14" y="12"/>
                    <a:pt x="10" y="5"/>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78" name="Freeform 82"/>
            <p:cNvSpPr>
              <a:spLocks/>
            </p:cNvSpPr>
            <p:nvPr/>
          </p:nvSpPr>
          <p:spPr bwMode="invGray">
            <a:xfrm>
              <a:off x="3850" y="2995"/>
              <a:ext cx="11" cy="19"/>
            </a:xfrm>
            <a:custGeom>
              <a:avLst/>
              <a:gdLst/>
              <a:ahLst/>
              <a:cxnLst>
                <a:cxn ang="0">
                  <a:pos x="6" y="0"/>
                </a:cxn>
                <a:cxn ang="0">
                  <a:pos x="0" y="13"/>
                </a:cxn>
                <a:cxn ang="0">
                  <a:pos x="12" y="24"/>
                </a:cxn>
                <a:cxn ang="0">
                  <a:pos x="6" y="0"/>
                </a:cxn>
              </a:cxnLst>
              <a:rect l="0" t="0" r="r" b="b"/>
              <a:pathLst>
                <a:path w="14" h="25">
                  <a:moveTo>
                    <a:pt x="6" y="0"/>
                  </a:moveTo>
                  <a:cubicBezTo>
                    <a:pt x="4" y="5"/>
                    <a:pt x="3" y="9"/>
                    <a:pt x="0" y="13"/>
                  </a:cubicBezTo>
                  <a:cubicBezTo>
                    <a:pt x="1" y="24"/>
                    <a:pt x="1" y="25"/>
                    <a:pt x="12" y="24"/>
                  </a:cubicBezTo>
                  <a:cubicBezTo>
                    <a:pt x="14" y="12"/>
                    <a:pt x="8" y="10"/>
                    <a:pt x="6"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79" name="Freeform 83"/>
            <p:cNvSpPr>
              <a:spLocks/>
            </p:cNvSpPr>
            <p:nvPr/>
          </p:nvSpPr>
          <p:spPr bwMode="invGray">
            <a:xfrm>
              <a:off x="3852" y="3020"/>
              <a:ext cx="16" cy="13"/>
            </a:xfrm>
            <a:custGeom>
              <a:avLst/>
              <a:gdLst/>
              <a:ahLst/>
              <a:cxnLst>
                <a:cxn ang="0">
                  <a:pos x="13" y="0"/>
                </a:cxn>
                <a:cxn ang="0">
                  <a:pos x="19" y="18"/>
                </a:cxn>
                <a:cxn ang="0">
                  <a:pos x="14" y="6"/>
                </a:cxn>
                <a:cxn ang="0">
                  <a:pos x="13" y="0"/>
                </a:cxn>
              </a:cxnLst>
              <a:rect l="0" t="0" r="r" b="b"/>
              <a:pathLst>
                <a:path w="22" h="18">
                  <a:moveTo>
                    <a:pt x="13" y="0"/>
                  </a:moveTo>
                  <a:cubicBezTo>
                    <a:pt x="0" y="8"/>
                    <a:pt x="9" y="12"/>
                    <a:pt x="19" y="18"/>
                  </a:cubicBezTo>
                  <a:cubicBezTo>
                    <a:pt x="20" y="11"/>
                    <a:pt x="22" y="8"/>
                    <a:pt x="14" y="6"/>
                  </a:cubicBezTo>
                  <a:cubicBezTo>
                    <a:pt x="9" y="3"/>
                    <a:pt x="9" y="5"/>
                    <a:pt x="13"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80" name="Freeform 84"/>
            <p:cNvSpPr>
              <a:spLocks/>
            </p:cNvSpPr>
            <p:nvPr/>
          </p:nvSpPr>
          <p:spPr bwMode="invGray">
            <a:xfrm>
              <a:off x="4688" y="3643"/>
              <a:ext cx="45" cy="60"/>
            </a:xfrm>
            <a:custGeom>
              <a:avLst/>
              <a:gdLst/>
              <a:ahLst/>
              <a:cxnLst>
                <a:cxn ang="0">
                  <a:pos x="10" y="7"/>
                </a:cxn>
                <a:cxn ang="0">
                  <a:pos x="3" y="18"/>
                </a:cxn>
                <a:cxn ang="0">
                  <a:pos x="15" y="39"/>
                </a:cxn>
                <a:cxn ang="0">
                  <a:pos x="27" y="54"/>
                </a:cxn>
                <a:cxn ang="0">
                  <a:pos x="40" y="63"/>
                </a:cxn>
                <a:cxn ang="0">
                  <a:pos x="51" y="81"/>
                </a:cxn>
                <a:cxn ang="0">
                  <a:pos x="52" y="57"/>
                </a:cxn>
                <a:cxn ang="0">
                  <a:pos x="43" y="37"/>
                </a:cxn>
                <a:cxn ang="0">
                  <a:pos x="25" y="18"/>
                </a:cxn>
                <a:cxn ang="0">
                  <a:pos x="10" y="7"/>
                </a:cxn>
              </a:cxnLst>
              <a:rect l="0" t="0" r="r" b="b"/>
              <a:pathLst>
                <a:path w="60" h="81">
                  <a:moveTo>
                    <a:pt x="10" y="7"/>
                  </a:moveTo>
                  <a:cubicBezTo>
                    <a:pt x="0" y="0"/>
                    <a:pt x="0" y="9"/>
                    <a:pt x="3" y="18"/>
                  </a:cubicBezTo>
                  <a:cubicBezTo>
                    <a:pt x="5" y="25"/>
                    <a:pt x="12" y="32"/>
                    <a:pt x="15" y="39"/>
                  </a:cubicBezTo>
                  <a:cubicBezTo>
                    <a:pt x="16" y="51"/>
                    <a:pt x="17" y="51"/>
                    <a:pt x="27" y="54"/>
                  </a:cubicBezTo>
                  <a:cubicBezTo>
                    <a:pt x="31" y="57"/>
                    <a:pt x="36" y="60"/>
                    <a:pt x="40" y="63"/>
                  </a:cubicBezTo>
                  <a:cubicBezTo>
                    <a:pt x="43" y="70"/>
                    <a:pt x="45" y="77"/>
                    <a:pt x="51" y="81"/>
                  </a:cubicBezTo>
                  <a:cubicBezTo>
                    <a:pt x="60" y="75"/>
                    <a:pt x="56" y="66"/>
                    <a:pt x="52" y="57"/>
                  </a:cubicBezTo>
                  <a:cubicBezTo>
                    <a:pt x="51" y="49"/>
                    <a:pt x="50" y="41"/>
                    <a:pt x="43" y="37"/>
                  </a:cubicBezTo>
                  <a:cubicBezTo>
                    <a:pt x="37" y="30"/>
                    <a:pt x="33" y="23"/>
                    <a:pt x="25" y="18"/>
                  </a:cubicBezTo>
                  <a:cubicBezTo>
                    <a:pt x="20" y="12"/>
                    <a:pt x="17" y="9"/>
                    <a:pt x="10" y="7"/>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81" name="Freeform 85"/>
            <p:cNvSpPr>
              <a:spLocks/>
            </p:cNvSpPr>
            <p:nvPr/>
          </p:nvSpPr>
          <p:spPr bwMode="invGray">
            <a:xfrm>
              <a:off x="4919" y="3594"/>
              <a:ext cx="53" cy="46"/>
            </a:xfrm>
            <a:custGeom>
              <a:avLst/>
              <a:gdLst/>
              <a:ahLst/>
              <a:cxnLst>
                <a:cxn ang="0">
                  <a:pos x="28" y="23"/>
                </a:cxn>
                <a:cxn ang="0">
                  <a:pos x="13" y="32"/>
                </a:cxn>
                <a:cxn ang="0">
                  <a:pos x="1" y="44"/>
                </a:cxn>
                <a:cxn ang="0">
                  <a:pos x="13" y="59"/>
                </a:cxn>
                <a:cxn ang="0">
                  <a:pos x="28" y="44"/>
                </a:cxn>
                <a:cxn ang="0">
                  <a:pos x="40" y="23"/>
                </a:cxn>
                <a:cxn ang="0">
                  <a:pos x="55" y="0"/>
                </a:cxn>
                <a:cxn ang="0">
                  <a:pos x="71" y="11"/>
                </a:cxn>
                <a:cxn ang="0">
                  <a:pos x="35" y="23"/>
                </a:cxn>
                <a:cxn ang="0">
                  <a:pos x="28" y="23"/>
                </a:cxn>
              </a:cxnLst>
              <a:rect l="0" t="0" r="r" b="b"/>
              <a:pathLst>
                <a:path w="71" h="61">
                  <a:moveTo>
                    <a:pt x="28" y="23"/>
                  </a:moveTo>
                  <a:cubicBezTo>
                    <a:pt x="25" y="33"/>
                    <a:pt x="25" y="33"/>
                    <a:pt x="13" y="32"/>
                  </a:cubicBezTo>
                  <a:cubicBezTo>
                    <a:pt x="2" y="33"/>
                    <a:pt x="3" y="34"/>
                    <a:pt x="1" y="44"/>
                  </a:cubicBezTo>
                  <a:cubicBezTo>
                    <a:pt x="2" y="60"/>
                    <a:pt x="0" y="61"/>
                    <a:pt x="13" y="59"/>
                  </a:cubicBezTo>
                  <a:cubicBezTo>
                    <a:pt x="19" y="54"/>
                    <a:pt x="21" y="48"/>
                    <a:pt x="28" y="44"/>
                  </a:cubicBezTo>
                  <a:cubicBezTo>
                    <a:pt x="30" y="33"/>
                    <a:pt x="28" y="25"/>
                    <a:pt x="40" y="23"/>
                  </a:cubicBezTo>
                  <a:cubicBezTo>
                    <a:pt x="42" y="12"/>
                    <a:pt x="44" y="4"/>
                    <a:pt x="55" y="0"/>
                  </a:cubicBezTo>
                  <a:cubicBezTo>
                    <a:pt x="65" y="2"/>
                    <a:pt x="69" y="1"/>
                    <a:pt x="71" y="11"/>
                  </a:cubicBezTo>
                  <a:cubicBezTo>
                    <a:pt x="63" y="22"/>
                    <a:pt x="48" y="21"/>
                    <a:pt x="35" y="23"/>
                  </a:cubicBezTo>
                  <a:cubicBezTo>
                    <a:pt x="30" y="27"/>
                    <a:pt x="32" y="27"/>
                    <a:pt x="28" y="23"/>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82" name="Freeform 86"/>
            <p:cNvSpPr>
              <a:spLocks/>
            </p:cNvSpPr>
            <p:nvPr/>
          </p:nvSpPr>
          <p:spPr bwMode="invGray">
            <a:xfrm>
              <a:off x="4759" y="3569"/>
              <a:ext cx="17" cy="23"/>
            </a:xfrm>
            <a:custGeom>
              <a:avLst/>
              <a:gdLst/>
              <a:ahLst/>
              <a:cxnLst>
                <a:cxn ang="0">
                  <a:pos x="9" y="0"/>
                </a:cxn>
                <a:cxn ang="0">
                  <a:pos x="0" y="14"/>
                </a:cxn>
                <a:cxn ang="0">
                  <a:pos x="12" y="30"/>
                </a:cxn>
                <a:cxn ang="0">
                  <a:pos x="9" y="0"/>
                </a:cxn>
              </a:cxnLst>
              <a:rect l="0" t="0" r="r" b="b"/>
              <a:pathLst>
                <a:path w="23" h="30">
                  <a:moveTo>
                    <a:pt x="9" y="0"/>
                  </a:moveTo>
                  <a:cubicBezTo>
                    <a:pt x="8" y="7"/>
                    <a:pt x="3" y="8"/>
                    <a:pt x="0" y="14"/>
                  </a:cubicBezTo>
                  <a:cubicBezTo>
                    <a:pt x="3" y="21"/>
                    <a:pt x="8" y="24"/>
                    <a:pt x="12" y="30"/>
                  </a:cubicBezTo>
                  <a:cubicBezTo>
                    <a:pt x="23" y="15"/>
                    <a:pt x="4" y="9"/>
                    <a:pt x="9"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83" name="Freeform 87"/>
            <p:cNvSpPr>
              <a:spLocks/>
            </p:cNvSpPr>
            <p:nvPr/>
          </p:nvSpPr>
          <p:spPr bwMode="invGray">
            <a:xfrm>
              <a:off x="4751" y="3547"/>
              <a:ext cx="20" cy="17"/>
            </a:xfrm>
            <a:custGeom>
              <a:avLst/>
              <a:gdLst/>
              <a:ahLst/>
              <a:cxnLst>
                <a:cxn ang="0">
                  <a:pos x="19" y="0"/>
                </a:cxn>
                <a:cxn ang="0">
                  <a:pos x="0" y="14"/>
                </a:cxn>
                <a:cxn ang="0">
                  <a:pos x="21" y="20"/>
                </a:cxn>
                <a:cxn ang="0">
                  <a:pos x="19" y="0"/>
                </a:cxn>
              </a:cxnLst>
              <a:rect l="0" t="0" r="r" b="b"/>
              <a:pathLst>
                <a:path w="26" h="23">
                  <a:moveTo>
                    <a:pt x="19" y="0"/>
                  </a:moveTo>
                  <a:cubicBezTo>
                    <a:pt x="17" y="12"/>
                    <a:pt x="10" y="11"/>
                    <a:pt x="0" y="14"/>
                  </a:cubicBezTo>
                  <a:cubicBezTo>
                    <a:pt x="5" y="23"/>
                    <a:pt x="11" y="22"/>
                    <a:pt x="21" y="20"/>
                  </a:cubicBezTo>
                  <a:cubicBezTo>
                    <a:pt x="26" y="12"/>
                    <a:pt x="23" y="7"/>
                    <a:pt x="19"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84" name="Freeform 88"/>
            <p:cNvSpPr>
              <a:spLocks/>
            </p:cNvSpPr>
            <p:nvPr/>
          </p:nvSpPr>
          <p:spPr bwMode="invGray">
            <a:xfrm>
              <a:off x="4598" y="3353"/>
              <a:ext cx="24" cy="33"/>
            </a:xfrm>
            <a:custGeom>
              <a:avLst/>
              <a:gdLst/>
              <a:ahLst/>
              <a:cxnLst>
                <a:cxn ang="0">
                  <a:pos x="28" y="0"/>
                </a:cxn>
                <a:cxn ang="0">
                  <a:pos x="10" y="11"/>
                </a:cxn>
                <a:cxn ang="0">
                  <a:pos x="12" y="32"/>
                </a:cxn>
                <a:cxn ang="0">
                  <a:pos x="24" y="36"/>
                </a:cxn>
                <a:cxn ang="0">
                  <a:pos x="28" y="0"/>
                </a:cxn>
              </a:cxnLst>
              <a:rect l="0" t="0" r="r" b="b"/>
              <a:pathLst>
                <a:path w="32" h="44">
                  <a:moveTo>
                    <a:pt x="28" y="0"/>
                  </a:moveTo>
                  <a:cubicBezTo>
                    <a:pt x="32" y="10"/>
                    <a:pt x="18" y="9"/>
                    <a:pt x="10" y="11"/>
                  </a:cubicBezTo>
                  <a:cubicBezTo>
                    <a:pt x="0" y="18"/>
                    <a:pt x="7" y="24"/>
                    <a:pt x="12" y="32"/>
                  </a:cubicBezTo>
                  <a:cubicBezTo>
                    <a:pt x="14" y="44"/>
                    <a:pt x="15" y="41"/>
                    <a:pt x="24" y="36"/>
                  </a:cubicBezTo>
                  <a:cubicBezTo>
                    <a:pt x="32" y="25"/>
                    <a:pt x="29" y="14"/>
                    <a:pt x="28"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85" name="Freeform 89"/>
            <p:cNvSpPr>
              <a:spLocks/>
            </p:cNvSpPr>
            <p:nvPr/>
          </p:nvSpPr>
          <p:spPr bwMode="invGray">
            <a:xfrm>
              <a:off x="4632" y="3396"/>
              <a:ext cx="26" cy="33"/>
            </a:xfrm>
            <a:custGeom>
              <a:avLst/>
              <a:gdLst/>
              <a:ahLst/>
              <a:cxnLst>
                <a:cxn ang="0">
                  <a:pos x="30" y="0"/>
                </a:cxn>
                <a:cxn ang="0">
                  <a:pos x="10" y="9"/>
                </a:cxn>
                <a:cxn ang="0">
                  <a:pos x="14" y="32"/>
                </a:cxn>
                <a:cxn ang="0">
                  <a:pos x="26" y="36"/>
                </a:cxn>
                <a:cxn ang="0">
                  <a:pos x="30" y="0"/>
                </a:cxn>
              </a:cxnLst>
              <a:rect l="0" t="0" r="r" b="b"/>
              <a:pathLst>
                <a:path w="34" h="44">
                  <a:moveTo>
                    <a:pt x="30" y="0"/>
                  </a:moveTo>
                  <a:cubicBezTo>
                    <a:pt x="34" y="10"/>
                    <a:pt x="18" y="7"/>
                    <a:pt x="10" y="9"/>
                  </a:cubicBezTo>
                  <a:cubicBezTo>
                    <a:pt x="0" y="16"/>
                    <a:pt x="9" y="24"/>
                    <a:pt x="14" y="32"/>
                  </a:cubicBezTo>
                  <a:cubicBezTo>
                    <a:pt x="16" y="44"/>
                    <a:pt x="17" y="41"/>
                    <a:pt x="26" y="36"/>
                  </a:cubicBezTo>
                  <a:cubicBezTo>
                    <a:pt x="34" y="25"/>
                    <a:pt x="31" y="14"/>
                    <a:pt x="30"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86" name="Freeform 90"/>
            <p:cNvSpPr>
              <a:spLocks/>
            </p:cNvSpPr>
            <p:nvPr/>
          </p:nvSpPr>
          <p:spPr bwMode="invGray">
            <a:xfrm>
              <a:off x="4659" y="3459"/>
              <a:ext cx="28" cy="28"/>
            </a:xfrm>
            <a:custGeom>
              <a:avLst/>
              <a:gdLst/>
              <a:ahLst/>
              <a:cxnLst>
                <a:cxn ang="0">
                  <a:pos x="34" y="2"/>
                </a:cxn>
                <a:cxn ang="0">
                  <a:pos x="10" y="2"/>
                </a:cxn>
                <a:cxn ang="0">
                  <a:pos x="14" y="25"/>
                </a:cxn>
                <a:cxn ang="0">
                  <a:pos x="26" y="29"/>
                </a:cxn>
                <a:cxn ang="0">
                  <a:pos x="34" y="2"/>
                </a:cxn>
              </a:cxnLst>
              <a:rect l="0" t="0" r="r" b="b"/>
              <a:pathLst>
                <a:path w="38" h="37">
                  <a:moveTo>
                    <a:pt x="34" y="2"/>
                  </a:moveTo>
                  <a:cubicBezTo>
                    <a:pt x="38" y="12"/>
                    <a:pt x="18" y="0"/>
                    <a:pt x="10" y="2"/>
                  </a:cubicBezTo>
                  <a:cubicBezTo>
                    <a:pt x="0" y="9"/>
                    <a:pt x="9" y="17"/>
                    <a:pt x="14" y="25"/>
                  </a:cubicBezTo>
                  <a:cubicBezTo>
                    <a:pt x="16" y="37"/>
                    <a:pt x="17" y="34"/>
                    <a:pt x="26" y="29"/>
                  </a:cubicBezTo>
                  <a:cubicBezTo>
                    <a:pt x="34" y="18"/>
                    <a:pt x="35" y="16"/>
                    <a:pt x="34" y="2"/>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87" name="Freeform 91"/>
            <p:cNvSpPr>
              <a:spLocks/>
            </p:cNvSpPr>
            <p:nvPr/>
          </p:nvSpPr>
          <p:spPr bwMode="invGray">
            <a:xfrm>
              <a:off x="4693" y="3449"/>
              <a:ext cx="28" cy="26"/>
            </a:xfrm>
            <a:custGeom>
              <a:avLst/>
              <a:gdLst/>
              <a:ahLst/>
              <a:cxnLst>
                <a:cxn ang="0">
                  <a:pos x="34" y="2"/>
                </a:cxn>
                <a:cxn ang="0">
                  <a:pos x="10" y="2"/>
                </a:cxn>
                <a:cxn ang="0">
                  <a:pos x="16" y="22"/>
                </a:cxn>
                <a:cxn ang="0">
                  <a:pos x="27" y="22"/>
                </a:cxn>
                <a:cxn ang="0">
                  <a:pos x="34" y="2"/>
                </a:cxn>
              </a:cxnLst>
              <a:rect l="0" t="0" r="r" b="b"/>
              <a:pathLst>
                <a:path w="38" h="34">
                  <a:moveTo>
                    <a:pt x="34" y="2"/>
                  </a:moveTo>
                  <a:cubicBezTo>
                    <a:pt x="38" y="12"/>
                    <a:pt x="18" y="0"/>
                    <a:pt x="10" y="2"/>
                  </a:cubicBezTo>
                  <a:cubicBezTo>
                    <a:pt x="0" y="9"/>
                    <a:pt x="11" y="14"/>
                    <a:pt x="16" y="22"/>
                  </a:cubicBezTo>
                  <a:cubicBezTo>
                    <a:pt x="18" y="34"/>
                    <a:pt x="18" y="27"/>
                    <a:pt x="27" y="22"/>
                  </a:cubicBezTo>
                  <a:cubicBezTo>
                    <a:pt x="35" y="11"/>
                    <a:pt x="35" y="16"/>
                    <a:pt x="34" y="2"/>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88" name="Freeform 92"/>
            <p:cNvSpPr>
              <a:spLocks/>
            </p:cNvSpPr>
            <p:nvPr/>
          </p:nvSpPr>
          <p:spPr bwMode="invGray">
            <a:xfrm>
              <a:off x="4683" y="3413"/>
              <a:ext cx="26" cy="20"/>
            </a:xfrm>
            <a:custGeom>
              <a:avLst/>
              <a:gdLst/>
              <a:ahLst/>
              <a:cxnLst>
                <a:cxn ang="0">
                  <a:pos x="31" y="1"/>
                </a:cxn>
                <a:cxn ang="0">
                  <a:pos x="10" y="2"/>
                </a:cxn>
                <a:cxn ang="0">
                  <a:pos x="13" y="15"/>
                </a:cxn>
                <a:cxn ang="0">
                  <a:pos x="25" y="19"/>
                </a:cxn>
                <a:cxn ang="0">
                  <a:pos x="31" y="1"/>
                </a:cxn>
              </a:cxnLst>
              <a:rect l="0" t="0" r="r" b="b"/>
              <a:pathLst>
                <a:path w="35" h="27">
                  <a:moveTo>
                    <a:pt x="31" y="1"/>
                  </a:moveTo>
                  <a:cubicBezTo>
                    <a:pt x="35" y="11"/>
                    <a:pt x="18" y="0"/>
                    <a:pt x="10" y="2"/>
                  </a:cubicBezTo>
                  <a:cubicBezTo>
                    <a:pt x="0" y="9"/>
                    <a:pt x="8" y="7"/>
                    <a:pt x="13" y="15"/>
                  </a:cubicBezTo>
                  <a:cubicBezTo>
                    <a:pt x="15" y="27"/>
                    <a:pt x="16" y="24"/>
                    <a:pt x="25" y="19"/>
                  </a:cubicBezTo>
                  <a:cubicBezTo>
                    <a:pt x="33" y="8"/>
                    <a:pt x="32" y="15"/>
                    <a:pt x="31" y="1"/>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89" name="Freeform 93"/>
            <p:cNvSpPr>
              <a:spLocks/>
            </p:cNvSpPr>
            <p:nvPr/>
          </p:nvSpPr>
          <p:spPr bwMode="invGray">
            <a:xfrm>
              <a:off x="4657" y="3388"/>
              <a:ext cx="26" cy="35"/>
            </a:xfrm>
            <a:custGeom>
              <a:avLst/>
              <a:gdLst/>
              <a:ahLst/>
              <a:cxnLst>
                <a:cxn ang="0">
                  <a:pos x="28" y="16"/>
                </a:cxn>
                <a:cxn ang="0">
                  <a:pos x="19" y="2"/>
                </a:cxn>
                <a:cxn ang="0">
                  <a:pos x="10" y="25"/>
                </a:cxn>
                <a:cxn ang="0">
                  <a:pos x="19" y="35"/>
                </a:cxn>
                <a:cxn ang="0">
                  <a:pos x="27" y="29"/>
                </a:cxn>
                <a:cxn ang="0">
                  <a:pos x="28" y="16"/>
                </a:cxn>
              </a:cxnLst>
              <a:rect l="0" t="0" r="r" b="b"/>
              <a:pathLst>
                <a:path w="35" h="47">
                  <a:moveTo>
                    <a:pt x="28" y="16"/>
                  </a:moveTo>
                  <a:cubicBezTo>
                    <a:pt x="27" y="13"/>
                    <a:pt x="22" y="0"/>
                    <a:pt x="19" y="2"/>
                  </a:cubicBezTo>
                  <a:cubicBezTo>
                    <a:pt x="16" y="4"/>
                    <a:pt x="10" y="20"/>
                    <a:pt x="10" y="25"/>
                  </a:cubicBezTo>
                  <a:cubicBezTo>
                    <a:pt x="0" y="32"/>
                    <a:pt x="14" y="27"/>
                    <a:pt x="19" y="35"/>
                  </a:cubicBezTo>
                  <a:cubicBezTo>
                    <a:pt x="21" y="47"/>
                    <a:pt x="18" y="34"/>
                    <a:pt x="27" y="29"/>
                  </a:cubicBezTo>
                  <a:cubicBezTo>
                    <a:pt x="35" y="18"/>
                    <a:pt x="29" y="30"/>
                    <a:pt x="28" y="16"/>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90" name="Freeform 94"/>
            <p:cNvSpPr>
              <a:spLocks/>
            </p:cNvSpPr>
            <p:nvPr/>
          </p:nvSpPr>
          <p:spPr bwMode="invGray">
            <a:xfrm>
              <a:off x="4625" y="3372"/>
              <a:ext cx="24" cy="26"/>
            </a:xfrm>
            <a:custGeom>
              <a:avLst/>
              <a:gdLst/>
              <a:ahLst/>
              <a:cxnLst>
                <a:cxn ang="0">
                  <a:pos x="22" y="10"/>
                </a:cxn>
                <a:cxn ang="0">
                  <a:pos x="10" y="2"/>
                </a:cxn>
                <a:cxn ang="0">
                  <a:pos x="12" y="23"/>
                </a:cxn>
                <a:cxn ang="0">
                  <a:pos x="24" y="27"/>
                </a:cxn>
                <a:cxn ang="0">
                  <a:pos x="22" y="10"/>
                </a:cxn>
              </a:cxnLst>
              <a:rect l="0" t="0" r="r" b="b"/>
              <a:pathLst>
                <a:path w="32" h="35">
                  <a:moveTo>
                    <a:pt x="22" y="10"/>
                  </a:moveTo>
                  <a:cubicBezTo>
                    <a:pt x="26" y="20"/>
                    <a:pt x="18" y="0"/>
                    <a:pt x="10" y="2"/>
                  </a:cubicBezTo>
                  <a:cubicBezTo>
                    <a:pt x="0" y="9"/>
                    <a:pt x="7" y="15"/>
                    <a:pt x="12" y="23"/>
                  </a:cubicBezTo>
                  <a:cubicBezTo>
                    <a:pt x="14" y="35"/>
                    <a:pt x="15" y="32"/>
                    <a:pt x="24" y="27"/>
                  </a:cubicBezTo>
                  <a:cubicBezTo>
                    <a:pt x="32" y="16"/>
                    <a:pt x="23" y="24"/>
                    <a:pt x="22" y="1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91" name="Freeform 95"/>
            <p:cNvSpPr>
              <a:spLocks/>
            </p:cNvSpPr>
            <p:nvPr/>
          </p:nvSpPr>
          <p:spPr bwMode="invGray">
            <a:xfrm>
              <a:off x="4665" y="3425"/>
              <a:ext cx="24" cy="26"/>
            </a:xfrm>
            <a:custGeom>
              <a:avLst/>
              <a:gdLst/>
              <a:ahLst/>
              <a:cxnLst>
                <a:cxn ang="0">
                  <a:pos x="22" y="10"/>
                </a:cxn>
                <a:cxn ang="0">
                  <a:pos x="10" y="2"/>
                </a:cxn>
                <a:cxn ang="0">
                  <a:pos x="12" y="23"/>
                </a:cxn>
                <a:cxn ang="0">
                  <a:pos x="24" y="27"/>
                </a:cxn>
                <a:cxn ang="0">
                  <a:pos x="22" y="10"/>
                </a:cxn>
              </a:cxnLst>
              <a:rect l="0" t="0" r="r" b="b"/>
              <a:pathLst>
                <a:path w="32" h="35">
                  <a:moveTo>
                    <a:pt x="22" y="10"/>
                  </a:moveTo>
                  <a:cubicBezTo>
                    <a:pt x="26" y="20"/>
                    <a:pt x="18" y="0"/>
                    <a:pt x="10" y="2"/>
                  </a:cubicBezTo>
                  <a:cubicBezTo>
                    <a:pt x="0" y="9"/>
                    <a:pt x="7" y="15"/>
                    <a:pt x="12" y="23"/>
                  </a:cubicBezTo>
                  <a:cubicBezTo>
                    <a:pt x="14" y="35"/>
                    <a:pt x="15" y="32"/>
                    <a:pt x="24" y="27"/>
                  </a:cubicBezTo>
                  <a:cubicBezTo>
                    <a:pt x="32" y="16"/>
                    <a:pt x="23" y="24"/>
                    <a:pt x="22" y="1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92" name="Freeform 96"/>
            <p:cNvSpPr>
              <a:spLocks/>
            </p:cNvSpPr>
            <p:nvPr/>
          </p:nvSpPr>
          <p:spPr bwMode="invGray">
            <a:xfrm>
              <a:off x="3055" y="2051"/>
              <a:ext cx="141" cy="108"/>
            </a:xfrm>
            <a:custGeom>
              <a:avLst/>
              <a:gdLst/>
              <a:ahLst/>
              <a:cxnLst>
                <a:cxn ang="0">
                  <a:pos x="171" y="4"/>
                </a:cxn>
                <a:cxn ang="0">
                  <a:pos x="185" y="4"/>
                </a:cxn>
                <a:cxn ang="0">
                  <a:pos x="189" y="16"/>
                </a:cxn>
                <a:cxn ang="0">
                  <a:pos x="187" y="24"/>
                </a:cxn>
                <a:cxn ang="0">
                  <a:pos x="131" y="44"/>
                </a:cxn>
                <a:cxn ang="0">
                  <a:pos x="109" y="58"/>
                </a:cxn>
                <a:cxn ang="0">
                  <a:pos x="97" y="62"/>
                </a:cxn>
                <a:cxn ang="0">
                  <a:pos x="71" y="82"/>
                </a:cxn>
                <a:cxn ang="0">
                  <a:pos x="75" y="92"/>
                </a:cxn>
                <a:cxn ang="0">
                  <a:pos x="83" y="116"/>
                </a:cxn>
                <a:cxn ang="0">
                  <a:pos x="107" y="126"/>
                </a:cxn>
                <a:cxn ang="0">
                  <a:pos x="93" y="140"/>
                </a:cxn>
                <a:cxn ang="0">
                  <a:pos x="83" y="130"/>
                </a:cxn>
                <a:cxn ang="0">
                  <a:pos x="71" y="134"/>
                </a:cxn>
                <a:cxn ang="0">
                  <a:pos x="21" y="122"/>
                </a:cxn>
                <a:cxn ang="0">
                  <a:pos x="19" y="106"/>
                </a:cxn>
                <a:cxn ang="0">
                  <a:pos x="47" y="90"/>
                </a:cxn>
                <a:cxn ang="0">
                  <a:pos x="51" y="76"/>
                </a:cxn>
                <a:cxn ang="0">
                  <a:pos x="47" y="64"/>
                </a:cxn>
                <a:cxn ang="0">
                  <a:pos x="73" y="46"/>
                </a:cxn>
                <a:cxn ang="0">
                  <a:pos x="97" y="36"/>
                </a:cxn>
                <a:cxn ang="0">
                  <a:pos x="113" y="24"/>
                </a:cxn>
                <a:cxn ang="0">
                  <a:pos x="171" y="4"/>
                </a:cxn>
              </a:cxnLst>
              <a:rect l="0" t="0" r="r" b="b"/>
              <a:pathLst>
                <a:path w="189" h="144">
                  <a:moveTo>
                    <a:pt x="171" y="4"/>
                  </a:moveTo>
                  <a:cubicBezTo>
                    <a:pt x="174" y="3"/>
                    <a:pt x="182" y="0"/>
                    <a:pt x="185" y="4"/>
                  </a:cubicBezTo>
                  <a:cubicBezTo>
                    <a:pt x="187" y="7"/>
                    <a:pt x="189" y="16"/>
                    <a:pt x="189" y="16"/>
                  </a:cubicBezTo>
                  <a:cubicBezTo>
                    <a:pt x="188" y="19"/>
                    <a:pt x="189" y="22"/>
                    <a:pt x="187" y="24"/>
                  </a:cubicBezTo>
                  <a:cubicBezTo>
                    <a:pt x="175" y="34"/>
                    <a:pt x="146" y="34"/>
                    <a:pt x="131" y="44"/>
                  </a:cubicBezTo>
                  <a:cubicBezTo>
                    <a:pt x="125" y="53"/>
                    <a:pt x="120" y="54"/>
                    <a:pt x="109" y="58"/>
                  </a:cubicBezTo>
                  <a:cubicBezTo>
                    <a:pt x="105" y="59"/>
                    <a:pt x="97" y="62"/>
                    <a:pt x="97" y="62"/>
                  </a:cubicBezTo>
                  <a:cubicBezTo>
                    <a:pt x="88" y="76"/>
                    <a:pt x="83" y="74"/>
                    <a:pt x="71" y="82"/>
                  </a:cubicBezTo>
                  <a:cubicBezTo>
                    <a:pt x="66" y="98"/>
                    <a:pt x="70" y="78"/>
                    <a:pt x="75" y="92"/>
                  </a:cubicBezTo>
                  <a:cubicBezTo>
                    <a:pt x="81" y="108"/>
                    <a:pt x="71" y="108"/>
                    <a:pt x="83" y="116"/>
                  </a:cubicBezTo>
                  <a:cubicBezTo>
                    <a:pt x="90" y="121"/>
                    <a:pt x="107" y="126"/>
                    <a:pt x="107" y="126"/>
                  </a:cubicBezTo>
                  <a:cubicBezTo>
                    <a:pt x="105" y="139"/>
                    <a:pt x="106" y="144"/>
                    <a:pt x="93" y="140"/>
                  </a:cubicBezTo>
                  <a:cubicBezTo>
                    <a:pt x="91" y="137"/>
                    <a:pt x="87" y="130"/>
                    <a:pt x="83" y="130"/>
                  </a:cubicBezTo>
                  <a:cubicBezTo>
                    <a:pt x="79" y="130"/>
                    <a:pt x="71" y="134"/>
                    <a:pt x="71" y="134"/>
                  </a:cubicBezTo>
                  <a:cubicBezTo>
                    <a:pt x="52" y="129"/>
                    <a:pt x="42" y="124"/>
                    <a:pt x="21" y="122"/>
                  </a:cubicBezTo>
                  <a:cubicBezTo>
                    <a:pt x="14" y="115"/>
                    <a:pt x="0" y="102"/>
                    <a:pt x="19" y="106"/>
                  </a:cubicBezTo>
                  <a:cubicBezTo>
                    <a:pt x="29" y="91"/>
                    <a:pt x="26" y="93"/>
                    <a:pt x="47" y="90"/>
                  </a:cubicBezTo>
                  <a:cubicBezTo>
                    <a:pt x="55" y="84"/>
                    <a:pt x="54" y="88"/>
                    <a:pt x="51" y="76"/>
                  </a:cubicBezTo>
                  <a:cubicBezTo>
                    <a:pt x="50" y="72"/>
                    <a:pt x="47" y="64"/>
                    <a:pt x="47" y="64"/>
                  </a:cubicBezTo>
                  <a:cubicBezTo>
                    <a:pt x="50" y="41"/>
                    <a:pt x="50" y="43"/>
                    <a:pt x="73" y="46"/>
                  </a:cubicBezTo>
                  <a:cubicBezTo>
                    <a:pt x="82" y="45"/>
                    <a:pt x="97" y="36"/>
                    <a:pt x="97" y="36"/>
                  </a:cubicBezTo>
                  <a:cubicBezTo>
                    <a:pt x="102" y="29"/>
                    <a:pt x="105" y="27"/>
                    <a:pt x="113" y="24"/>
                  </a:cubicBezTo>
                  <a:cubicBezTo>
                    <a:pt x="134" y="27"/>
                    <a:pt x="161" y="25"/>
                    <a:pt x="171" y="4"/>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93" name="Freeform 97"/>
            <p:cNvSpPr>
              <a:spLocks/>
            </p:cNvSpPr>
            <p:nvPr/>
          </p:nvSpPr>
          <p:spPr bwMode="invGray">
            <a:xfrm>
              <a:off x="3139" y="2155"/>
              <a:ext cx="40" cy="12"/>
            </a:xfrm>
            <a:custGeom>
              <a:avLst/>
              <a:gdLst/>
              <a:ahLst/>
              <a:cxnLst>
                <a:cxn ang="0">
                  <a:pos x="24" y="0"/>
                </a:cxn>
                <a:cxn ang="0">
                  <a:pos x="12" y="2"/>
                </a:cxn>
                <a:cxn ang="0">
                  <a:pos x="32" y="16"/>
                </a:cxn>
                <a:cxn ang="0">
                  <a:pos x="44" y="14"/>
                </a:cxn>
                <a:cxn ang="0">
                  <a:pos x="24" y="0"/>
                </a:cxn>
              </a:cxnLst>
              <a:rect l="0" t="0" r="r" b="b"/>
              <a:pathLst>
                <a:path w="53" h="17">
                  <a:moveTo>
                    <a:pt x="24" y="0"/>
                  </a:moveTo>
                  <a:cubicBezTo>
                    <a:pt x="20" y="1"/>
                    <a:pt x="16" y="0"/>
                    <a:pt x="12" y="2"/>
                  </a:cubicBezTo>
                  <a:cubicBezTo>
                    <a:pt x="0" y="9"/>
                    <a:pt x="30" y="15"/>
                    <a:pt x="32" y="16"/>
                  </a:cubicBezTo>
                  <a:cubicBezTo>
                    <a:pt x="36" y="15"/>
                    <a:pt x="41" y="17"/>
                    <a:pt x="44" y="14"/>
                  </a:cubicBezTo>
                  <a:cubicBezTo>
                    <a:pt x="53" y="3"/>
                    <a:pt x="30" y="0"/>
                    <a:pt x="24"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94" name="Freeform 98"/>
            <p:cNvSpPr>
              <a:spLocks/>
            </p:cNvSpPr>
            <p:nvPr/>
          </p:nvSpPr>
          <p:spPr bwMode="invGray">
            <a:xfrm>
              <a:off x="3344" y="1999"/>
              <a:ext cx="42" cy="28"/>
            </a:xfrm>
            <a:custGeom>
              <a:avLst/>
              <a:gdLst/>
              <a:ahLst/>
              <a:cxnLst>
                <a:cxn ang="0">
                  <a:pos x="57" y="4"/>
                </a:cxn>
                <a:cxn ang="0">
                  <a:pos x="25" y="24"/>
                </a:cxn>
                <a:cxn ang="0">
                  <a:pos x="11" y="34"/>
                </a:cxn>
                <a:cxn ang="0">
                  <a:pos x="9" y="4"/>
                </a:cxn>
                <a:cxn ang="0">
                  <a:pos x="21" y="0"/>
                </a:cxn>
                <a:cxn ang="0">
                  <a:pos x="57" y="4"/>
                </a:cxn>
              </a:cxnLst>
              <a:rect l="0" t="0" r="r" b="b"/>
              <a:pathLst>
                <a:path w="57" h="37">
                  <a:moveTo>
                    <a:pt x="57" y="4"/>
                  </a:moveTo>
                  <a:cubicBezTo>
                    <a:pt x="53" y="16"/>
                    <a:pt x="35" y="17"/>
                    <a:pt x="25" y="24"/>
                  </a:cubicBezTo>
                  <a:cubicBezTo>
                    <a:pt x="22" y="34"/>
                    <a:pt x="22" y="37"/>
                    <a:pt x="11" y="34"/>
                  </a:cubicBezTo>
                  <a:cubicBezTo>
                    <a:pt x="6" y="27"/>
                    <a:pt x="0" y="10"/>
                    <a:pt x="9" y="4"/>
                  </a:cubicBezTo>
                  <a:cubicBezTo>
                    <a:pt x="12" y="2"/>
                    <a:pt x="21" y="0"/>
                    <a:pt x="21" y="0"/>
                  </a:cubicBezTo>
                  <a:cubicBezTo>
                    <a:pt x="33" y="2"/>
                    <a:pt x="45" y="4"/>
                    <a:pt x="57" y="4"/>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95" name="Freeform 99"/>
            <p:cNvSpPr>
              <a:spLocks/>
            </p:cNvSpPr>
            <p:nvPr/>
          </p:nvSpPr>
          <p:spPr bwMode="invGray">
            <a:xfrm>
              <a:off x="3374" y="2012"/>
              <a:ext cx="50" cy="20"/>
            </a:xfrm>
            <a:custGeom>
              <a:avLst/>
              <a:gdLst/>
              <a:ahLst/>
              <a:cxnLst>
                <a:cxn ang="0">
                  <a:pos x="29" y="0"/>
                </a:cxn>
                <a:cxn ang="0">
                  <a:pos x="11" y="6"/>
                </a:cxn>
                <a:cxn ang="0">
                  <a:pos x="57" y="26"/>
                </a:cxn>
                <a:cxn ang="0">
                  <a:pos x="63" y="24"/>
                </a:cxn>
                <a:cxn ang="0">
                  <a:pos x="29" y="0"/>
                </a:cxn>
              </a:cxnLst>
              <a:rect l="0" t="0" r="r" b="b"/>
              <a:pathLst>
                <a:path w="68" h="26">
                  <a:moveTo>
                    <a:pt x="29" y="0"/>
                  </a:moveTo>
                  <a:cubicBezTo>
                    <a:pt x="23" y="2"/>
                    <a:pt x="11" y="6"/>
                    <a:pt x="11" y="6"/>
                  </a:cubicBezTo>
                  <a:cubicBezTo>
                    <a:pt x="0" y="23"/>
                    <a:pt x="47" y="24"/>
                    <a:pt x="57" y="26"/>
                  </a:cubicBezTo>
                  <a:cubicBezTo>
                    <a:pt x="59" y="25"/>
                    <a:pt x="62" y="26"/>
                    <a:pt x="63" y="24"/>
                  </a:cubicBezTo>
                  <a:cubicBezTo>
                    <a:pt x="68" y="3"/>
                    <a:pt x="42" y="3"/>
                    <a:pt x="29"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96" name="Freeform 100"/>
            <p:cNvSpPr>
              <a:spLocks/>
            </p:cNvSpPr>
            <p:nvPr/>
          </p:nvSpPr>
          <p:spPr bwMode="invGray">
            <a:xfrm>
              <a:off x="3428" y="2015"/>
              <a:ext cx="50" cy="32"/>
            </a:xfrm>
            <a:custGeom>
              <a:avLst/>
              <a:gdLst/>
              <a:ahLst/>
              <a:cxnLst>
                <a:cxn ang="0">
                  <a:pos x="50" y="9"/>
                </a:cxn>
                <a:cxn ang="0">
                  <a:pos x="26" y="9"/>
                </a:cxn>
                <a:cxn ang="0">
                  <a:pos x="10" y="9"/>
                </a:cxn>
                <a:cxn ang="0">
                  <a:pos x="8" y="35"/>
                </a:cxn>
                <a:cxn ang="0">
                  <a:pos x="32" y="43"/>
                </a:cxn>
                <a:cxn ang="0">
                  <a:pos x="62" y="27"/>
                </a:cxn>
                <a:cxn ang="0">
                  <a:pos x="50" y="9"/>
                </a:cxn>
              </a:cxnLst>
              <a:rect l="0" t="0" r="r" b="b"/>
              <a:pathLst>
                <a:path w="66" h="43">
                  <a:moveTo>
                    <a:pt x="50" y="9"/>
                  </a:moveTo>
                  <a:cubicBezTo>
                    <a:pt x="40" y="16"/>
                    <a:pt x="36" y="16"/>
                    <a:pt x="26" y="9"/>
                  </a:cubicBezTo>
                  <a:cubicBezTo>
                    <a:pt x="20" y="0"/>
                    <a:pt x="18" y="4"/>
                    <a:pt x="10" y="9"/>
                  </a:cubicBezTo>
                  <a:cubicBezTo>
                    <a:pt x="4" y="17"/>
                    <a:pt x="0" y="21"/>
                    <a:pt x="8" y="35"/>
                  </a:cubicBezTo>
                  <a:cubicBezTo>
                    <a:pt x="12" y="42"/>
                    <a:pt x="32" y="43"/>
                    <a:pt x="32" y="43"/>
                  </a:cubicBezTo>
                  <a:cubicBezTo>
                    <a:pt x="41" y="40"/>
                    <a:pt x="54" y="33"/>
                    <a:pt x="62" y="27"/>
                  </a:cubicBezTo>
                  <a:cubicBezTo>
                    <a:pt x="66" y="15"/>
                    <a:pt x="61" y="15"/>
                    <a:pt x="50" y="9"/>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97" name="Freeform 101"/>
            <p:cNvSpPr>
              <a:spLocks/>
            </p:cNvSpPr>
            <p:nvPr/>
          </p:nvSpPr>
          <p:spPr bwMode="invGray">
            <a:xfrm>
              <a:off x="3777" y="2042"/>
              <a:ext cx="88" cy="31"/>
            </a:xfrm>
            <a:custGeom>
              <a:avLst/>
              <a:gdLst/>
              <a:ahLst/>
              <a:cxnLst>
                <a:cxn ang="0">
                  <a:pos x="14" y="0"/>
                </a:cxn>
                <a:cxn ang="0">
                  <a:pos x="8" y="16"/>
                </a:cxn>
                <a:cxn ang="0">
                  <a:pos x="50" y="30"/>
                </a:cxn>
                <a:cxn ang="0">
                  <a:pos x="76" y="36"/>
                </a:cxn>
                <a:cxn ang="0">
                  <a:pos x="112" y="22"/>
                </a:cxn>
                <a:cxn ang="0">
                  <a:pos x="78" y="4"/>
                </a:cxn>
                <a:cxn ang="0">
                  <a:pos x="14" y="0"/>
                </a:cxn>
              </a:cxnLst>
              <a:rect l="0" t="0" r="r" b="b"/>
              <a:pathLst>
                <a:path w="117" h="41">
                  <a:moveTo>
                    <a:pt x="14" y="0"/>
                  </a:moveTo>
                  <a:cubicBezTo>
                    <a:pt x="8" y="4"/>
                    <a:pt x="0" y="9"/>
                    <a:pt x="8" y="16"/>
                  </a:cubicBezTo>
                  <a:cubicBezTo>
                    <a:pt x="21" y="27"/>
                    <a:pt x="34" y="28"/>
                    <a:pt x="50" y="30"/>
                  </a:cubicBezTo>
                  <a:cubicBezTo>
                    <a:pt x="66" y="41"/>
                    <a:pt x="57" y="39"/>
                    <a:pt x="76" y="36"/>
                  </a:cubicBezTo>
                  <a:cubicBezTo>
                    <a:pt x="88" y="32"/>
                    <a:pt x="101" y="29"/>
                    <a:pt x="112" y="22"/>
                  </a:cubicBezTo>
                  <a:cubicBezTo>
                    <a:pt x="117" y="6"/>
                    <a:pt x="87" y="5"/>
                    <a:pt x="78" y="4"/>
                  </a:cubicBezTo>
                  <a:cubicBezTo>
                    <a:pt x="17" y="6"/>
                    <a:pt x="34" y="20"/>
                    <a:pt x="14"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98" name="Freeform 102"/>
            <p:cNvSpPr>
              <a:spLocks/>
            </p:cNvSpPr>
            <p:nvPr/>
          </p:nvSpPr>
          <p:spPr bwMode="invGray">
            <a:xfrm>
              <a:off x="3867" y="2041"/>
              <a:ext cx="46" cy="24"/>
            </a:xfrm>
            <a:custGeom>
              <a:avLst/>
              <a:gdLst/>
              <a:ahLst/>
              <a:cxnLst>
                <a:cxn ang="0">
                  <a:pos x="32" y="4"/>
                </a:cxn>
                <a:cxn ang="0">
                  <a:pos x="62" y="10"/>
                </a:cxn>
                <a:cxn ang="0">
                  <a:pos x="30" y="32"/>
                </a:cxn>
                <a:cxn ang="0">
                  <a:pos x="6" y="22"/>
                </a:cxn>
                <a:cxn ang="0">
                  <a:pos x="32" y="4"/>
                </a:cxn>
              </a:cxnLst>
              <a:rect l="0" t="0" r="r" b="b"/>
              <a:pathLst>
                <a:path w="62" h="32">
                  <a:moveTo>
                    <a:pt x="32" y="4"/>
                  </a:moveTo>
                  <a:cubicBezTo>
                    <a:pt x="44" y="0"/>
                    <a:pt x="53" y="1"/>
                    <a:pt x="62" y="10"/>
                  </a:cubicBezTo>
                  <a:cubicBezTo>
                    <a:pt x="59" y="23"/>
                    <a:pt x="42" y="28"/>
                    <a:pt x="30" y="32"/>
                  </a:cubicBezTo>
                  <a:cubicBezTo>
                    <a:pt x="15" y="22"/>
                    <a:pt x="23" y="25"/>
                    <a:pt x="6" y="22"/>
                  </a:cubicBezTo>
                  <a:cubicBezTo>
                    <a:pt x="0" y="4"/>
                    <a:pt x="14" y="8"/>
                    <a:pt x="32" y="4"/>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99" name="Freeform 103"/>
            <p:cNvSpPr>
              <a:spLocks/>
            </p:cNvSpPr>
            <p:nvPr/>
          </p:nvSpPr>
          <p:spPr bwMode="invGray">
            <a:xfrm>
              <a:off x="3846" y="2070"/>
              <a:ext cx="37" cy="17"/>
            </a:xfrm>
            <a:custGeom>
              <a:avLst/>
              <a:gdLst/>
              <a:ahLst/>
              <a:cxnLst>
                <a:cxn ang="0">
                  <a:pos x="20" y="1"/>
                </a:cxn>
                <a:cxn ang="0">
                  <a:pos x="6" y="5"/>
                </a:cxn>
                <a:cxn ang="0">
                  <a:pos x="38" y="23"/>
                </a:cxn>
                <a:cxn ang="0">
                  <a:pos x="20" y="1"/>
                </a:cxn>
              </a:cxnLst>
              <a:rect l="0" t="0" r="r" b="b"/>
              <a:pathLst>
                <a:path w="49" h="23">
                  <a:moveTo>
                    <a:pt x="20" y="1"/>
                  </a:moveTo>
                  <a:cubicBezTo>
                    <a:pt x="15" y="2"/>
                    <a:pt x="8" y="0"/>
                    <a:pt x="6" y="5"/>
                  </a:cubicBezTo>
                  <a:cubicBezTo>
                    <a:pt x="0" y="19"/>
                    <a:pt x="32" y="21"/>
                    <a:pt x="38" y="23"/>
                  </a:cubicBezTo>
                  <a:cubicBezTo>
                    <a:pt x="49" y="6"/>
                    <a:pt x="35" y="3"/>
                    <a:pt x="20" y="1"/>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00" name="Freeform 104"/>
            <p:cNvSpPr>
              <a:spLocks/>
            </p:cNvSpPr>
            <p:nvPr/>
          </p:nvSpPr>
          <p:spPr bwMode="invGray">
            <a:xfrm>
              <a:off x="4098" y="2294"/>
              <a:ext cx="76" cy="114"/>
            </a:xfrm>
            <a:custGeom>
              <a:avLst/>
              <a:gdLst/>
              <a:ahLst/>
              <a:cxnLst>
                <a:cxn ang="0">
                  <a:pos x="6" y="0"/>
                </a:cxn>
                <a:cxn ang="0">
                  <a:pos x="0" y="18"/>
                </a:cxn>
                <a:cxn ang="0">
                  <a:pos x="14" y="42"/>
                </a:cxn>
                <a:cxn ang="0">
                  <a:pos x="32" y="72"/>
                </a:cxn>
                <a:cxn ang="0">
                  <a:pos x="36" y="104"/>
                </a:cxn>
                <a:cxn ang="0">
                  <a:pos x="80" y="152"/>
                </a:cxn>
                <a:cxn ang="0">
                  <a:pos x="86" y="124"/>
                </a:cxn>
                <a:cxn ang="0">
                  <a:pos x="74" y="102"/>
                </a:cxn>
                <a:cxn ang="0">
                  <a:pos x="62" y="92"/>
                </a:cxn>
                <a:cxn ang="0">
                  <a:pos x="52" y="74"/>
                </a:cxn>
                <a:cxn ang="0">
                  <a:pos x="42" y="44"/>
                </a:cxn>
                <a:cxn ang="0">
                  <a:pos x="4" y="12"/>
                </a:cxn>
                <a:cxn ang="0">
                  <a:pos x="6" y="0"/>
                </a:cxn>
              </a:cxnLst>
              <a:rect l="0" t="0" r="r" b="b"/>
              <a:pathLst>
                <a:path w="102" h="152">
                  <a:moveTo>
                    <a:pt x="6" y="0"/>
                  </a:moveTo>
                  <a:cubicBezTo>
                    <a:pt x="4" y="6"/>
                    <a:pt x="0" y="18"/>
                    <a:pt x="0" y="18"/>
                  </a:cubicBezTo>
                  <a:cubicBezTo>
                    <a:pt x="3" y="26"/>
                    <a:pt x="9" y="35"/>
                    <a:pt x="14" y="42"/>
                  </a:cubicBezTo>
                  <a:cubicBezTo>
                    <a:pt x="17" y="58"/>
                    <a:pt x="16" y="69"/>
                    <a:pt x="32" y="72"/>
                  </a:cubicBezTo>
                  <a:cubicBezTo>
                    <a:pt x="44" y="80"/>
                    <a:pt x="40" y="91"/>
                    <a:pt x="36" y="104"/>
                  </a:cubicBezTo>
                  <a:cubicBezTo>
                    <a:pt x="57" y="118"/>
                    <a:pt x="60" y="139"/>
                    <a:pt x="80" y="152"/>
                  </a:cubicBezTo>
                  <a:cubicBezTo>
                    <a:pt x="95" y="148"/>
                    <a:pt x="102" y="135"/>
                    <a:pt x="86" y="124"/>
                  </a:cubicBezTo>
                  <a:cubicBezTo>
                    <a:pt x="72" y="129"/>
                    <a:pt x="78" y="110"/>
                    <a:pt x="74" y="102"/>
                  </a:cubicBezTo>
                  <a:cubicBezTo>
                    <a:pt x="72" y="98"/>
                    <a:pt x="65" y="94"/>
                    <a:pt x="62" y="92"/>
                  </a:cubicBezTo>
                  <a:cubicBezTo>
                    <a:pt x="59" y="82"/>
                    <a:pt x="65" y="65"/>
                    <a:pt x="52" y="74"/>
                  </a:cubicBezTo>
                  <a:cubicBezTo>
                    <a:pt x="46" y="65"/>
                    <a:pt x="47" y="54"/>
                    <a:pt x="42" y="44"/>
                  </a:cubicBezTo>
                  <a:cubicBezTo>
                    <a:pt x="36" y="32"/>
                    <a:pt x="16" y="18"/>
                    <a:pt x="4" y="12"/>
                  </a:cubicBezTo>
                  <a:lnTo>
                    <a:pt x="6" y="0"/>
                  </a:ln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01" name="Freeform 105"/>
            <p:cNvSpPr>
              <a:spLocks/>
            </p:cNvSpPr>
            <p:nvPr/>
          </p:nvSpPr>
          <p:spPr bwMode="invGray">
            <a:xfrm>
              <a:off x="4159" y="2412"/>
              <a:ext cx="55" cy="78"/>
            </a:xfrm>
            <a:custGeom>
              <a:avLst/>
              <a:gdLst/>
              <a:ahLst/>
              <a:cxnLst>
                <a:cxn ang="0">
                  <a:pos x="64" y="22"/>
                </a:cxn>
                <a:cxn ang="0">
                  <a:pos x="74" y="40"/>
                </a:cxn>
                <a:cxn ang="0">
                  <a:pos x="30" y="84"/>
                </a:cxn>
                <a:cxn ang="0">
                  <a:pos x="32" y="100"/>
                </a:cxn>
                <a:cxn ang="0">
                  <a:pos x="20" y="94"/>
                </a:cxn>
                <a:cxn ang="0">
                  <a:pos x="6" y="84"/>
                </a:cxn>
                <a:cxn ang="0">
                  <a:pos x="0" y="82"/>
                </a:cxn>
                <a:cxn ang="0">
                  <a:pos x="10" y="58"/>
                </a:cxn>
                <a:cxn ang="0">
                  <a:pos x="12" y="52"/>
                </a:cxn>
                <a:cxn ang="0">
                  <a:pos x="2" y="24"/>
                </a:cxn>
                <a:cxn ang="0">
                  <a:pos x="4" y="14"/>
                </a:cxn>
                <a:cxn ang="0">
                  <a:pos x="26" y="22"/>
                </a:cxn>
                <a:cxn ang="0">
                  <a:pos x="36" y="36"/>
                </a:cxn>
                <a:cxn ang="0">
                  <a:pos x="64" y="22"/>
                </a:cxn>
              </a:cxnLst>
              <a:rect l="0" t="0" r="r" b="b"/>
              <a:pathLst>
                <a:path w="74" h="103">
                  <a:moveTo>
                    <a:pt x="64" y="22"/>
                  </a:moveTo>
                  <a:cubicBezTo>
                    <a:pt x="73" y="36"/>
                    <a:pt x="70" y="29"/>
                    <a:pt x="74" y="40"/>
                  </a:cubicBezTo>
                  <a:cubicBezTo>
                    <a:pt x="70" y="77"/>
                    <a:pt x="68" y="81"/>
                    <a:pt x="30" y="84"/>
                  </a:cubicBezTo>
                  <a:cubicBezTo>
                    <a:pt x="33" y="88"/>
                    <a:pt x="39" y="95"/>
                    <a:pt x="32" y="100"/>
                  </a:cubicBezTo>
                  <a:cubicBezTo>
                    <a:pt x="28" y="103"/>
                    <a:pt x="24" y="95"/>
                    <a:pt x="20" y="94"/>
                  </a:cubicBezTo>
                  <a:cubicBezTo>
                    <a:pt x="17" y="84"/>
                    <a:pt x="20" y="89"/>
                    <a:pt x="6" y="84"/>
                  </a:cubicBezTo>
                  <a:cubicBezTo>
                    <a:pt x="4" y="83"/>
                    <a:pt x="0" y="82"/>
                    <a:pt x="0" y="82"/>
                  </a:cubicBezTo>
                  <a:cubicBezTo>
                    <a:pt x="3" y="73"/>
                    <a:pt x="7" y="67"/>
                    <a:pt x="10" y="58"/>
                  </a:cubicBezTo>
                  <a:cubicBezTo>
                    <a:pt x="11" y="56"/>
                    <a:pt x="12" y="52"/>
                    <a:pt x="12" y="52"/>
                  </a:cubicBezTo>
                  <a:cubicBezTo>
                    <a:pt x="10" y="42"/>
                    <a:pt x="8" y="33"/>
                    <a:pt x="2" y="24"/>
                  </a:cubicBezTo>
                  <a:cubicBezTo>
                    <a:pt x="3" y="21"/>
                    <a:pt x="2" y="17"/>
                    <a:pt x="4" y="14"/>
                  </a:cubicBezTo>
                  <a:cubicBezTo>
                    <a:pt x="11" y="0"/>
                    <a:pt x="18" y="19"/>
                    <a:pt x="26" y="22"/>
                  </a:cubicBezTo>
                  <a:cubicBezTo>
                    <a:pt x="31" y="36"/>
                    <a:pt x="26" y="33"/>
                    <a:pt x="36" y="36"/>
                  </a:cubicBezTo>
                  <a:cubicBezTo>
                    <a:pt x="45" y="30"/>
                    <a:pt x="55" y="28"/>
                    <a:pt x="64" y="22"/>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02" name="Freeform 106"/>
            <p:cNvSpPr>
              <a:spLocks/>
            </p:cNvSpPr>
            <p:nvPr/>
          </p:nvSpPr>
          <p:spPr bwMode="invGray">
            <a:xfrm>
              <a:off x="4123" y="2492"/>
              <a:ext cx="109" cy="189"/>
            </a:xfrm>
            <a:custGeom>
              <a:avLst/>
              <a:gdLst/>
              <a:ahLst/>
              <a:cxnLst>
                <a:cxn ang="0">
                  <a:pos x="82" y="100"/>
                </a:cxn>
                <a:cxn ang="0">
                  <a:pos x="66" y="106"/>
                </a:cxn>
                <a:cxn ang="0">
                  <a:pos x="64" y="132"/>
                </a:cxn>
                <a:cxn ang="0">
                  <a:pos x="22" y="146"/>
                </a:cxn>
                <a:cxn ang="0">
                  <a:pos x="8" y="168"/>
                </a:cxn>
                <a:cxn ang="0">
                  <a:pos x="20" y="182"/>
                </a:cxn>
                <a:cxn ang="0">
                  <a:pos x="8" y="198"/>
                </a:cxn>
                <a:cxn ang="0">
                  <a:pos x="24" y="252"/>
                </a:cxn>
                <a:cxn ang="0">
                  <a:pos x="28" y="214"/>
                </a:cxn>
                <a:cxn ang="0">
                  <a:pos x="22" y="192"/>
                </a:cxn>
                <a:cxn ang="0">
                  <a:pos x="42" y="176"/>
                </a:cxn>
                <a:cxn ang="0">
                  <a:pos x="52" y="158"/>
                </a:cxn>
                <a:cxn ang="0">
                  <a:pos x="66" y="174"/>
                </a:cxn>
                <a:cxn ang="0">
                  <a:pos x="44" y="190"/>
                </a:cxn>
                <a:cxn ang="0">
                  <a:pos x="56" y="200"/>
                </a:cxn>
                <a:cxn ang="0">
                  <a:pos x="68" y="178"/>
                </a:cxn>
                <a:cxn ang="0">
                  <a:pos x="84" y="184"/>
                </a:cxn>
                <a:cxn ang="0">
                  <a:pos x="104" y="148"/>
                </a:cxn>
                <a:cxn ang="0">
                  <a:pos x="114" y="156"/>
                </a:cxn>
                <a:cxn ang="0">
                  <a:pos x="136" y="148"/>
                </a:cxn>
                <a:cxn ang="0">
                  <a:pos x="146" y="130"/>
                </a:cxn>
                <a:cxn ang="0">
                  <a:pos x="142" y="110"/>
                </a:cxn>
                <a:cxn ang="0">
                  <a:pos x="134" y="98"/>
                </a:cxn>
                <a:cxn ang="0">
                  <a:pos x="122" y="40"/>
                </a:cxn>
                <a:cxn ang="0">
                  <a:pos x="94" y="0"/>
                </a:cxn>
                <a:cxn ang="0">
                  <a:pos x="78" y="12"/>
                </a:cxn>
                <a:cxn ang="0">
                  <a:pos x="96" y="34"/>
                </a:cxn>
                <a:cxn ang="0">
                  <a:pos x="96" y="64"/>
                </a:cxn>
                <a:cxn ang="0">
                  <a:pos x="82" y="100"/>
                </a:cxn>
              </a:cxnLst>
              <a:rect l="0" t="0" r="r" b="b"/>
              <a:pathLst>
                <a:path w="146" h="252">
                  <a:moveTo>
                    <a:pt x="82" y="100"/>
                  </a:moveTo>
                  <a:cubicBezTo>
                    <a:pt x="70" y="88"/>
                    <a:pt x="69" y="92"/>
                    <a:pt x="66" y="106"/>
                  </a:cubicBezTo>
                  <a:cubicBezTo>
                    <a:pt x="65" y="115"/>
                    <a:pt x="68" y="124"/>
                    <a:pt x="64" y="132"/>
                  </a:cubicBezTo>
                  <a:cubicBezTo>
                    <a:pt x="63" y="133"/>
                    <a:pt x="28" y="142"/>
                    <a:pt x="22" y="146"/>
                  </a:cubicBezTo>
                  <a:cubicBezTo>
                    <a:pt x="18" y="157"/>
                    <a:pt x="18" y="162"/>
                    <a:pt x="8" y="168"/>
                  </a:cubicBezTo>
                  <a:cubicBezTo>
                    <a:pt x="0" y="180"/>
                    <a:pt x="7" y="180"/>
                    <a:pt x="20" y="182"/>
                  </a:cubicBezTo>
                  <a:cubicBezTo>
                    <a:pt x="17" y="190"/>
                    <a:pt x="15" y="193"/>
                    <a:pt x="8" y="198"/>
                  </a:cubicBezTo>
                  <a:cubicBezTo>
                    <a:pt x="10" y="214"/>
                    <a:pt x="9" y="242"/>
                    <a:pt x="24" y="252"/>
                  </a:cubicBezTo>
                  <a:cubicBezTo>
                    <a:pt x="42" y="246"/>
                    <a:pt x="31" y="227"/>
                    <a:pt x="28" y="214"/>
                  </a:cubicBezTo>
                  <a:cubicBezTo>
                    <a:pt x="26" y="207"/>
                    <a:pt x="22" y="192"/>
                    <a:pt x="22" y="192"/>
                  </a:cubicBezTo>
                  <a:cubicBezTo>
                    <a:pt x="25" y="180"/>
                    <a:pt x="33" y="182"/>
                    <a:pt x="42" y="176"/>
                  </a:cubicBezTo>
                  <a:cubicBezTo>
                    <a:pt x="44" y="169"/>
                    <a:pt x="52" y="158"/>
                    <a:pt x="52" y="158"/>
                  </a:cubicBezTo>
                  <a:cubicBezTo>
                    <a:pt x="58" y="164"/>
                    <a:pt x="63" y="166"/>
                    <a:pt x="66" y="174"/>
                  </a:cubicBezTo>
                  <a:cubicBezTo>
                    <a:pt x="59" y="178"/>
                    <a:pt x="51" y="188"/>
                    <a:pt x="44" y="190"/>
                  </a:cubicBezTo>
                  <a:cubicBezTo>
                    <a:pt x="36" y="202"/>
                    <a:pt x="46" y="202"/>
                    <a:pt x="56" y="200"/>
                  </a:cubicBezTo>
                  <a:cubicBezTo>
                    <a:pt x="60" y="189"/>
                    <a:pt x="59" y="184"/>
                    <a:pt x="68" y="178"/>
                  </a:cubicBezTo>
                  <a:cubicBezTo>
                    <a:pt x="77" y="181"/>
                    <a:pt x="75" y="187"/>
                    <a:pt x="84" y="184"/>
                  </a:cubicBezTo>
                  <a:cubicBezTo>
                    <a:pt x="92" y="171"/>
                    <a:pt x="91" y="157"/>
                    <a:pt x="104" y="148"/>
                  </a:cubicBezTo>
                  <a:cubicBezTo>
                    <a:pt x="108" y="149"/>
                    <a:pt x="110" y="155"/>
                    <a:pt x="114" y="156"/>
                  </a:cubicBezTo>
                  <a:cubicBezTo>
                    <a:pt x="120" y="158"/>
                    <a:pt x="131" y="151"/>
                    <a:pt x="136" y="148"/>
                  </a:cubicBezTo>
                  <a:cubicBezTo>
                    <a:pt x="145" y="134"/>
                    <a:pt x="142" y="141"/>
                    <a:pt x="146" y="130"/>
                  </a:cubicBezTo>
                  <a:cubicBezTo>
                    <a:pt x="146" y="127"/>
                    <a:pt x="145" y="115"/>
                    <a:pt x="142" y="110"/>
                  </a:cubicBezTo>
                  <a:cubicBezTo>
                    <a:pt x="140" y="106"/>
                    <a:pt x="134" y="98"/>
                    <a:pt x="134" y="98"/>
                  </a:cubicBezTo>
                  <a:cubicBezTo>
                    <a:pt x="131" y="78"/>
                    <a:pt x="142" y="53"/>
                    <a:pt x="122" y="40"/>
                  </a:cubicBezTo>
                  <a:cubicBezTo>
                    <a:pt x="112" y="26"/>
                    <a:pt x="109" y="10"/>
                    <a:pt x="94" y="0"/>
                  </a:cubicBezTo>
                  <a:cubicBezTo>
                    <a:pt x="87" y="4"/>
                    <a:pt x="86" y="9"/>
                    <a:pt x="78" y="12"/>
                  </a:cubicBezTo>
                  <a:cubicBezTo>
                    <a:pt x="67" y="29"/>
                    <a:pt x="80" y="31"/>
                    <a:pt x="96" y="34"/>
                  </a:cubicBezTo>
                  <a:cubicBezTo>
                    <a:pt x="103" y="44"/>
                    <a:pt x="100" y="53"/>
                    <a:pt x="96" y="64"/>
                  </a:cubicBezTo>
                  <a:cubicBezTo>
                    <a:pt x="96" y="68"/>
                    <a:pt x="95" y="106"/>
                    <a:pt x="82" y="10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03" name="Freeform 107"/>
            <p:cNvSpPr>
              <a:spLocks/>
            </p:cNvSpPr>
            <p:nvPr/>
          </p:nvSpPr>
          <p:spPr bwMode="invGray">
            <a:xfrm>
              <a:off x="3062" y="1988"/>
              <a:ext cx="52" cy="30"/>
            </a:xfrm>
            <a:custGeom>
              <a:avLst/>
              <a:gdLst/>
              <a:ahLst/>
              <a:cxnLst>
                <a:cxn ang="0">
                  <a:pos x="59" y="0"/>
                </a:cxn>
                <a:cxn ang="0">
                  <a:pos x="65" y="20"/>
                </a:cxn>
                <a:cxn ang="0">
                  <a:pos x="41" y="24"/>
                </a:cxn>
                <a:cxn ang="0">
                  <a:pos x="31" y="40"/>
                </a:cxn>
                <a:cxn ang="0">
                  <a:pos x="7" y="38"/>
                </a:cxn>
                <a:cxn ang="0">
                  <a:pos x="1" y="36"/>
                </a:cxn>
                <a:cxn ang="0">
                  <a:pos x="33" y="20"/>
                </a:cxn>
                <a:cxn ang="0">
                  <a:pos x="59" y="0"/>
                </a:cxn>
              </a:cxnLst>
              <a:rect l="0" t="0" r="r" b="b"/>
              <a:pathLst>
                <a:path w="70" h="40">
                  <a:moveTo>
                    <a:pt x="59" y="0"/>
                  </a:moveTo>
                  <a:cubicBezTo>
                    <a:pt x="68" y="3"/>
                    <a:pt x="70" y="10"/>
                    <a:pt x="65" y="20"/>
                  </a:cubicBezTo>
                  <a:cubicBezTo>
                    <a:pt x="61" y="27"/>
                    <a:pt x="49" y="23"/>
                    <a:pt x="41" y="24"/>
                  </a:cubicBezTo>
                  <a:cubicBezTo>
                    <a:pt x="36" y="38"/>
                    <a:pt x="41" y="34"/>
                    <a:pt x="31" y="40"/>
                  </a:cubicBezTo>
                  <a:cubicBezTo>
                    <a:pt x="23" y="39"/>
                    <a:pt x="15" y="39"/>
                    <a:pt x="7" y="38"/>
                  </a:cubicBezTo>
                  <a:cubicBezTo>
                    <a:pt x="5" y="38"/>
                    <a:pt x="0" y="38"/>
                    <a:pt x="1" y="36"/>
                  </a:cubicBezTo>
                  <a:cubicBezTo>
                    <a:pt x="7" y="26"/>
                    <a:pt x="23" y="23"/>
                    <a:pt x="33" y="20"/>
                  </a:cubicBezTo>
                  <a:cubicBezTo>
                    <a:pt x="39" y="11"/>
                    <a:pt x="51" y="8"/>
                    <a:pt x="59"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04" name="Freeform 108"/>
            <p:cNvSpPr>
              <a:spLocks/>
            </p:cNvSpPr>
            <p:nvPr/>
          </p:nvSpPr>
          <p:spPr bwMode="invGray">
            <a:xfrm>
              <a:off x="2955" y="1997"/>
              <a:ext cx="19" cy="22"/>
            </a:xfrm>
            <a:custGeom>
              <a:avLst/>
              <a:gdLst/>
              <a:ahLst/>
              <a:cxnLst>
                <a:cxn ang="0">
                  <a:pos x="18" y="0"/>
                </a:cxn>
                <a:cxn ang="0">
                  <a:pos x="0" y="18"/>
                </a:cxn>
                <a:cxn ang="0">
                  <a:pos x="18" y="26"/>
                </a:cxn>
                <a:cxn ang="0">
                  <a:pos x="18" y="0"/>
                </a:cxn>
              </a:cxnLst>
              <a:rect l="0" t="0" r="r" b="b"/>
              <a:pathLst>
                <a:path w="26" h="29">
                  <a:moveTo>
                    <a:pt x="18" y="0"/>
                  </a:moveTo>
                  <a:cubicBezTo>
                    <a:pt x="9" y="6"/>
                    <a:pt x="4" y="7"/>
                    <a:pt x="0" y="18"/>
                  </a:cubicBezTo>
                  <a:cubicBezTo>
                    <a:pt x="7" y="25"/>
                    <a:pt x="9" y="29"/>
                    <a:pt x="18" y="26"/>
                  </a:cubicBezTo>
                  <a:cubicBezTo>
                    <a:pt x="22" y="14"/>
                    <a:pt x="26" y="12"/>
                    <a:pt x="18"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05" name="Freeform 109"/>
            <p:cNvSpPr>
              <a:spLocks/>
            </p:cNvSpPr>
            <p:nvPr/>
          </p:nvSpPr>
          <p:spPr bwMode="invGray">
            <a:xfrm>
              <a:off x="2979" y="1996"/>
              <a:ext cx="37" cy="27"/>
            </a:xfrm>
            <a:custGeom>
              <a:avLst/>
              <a:gdLst/>
              <a:ahLst/>
              <a:cxnLst>
                <a:cxn ang="0">
                  <a:pos x="14" y="6"/>
                </a:cxn>
                <a:cxn ang="0">
                  <a:pos x="0" y="18"/>
                </a:cxn>
                <a:cxn ang="0">
                  <a:pos x="6" y="32"/>
                </a:cxn>
                <a:cxn ang="0">
                  <a:pos x="18" y="36"/>
                </a:cxn>
                <a:cxn ang="0">
                  <a:pos x="40" y="26"/>
                </a:cxn>
                <a:cxn ang="0">
                  <a:pos x="14" y="6"/>
                </a:cxn>
              </a:cxnLst>
              <a:rect l="0" t="0" r="r" b="b"/>
              <a:pathLst>
                <a:path w="49" h="36">
                  <a:moveTo>
                    <a:pt x="14" y="6"/>
                  </a:moveTo>
                  <a:cubicBezTo>
                    <a:pt x="11" y="14"/>
                    <a:pt x="7" y="13"/>
                    <a:pt x="0" y="18"/>
                  </a:cubicBezTo>
                  <a:cubicBezTo>
                    <a:pt x="1" y="22"/>
                    <a:pt x="2" y="29"/>
                    <a:pt x="6" y="32"/>
                  </a:cubicBezTo>
                  <a:cubicBezTo>
                    <a:pt x="10" y="34"/>
                    <a:pt x="18" y="36"/>
                    <a:pt x="18" y="36"/>
                  </a:cubicBezTo>
                  <a:cubicBezTo>
                    <a:pt x="24" y="27"/>
                    <a:pt x="30" y="28"/>
                    <a:pt x="40" y="26"/>
                  </a:cubicBezTo>
                  <a:cubicBezTo>
                    <a:pt x="49" y="0"/>
                    <a:pt x="26" y="18"/>
                    <a:pt x="14" y="6"/>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06" name="Freeform 110"/>
            <p:cNvSpPr>
              <a:spLocks/>
            </p:cNvSpPr>
            <p:nvPr/>
          </p:nvSpPr>
          <p:spPr bwMode="invGray">
            <a:xfrm>
              <a:off x="3040" y="1987"/>
              <a:ext cx="20" cy="16"/>
            </a:xfrm>
            <a:custGeom>
              <a:avLst/>
              <a:gdLst/>
              <a:ahLst/>
              <a:cxnLst>
                <a:cxn ang="0">
                  <a:pos x="11" y="0"/>
                </a:cxn>
                <a:cxn ang="0">
                  <a:pos x="3" y="12"/>
                </a:cxn>
                <a:cxn ang="0">
                  <a:pos x="19" y="22"/>
                </a:cxn>
                <a:cxn ang="0">
                  <a:pos x="11" y="0"/>
                </a:cxn>
              </a:cxnLst>
              <a:rect l="0" t="0" r="r" b="b"/>
              <a:pathLst>
                <a:path w="27" h="22">
                  <a:moveTo>
                    <a:pt x="11" y="0"/>
                  </a:moveTo>
                  <a:cubicBezTo>
                    <a:pt x="8" y="4"/>
                    <a:pt x="0" y="8"/>
                    <a:pt x="3" y="12"/>
                  </a:cubicBezTo>
                  <a:cubicBezTo>
                    <a:pt x="6" y="17"/>
                    <a:pt x="19" y="22"/>
                    <a:pt x="19" y="22"/>
                  </a:cubicBezTo>
                  <a:cubicBezTo>
                    <a:pt x="27" y="10"/>
                    <a:pt x="15" y="11"/>
                    <a:pt x="11"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07" name="Freeform 111"/>
            <p:cNvSpPr>
              <a:spLocks/>
            </p:cNvSpPr>
            <p:nvPr/>
          </p:nvSpPr>
          <p:spPr bwMode="invGray">
            <a:xfrm>
              <a:off x="3022" y="2005"/>
              <a:ext cx="15" cy="13"/>
            </a:xfrm>
            <a:custGeom>
              <a:avLst/>
              <a:gdLst/>
              <a:ahLst/>
              <a:cxnLst>
                <a:cxn ang="0">
                  <a:pos x="11" y="0"/>
                </a:cxn>
                <a:cxn ang="0">
                  <a:pos x="9" y="18"/>
                </a:cxn>
                <a:cxn ang="0">
                  <a:pos x="11" y="0"/>
                </a:cxn>
              </a:cxnLst>
              <a:rect l="0" t="0" r="r" b="b"/>
              <a:pathLst>
                <a:path w="20" h="18">
                  <a:moveTo>
                    <a:pt x="11" y="0"/>
                  </a:moveTo>
                  <a:cubicBezTo>
                    <a:pt x="1" y="14"/>
                    <a:pt x="0" y="9"/>
                    <a:pt x="9" y="18"/>
                  </a:cubicBezTo>
                  <a:cubicBezTo>
                    <a:pt x="20" y="14"/>
                    <a:pt x="16" y="18"/>
                    <a:pt x="11"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08" name="Freeform 112"/>
            <p:cNvSpPr>
              <a:spLocks/>
            </p:cNvSpPr>
            <p:nvPr/>
          </p:nvSpPr>
          <p:spPr bwMode="invGray">
            <a:xfrm>
              <a:off x="4162" y="2021"/>
              <a:ext cx="18" cy="33"/>
            </a:xfrm>
            <a:custGeom>
              <a:avLst/>
              <a:gdLst/>
              <a:ahLst/>
              <a:cxnLst>
                <a:cxn ang="0">
                  <a:pos x="24" y="0"/>
                </a:cxn>
                <a:cxn ang="0">
                  <a:pos x="8" y="16"/>
                </a:cxn>
                <a:cxn ang="0">
                  <a:pos x="0" y="34"/>
                </a:cxn>
                <a:cxn ang="0">
                  <a:pos x="16" y="40"/>
                </a:cxn>
                <a:cxn ang="0">
                  <a:pos x="24" y="0"/>
                </a:cxn>
              </a:cxnLst>
              <a:rect l="0" t="0" r="r" b="b"/>
              <a:pathLst>
                <a:path w="24" h="44">
                  <a:moveTo>
                    <a:pt x="24" y="0"/>
                  </a:moveTo>
                  <a:cubicBezTo>
                    <a:pt x="19" y="7"/>
                    <a:pt x="15" y="11"/>
                    <a:pt x="8" y="16"/>
                  </a:cubicBezTo>
                  <a:cubicBezTo>
                    <a:pt x="4" y="21"/>
                    <a:pt x="0" y="34"/>
                    <a:pt x="0" y="34"/>
                  </a:cubicBezTo>
                  <a:cubicBezTo>
                    <a:pt x="3" y="44"/>
                    <a:pt x="7" y="42"/>
                    <a:pt x="16" y="40"/>
                  </a:cubicBezTo>
                  <a:cubicBezTo>
                    <a:pt x="20" y="27"/>
                    <a:pt x="24" y="14"/>
                    <a:pt x="24"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09" name="Freeform 113"/>
            <p:cNvSpPr>
              <a:spLocks/>
            </p:cNvSpPr>
            <p:nvPr/>
          </p:nvSpPr>
          <p:spPr bwMode="invGray">
            <a:xfrm>
              <a:off x="3278" y="3473"/>
              <a:ext cx="31" cy="18"/>
            </a:xfrm>
            <a:custGeom>
              <a:avLst/>
              <a:gdLst/>
              <a:ahLst/>
              <a:cxnLst>
                <a:cxn ang="0">
                  <a:pos x="30" y="0"/>
                </a:cxn>
                <a:cxn ang="0">
                  <a:pos x="26" y="24"/>
                </a:cxn>
                <a:cxn ang="0">
                  <a:pos x="30" y="0"/>
                </a:cxn>
              </a:cxnLst>
              <a:rect l="0" t="0" r="r" b="b"/>
              <a:pathLst>
                <a:path w="41" h="24">
                  <a:moveTo>
                    <a:pt x="30" y="0"/>
                  </a:moveTo>
                  <a:cubicBezTo>
                    <a:pt x="4" y="4"/>
                    <a:pt x="0" y="17"/>
                    <a:pt x="26" y="24"/>
                  </a:cubicBezTo>
                  <a:cubicBezTo>
                    <a:pt x="41" y="19"/>
                    <a:pt x="38" y="10"/>
                    <a:pt x="30"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10" name="Freeform 114"/>
            <p:cNvSpPr>
              <a:spLocks/>
            </p:cNvSpPr>
            <p:nvPr/>
          </p:nvSpPr>
          <p:spPr bwMode="invGray">
            <a:xfrm>
              <a:off x="3318" y="3466"/>
              <a:ext cx="10" cy="15"/>
            </a:xfrm>
            <a:custGeom>
              <a:avLst/>
              <a:gdLst/>
              <a:ahLst/>
              <a:cxnLst>
                <a:cxn ang="0">
                  <a:pos x="10" y="5"/>
                </a:cxn>
                <a:cxn ang="0">
                  <a:pos x="1" y="11"/>
                </a:cxn>
                <a:cxn ang="0">
                  <a:pos x="9" y="20"/>
                </a:cxn>
                <a:cxn ang="0">
                  <a:pos x="10" y="5"/>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11" name="Freeform 115"/>
            <p:cNvSpPr>
              <a:spLocks/>
            </p:cNvSpPr>
            <p:nvPr/>
          </p:nvSpPr>
          <p:spPr bwMode="invGray">
            <a:xfrm>
              <a:off x="3251" y="3312"/>
              <a:ext cx="9" cy="15"/>
            </a:xfrm>
            <a:custGeom>
              <a:avLst/>
              <a:gdLst/>
              <a:ahLst/>
              <a:cxnLst>
                <a:cxn ang="0">
                  <a:pos x="10" y="5"/>
                </a:cxn>
                <a:cxn ang="0">
                  <a:pos x="1" y="11"/>
                </a:cxn>
                <a:cxn ang="0">
                  <a:pos x="9" y="20"/>
                </a:cxn>
                <a:cxn ang="0">
                  <a:pos x="10" y="5"/>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12" name="Freeform 116"/>
            <p:cNvSpPr>
              <a:spLocks/>
            </p:cNvSpPr>
            <p:nvPr/>
          </p:nvSpPr>
          <p:spPr bwMode="invGray">
            <a:xfrm>
              <a:off x="3311" y="3239"/>
              <a:ext cx="11" cy="19"/>
            </a:xfrm>
            <a:custGeom>
              <a:avLst/>
              <a:gdLst/>
              <a:ahLst/>
              <a:cxnLst>
                <a:cxn ang="0">
                  <a:pos x="6" y="0"/>
                </a:cxn>
                <a:cxn ang="0">
                  <a:pos x="0" y="13"/>
                </a:cxn>
                <a:cxn ang="0">
                  <a:pos x="12" y="24"/>
                </a:cxn>
                <a:cxn ang="0">
                  <a:pos x="6" y="0"/>
                </a:cxn>
              </a:cxnLst>
              <a:rect l="0" t="0" r="r" b="b"/>
              <a:pathLst>
                <a:path w="14" h="25">
                  <a:moveTo>
                    <a:pt x="6" y="0"/>
                  </a:moveTo>
                  <a:cubicBezTo>
                    <a:pt x="4" y="5"/>
                    <a:pt x="3" y="9"/>
                    <a:pt x="0" y="13"/>
                  </a:cubicBezTo>
                  <a:cubicBezTo>
                    <a:pt x="1" y="24"/>
                    <a:pt x="1" y="25"/>
                    <a:pt x="12" y="24"/>
                  </a:cubicBezTo>
                  <a:cubicBezTo>
                    <a:pt x="14" y="12"/>
                    <a:pt x="8" y="10"/>
                    <a:pt x="6"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13" name="Freeform 117"/>
            <p:cNvSpPr>
              <a:spLocks/>
            </p:cNvSpPr>
            <p:nvPr/>
          </p:nvSpPr>
          <p:spPr bwMode="invGray">
            <a:xfrm>
              <a:off x="3287" y="3238"/>
              <a:ext cx="11" cy="19"/>
            </a:xfrm>
            <a:custGeom>
              <a:avLst/>
              <a:gdLst/>
              <a:ahLst/>
              <a:cxnLst>
                <a:cxn ang="0">
                  <a:pos x="6" y="0"/>
                </a:cxn>
                <a:cxn ang="0">
                  <a:pos x="0" y="13"/>
                </a:cxn>
                <a:cxn ang="0">
                  <a:pos x="12" y="24"/>
                </a:cxn>
                <a:cxn ang="0">
                  <a:pos x="6" y="0"/>
                </a:cxn>
              </a:cxnLst>
              <a:rect l="0" t="0" r="r" b="b"/>
              <a:pathLst>
                <a:path w="14" h="25">
                  <a:moveTo>
                    <a:pt x="6" y="0"/>
                  </a:moveTo>
                  <a:cubicBezTo>
                    <a:pt x="4" y="5"/>
                    <a:pt x="3" y="9"/>
                    <a:pt x="0" y="13"/>
                  </a:cubicBezTo>
                  <a:cubicBezTo>
                    <a:pt x="1" y="24"/>
                    <a:pt x="1" y="25"/>
                    <a:pt x="12" y="24"/>
                  </a:cubicBezTo>
                  <a:cubicBezTo>
                    <a:pt x="14" y="12"/>
                    <a:pt x="8" y="10"/>
                    <a:pt x="6"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14" name="Freeform 118"/>
            <p:cNvSpPr>
              <a:spLocks/>
            </p:cNvSpPr>
            <p:nvPr/>
          </p:nvSpPr>
          <p:spPr bwMode="invGray">
            <a:xfrm>
              <a:off x="3276" y="3260"/>
              <a:ext cx="10" cy="15"/>
            </a:xfrm>
            <a:custGeom>
              <a:avLst/>
              <a:gdLst/>
              <a:ahLst/>
              <a:cxnLst>
                <a:cxn ang="0">
                  <a:pos x="10" y="5"/>
                </a:cxn>
                <a:cxn ang="0">
                  <a:pos x="1" y="11"/>
                </a:cxn>
                <a:cxn ang="0">
                  <a:pos x="9" y="20"/>
                </a:cxn>
                <a:cxn ang="0">
                  <a:pos x="10" y="5"/>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15" name="Freeform 119"/>
            <p:cNvSpPr>
              <a:spLocks/>
            </p:cNvSpPr>
            <p:nvPr/>
          </p:nvSpPr>
          <p:spPr bwMode="invGray">
            <a:xfrm>
              <a:off x="3251" y="3294"/>
              <a:ext cx="9" cy="15"/>
            </a:xfrm>
            <a:custGeom>
              <a:avLst/>
              <a:gdLst/>
              <a:ahLst/>
              <a:cxnLst>
                <a:cxn ang="0">
                  <a:pos x="10" y="5"/>
                </a:cxn>
                <a:cxn ang="0">
                  <a:pos x="1" y="11"/>
                </a:cxn>
                <a:cxn ang="0">
                  <a:pos x="9" y="20"/>
                </a:cxn>
                <a:cxn ang="0">
                  <a:pos x="10" y="5"/>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16" name="Freeform 120"/>
            <p:cNvSpPr>
              <a:spLocks/>
            </p:cNvSpPr>
            <p:nvPr/>
          </p:nvSpPr>
          <p:spPr bwMode="invGray">
            <a:xfrm>
              <a:off x="3270" y="3281"/>
              <a:ext cx="10" cy="15"/>
            </a:xfrm>
            <a:custGeom>
              <a:avLst/>
              <a:gdLst/>
              <a:ahLst/>
              <a:cxnLst>
                <a:cxn ang="0">
                  <a:pos x="10" y="5"/>
                </a:cxn>
                <a:cxn ang="0">
                  <a:pos x="1" y="11"/>
                </a:cxn>
                <a:cxn ang="0">
                  <a:pos x="9" y="20"/>
                </a:cxn>
                <a:cxn ang="0">
                  <a:pos x="10" y="5"/>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17" name="Freeform 121"/>
            <p:cNvSpPr>
              <a:spLocks/>
            </p:cNvSpPr>
            <p:nvPr/>
          </p:nvSpPr>
          <p:spPr bwMode="invGray">
            <a:xfrm>
              <a:off x="2537" y="2293"/>
              <a:ext cx="10" cy="15"/>
            </a:xfrm>
            <a:custGeom>
              <a:avLst/>
              <a:gdLst/>
              <a:ahLst/>
              <a:cxnLst>
                <a:cxn ang="0">
                  <a:pos x="10" y="5"/>
                </a:cxn>
                <a:cxn ang="0">
                  <a:pos x="1" y="11"/>
                </a:cxn>
                <a:cxn ang="0">
                  <a:pos x="9" y="20"/>
                </a:cxn>
                <a:cxn ang="0">
                  <a:pos x="10" y="5"/>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18" name="Freeform 122"/>
            <p:cNvSpPr>
              <a:spLocks/>
            </p:cNvSpPr>
            <p:nvPr/>
          </p:nvSpPr>
          <p:spPr bwMode="invGray">
            <a:xfrm>
              <a:off x="2476" y="2259"/>
              <a:ext cx="10" cy="15"/>
            </a:xfrm>
            <a:custGeom>
              <a:avLst/>
              <a:gdLst/>
              <a:ahLst/>
              <a:cxnLst>
                <a:cxn ang="0">
                  <a:pos x="10" y="5"/>
                </a:cxn>
                <a:cxn ang="0">
                  <a:pos x="1" y="11"/>
                </a:cxn>
                <a:cxn ang="0">
                  <a:pos x="9" y="20"/>
                </a:cxn>
                <a:cxn ang="0">
                  <a:pos x="10" y="5"/>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19" name="Freeform 123"/>
            <p:cNvSpPr>
              <a:spLocks/>
            </p:cNvSpPr>
            <p:nvPr/>
          </p:nvSpPr>
          <p:spPr bwMode="invGray">
            <a:xfrm>
              <a:off x="2238" y="2042"/>
              <a:ext cx="2060" cy="1644"/>
            </a:xfrm>
            <a:custGeom>
              <a:avLst/>
              <a:gdLst/>
              <a:ahLst/>
              <a:cxnLst>
                <a:cxn ang="0">
                  <a:pos x="452" y="653"/>
                </a:cxn>
                <a:cxn ang="0">
                  <a:pos x="333" y="595"/>
                </a:cxn>
                <a:cxn ang="0">
                  <a:pos x="158" y="645"/>
                </a:cxn>
                <a:cxn ang="0">
                  <a:pos x="46" y="759"/>
                </a:cxn>
                <a:cxn ang="0">
                  <a:pos x="12" y="941"/>
                </a:cxn>
                <a:cxn ang="0">
                  <a:pos x="146" y="1059"/>
                </a:cxn>
                <a:cxn ang="0">
                  <a:pos x="308" y="1041"/>
                </a:cxn>
                <a:cxn ang="0">
                  <a:pos x="396" y="1138"/>
                </a:cxn>
                <a:cxn ang="0">
                  <a:pos x="452" y="1447"/>
                </a:cxn>
                <a:cxn ang="0">
                  <a:pos x="497" y="1628"/>
                </a:cxn>
                <a:cxn ang="0">
                  <a:pos x="704" y="1574"/>
                </a:cxn>
                <a:cxn ang="0">
                  <a:pos x="817" y="1380"/>
                </a:cxn>
                <a:cxn ang="0">
                  <a:pos x="885" y="1153"/>
                </a:cxn>
                <a:cxn ang="0">
                  <a:pos x="998" y="999"/>
                </a:cxn>
                <a:cxn ang="0">
                  <a:pos x="796" y="856"/>
                </a:cxn>
                <a:cxn ang="0">
                  <a:pos x="817" y="819"/>
                </a:cxn>
                <a:cxn ang="0">
                  <a:pos x="1003" y="916"/>
                </a:cxn>
                <a:cxn ang="0">
                  <a:pos x="1098" y="792"/>
                </a:cxn>
                <a:cxn ang="0">
                  <a:pos x="1046" y="763"/>
                </a:cxn>
                <a:cxn ang="0">
                  <a:pos x="929" y="716"/>
                </a:cxn>
                <a:cxn ang="0">
                  <a:pos x="1141" y="761"/>
                </a:cxn>
                <a:cxn ang="0">
                  <a:pos x="1296" y="852"/>
                </a:cxn>
                <a:cxn ang="0">
                  <a:pos x="1373" y="1033"/>
                </a:cxn>
                <a:cxn ang="0">
                  <a:pos x="1608" y="847"/>
                </a:cxn>
                <a:cxn ang="0">
                  <a:pos x="1704" y="1030"/>
                </a:cxn>
                <a:cxn ang="0">
                  <a:pos x="1707" y="874"/>
                </a:cxn>
                <a:cxn ang="0">
                  <a:pos x="1759" y="800"/>
                </a:cxn>
                <a:cxn ang="0">
                  <a:pos x="1783" y="544"/>
                </a:cxn>
                <a:cxn ang="0">
                  <a:pos x="1824" y="528"/>
                </a:cxn>
                <a:cxn ang="0">
                  <a:pos x="1844" y="427"/>
                </a:cxn>
                <a:cxn ang="0">
                  <a:pos x="1805" y="226"/>
                </a:cxn>
                <a:cxn ang="0">
                  <a:pos x="1899" y="108"/>
                </a:cxn>
                <a:cxn ang="0">
                  <a:pos x="1947" y="209"/>
                </a:cxn>
                <a:cxn ang="0">
                  <a:pos x="1943" y="123"/>
                </a:cxn>
                <a:cxn ang="0">
                  <a:pos x="1975" y="51"/>
                </a:cxn>
                <a:cxn ang="0">
                  <a:pos x="2038" y="0"/>
                </a:cxn>
                <a:cxn ang="0">
                  <a:pos x="1820" y="63"/>
                </a:cxn>
                <a:cxn ang="0">
                  <a:pos x="1583" y="83"/>
                </a:cxn>
                <a:cxn ang="0">
                  <a:pos x="1349" y="30"/>
                </a:cxn>
                <a:cxn ang="0">
                  <a:pos x="1132" y="65"/>
                </a:cxn>
                <a:cxn ang="0">
                  <a:pos x="1040" y="170"/>
                </a:cxn>
                <a:cxn ang="0">
                  <a:pos x="926" y="137"/>
                </a:cxn>
                <a:cxn ang="0">
                  <a:pos x="758" y="183"/>
                </a:cxn>
                <a:cxn ang="0">
                  <a:pos x="667" y="140"/>
                </a:cxn>
                <a:cxn ang="0">
                  <a:pos x="364" y="248"/>
                </a:cxn>
                <a:cxn ang="0">
                  <a:pos x="535" y="213"/>
                </a:cxn>
                <a:cxn ang="0">
                  <a:pos x="638" y="276"/>
                </a:cxn>
                <a:cxn ang="0">
                  <a:pos x="443" y="357"/>
                </a:cxn>
                <a:cxn ang="0">
                  <a:pos x="275" y="416"/>
                </a:cxn>
                <a:cxn ang="0">
                  <a:pos x="167" y="537"/>
                </a:cxn>
                <a:cxn ang="0">
                  <a:pos x="283" y="552"/>
                </a:cxn>
                <a:cxn ang="0">
                  <a:pos x="381" y="573"/>
                </a:cxn>
                <a:cxn ang="0">
                  <a:pos x="493" y="590"/>
                </a:cxn>
                <a:cxn ang="0">
                  <a:pos x="487" y="512"/>
                </a:cxn>
                <a:cxn ang="0">
                  <a:pos x="592" y="548"/>
                </a:cxn>
                <a:cxn ang="0">
                  <a:pos x="686" y="470"/>
                </a:cxn>
                <a:cxn ang="0">
                  <a:pos x="772" y="480"/>
                </a:cxn>
                <a:cxn ang="0">
                  <a:pos x="639" y="598"/>
                </a:cxn>
              </a:cxnLst>
              <a:rect l="0" t="0" r="r" b="b"/>
              <a:pathLst>
                <a:path w="2060" h="1644">
                  <a:moveTo>
                    <a:pt x="697" y="677"/>
                  </a:moveTo>
                  <a:cubicBezTo>
                    <a:pt x="659" y="675"/>
                    <a:pt x="652" y="669"/>
                    <a:pt x="618" y="667"/>
                  </a:cubicBezTo>
                  <a:cubicBezTo>
                    <a:pt x="607" y="666"/>
                    <a:pt x="594" y="661"/>
                    <a:pt x="582" y="658"/>
                  </a:cubicBezTo>
                  <a:cubicBezTo>
                    <a:pt x="577" y="655"/>
                    <a:pt x="568" y="650"/>
                    <a:pt x="568" y="650"/>
                  </a:cubicBezTo>
                  <a:cubicBezTo>
                    <a:pt x="551" y="652"/>
                    <a:pt x="557" y="655"/>
                    <a:pt x="546" y="658"/>
                  </a:cubicBezTo>
                  <a:cubicBezTo>
                    <a:pt x="540" y="667"/>
                    <a:pt x="542" y="669"/>
                    <a:pt x="546" y="677"/>
                  </a:cubicBezTo>
                  <a:cubicBezTo>
                    <a:pt x="548" y="680"/>
                    <a:pt x="550" y="686"/>
                    <a:pt x="550" y="686"/>
                  </a:cubicBezTo>
                  <a:cubicBezTo>
                    <a:pt x="526" y="694"/>
                    <a:pt x="506" y="678"/>
                    <a:pt x="488" y="670"/>
                  </a:cubicBezTo>
                  <a:cubicBezTo>
                    <a:pt x="481" y="653"/>
                    <a:pt x="472" y="655"/>
                    <a:pt x="452" y="653"/>
                  </a:cubicBezTo>
                  <a:cubicBezTo>
                    <a:pt x="446" y="648"/>
                    <a:pt x="444" y="648"/>
                    <a:pt x="437" y="650"/>
                  </a:cubicBezTo>
                  <a:cubicBezTo>
                    <a:pt x="427" y="647"/>
                    <a:pt x="433" y="648"/>
                    <a:pt x="423" y="642"/>
                  </a:cubicBezTo>
                  <a:cubicBezTo>
                    <a:pt x="421" y="641"/>
                    <a:pt x="418" y="639"/>
                    <a:pt x="418" y="639"/>
                  </a:cubicBezTo>
                  <a:cubicBezTo>
                    <a:pt x="416" y="638"/>
                    <a:pt x="413" y="633"/>
                    <a:pt x="413" y="630"/>
                  </a:cubicBezTo>
                  <a:cubicBezTo>
                    <a:pt x="415" y="625"/>
                    <a:pt x="418" y="616"/>
                    <a:pt x="418" y="616"/>
                  </a:cubicBezTo>
                  <a:cubicBezTo>
                    <a:pt x="416" y="592"/>
                    <a:pt x="421" y="588"/>
                    <a:pt x="398" y="591"/>
                  </a:cubicBezTo>
                  <a:cubicBezTo>
                    <a:pt x="390" y="598"/>
                    <a:pt x="390" y="595"/>
                    <a:pt x="381" y="592"/>
                  </a:cubicBezTo>
                  <a:cubicBezTo>
                    <a:pt x="370" y="592"/>
                    <a:pt x="361" y="595"/>
                    <a:pt x="348" y="597"/>
                  </a:cubicBezTo>
                  <a:cubicBezTo>
                    <a:pt x="344" y="595"/>
                    <a:pt x="337" y="597"/>
                    <a:pt x="333" y="595"/>
                  </a:cubicBezTo>
                  <a:cubicBezTo>
                    <a:pt x="331" y="594"/>
                    <a:pt x="330" y="592"/>
                    <a:pt x="328" y="592"/>
                  </a:cubicBezTo>
                  <a:cubicBezTo>
                    <a:pt x="314" y="591"/>
                    <a:pt x="296" y="597"/>
                    <a:pt x="283" y="602"/>
                  </a:cubicBezTo>
                  <a:cubicBezTo>
                    <a:pt x="276" y="603"/>
                    <a:pt x="268" y="606"/>
                    <a:pt x="260" y="608"/>
                  </a:cubicBezTo>
                  <a:cubicBezTo>
                    <a:pt x="255" y="609"/>
                    <a:pt x="246" y="613"/>
                    <a:pt x="246" y="613"/>
                  </a:cubicBezTo>
                  <a:cubicBezTo>
                    <a:pt x="228" y="611"/>
                    <a:pt x="209" y="609"/>
                    <a:pt x="189" y="611"/>
                  </a:cubicBezTo>
                  <a:cubicBezTo>
                    <a:pt x="184" y="613"/>
                    <a:pt x="180" y="614"/>
                    <a:pt x="175" y="617"/>
                  </a:cubicBezTo>
                  <a:cubicBezTo>
                    <a:pt x="173" y="619"/>
                    <a:pt x="173" y="620"/>
                    <a:pt x="173" y="622"/>
                  </a:cubicBezTo>
                  <a:cubicBezTo>
                    <a:pt x="172" y="623"/>
                    <a:pt x="169" y="623"/>
                    <a:pt x="169" y="625"/>
                  </a:cubicBezTo>
                  <a:cubicBezTo>
                    <a:pt x="163" y="634"/>
                    <a:pt x="167" y="641"/>
                    <a:pt x="158" y="645"/>
                  </a:cubicBezTo>
                  <a:cubicBezTo>
                    <a:pt x="153" y="648"/>
                    <a:pt x="149" y="652"/>
                    <a:pt x="144" y="655"/>
                  </a:cubicBezTo>
                  <a:cubicBezTo>
                    <a:pt x="141" y="656"/>
                    <a:pt x="135" y="659"/>
                    <a:pt x="135" y="659"/>
                  </a:cubicBezTo>
                  <a:cubicBezTo>
                    <a:pt x="133" y="664"/>
                    <a:pt x="130" y="666"/>
                    <a:pt x="130" y="669"/>
                  </a:cubicBezTo>
                  <a:cubicBezTo>
                    <a:pt x="128" y="677"/>
                    <a:pt x="132" y="691"/>
                    <a:pt x="124" y="698"/>
                  </a:cubicBezTo>
                  <a:cubicBezTo>
                    <a:pt x="118" y="703"/>
                    <a:pt x="108" y="709"/>
                    <a:pt x="101" y="711"/>
                  </a:cubicBezTo>
                  <a:cubicBezTo>
                    <a:pt x="101" y="711"/>
                    <a:pt x="90" y="716"/>
                    <a:pt x="87" y="716"/>
                  </a:cubicBezTo>
                  <a:cubicBezTo>
                    <a:pt x="85" y="717"/>
                    <a:pt x="82" y="717"/>
                    <a:pt x="82" y="717"/>
                  </a:cubicBezTo>
                  <a:cubicBezTo>
                    <a:pt x="76" y="725"/>
                    <a:pt x="68" y="733"/>
                    <a:pt x="60" y="738"/>
                  </a:cubicBezTo>
                  <a:cubicBezTo>
                    <a:pt x="56" y="745"/>
                    <a:pt x="53" y="755"/>
                    <a:pt x="46" y="759"/>
                  </a:cubicBezTo>
                  <a:cubicBezTo>
                    <a:pt x="43" y="764"/>
                    <a:pt x="37" y="767"/>
                    <a:pt x="31" y="773"/>
                  </a:cubicBezTo>
                  <a:cubicBezTo>
                    <a:pt x="26" y="780"/>
                    <a:pt x="25" y="789"/>
                    <a:pt x="23" y="797"/>
                  </a:cubicBezTo>
                  <a:cubicBezTo>
                    <a:pt x="20" y="803"/>
                    <a:pt x="19" y="809"/>
                    <a:pt x="17" y="816"/>
                  </a:cubicBezTo>
                  <a:cubicBezTo>
                    <a:pt x="15" y="817"/>
                    <a:pt x="14" y="824"/>
                    <a:pt x="14" y="824"/>
                  </a:cubicBezTo>
                  <a:cubicBezTo>
                    <a:pt x="15" y="831"/>
                    <a:pt x="26" y="842"/>
                    <a:pt x="26" y="842"/>
                  </a:cubicBezTo>
                  <a:cubicBezTo>
                    <a:pt x="26" y="847"/>
                    <a:pt x="17" y="855"/>
                    <a:pt x="17" y="855"/>
                  </a:cubicBezTo>
                  <a:cubicBezTo>
                    <a:pt x="14" y="863"/>
                    <a:pt x="17" y="867"/>
                    <a:pt x="25" y="870"/>
                  </a:cubicBezTo>
                  <a:cubicBezTo>
                    <a:pt x="28" y="884"/>
                    <a:pt x="17" y="902"/>
                    <a:pt x="6" y="909"/>
                  </a:cubicBezTo>
                  <a:cubicBezTo>
                    <a:pt x="0" y="927"/>
                    <a:pt x="5" y="927"/>
                    <a:pt x="12" y="941"/>
                  </a:cubicBezTo>
                  <a:cubicBezTo>
                    <a:pt x="23" y="963"/>
                    <a:pt x="29" y="969"/>
                    <a:pt x="53" y="977"/>
                  </a:cubicBezTo>
                  <a:cubicBezTo>
                    <a:pt x="60" y="986"/>
                    <a:pt x="56" y="983"/>
                    <a:pt x="63" y="989"/>
                  </a:cubicBezTo>
                  <a:cubicBezTo>
                    <a:pt x="62" y="994"/>
                    <a:pt x="59" y="997"/>
                    <a:pt x="59" y="1002"/>
                  </a:cubicBezTo>
                  <a:cubicBezTo>
                    <a:pt x="57" y="1009"/>
                    <a:pt x="70" y="1020"/>
                    <a:pt x="74" y="1027"/>
                  </a:cubicBezTo>
                  <a:cubicBezTo>
                    <a:pt x="77" y="1031"/>
                    <a:pt x="91" y="1036"/>
                    <a:pt x="91" y="1036"/>
                  </a:cubicBezTo>
                  <a:cubicBezTo>
                    <a:pt x="94" y="1036"/>
                    <a:pt x="96" y="1036"/>
                    <a:pt x="98" y="1034"/>
                  </a:cubicBezTo>
                  <a:cubicBezTo>
                    <a:pt x="99" y="1034"/>
                    <a:pt x="98" y="1031"/>
                    <a:pt x="99" y="1030"/>
                  </a:cubicBezTo>
                  <a:cubicBezTo>
                    <a:pt x="101" y="1030"/>
                    <a:pt x="107" y="1038"/>
                    <a:pt x="108" y="1038"/>
                  </a:cubicBezTo>
                  <a:cubicBezTo>
                    <a:pt x="119" y="1047"/>
                    <a:pt x="133" y="1055"/>
                    <a:pt x="146" y="1059"/>
                  </a:cubicBezTo>
                  <a:cubicBezTo>
                    <a:pt x="149" y="1067"/>
                    <a:pt x="152" y="1066"/>
                    <a:pt x="159" y="1064"/>
                  </a:cubicBezTo>
                  <a:cubicBezTo>
                    <a:pt x="163" y="1061"/>
                    <a:pt x="166" y="1059"/>
                    <a:pt x="169" y="1058"/>
                  </a:cubicBezTo>
                  <a:cubicBezTo>
                    <a:pt x="172" y="1056"/>
                    <a:pt x="178" y="1055"/>
                    <a:pt x="178" y="1055"/>
                  </a:cubicBezTo>
                  <a:cubicBezTo>
                    <a:pt x="192" y="1059"/>
                    <a:pt x="209" y="1061"/>
                    <a:pt x="224" y="1063"/>
                  </a:cubicBezTo>
                  <a:cubicBezTo>
                    <a:pt x="231" y="1067"/>
                    <a:pt x="229" y="1070"/>
                    <a:pt x="238" y="1069"/>
                  </a:cubicBezTo>
                  <a:cubicBezTo>
                    <a:pt x="238" y="1063"/>
                    <a:pt x="238" y="1056"/>
                    <a:pt x="238" y="1050"/>
                  </a:cubicBezTo>
                  <a:cubicBezTo>
                    <a:pt x="241" y="1041"/>
                    <a:pt x="257" y="1059"/>
                    <a:pt x="260" y="1061"/>
                  </a:cubicBezTo>
                  <a:cubicBezTo>
                    <a:pt x="266" y="1050"/>
                    <a:pt x="279" y="1052"/>
                    <a:pt x="291" y="1050"/>
                  </a:cubicBezTo>
                  <a:cubicBezTo>
                    <a:pt x="297" y="1049"/>
                    <a:pt x="302" y="1044"/>
                    <a:pt x="308" y="1041"/>
                  </a:cubicBezTo>
                  <a:cubicBezTo>
                    <a:pt x="319" y="1042"/>
                    <a:pt x="330" y="1045"/>
                    <a:pt x="341" y="1049"/>
                  </a:cubicBezTo>
                  <a:cubicBezTo>
                    <a:pt x="342" y="1050"/>
                    <a:pt x="344" y="1055"/>
                    <a:pt x="344" y="1058"/>
                  </a:cubicBezTo>
                  <a:cubicBezTo>
                    <a:pt x="344" y="1061"/>
                    <a:pt x="342" y="1067"/>
                    <a:pt x="342" y="1067"/>
                  </a:cubicBezTo>
                  <a:cubicBezTo>
                    <a:pt x="347" y="1070"/>
                    <a:pt x="355" y="1072"/>
                    <a:pt x="361" y="1075"/>
                  </a:cubicBezTo>
                  <a:cubicBezTo>
                    <a:pt x="362" y="1075"/>
                    <a:pt x="365" y="1077"/>
                    <a:pt x="365" y="1077"/>
                  </a:cubicBezTo>
                  <a:cubicBezTo>
                    <a:pt x="375" y="1074"/>
                    <a:pt x="384" y="1074"/>
                    <a:pt x="393" y="1080"/>
                  </a:cubicBezTo>
                  <a:cubicBezTo>
                    <a:pt x="396" y="1083"/>
                    <a:pt x="398" y="1088"/>
                    <a:pt x="401" y="1092"/>
                  </a:cubicBezTo>
                  <a:cubicBezTo>
                    <a:pt x="404" y="1095"/>
                    <a:pt x="407" y="1102"/>
                    <a:pt x="407" y="1102"/>
                  </a:cubicBezTo>
                  <a:cubicBezTo>
                    <a:pt x="404" y="1114"/>
                    <a:pt x="399" y="1127"/>
                    <a:pt x="396" y="1138"/>
                  </a:cubicBezTo>
                  <a:cubicBezTo>
                    <a:pt x="393" y="1147"/>
                    <a:pt x="395" y="1141"/>
                    <a:pt x="389" y="1152"/>
                  </a:cubicBezTo>
                  <a:cubicBezTo>
                    <a:pt x="387" y="1153"/>
                    <a:pt x="385" y="1156"/>
                    <a:pt x="385" y="1156"/>
                  </a:cubicBezTo>
                  <a:cubicBezTo>
                    <a:pt x="389" y="1185"/>
                    <a:pt x="396" y="1180"/>
                    <a:pt x="410" y="1197"/>
                  </a:cubicBezTo>
                  <a:cubicBezTo>
                    <a:pt x="427" y="1219"/>
                    <a:pt x="440" y="1239"/>
                    <a:pt x="447" y="1266"/>
                  </a:cubicBezTo>
                  <a:cubicBezTo>
                    <a:pt x="446" y="1280"/>
                    <a:pt x="452" y="1314"/>
                    <a:pt x="435" y="1325"/>
                  </a:cubicBezTo>
                  <a:cubicBezTo>
                    <a:pt x="427" y="1347"/>
                    <a:pt x="433" y="1325"/>
                    <a:pt x="430" y="1367"/>
                  </a:cubicBezTo>
                  <a:cubicBezTo>
                    <a:pt x="429" y="1377"/>
                    <a:pt x="421" y="1381"/>
                    <a:pt x="418" y="1391"/>
                  </a:cubicBezTo>
                  <a:cubicBezTo>
                    <a:pt x="421" y="1413"/>
                    <a:pt x="430" y="1422"/>
                    <a:pt x="446" y="1438"/>
                  </a:cubicBezTo>
                  <a:cubicBezTo>
                    <a:pt x="449" y="1441"/>
                    <a:pt x="450" y="1442"/>
                    <a:pt x="452" y="1447"/>
                  </a:cubicBezTo>
                  <a:cubicBezTo>
                    <a:pt x="454" y="1450"/>
                    <a:pt x="455" y="1456"/>
                    <a:pt x="455" y="1456"/>
                  </a:cubicBezTo>
                  <a:cubicBezTo>
                    <a:pt x="457" y="1475"/>
                    <a:pt x="458" y="1488"/>
                    <a:pt x="460" y="1505"/>
                  </a:cubicBezTo>
                  <a:cubicBezTo>
                    <a:pt x="461" y="1514"/>
                    <a:pt x="461" y="1511"/>
                    <a:pt x="464" y="1522"/>
                  </a:cubicBezTo>
                  <a:cubicBezTo>
                    <a:pt x="466" y="1524"/>
                    <a:pt x="466" y="1527"/>
                    <a:pt x="466" y="1527"/>
                  </a:cubicBezTo>
                  <a:cubicBezTo>
                    <a:pt x="468" y="1542"/>
                    <a:pt x="469" y="1552"/>
                    <a:pt x="481" y="1561"/>
                  </a:cubicBezTo>
                  <a:cubicBezTo>
                    <a:pt x="485" y="1566"/>
                    <a:pt x="488" y="1569"/>
                    <a:pt x="494" y="1572"/>
                  </a:cubicBezTo>
                  <a:cubicBezTo>
                    <a:pt x="497" y="1585"/>
                    <a:pt x="503" y="1597"/>
                    <a:pt x="506" y="1610"/>
                  </a:cubicBezTo>
                  <a:cubicBezTo>
                    <a:pt x="506" y="1614"/>
                    <a:pt x="508" y="1619"/>
                    <a:pt x="505" y="1622"/>
                  </a:cubicBezTo>
                  <a:cubicBezTo>
                    <a:pt x="503" y="1625"/>
                    <a:pt x="497" y="1628"/>
                    <a:pt x="497" y="1628"/>
                  </a:cubicBezTo>
                  <a:cubicBezTo>
                    <a:pt x="488" y="1642"/>
                    <a:pt x="509" y="1644"/>
                    <a:pt x="517" y="1644"/>
                  </a:cubicBezTo>
                  <a:cubicBezTo>
                    <a:pt x="539" y="1639"/>
                    <a:pt x="557" y="1635"/>
                    <a:pt x="579" y="1633"/>
                  </a:cubicBezTo>
                  <a:cubicBezTo>
                    <a:pt x="598" y="1630"/>
                    <a:pt x="613" y="1627"/>
                    <a:pt x="632" y="1624"/>
                  </a:cubicBezTo>
                  <a:cubicBezTo>
                    <a:pt x="635" y="1624"/>
                    <a:pt x="638" y="1622"/>
                    <a:pt x="641" y="1621"/>
                  </a:cubicBezTo>
                  <a:cubicBezTo>
                    <a:pt x="642" y="1621"/>
                    <a:pt x="644" y="1619"/>
                    <a:pt x="646" y="1617"/>
                  </a:cubicBezTo>
                  <a:cubicBezTo>
                    <a:pt x="649" y="1617"/>
                    <a:pt x="655" y="1616"/>
                    <a:pt x="655" y="1616"/>
                  </a:cubicBezTo>
                  <a:cubicBezTo>
                    <a:pt x="659" y="1610"/>
                    <a:pt x="664" y="1603"/>
                    <a:pt x="670" y="1600"/>
                  </a:cubicBezTo>
                  <a:cubicBezTo>
                    <a:pt x="675" y="1594"/>
                    <a:pt x="678" y="1591"/>
                    <a:pt x="683" y="1588"/>
                  </a:cubicBezTo>
                  <a:cubicBezTo>
                    <a:pt x="687" y="1581"/>
                    <a:pt x="697" y="1577"/>
                    <a:pt x="704" y="1574"/>
                  </a:cubicBezTo>
                  <a:cubicBezTo>
                    <a:pt x="715" y="1563"/>
                    <a:pt x="726" y="1550"/>
                    <a:pt x="731" y="1535"/>
                  </a:cubicBezTo>
                  <a:cubicBezTo>
                    <a:pt x="731" y="1531"/>
                    <a:pt x="729" y="1528"/>
                    <a:pt x="729" y="1525"/>
                  </a:cubicBezTo>
                  <a:cubicBezTo>
                    <a:pt x="729" y="1494"/>
                    <a:pt x="737" y="1505"/>
                    <a:pt x="754" y="1494"/>
                  </a:cubicBezTo>
                  <a:cubicBezTo>
                    <a:pt x="759" y="1488"/>
                    <a:pt x="762" y="1483"/>
                    <a:pt x="765" y="1475"/>
                  </a:cubicBezTo>
                  <a:cubicBezTo>
                    <a:pt x="763" y="1458"/>
                    <a:pt x="765" y="1439"/>
                    <a:pt x="755" y="1424"/>
                  </a:cubicBezTo>
                  <a:cubicBezTo>
                    <a:pt x="759" y="1413"/>
                    <a:pt x="771" y="1419"/>
                    <a:pt x="779" y="1422"/>
                  </a:cubicBezTo>
                  <a:cubicBezTo>
                    <a:pt x="782" y="1427"/>
                    <a:pt x="782" y="1435"/>
                    <a:pt x="785" y="1427"/>
                  </a:cubicBezTo>
                  <a:cubicBezTo>
                    <a:pt x="786" y="1416"/>
                    <a:pt x="786" y="1405"/>
                    <a:pt x="786" y="1396"/>
                  </a:cubicBezTo>
                  <a:cubicBezTo>
                    <a:pt x="788" y="1386"/>
                    <a:pt x="810" y="1385"/>
                    <a:pt x="817" y="1380"/>
                  </a:cubicBezTo>
                  <a:cubicBezTo>
                    <a:pt x="820" y="1374"/>
                    <a:pt x="831" y="1367"/>
                    <a:pt x="837" y="1363"/>
                  </a:cubicBezTo>
                  <a:cubicBezTo>
                    <a:pt x="841" y="1361"/>
                    <a:pt x="847" y="1356"/>
                    <a:pt x="847" y="1356"/>
                  </a:cubicBezTo>
                  <a:cubicBezTo>
                    <a:pt x="855" y="1345"/>
                    <a:pt x="845" y="1333"/>
                    <a:pt x="844" y="1320"/>
                  </a:cubicBezTo>
                  <a:cubicBezTo>
                    <a:pt x="845" y="1310"/>
                    <a:pt x="847" y="1308"/>
                    <a:pt x="850" y="1299"/>
                  </a:cubicBezTo>
                  <a:cubicBezTo>
                    <a:pt x="847" y="1288"/>
                    <a:pt x="842" y="1288"/>
                    <a:pt x="834" y="1280"/>
                  </a:cubicBezTo>
                  <a:cubicBezTo>
                    <a:pt x="833" y="1275"/>
                    <a:pt x="830" y="1266"/>
                    <a:pt x="830" y="1266"/>
                  </a:cubicBezTo>
                  <a:cubicBezTo>
                    <a:pt x="831" y="1250"/>
                    <a:pt x="831" y="1236"/>
                    <a:pt x="831" y="1220"/>
                  </a:cubicBezTo>
                  <a:cubicBezTo>
                    <a:pt x="833" y="1192"/>
                    <a:pt x="861" y="1183"/>
                    <a:pt x="876" y="1166"/>
                  </a:cubicBezTo>
                  <a:cubicBezTo>
                    <a:pt x="879" y="1160"/>
                    <a:pt x="884" y="1160"/>
                    <a:pt x="885" y="1153"/>
                  </a:cubicBezTo>
                  <a:cubicBezTo>
                    <a:pt x="890" y="1144"/>
                    <a:pt x="889" y="1142"/>
                    <a:pt x="895" y="1136"/>
                  </a:cubicBezTo>
                  <a:cubicBezTo>
                    <a:pt x="898" y="1127"/>
                    <a:pt x="906" y="1114"/>
                    <a:pt x="915" y="1111"/>
                  </a:cubicBezTo>
                  <a:cubicBezTo>
                    <a:pt x="920" y="1105"/>
                    <a:pt x="924" y="1099"/>
                    <a:pt x="930" y="1094"/>
                  </a:cubicBezTo>
                  <a:cubicBezTo>
                    <a:pt x="935" y="1089"/>
                    <a:pt x="938" y="1089"/>
                    <a:pt x="943" y="1084"/>
                  </a:cubicBezTo>
                  <a:cubicBezTo>
                    <a:pt x="947" y="1080"/>
                    <a:pt x="949" y="1078"/>
                    <a:pt x="955" y="1077"/>
                  </a:cubicBezTo>
                  <a:cubicBezTo>
                    <a:pt x="961" y="1066"/>
                    <a:pt x="958" y="1069"/>
                    <a:pt x="966" y="1064"/>
                  </a:cubicBezTo>
                  <a:cubicBezTo>
                    <a:pt x="972" y="1055"/>
                    <a:pt x="978" y="1045"/>
                    <a:pt x="983" y="1036"/>
                  </a:cubicBezTo>
                  <a:cubicBezTo>
                    <a:pt x="988" y="1030"/>
                    <a:pt x="989" y="1019"/>
                    <a:pt x="991" y="1013"/>
                  </a:cubicBezTo>
                  <a:cubicBezTo>
                    <a:pt x="994" y="1003"/>
                    <a:pt x="992" y="1009"/>
                    <a:pt x="998" y="999"/>
                  </a:cubicBezTo>
                  <a:cubicBezTo>
                    <a:pt x="1003" y="992"/>
                    <a:pt x="1003" y="984"/>
                    <a:pt x="1005" y="977"/>
                  </a:cubicBezTo>
                  <a:cubicBezTo>
                    <a:pt x="1003" y="966"/>
                    <a:pt x="1000" y="970"/>
                    <a:pt x="989" y="974"/>
                  </a:cubicBezTo>
                  <a:cubicBezTo>
                    <a:pt x="971" y="986"/>
                    <a:pt x="941" y="983"/>
                    <a:pt x="921" y="983"/>
                  </a:cubicBezTo>
                  <a:cubicBezTo>
                    <a:pt x="892" y="981"/>
                    <a:pt x="895" y="977"/>
                    <a:pt x="878" y="961"/>
                  </a:cubicBezTo>
                  <a:cubicBezTo>
                    <a:pt x="875" y="949"/>
                    <a:pt x="867" y="944"/>
                    <a:pt x="858" y="936"/>
                  </a:cubicBezTo>
                  <a:cubicBezTo>
                    <a:pt x="853" y="933"/>
                    <a:pt x="844" y="930"/>
                    <a:pt x="844" y="930"/>
                  </a:cubicBezTo>
                  <a:cubicBezTo>
                    <a:pt x="837" y="909"/>
                    <a:pt x="828" y="891"/>
                    <a:pt x="817" y="872"/>
                  </a:cubicBezTo>
                  <a:cubicBezTo>
                    <a:pt x="811" y="866"/>
                    <a:pt x="816" y="869"/>
                    <a:pt x="805" y="863"/>
                  </a:cubicBezTo>
                  <a:cubicBezTo>
                    <a:pt x="802" y="859"/>
                    <a:pt x="796" y="856"/>
                    <a:pt x="796" y="856"/>
                  </a:cubicBezTo>
                  <a:cubicBezTo>
                    <a:pt x="786" y="842"/>
                    <a:pt x="794" y="825"/>
                    <a:pt x="785" y="813"/>
                  </a:cubicBezTo>
                  <a:cubicBezTo>
                    <a:pt x="774" y="794"/>
                    <a:pt x="759" y="772"/>
                    <a:pt x="745" y="758"/>
                  </a:cubicBezTo>
                  <a:cubicBezTo>
                    <a:pt x="742" y="744"/>
                    <a:pt x="737" y="736"/>
                    <a:pt x="729" y="723"/>
                  </a:cubicBezTo>
                  <a:cubicBezTo>
                    <a:pt x="726" y="720"/>
                    <a:pt x="723" y="709"/>
                    <a:pt x="723" y="709"/>
                  </a:cubicBezTo>
                  <a:cubicBezTo>
                    <a:pt x="740" y="705"/>
                    <a:pt x="757" y="733"/>
                    <a:pt x="766" y="744"/>
                  </a:cubicBezTo>
                  <a:cubicBezTo>
                    <a:pt x="771" y="758"/>
                    <a:pt x="771" y="759"/>
                    <a:pt x="786" y="764"/>
                  </a:cubicBezTo>
                  <a:cubicBezTo>
                    <a:pt x="793" y="766"/>
                    <a:pt x="800" y="773"/>
                    <a:pt x="800" y="773"/>
                  </a:cubicBezTo>
                  <a:cubicBezTo>
                    <a:pt x="803" y="780"/>
                    <a:pt x="808" y="784"/>
                    <a:pt x="813" y="791"/>
                  </a:cubicBezTo>
                  <a:cubicBezTo>
                    <a:pt x="813" y="803"/>
                    <a:pt x="814" y="809"/>
                    <a:pt x="817" y="819"/>
                  </a:cubicBezTo>
                  <a:cubicBezTo>
                    <a:pt x="819" y="842"/>
                    <a:pt x="820" y="841"/>
                    <a:pt x="839" y="847"/>
                  </a:cubicBezTo>
                  <a:cubicBezTo>
                    <a:pt x="844" y="852"/>
                    <a:pt x="847" y="856"/>
                    <a:pt x="851" y="861"/>
                  </a:cubicBezTo>
                  <a:cubicBezTo>
                    <a:pt x="851" y="863"/>
                    <a:pt x="853" y="864"/>
                    <a:pt x="853" y="866"/>
                  </a:cubicBezTo>
                  <a:cubicBezTo>
                    <a:pt x="853" y="869"/>
                    <a:pt x="853" y="874"/>
                    <a:pt x="855" y="877"/>
                  </a:cubicBezTo>
                  <a:cubicBezTo>
                    <a:pt x="856" y="884"/>
                    <a:pt x="870" y="889"/>
                    <a:pt x="875" y="894"/>
                  </a:cubicBezTo>
                  <a:cubicBezTo>
                    <a:pt x="887" y="927"/>
                    <a:pt x="870" y="945"/>
                    <a:pt x="910" y="955"/>
                  </a:cubicBezTo>
                  <a:cubicBezTo>
                    <a:pt x="921" y="953"/>
                    <a:pt x="926" y="955"/>
                    <a:pt x="933" y="949"/>
                  </a:cubicBezTo>
                  <a:cubicBezTo>
                    <a:pt x="938" y="942"/>
                    <a:pt x="944" y="941"/>
                    <a:pt x="951" y="936"/>
                  </a:cubicBezTo>
                  <a:cubicBezTo>
                    <a:pt x="972" y="924"/>
                    <a:pt x="978" y="920"/>
                    <a:pt x="1003" y="916"/>
                  </a:cubicBezTo>
                  <a:cubicBezTo>
                    <a:pt x="1009" y="914"/>
                    <a:pt x="1017" y="911"/>
                    <a:pt x="1025" y="909"/>
                  </a:cubicBezTo>
                  <a:cubicBezTo>
                    <a:pt x="1031" y="906"/>
                    <a:pt x="1036" y="899"/>
                    <a:pt x="1042" y="897"/>
                  </a:cubicBezTo>
                  <a:cubicBezTo>
                    <a:pt x="1051" y="894"/>
                    <a:pt x="1060" y="894"/>
                    <a:pt x="1068" y="888"/>
                  </a:cubicBezTo>
                  <a:cubicBezTo>
                    <a:pt x="1073" y="881"/>
                    <a:pt x="1079" y="877"/>
                    <a:pt x="1084" y="869"/>
                  </a:cubicBezTo>
                  <a:cubicBezTo>
                    <a:pt x="1087" y="861"/>
                    <a:pt x="1088" y="850"/>
                    <a:pt x="1098" y="844"/>
                  </a:cubicBezTo>
                  <a:cubicBezTo>
                    <a:pt x="1104" y="836"/>
                    <a:pt x="1105" y="825"/>
                    <a:pt x="1108" y="816"/>
                  </a:cubicBezTo>
                  <a:cubicBezTo>
                    <a:pt x="1110" y="811"/>
                    <a:pt x="1115" y="808"/>
                    <a:pt x="1116" y="803"/>
                  </a:cubicBezTo>
                  <a:cubicBezTo>
                    <a:pt x="1110" y="800"/>
                    <a:pt x="1110" y="805"/>
                    <a:pt x="1102" y="808"/>
                  </a:cubicBezTo>
                  <a:cubicBezTo>
                    <a:pt x="1099" y="802"/>
                    <a:pt x="1104" y="795"/>
                    <a:pt x="1098" y="792"/>
                  </a:cubicBezTo>
                  <a:cubicBezTo>
                    <a:pt x="1094" y="789"/>
                    <a:pt x="1084" y="788"/>
                    <a:pt x="1084" y="788"/>
                  </a:cubicBezTo>
                  <a:cubicBezTo>
                    <a:pt x="1077" y="780"/>
                    <a:pt x="1076" y="783"/>
                    <a:pt x="1067" y="786"/>
                  </a:cubicBezTo>
                  <a:cubicBezTo>
                    <a:pt x="1064" y="788"/>
                    <a:pt x="1057" y="789"/>
                    <a:pt x="1057" y="789"/>
                  </a:cubicBezTo>
                  <a:cubicBezTo>
                    <a:pt x="1054" y="789"/>
                    <a:pt x="1051" y="789"/>
                    <a:pt x="1048" y="788"/>
                  </a:cubicBezTo>
                  <a:cubicBezTo>
                    <a:pt x="1046" y="786"/>
                    <a:pt x="1045" y="778"/>
                    <a:pt x="1045" y="778"/>
                  </a:cubicBezTo>
                  <a:cubicBezTo>
                    <a:pt x="1046" y="778"/>
                    <a:pt x="1048" y="777"/>
                    <a:pt x="1050" y="775"/>
                  </a:cubicBezTo>
                  <a:cubicBezTo>
                    <a:pt x="1060" y="772"/>
                    <a:pt x="1067" y="778"/>
                    <a:pt x="1060" y="763"/>
                  </a:cubicBezTo>
                  <a:cubicBezTo>
                    <a:pt x="1059" y="763"/>
                    <a:pt x="1057" y="761"/>
                    <a:pt x="1056" y="761"/>
                  </a:cubicBezTo>
                  <a:cubicBezTo>
                    <a:pt x="1053" y="761"/>
                    <a:pt x="1048" y="761"/>
                    <a:pt x="1046" y="763"/>
                  </a:cubicBezTo>
                  <a:cubicBezTo>
                    <a:pt x="1046" y="764"/>
                    <a:pt x="1045" y="766"/>
                    <a:pt x="1043" y="767"/>
                  </a:cubicBezTo>
                  <a:cubicBezTo>
                    <a:pt x="1036" y="775"/>
                    <a:pt x="1025" y="777"/>
                    <a:pt x="1016" y="780"/>
                  </a:cubicBezTo>
                  <a:cubicBezTo>
                    <a:pt x="1011" y="780"/>
                    <a:pt x="1006" y="778"/>
                    <a:pt x="1003" y="777"/>
                  </a:cubicBezTo>
                  <a:cubicBezTo>
                    <a:pt x="1002" y="777"/>
                    <a:pt x="997" y="775"/>
                    <a:pt x="997" y="775"/>
                  </a:cubicBezTo>
                  <a:cubicBezTo>
                    <a:pt x="988" y="763"/>
                    <a:pt x="986" y="761"/>
                    <a:pt x="971" y="758"/>
                  </a:cubicBezTo>
                  <a:cubicBezTo>
                    <a:pt x="971" y="753"/>
                    <a:pt x="974" y="747"/>
                    <a:pt x="971" y="742"/>
                  </a:cubicBezTo>
                  <a:cubicBezTo>
                    <a:pt x="969" y="739"/>
                    <a:pt x="960" y="736"/>
                    <a:pt x="957" y="734"/>
                  </a:cubicBezTo>
                  <a:cubicBezTo>
                    <a:pt x="954" y="733"/>
                    <a:pt x="947" y="731"/>
                    <a:pt x="947" y="731"/>
                  </a:cubicBezTo>
                  <a:cubicBezTo>
                    <a:pt x="941" y="725"/>
                    <a:pt x="935" y="722"/>
                    <a:pt x="929" y="716"/>
                  </a:cubicBezTo>
                  <a:cubicBezTo>
                    <a:pt x="930" y="706"/>
                    <a:pt x="932" y="700"/>
                    <a:pt x="941" y="697"/>
                  </a:cubicBezTo>
                  <a:cubicBezTo>
                    <a:pt x="955" y="698"/>
                    <a:pt x="968" y="702"/>
                    <a:pt x="980" y="705"/>
                  </a:cubicBezTo>
                  <a:cubicBezTo>
                    <a:pt x="986" y="711"/>
                    <a:pt x="988" y="716"/>
                    <a:pt x="995" y="720"/>
                  </a:cubicBezTo>
                  <a:cubicBezTo>
                    <a:pt x="1005" y="734"/>
                    <a:pt x="1012" y="736"/>
                    <a:pt x="1025" y="744"/>
                  </a:cubicBezTo>
                  <a:cubicBezTo>
                    <a:pt x="1033" y="742"/>
                    <a:pt x="1045" y="747"/>
                    <a:pt x="1051" y="741"/>
                  </a:cubicBezTo>
                  <a:cubicBezTo>
                    <a:pt x="1060" y="733"/>
                    <a:pt x="1048" y="738"/>
                    <a:pt x="1059" y="734"/>
                  </a:cubicBezTo>
                  <a:cubicBezTo>
                    <a:pt x="1064" y="738"/>
                    <a:pt x="1068" y="739"/>
                    <a:pt x="1073" y="742"/>
                  </a:cubicBezTo>
                  <a:cubicBezTo>
                    <a:pt x="1079" y="752"/>
                    <a:pt x="1093" y="750"/>
                    <a:pt x="1104" y="753"/>
                  </a:cubicBezTo>
                  <a:cubicBezTo>
                    <a:pt x="1121" y="764"/>
                    <a:pt x="1110" y="759"/>
                    <a:pt x="1141" y="761"/>
                  </a:cubicBezTo>
                  <a:cubicBezTo>
                    <a:pt x="1152" y="763"/>
                    <a:pt x="1156" y="766"/>
                    <a:pt x="1163" y="775"/>
                  </a:cubicBezTo>
                  <a:cubicBezTo>
                    <a:pt x="1159" y="788"/>
                    <a:pt x="1167" y="781"/>
                    <a:pt x="1173" y="777"/>
                  </a:cubicBezTo>
                  <a:cubicBezTo>
                    <a:pt x="1175" y="770"/>
                    <a:pt x="1178" y="770"/>
                    <a:pt x="1181" y="764"/>
                  </a:cubicBezTo>
                  <a:cubicBezTo>
                    <a:pt x="1190" y="767"/>
                    <a:pt x="1189" y="772"/>
                    <a:pt x="1187" y="783"/>
                  </a:cubicBezTo>
                  <a:cubicBezTo>
                    <a:pt x="1195" y="789"/>
                    <a:pt x="1206" y="786"/>
                    <a:pt x="1215" y="789"/>
                  </a:cubicBezTo>
                  <a:cubicBezTo>
                    <a:pt x="1221" y="791"/>
                    <a:pt x="1226" y="797"/>
                    <a:pt x="1234" y="800"/>
                  </a:cubicBezTo>
                  <a:cubicBezTo>
                    <a:pt x="1245" y="803"/>
                    <a:pt x="1255" y="808"/>
                    <a:pt x="1265" y="816"/>
                  </a:cubicBezTo>
                  <a:cubicBezTo>
                    <a:pt x="1268" y="827"/>
                    <a:pt x="1272" y="831"/>
                    <a:pt x="1282" y="834"/>
                  </a:cubicBezTo>
                  <a:cubicBezTo>
                    <a:pt x="1286" y="842"/>
                    <a:pt x="1288" y="847"/>
                    <a:pt x="1296" y="852"/>
                  </a:cubicBezTo>
                  <a:cubicBezTo>
                    <a:pt x="1308" y="849"/>
                    <a:pt x="1302" y="850"/>
                    <a:pt x="1314" y="847"/>
                  </a:cubicBezTo>
                  <a:cubicBezTo>
                    <a:pt x="1316" y="845"/>
                    <a:pt x="1319" y="845"/>
                    <a:pt x="1319" y="845"/>
                  </a:cubicBezTo>
                  <a:cubicBezTo>
                    <a:pt x="1328" y="852"/>
                    <a:pt x="1322" y="842"/>
                    <a:pt x="1319" y="839"/>
                  </a:cubicBezTo>
                  <a:cubicBezTo>
                    <a:pt x="1316" y="844"/>
                    <a:pt x="1311" y="847"/>
                    <a:pt x="1310" y="853"/>
                  </a:cubicBezTo>
                  <a:cubicBezTo>
                    <a:pt x="1310" y="856"/>
                    <a:pt x="1307" y="863"/>
                    <a:pt x="1307" y="863"/>
                  </a:cubicBezTo>
                  <a:cubicBezTo>
                    <a:pt x="1308" y="869"/>
                    <a:pt x="1310" y="880"/>
                    <a:pt x="1319" y="880"/>
                  </a:cubicBezTo>
                  <a:lnTo>
                    <a:pt x="1320" y="916"/>
                  </a:lnTo>
                  <a:lnTo>
                    <a:pt x="1348" y="1005"/>
                  </a:lnTo>
                  <a:lnTo>
                    <a:pt x="1373" y="1033"/>
                  </a:lnTo>
                  <a:lnTo>
                    <a:pt x="1416" y="994"/>
                  </a:lnTo>
                  <a:lnTo>
                    <a:pt x="1413" y="967"/>
                  </a:lnTo>
                  <a:lnTo>
                    <a:pt x="1424" y="959"/>
                  </a:lnTo>
                  <a:lnTo>
                    <a:pt x="1423" y="925"/>
                  </a:lnTo>
                  <a:lnTo>
                    <a:pt x="1452" y="916"/>
                  </a:lnTo>
                  <a:lnTo>
                    <a:pt x="1520" y="855"/>
                  </a:lnTo>
                  <a:lnTo>
                    <a:pt x="1533" y="839"/>
                  </a:lnTo>
                  <a:lnTo>
                    <a:pt x="1588" y="824"/>
                  </a:lnTo>
                  <a:lnTo>
                    <a:pt x="1608" y="847"/>
                  </a:lnTo>
                  <a:lnTo>
                    <a:pt x="1602" y="858"/>
                  </a:lnTo>
                  <a:lnTo>
                    <a:pt x="1619" y="875"/>
                  </a:lnTo>
                  <a:lnTo>
                    <a:pt x="1624" y="899"/>
                  </a:lnTo>
                  <a:lnTo>
                    <a:pt x="1641" y="906"/>
                  </a:lnTo>
                  <a:lnTo>
                    <a:pt x="1677" y="892"/>
                  </a:lnTo>
                  <a:lnTo>
                    <a:pt x="1675" y="975"/>
                  </a:lnTo>
                  <a:lnTo>
                    <a:pt x="1684" y="956"/>
                  </a:lnTo>
                  <a:lnTo>
                    <a:pt x="1707" y="1000"/>
                  </a:lnTo>
                  <a:lnTo>
                    <a:pt x="1704" y="1030"/>
                  </a:lnTo>
                  <a:lnTo>
                    <a:pt x="1718" y="1013"/>
                  </a:lnTo>
                  <a:lnTo>
                    <a:pt x="1721" y="997"/>
                  </a:lnTo>
                  <a:lnTo>
                    <a:pt x="1738" y="972"/>
                  </a:lnTo>
                  <a:lnTo>
                    <a:pt x="1728" y="958"/>
                  </a:lnTo>
                  <a:lnTo>
                    <a:pt x="1737" y="942"/>
                  </a:lnTo>
                  <a:lnTo>
                    <a:pt x="1725" y="913"/>
                  </a:lnTo>
                  <a:lnTo>
                    <a:pt x="1732" y="889"/>
                  </a:lnTo>
                  <a:lnTo>
                    <a:pt x="1715" y="895"/>
                  </a:lnTo>
                  <a:lnTo>
                    <a:pt x="1707" y="874"/>
                  </a:lnTo>
                  <a:lnTo>
                    <a:pt x="1701" y="844"/>
                  </a:lnTo>
                  <a:lnTo>
                    <a:pt x="1714" y="816"/>
                  </a:lnTo>
                  <a:lnTo>
                    <a:pt x="1728" y="834"/>
                  </a:lnTo>
                  <a:lnTo>
                    <a:pt x="1721" y="880"/>
                  </a:lnTo>
                  <a:lnTo>
                    <a:pt x="1738" y="849"/>
                  </a:lnTo>
                  <a:lnTo>
                    <a:pt x="1732" y="824"/>
                  </a:lnTo>
                  <a:lnTo>
                    <a:pt x="1752" y="808"/>
                  </a:lnTo>
                  <a:lnTo>
                    <a:pt x="1752" y="797"/>
                  </a:lnTo>
                  <a:lnTo>
                    <a:pt x="1759" y="800"/>
                  </a:lnTo>
                  <a:lnTo>
                    <a:pt x="1796" y="756"/>
                  </a:lnTo>
                  <a:lnTo>
                    <a:pt x="1805" y="684"/>
                  </a:lnTo>
                  <a:lnTo>
                    <a:pt x="1810" y="655"/>
                  </a:lnTo>
                  <a:lnTo>
                    <a:pt x="1794" y="664"/>
                  </a:lnTo>
                  <a:lnTo>
                    <a:pt x="1788" y="655"/>
                  </a:lnTo>
                  <a:lnTo>
                    <a:pt x="1800" y="638"/>
                  </a:lnTo>
                  <a:lnTo>
                    <a:pt x="1776" y="592"/>
                  </a:lnTo>
                  <a:lnTo>
                    <a:pt x="1763" y="580"/>
                  </a:lnTo>
                  <a:lnTo>
                    <a:pt x="1783" y="544"/>
                  </a:lnTo>
                  <a:lnTo>
                    <a:pt x="1762" y="539"/>
                  </a:lnTo>
                  <a:lnTo>
                    <a:pt x="1743" y="531"/>
                  </a:lnTo>
                  <a:lnTo>
                    <a:pt x="1751" y="503"/>
                  </a:lnTo>
                  <a:lnTo>
                    <a:pt x="1763" y="487"/>
                  </a:lnTo>
                  <a:lnTo>
                    <a:pt x="1766" y="519"/>
                  </a:lnTo>
                  <a:lnTo>
                    <a:pt x="1788" y="498"/>
                  </a:lnTo>
                  <a:lnTo>
                    <a:pt x="1805" y="497"/>
                  </a:lnTo>
                  <a:lnTo>
                    <a:pt x="1797" y="519"/>
                  </a:lnTo>
                  <a:lnTo>
                    <a:pt x="1824" y="528"/>
                  </a:lnTo>
                  <a:lnTo>
                    <a:pt x="1816" y="545"/>
                  </a:lnTo>
                  <a:lnTo>
                    <a:pt x="1830" y="559"/>
                  </a:lnTo>
                  <a:lnTo>
                    <a:pt x="1830" y="588"/>
                  </a:lnTo>
                  <a:lnTo>
                    <a:pt x="1861" y="559"/>
                  </a:lnTo>
                  <a:lnTo>
                    <a:pt x="1850" y="531"/>
                  </a:lnTo>
                  <a:lnTo>
                    <a:pt x="1821" y="489"/>
                  </a:lnTo>
                  <a:lnTo>
                    <a:pt x="1830" y="473"/>
                  </a:lnTo>
                  <a:lnTo>
                    <a:pt x="1824" y="448"/>
                  </a:lnTo>
                  <a:lnTo>
                    <a:pt x="1844" y="427"/>
                  </a:lnTo>
                  <a:lnTo>
                    <a:pt x="1868" y="416"/>
                  </a:lnTo>
                  <a:lnTo>
                    <a:pt x="1867" y="367"/>
                  </a:lnTo>
                  <a:lnTo>
                    <a:pt x="1865" y="333"/>
                  </a:lnTo>
                  <a:lnTo>
                    <a:pt x="1858" y="302"/>
                  </a:lnTo>
                  <a:lnTo>
                    <a:pt x="1830" y="248"/>
                  </a:lnTo>
                  <a:lnTo>
                    <a:pt x="1825" y="275"/>
                  </a:lnTo>
                  <a:lnTo>
                    <a:pt x="1807" y="258"/>
                  </a:lnTo>
                  <a:lnTo>
                    <a:pt x="1790" y="266"/>
                  </a:lnTo>
                  <a:lnTo>
                    <a:pt x="1805" y="226"/>
                  </a:lnTo>
                  <a:lnTo>
                    <a:pt x="1821" y="192"/>
                  </a:lnTo>
                  <a:lnTo>
                    <a:pt x="1850" y="176"/>
                  </a:lnTo>
                  <a:lnTo>
                    <a:pt x="1853" y="161"/>
                  </a:lnTo>
                  <a:lnTo>
                    <a:pt x="1873" y="155"/>
                  </a:lnTo>
                  <a:lnTo>
                    <a:pt x="1873" y="170"/>
                  </a:lnTo>
                  <a:lnTo>
                    <a:pt x="1896" y="145"/>
                  </a:lnTo>
                  <a:lnTo>
                    <a:pt x="1882" y="139"/>
                  </a:lnTo>
                  <a:lnTo>
                    <a:pt x="1882" y="120"/>
                  </a:lnTo>
                  <a:lnTo>
                    <a:pt x="1899" y="108"/>
                  </a:lnTo>
                  <a:lnTo>
                    <a:pt x="1906" y="122"/>
                  </a:lnTo>
                  <a:lnTo>
                    <a:pt x="1929" y="100"/>
                  </a:lnTo>
                  <a:lnTo>
                    <a:pt x="1926" y="120"/>
                  </a:lnTo>
                  <a:lnTo>
                    <a:pt x="1927" y="136"/>
                  </a:lnTo>
                  <a:lnTo>
                    <a:pt x="1926" y="158"/>
                  </a:lnTo>
                  <a:lnTo>
                    <a:pt x="1918" y="175"/>
                  </a:lnTo>
                  <a:lnTo>
                    <a:pt x="1932" y="197"/>
                  </a:lnTo>
                  <a:lnTo>
                    <a:pt x="1938" y="212"/>
                  </a:lnTo>
                  <a:lnTo>
                    <a:pt x="1947" y="209"/>
                  </a:lnTo>
                  <a:lnTo>
                    <a:pt x="1992" y="256"/>
                  </a:lnTo>
                  <a:lnTo>
                    <a:pt x="2002" y="233"/>
                  </a:lnTo>
                  <a:lnTo>
                    <a:pt x="2014" y="216"/>
                  </a:lnTo>
                  <a:lnTo>
                    <a:pt x="1994" y="205"/>
                  </a:lnTo>
                  <a:lnTo>
                    <a:pt x="1999" y="184"/>
                  </a:lnTo>
                  <a:lnTo>
                    <a:pt x="1999" y="172"/>
                  </a:lnTo>
                  <a:lnTo>
                    <a:pt x="1978" y="150"/>
                  </a:lnTo>
                  <a:lnTo>
                    <a:pt x="1960" y="147"/>
                  </a:lnTo>
                  <a:lnTo>
                    <a:pt x="1943" y="123"/>
                  </a:lnTo>
                  <a:lnTo>
                    <a:pt x="1966" y="119"/>
                  </a:lnTo>
                  <a:lnTo>
                    <a:pt x="1977" y="100"/>
                  </a:lnTo>
                  <a:lnTo>
                    <a:pt x="1991" y="106"/>
                  </a:lnTo>
                  <a:lnTo>
                    <a:pt x="2005" y="98"/>
                  </a:lnTo>
                  <a:lnTo>
                    <a:pt x="1990" y="80"/>
                  </a:lnTo>
                  <a:lnTo>
                    <a:pt x="2002" y="69"/>
                  </a:lnTo>
                  <a:lnTo>
                    <a:pt x="2021" y="68"/>
                  </a:lnTo>
                  <a:lnTo>
                    <a:pt x="2000" y="53"/>
                  </a:lnTo>
                  <a:lnTo>
                    <a:pt x="1975" y="51"/>
                  </a:lnTo>
                  <a:lnTo>
                    <a:pt x="1990" y="32"/>
                  </a:lnTo>
                  <a:lnTo>
                    <a:pt x="1989" y="11"/>
                  </a:lnTo>
                  <a:lnTo>
                    <a:pt x="2005" y="27"/>
                  </a:lnTo>
                  <a:lnTo>
                    <a:pt x="2015" y="18"/>
                  </a:lnTo>
                  <a:lnTo>
                    <a:pt x="2024" y="21"/>
                  </a:lnTo>
                  <a:lnTo>
                    <a:pt x="2038" y="36"/>
                  </a:lnTo>
                  <a:lnTo>
                    <a:pt x="2060" y="33"/>
                  </a:lnTo>
                  <a:lnTo>
                    <a:pt x="2042" y="15"/>
                  </a:lnTo>
                  <a:lnTo>
                    <a:pt x="2038" y="0"/>
                  </a:lnTo>
                  <a:lnTo>
                    <a:pt x="2006" y="5"/>
                  </a:lnTo>
                  <a:lnTo>
                    <a:pt x="1994" y="0"/>
                  </a:lnTo>
                  <a:lnTo>
                    <a:pt x="1955" y="11"/>
                  </a:lnTo>
                  <a:lnTo>
                    <a:pt x="1913" y="18"/>
                  </a:lnTo>
                  <a:lnTo>
                    <a:pt x="1886" y="30"/>
                  </a:lnTo>
                  <a:lnTo>
                    <a:pt x="1885" y="47"/>
                  </a:lnTo>
                  <a:lnTo>
                    <a:pt x="1864" y="50"/>
                  </a:lnTo>
                  <a:cubicBezTo>
                    <a:pt x="1858" y="55"/>
                    <a:pt x="1854" y="75"/>
                    <a:pt x="1847" y="77"/>
                  </a:cubicBezTo>
                  <a:cubicBezTo>
                    <a:pt x="1839" y="82"/>
                    <a:pt x="1830" y="65"/>
                    <a:pt x="1820" y="63"/>
                  </a:cubicBezTo>
                  <a:lnTo>
                    <a:pt x="1786" y="66"/>
                  </a:lnTo>
                  <a:lnTo>
                    <a:pt x="1732" y="56"/>
                  </a:lnTo>
                  <a:lnTo>
                    <a:pt x="1709" y="62"/>
                  </a:lnTo>
                  <a:lnTo>
                    <a:pt x="1678" y="56"/>
                  </a:lnTo>
                  <a:lnTo>
                    <a:pt x="1666" y="47"/>
                  </a:lnTo>
                  <a:lnTo>
                    <a:pt x="1643" y="50"/>
                  </a:lnTo>
                  <a:cubicBezTo>
                    <a:pt x="1635" y="52"/>
                    <a:pt x="1626" y="57"/>
                    <a:pt x="1618" y="60"/>
                  </a:cubicBezTo>
                  <a:cubicBezTo>
                    <a:pt x="1610" y="63"/>
                    <a:pt x="1603" y="67"/>
                    <a:pt x="1597" y="71"/>
                  </a:cubicBezTo>
                  <a:cubicBezTo>
                    <a:pt x="1591" y="75"/>
                    <a:pt x="1587" y="84"/>
                    <a:pt x="1583" y="83"/>
                  </a:cubicBezTo>
                  <a:cubicBezTo>
                    <a:pt x="1571" y="90"/>
                    <a:pt x="1576" y="67"/>
                    <a:pt x="1571" y="65"/>
                  </a:cubicBezTo>
                  <a:lnTo>
                    <a:pt x="1553" y="69"/>
                  </a:lnTo>
                  <a:cubicBezTo>
                    <a:pt x="1544" y="66"/>
                    <a:pt x="1531" y="50"/>
                    <a:pt x="1517" y="47"/>
                  </a:cubicBezTo>
                  <a:cubicBezTo>
                    <a:pt x="1503" y="46"/>
                    <a:pt x="1479" y="45"/>
                    <a:pt x="1468" y="48"/>
                  </a:cubicBezTo>
                  <a:cubicBezTo>
                    <a:pt x="1457" y="51"/>
                    <a:pt x="1461" y="63"/>
                    <a:pt x="1451" y="63"/>
                  </a:cubicBezTo>
                  <a:cubicBezTo>
                    <a:pt x="1439" y="66"/>
                    <a:pt x="1419" y="48"/>
                    <a:pt x="1408" y="47"/>
                  </a:cubicBezTo>
                  <a:cubicBezTo>
                    <a:pt x="1397" y="46"/>
                    <a:pt x="1390" y="59"/>
                    <a:pt x="1382" y="59"/>
                  </a:cubicBezTo>
                  <a:cubicBezTo>
                    <a:pt x="1374" y="59"/>
                    <a:pt x="1362" y="52"/>
                    <a:pt x="1357" y="47"/>
                  </a:cubicBezTo>
                  <a:cubicBezTo>
                    <a:pt x="1352" y="42"/>
                    <a:pt x="1356" y="36"/>
                    <a:pt x="1349" y="30"/>
                  </a:cubicBezTo>
                  <a:cubicBezTo>
                    <a:pt x="1333" y="26"/>
                    <a:pt x="1330" y="13"/>
                    <a:pt x="1318" y="11"/>
                  </a:cubicBezTo>
                  <a:cubicBezTo>
                    <a:pt x="1306" y="9"/>
                    <a:pt x="1287" y="20"/>
                    <a:pt x="1277" y="20"/>
                  </a:cubicBezTo>
                  <a:cubicBezTo>
                    <a:pt x="1267" y="20"/>
                    <a:pt x="1268" y="10"/>
                    <a:pt x="1259" y="9"/>
                  </a:cubicBezTo>
                  <a:lnTo>
                    <a:pt x="1222" y="14"/>
                  </a:lnTo>
                  <a:lnTo>
                    <a:pt x="1210" y="32"/>
                  </a:lnTo>
                  <a:cubicBezTo>
                    <a:pt x="1203" y="35"/>
                    <a:pt x="1187" y="28"/>
                    <a:pt x="1178" y="29"/>
                  </a:cubicBezTo>
                  <a:cubicBezTo>
                    <a:pt x="1169" y="30"/>
                    <a:pt x="1164" y="36"/>
                    <a:pt x="1154" y="39"/>
                  </a:cubicBezTo>
                  <a:cubicBezTo>
                    <a:pt x="1144" y="42"/>
                    <a:pt x="1124" y="44"/>
                    <a:pt x="1120" y="48"/>
                  </a:cubicBezTo>
                  <a:cubicBezTo>
                    <a:pt x="1109" y="57"/>
                    <a:pt x="1132" y="61"/>
                    <a:pt x="1132" y="65"/>
                  </a:cubicBezTo>
                  <a:cubicBezTo>
                    <a:pt x="1132" y="69"/>
                    <a:pt x="1126" y="70"/>
                    <a:pt x="1118" y="72"/>
                  </a:cubicBezTo>
                  <a:cubicBezTo>
                    <a:pt x="1110" y="74"/>
                    <a:pt x="1084" y="72"/>
                    <a:pt x="1085" y="77"/>
                  </a:cubicBezTo>
                  <a:cubicBezTo>
                    <a:pt x="1085" y="86"/>
                    <a:pt x="1126" y="103"/>
                    <a:pt x="1127" y="105"/>
                  </a:cubicBezTo>
                  <a:lnTo>
                    <a:pt x="1090" y="90"/>
                  </a:lnTo>
                  <a:lnTo>
                    <a:pt x="1072" y="95"/>
                  </a:lnTo>
                  <a:cubicBezTo>
                    <a:pt x="1063" y="93"/>
                    <a:pt x="1039" y="65"/>
                    <a:pt x="1033" y="80"/>
                  </a:cubicBezTo>
                  <a:cubicBezTo>
                    <a:pt x="1027" y="95"/>
                    <a:pt x="1077" y="132"/>
                    <a:pt x="1084" y="147"/>
                  </a:cubicBezTo>
                  <a:lnTo>
                    <a:pt x="1075" y="171"/>
                  </a:lnTo>
                  <a:lnTo>
                    <a:pt x="1040" y="170"/>
                  </a:lnTo>
                  <a:cubicBezTo>
                    <a:pt x="1040" y="170"/>
                    <a:pt x="1061" y="164"/>
                    <a:pt x="1060" y="155"/>
                  </a:cubicBezTo>
                  <a:cubicBezTo>
                    <a:pt x="1059" y="146"/>
                    <a:pt x="1043" y="127"/>
                    <a:pt x="1031" y="113"/>
                  </a:cubicBezTo>
                  <a:cubicBezTo>
                    <a:pt x="1025" y="101"/>
                    <a:pt x="1030" y="84"/>
                    <a:pt x="1024" y="81"/>
                  </a:cubicBezTo>
                  <a:cubicBezTo>
                    <a:pt x="1018" y="78"/>
                    <a:pt x="997" y="65"/>
                    <a:pt x="989" y="71"/>
                  </a:cubicBezTo>
                  <a:cubicBezTo>
                    <a:pt x="968" y="74"/>
                    <a:pt x="970" y="107"/>
                    <a:pt x="974" y="116"/>
                  </a:cubicBezTo>
                  <a:cubicBezTo>
                    <a:pt x="978" y="125"/>
                    <a:pt x="1009" y="122"/>
                    <a:pt x="1012" y="125"/>
                  </a:cubicBezTo>
                  <a:cubicBezTo>
                    <a:pt x="1028" y="153"/>
                    <a:pt x="1005" y="143"/>
                    <a:pt x="989" y="134"/>
                  </a:cubicBezTo>
                  <a:cubicBezTo>
                    <a:pt x="973" y="125"/>
                    <a:pt x="968" y="128"/>
                    <a:pt x="958" y="128"/>
                  </a:cubicBezTo>
                  <a:cubicBezTo>
                    <a:pt x="948" y="128"/>
                    <a:pt x="931" y="133"/>
                    <a:pt x="926" y="137"/>
                  </a:cubicBezTo>
                  <a:cubicBezTo>
                    <a:pt x="921" y="141"/>
                    <a:pt x="939" y="157"/>
                    <a:pt x="926" y="152"/>
                  </a:cubicBezTo>
                  <a:cubicBezTo>
                    <a:pt x="913" y="147"/>
                    <a:pt x="899" y="149"/>
                    <a:pt x="886" y="147"/>
                  </a:cubicBezTo>
                  <a:cubicBezTo>
                    <a:pt x="873" y="145"/>
                    <a:pt x="863" y="136"/>
                    <a:pt x="847" y="140"/>
                  </a:cubicBezTo>
                  <a:cubicBezTo>
                    <a:pt x="825" y="147"/>
                    <a:pt x="794" y="185"/>
                    <a:pt x="787" y="171"/>
                  </a:cubicBezTo>
                  <a:cubicBezTo>
                    <a:pt x="780" y="157"/>
                    <a:pt x="800" y="155"/>
                    <a:pt x="800" y="150"/>
                  </a:cubicBezTo>
                  <a:cubicBezTo>
                    <a:pt x="800" y="145"/>
                    <a:pt x="796" y="138"/>
                    <a:pt x="790" y="138"/>
                  </a:cubicBezTo>
                  <a:cubicBezTo>
                    <a:pt x="784" y="138"/>
                    <a:pt x="764" y="144"/>
                    <a:pt x="763" y="152"/>
                  </a:cubicBezTo>
                  <a:cubicBezTo>
                    <a:pt x="761" y="163"/>
                    <a:pt x="783" y="181"/>
                    <a:pt x="782" y="186"/>
                  </a:cubicBezTo>
                  <a:cubicBezTo>
                    <a:pt x="781" y="191"/>
                    <a:pt x="765" y="180"/>
                    <a:pt x="758" y="183"/>
                  </a:cubicBezTo>
                  <a:cubicBezTo>
                    <a:pt x="751" y="186"/>
                    <a:pt x="746" y="207"/>
                    <a:pt x="742" y="203"/>
                  </a:cubicBezTo>
                  <a:lnTo>
                    <a:pt x="728" y="189"/>
                  </a:lnTo>
                  <a:lnTo>
                    <a:pt x="746" y="170"/>
                  </a:lnTo>
                  <a:lnTo>
                    <a:pt x="733" y="158"/>
                  </a:lnTo>
                  <a:cubicBezTo>
                    <a:pt x="727" y="155"/>
                    <a:pt x="718" y="150"/>
                    <a:pt x="712" y="149"/>
                  </a:cubicBezTo>
                  <a:cubicBezTo>
                    <a:pt x="706" y="148"/>
                    <a:pt x="701" y="154"/>
                    <a:pt x="698" y="152"/>
                  </a:cubicBezTo>
                  <a:cubicBezTo>
                    <a:pt x="695" y="150"/>
                    <a:pt x="698" y="139"/>
                    <a:pt x="695" y="138"/>
                  </a:cubicBezTo>
                  <a:cubicBezTo>
                    <a:pt x="692" y="137"/>
                    <a:pt x="685" y="146"/>
                    <a:pt x="680" y="146"/>
                  </a:cubicBezTo>
                  <a:cubicBezTo>
                    <a:pt x="675" y="146"/>
                    <a:pt x="677" y="142"/>
                    <a:pt x="667" y="140"/>
                  </a:cubicBezTo>
                  <a:cubicBezTo>
                    <a:pt x="657" y="138"/>
                    <a:pt x="632" y="139"/>
                    <a:pt x="622" y="135"/>
                  </a:cubicBezTo>
                  <a:cubicBezTo>
                    <a:pt x="612" y="131"/>
                    <a:pt x="632" y="117"/>
                    <a:pt x="608" y="113"/>
                  </a:cubicBezTo>
                  <a:cubicBezTo>
                    <a:pt x="584" y="109"/>
                    <a:pt x="590" y="119"/>
                    <a:pt x="583" y="119"/>
                  </a:cubicBezTo>
                  <a:lnTo>
                    <a:pt x="568" y="114"/>
                  </a:lnTo>
                  <a:cubicBezTo>
                    <a:pt x="555" y="116"/>
                    <a:pt x="521" y="125"/>
                    <a:pt x="505" y="131"/>
                  </a:cubicBezTo>
                  <a:cubicBezTo>
                    <a:pt x="482" y="140"/>
                    <a:pt x="485" y="140"/>
                    <a:pt x="472" y="152"/>
                  </a:cubicBezTo>
                  <a:cubicBezTo>
                    <a:pt x="459" y="164"/>
                    <a:pt x="443" y="192"/>
                    <a:pt x="428" y="204"/>
                  </a:cubicBezTo>
                  <a:cubicBezTo>
                    <a:pt x="410" y="223"/>
                    <a:pt x="393" y="217"/>
                    <a:pt x="382" y="224"/>
                  </a:cubicBezTo>
                  <a:lnTo>
                    <a:pt x="364" y="248"/>
                  </a:lnTo>
                  <a:lnTo>
                    <a:pt x="368" y="290"/>
                  </a:lnTo>
                  <a:lnTo>
                    <a:pt x="389" y="306"/>
                  </a:lnTo>
                  <a:lnTo>
                    <a:pt x="436" y="290"/>
                  </a:lnTo>
                  <a:cubicBezTo>
                    <a:pt x="447" y="296"/>
                    <a:pt x="448" y="335"/>
                    <a:pt x="457" y="341"/>
                  </a:cubicBezTo>
                  <a:cubicBezTo>
                    <a:pt x="468" y="348"/>
                    <a:pt x="486" y="330"/>
                    <a:pt x="491" y="324"/>
                  </a:cubicBezTo>
                  <a:lnTo>
                    <a:pt x="496" y="300"/>
                  </a:lnTo>
                  <a:lnTo>
                    <a:pt x="514" y="281"/>
                  </a:lnTo>
                  <a:cubicBezTo>
                    <a:pt x="515" y="270"/>
                    <a:pt x="499" y="245"/>
                    <a:pt x="502" y="234"/>
                  </a:cubicBezTo>
                  <a:cubicBezTo>
                    <a:pt x="505" y="225"/>
                    <a:pt x="526" y="220"/>
                    <a:pt x="535" y="213"/>
                  </a:cubicBezTo>
                  <a:cubicBezTo>
                    <a:pt x="544" y="206"/>
                    <a:pt x="546" y="192"/>
                    <a:pt x="554" y="191"/>
                  </a:cubicBezTo>
                  <a:cubicBezTo>
                    <a:pt x="567" y="190"/>
                    <a:pt x="580" y="200"/>
                    <a:pt x="581" y="204"/>
                  </a:cubicBezTo>
                  <a:cubicBezTo>
                    <a:pt x="581" y="208"/>
                    <a:pt x="560" y="200"/>
                    <a:pt x="557" y="215"/>
                  </a:cubicBezTo>
                  <a:cubicBezTo>
                    <a:pt x="554" y="230"/>
                    <a:pt x="535" y="233"/>
                    <a:pt x="533" y="242"/>
                  </a:cubicBezTo>
                  <a:lnTo>
                    <a:pt x="548" y="267"/>
                  </a:lnTo>
                  <a:lnTo>
                    <a:pt x="571" y="276"/>
                  </a:lnTo>
                  <a:lnTo>
                    <a:pt x="598" y="264"/>
                  </a:lnTo>
                  <a:lnTo>
                    <a:pt x="625" y="261"/>
                  </a:lnTo>
                  <a:cubicBezTo>
                    <a:pt x="632" y="263"/>
                    <a:pt x="645" y="271"/>
                    <a:pt x="638" y="276"/>
                  </a:cubicBezTo>
                  <a:cubicBezTo>
                    <a:pt x="631" y="281"/>
                    <a:pt x="593" y="287"/>
                    <a:pt x="584" y="293"/>
                  </a:cubicBezTo>
                  <a:cubicBezTo>
                    <a:pt x="575" y="299"/>
                    <a:pt x="587" y="309"/>
                    <a:pt x="581" y="311"/>
                  </a:cubicBezTo>
                  <a:cubicBezTo>
                    <a:pt x="567" y="319"/>
                    <a:pt x="556" y="301"/>
                    <a:pt x="550" y="303"/>
                  </a:cubicBezTo>
                  <a:lnTo>
                    <a:pt x="547" y="323"/>
                  </a:lnTo>
                  <a:lnTo>
                    <a:pt x="536" y="350"/>
                  </a:lnTo>
                  <a:lnTo>
                    <a:pt x="512" y="351"/>
                  </a:lnTo>
                  <a:lnTo>
                    <a:pt x="476" y="360"/>
                  </a:lnTo>
                  <a:lnTo>
                    <a:pt x="457" y="351"/>
                  </a:lnTo>
                  <a:lnTo>
                    <a:pt x="443" y="357"/>
                  </a:lnTo>
                  <a:lnTo>
                    <a:pt x="419" y="342"/>
                  </a:lnTo>
                  <a:cubicBezTo>
                    <a:pt x="417" y="335"/>
                    <a:pt x="433" y="329"/>
                    <a:pt x="428" y="317"/>
                  </a:cubicBezTo>
                  <a:cubicBezTo>
                    <a:pt x="423" y="305"/>
                    <a:pt x="396" y="313"/>
                    <a:pt x="392" y="321"/>
                  </a:cubicBezTo>
                  <a:lnTo>
                    <a:pt x="397" y="362"/>
                  </a:lnTo>
                  <a:lnTo>
                    <a:pt x="373" y="362"/>
                  </a:lnTo>
                  <a:cubicBezTo>
                    <a:pt x="365" y="366"/>
                    <a:pt x="355" y="380"/>
                    <a:pt x="347" y="386"/>
                  </a:cubicBezTo>
                  <a:cubicBezTo>
                    <a:pt x="339" y="392"/>
                    <a:pt x="332" y="379"/>
                    <a:pt x="322" y="399"/>
                  </a:cubicBezTo>
                  <a:cubicBezTo>
                    <a:pt x="312" y="419"/>
                    <a:pt x="301" y="411"/>
                    <a:pt x="293" y="414"/>
                  </a:cubicBezTo>
                  <a:cubicBezTo>
                    <a:pt x="285" y="417"/>
                    <a:pt x="280" y="414"/>
                    <a:pt x="275" y="416"/>
                  </a:cubicBezTo>
                  <a:cubicBezTo>
                    <a:pt x="270" y="418"/>
                    <a:pt x="267" y="426"/>
                    <a:pt x="260" y="426"/>
                  </a:cubicBezTo>
                  <a:cubicBezTo>
                    <a:pt x="253" y="426"/>
                    <a:pt x="238" y="417"/>
                    <a:pt x="232" y="419"/>
                  </a:cubicBezTo>
                  <a:cubicBezTo>
                    <a:pt x="226" y="421"/>
                    <a:pt x="221" y="432"/>
                    <a:pt x="226" y="437"/>
                  </a:cubicBezTo>
                  <a:lnTo>
                    <a:pt x="263" y="449"/>
                  </a:lnTo>
                  <a:lnTo>
                    <a:pt x="272" y="474"/>
                  </a:lnTo>
                  <a:lnTo>
                    <a:pt x="262" y="503"/>
                  </a:lnTo>
                  <a:cubicBezTo>
                    <a:pt x="251" y="507"/>
                    <a:pt x="223" y="499"/>
                    <a:pt x="206" y="498"/>
                  </a:cubicBezTo>
                  <a:cubicBezTo>
                    <a:pt x="189" y="497"/>
                    <a:pt x="164" y="492"/>
                    <a:pt x="158" y="498"/>
                  </a:cubicBezTo>
                  <a:cubicBezTo>
                    <a:pt x="152" y="504"/>
                    <a:pt x="167" y="527"/>
                    <a:pt x="167" y="537"/>
                  </a:cubicBezTo>
                  <a:cubicBezTo>
                    <a:pt x="167" y="547"/>
                    <a:pt x="159" y="551"/>
                    <a:pt x="157" y="557"/>
                  </a:cubicBezTo>
                  <a:cubicBezTo>
                    <a:pt x="155" y="563"/>
                    <a:pt x="161" y="569"/>
                    <a:pt x="157" y="576"/>
                  </a:cubicBezTo>
                  <a:cubicBezTo>
                    <a:pt x="153" y="583"/>
                    <a:pt x="127" y="594"/>
                    <a:pt x="130" y="597"/>
                  </a:cubicBezTo>
                  <a:cubicBezTo>
                    <a:pt x="139" y="606"/>
                    <a:pt x="160" y="592"/>
                    <a:pt x="176" y="592"/>
                  </a:cubicBezTo>
                  <a:lnTo>
                    <a:pt x="226" y="598"/>
                  </a:lnTo>
                  <a:lnTo>
                    <a:pt x="260" y="588"/>
                  </a:lnTo>
                  <a:lnTo>
                    <a:pt x="274" y="576"/>
                  </a:lnTo>
                  <a:cubicBezTo>
                    <a:pt x="282" y="573"/>
                    <a:pt x="306" y="573"/>
                    <a:pt x="307" y="569"/>
                  </a:cubicBezTo>
                  <a:cubicBezTo>
                    <a:pt x="321" y="557"/>
                    <a:pt x="283" y="559"/>
                    <a:pt x="283" y="552"/>
                  </a:cubicBezTo>
                  <a:cubicBezTo>
                    <a:pt x="283" y="545"/>
                    <a:pt x="300" y="533"/>
                    <a:pt x="307" y="528"/>
                  </a:cubicBezTo>
                  <a:lnTo>
                    <a:pt x="325" y="522"/>
                  </a:lnTo>
                  <a:lnTo>
                    <a:pt x="320" y="503"/>
                  </a:lnTo>
                  <a:cubicBezTo>
                    <a:pt x="323" y="499"/>
                    <a:pt x="336" y="495"/>
                    <a:pt x="342" y="495"/>
                  </a:cubicBezTo>
                  <a:cubicBezTo>
                    <a:pt x="348" y="495"/>
                    <a:pt x="350" y="506"/>
                    <a:pt x="358" y="505"/>
                  </a:cubicBezTo>
                  <a:cubicBezTo>
                    <a:pt x="366" y="504"/>
                    <a:pt x="384" y="490"/>
                    <a:pt x="393" y="491"/>
                  </a:cubicBezTo>
                  <a:lnTo>
                    <a:pt x="415" y="510"/>
                  </a:lnTo>
                  <a:cubicBezTo>
                    <a:pt x="416" y="517"/>
                    <a:pt x="407" y="520"/>
                    <a:pt x="401" y="530"/>
                  </a:cubicBezTo>
                  <a:lnTo>
                    <a:pt x="381" y="573"/>
                  </a:lnTo>
                  <a:lnTo>
                    <a:pt x="406" y="576"/>
                  </a:lnTo>
                  <a:lnTo>
                    <a:pt x="412" y="561"/>
                  </a:lnTo>
                  <a:lnTo>
                    <a:pt x="404" y="543"/>
                  </a:lnTo>
                  <a:cubicBezTo>
                    <a:pt x="406" y="539"/>
                    <a:pt x="417" y="541"/>
                    <a:pt x="423" y="538"/>
                  </a:cubicBezTo>
                  <a:cubicBezTo>
                    <a:pt x="430" y="537"/>
                    <a:pt x="435" y="526"/>
                    <a:pt x="441" y="527"/>
                  </a:cubicBezTo>
                  <a:cubicBezTo>
                    <a:pt x="447" y="528"/>
                    <a:pt x="453" y="542"/>
                    <a:pt x="460" y="547"/>
                  </a:cubicBezTo>
                  <a:lnTo>
                    <a:pt x="483" y="559"/>
                  </a:lnTo>
                  <a:lnTo>
                    <a:pt x="490" y="573"/>
                  </a:lnTo>
                  <a:lnTo>
                    <a:pt x="493" y="590"/>
                  </a:lnTo>
                  <a:lnTo>
                    <a:pt x="508" y="579"/>
                  </a:lnTo>
                  <a:cubicBezTo>
                    <a:pt x="508" y="579"/>
                    <a:pt x="507" y="566"/>
                    <a:pt x="509" y="564"/>
                  </a:cubicBezTo>
                  <a:cubicBezTo>
                    <a:pt x="513" y="561"/>
                    <a:pt x="512" y="581"/>
                    <a:pt x="521" y="569"/>
                  </a:cubicBezTo>
                  <a:cubicBezTo>
                    <a:pt x="530" y="557"/>
                    <a:pt x="525" y="556"/>
                    <a:pt x="515" y="549"/>
                  </a:cubicBezTo>
                  <a:lnTo>
                    <a:pt x="468" y="523"/>
                  </a:lnTo>
                  <a:lnTo>
                    <a:pt x="441" y="508"/>
                  </a:lnTo>
                  <a:lnTo>
                    <a:pt x="455" y="480"/>
                  </a:lnTo>
                  <a:lnTo>
                    <a:pt x="464" y="498"/>
                  </a:lnTo>
                  <a:lnTo>
                    <a:pt x="487" y="512"/>
                  </a:lnTo>
                  <a:lnTo>
                    <a:pt x="517" y="527"/>
                  </a:lnTo>
                  <a:cubicBezTo>
                    <a:pt x="526" y="535"/>
                    <a:pt x="529" y="546"/>
                    <a:pt x="539" y="559"/>
                  </a:cubicBezTo>
                  <a:cubicBezTo>
                    <a:pt x="549" y="572"/>
                    <a:pt x="570" y="602"/>
                    <a:pt x="579" y="608"/>
                  </a:cubicBezTo>
                  <a:cubicBezTo>
                    <a:pt x="588" y="614"/>
                    <a:pt x="588" y="598"/>
                    <a:pt x="592" y="597"/>
                  </a:cubicBezTo>
                  <a:cubicBezTo>
                    <a:pt x="596" y="594"/>
                    <a:pt x="604" y="602"/>
                    <a:pt x="604" y="599"/>
                  </a:cubicBezTo>
                  <a:cubicBezTo>
                    <a:pt x="604" y="596"/>
                    <a:pt x="596" y="583"/>
                    <a:pt x="593" y="578"/>
                  </a:cubicBezTo>
                  <a:cubicBezTo>
                    <a:pt x="589" y="574"/>
                    <a:pt x="590" y="568"/>
                    <a:pt x="587" y="567"/>
                  </a:cubicBezTo>
                  <a:cubicBezTo>
                    <a:pt x="585" y="563"/>
                    <a:pt x="583" y="558"/>
                    <a:pt x="584" y="555"/>
                  </a:cubicBezTo>
                  <a:cubicBezTo>
                    <a:pt x="585" y="552"/>
                    <a:pt x="589" y="550"/>
                    <a:pt x="592" y="548"/>
                  </a:cubicBezTo>
                  <a:lnTo>
                    <a:pt x="601" y="542"/>
                  </a:lnTo>
                  <a:cubicBezTo>
                    <a:pt x="607" y="541"/>
                    <a:pt x="621" y="541"/>
                    <a:pt x="627" y="541"/>
                  </a:cubicBezTo>
                  <a:cubicBezTo>
                    <a:pt x="633" y="541"/>
                    <a:pt x="636" y="541"/>
                    <a:pt x="640" y="539"/>
                  </a:cubicBezTo>
                  <a:cubicBezTo>
                    <a:pt x="644" y="537"/>
                    <a:pt x="648" y="532"/>
                    <a:pt x="650" y="528"/>
                  </a:cubicBezTo>
                  <a:lnTo>
                    <a:pt x="653" y="513"/>
                  </a:lnTo>
                  <a:lnTo>
                    <a:pt x="639" y="505"/>
                  </a:lnTo>
                  <a:cubicBezTo>
                    <a:pt x="639" y="503"/>
                    <a:pt x="650" y="505"/>
                    <a:pt x="655" y="501"/>
                  </a:cubicBezTo>
                  <a:cubicBezTo>
                    <a:pt x="660" y="497"/>
                    <a:pt x="665" y="488"/>
                    <a:pt x="670" y="483"/>
                  </a:cubicBezTo>
                  <a:cubicBezTo>
                    <a:pt x="675" y="478"/>
                    <a:pt x="681" y="471"/>
                    <a:pt x="686" y="470"/>
                  </a:cubicBezTo>
                  <a:lnTo>
                    <a:pt x="703" y="476"/>
                  </a:lnTo>
                  <a:lnTo>
                    <a:pt x="718" y="494"/>
                  </a:lnTo>
                  <a:cubicBezTo>
                    <a:pt x="723" y="498"/>
                    <a:pt x="727" y="503"/>
                    <a:pt x="731" y="501"/>
                  </a:cubicBezTo>
                  <a:cubicBezTo>
                    <a:pt x="735" y="499"/>
                    <a:pt x="742" y="488"/>
                    <a:pt x="742" y="482"/>
                  </a:cubicBezTo>
                  <a:lnTo>
                    <a:pt x="728" y="466"/>
                  </a:lnTo>
                  <a:cubicBezTo>
                    <a:pt x="730" y="462"/>
                    <a:pt x="746" y="463"/>
                    <a:pt x="755" y="459"/>
                  </a:cubicBezTo>
                  <a:cubicBezTo>
                    <a:pt x="764" y="455"/>
                    <a:pt x="777" y="444"/>
                    <a:pt x="782" y="444"/>
                  </a:cubicBezTo>
                  <a:cubicBezTo>
                    <a:pt x="787" y="444"/>
                    <a:pt x="786" y="452"/>
                    <a:pt x="784" y="458"/>
                  </a:cubicBezTo>
                  <a:cubicBezTo>
                    <a:pt x="782" y="464"/>
                    <a:pt x="765" y="469"/>
                    <a:pt x="772" y="480"/>
                  </a:cubicBezTo>
                  <a:cubicBezTo>
                    <a:pt x="779" y="491"/>
                    <a:pt x="820" y="516"/>
                    <a:pt x="824" y="525"/>
                  </a:cubicBezTo>
                  <a:cubicBezTo>
                    <a:pt x="828" y="534"/>
                    <a:pt x="808" y="535"/>
                    <a:pt x="796" y="537"/>
                  </a:cubicBezTo>
                  <a:cubicBezTo>
                    <a:pt x="784" y="539"/>
                    <a:pt x="763" y="541"/>
                    <a:pt x="751" y="539"/>
                  </a:cubicBezTo>
                  <a:cubicBezTo>
                    <a:pt x="739" y="537"/>
                    <a:pt x="739" y="524"/>
                    <a:pt x="722" y="524"/>
                  </a:cubicBezTo>
                  <a:cubicBezTo>
                    <a:pt x="705" y="524"/>
                    <a:pt x="707" y="533"/>
                    <a:pt x="697" y="537"/>
                  </a:cubicBezTo>
                  <a:lnTo>
                    <a:pt x="667" y="538"/>
                  </a:lnTo>
                  <a:lnTo>
                    <a:pt x="623" y="560"/>
                  </a:lnTo>
                  <a:lnTo>
                    <a:pt x="634" y="576"/>
                  </a:lnTo>
                  <a:lnTo>
                    <a:pt x="639" y="598"/>
                  </a:lnTo>
                  <a:lnTo>
                    <a:pt x="669" y="617"/>
                  </a:lnTo>
                  <a:lnTo>
                    <a:pt x="700" y="602"/>
                  </a:lnTo>
                  <a:lnTo>
                    <a:pt x="718" y="611"/>
                  </a:lnTo>
                  <a:lnTo>
                    <a:pt x="752" y="608"/>
                  </a:lnTo>
                  <a:lnTo>
                    <a:pt x="757" y="644"/>
                  </a:lnTo>
                  <a:lnTo>
                    <a:pt x="697" y="677"/>
                  </a:ln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grpSp>
      <p:sp>
        <p:nvSpPr>
          <p:cNvPr id="4101" name="Rectangle 5"/>
          <p:cNvSpPr>
            <a:spLocks noGrp="1" noChangeArrowheads="1"/>
          </p:cNvSpPr>
          <p:nvPr>
            <p:ph type="ftr" sz="quarter" idx="3"/>
          </p:nvPr>
        </p:nvSpPr>
        <p:spPr>
          <a:xfrm>
            <a:off x="8940800" y="6477002"/>
            <a:ext cx="3048000" cy="168275"/>
          </a:xfrm>
          <a:prstGeom prst="rect">
            <a:avLst/>
          </a:prstGeom>
        </p:spPr>
        <p:txBody>
          <a:bodyPr/>
          <a:lstStyle>
            <a:lvl1pPr algn="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4102" name="Rectangle 6"/>
          <p:cNvSpPr>
            <a:spLocks noGrp="1" noChangeArrowheads="1"/>
          </p:cNvSpPr>
          <p:nvPr>
            <p:ph type="sldNum" sz="quarter" idx="4"/>
          </p:nvPr>
        </p:nvSpPr>
        <p:spPr>
          <a:xfrm>
            <a:off x="4876800" y="6477002"/>
            <a:ext cx="2844800" cy="168275"/>
          </a:xfrm>
        </p:spPr>
        <p:txBody>
          <a:bodyPr/>
          <a:lstStyle>
            <a:lvl1pPr algn="ctr">
              <a:defRPr/>
            </a:lvl1pPr>
          </a:lstStyle>
          <a:p>
            <a:pPr defTabSz="914396" fontAlgn="base">
              <a:spcBef>
                <a:spcPct val="0"/>
              </a:spcBef>
              <a:spcAft>
                <a:spcPct val="0"/>
              </a:spcAft>
            </a:pPr>
            <a:fld id="{C8AF1AFF-9E7F-4D80-8D1C-666315FFE84C}"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pic>
        <p:nvPicPr>
          <p:cNvPr id="4108" name="Picture 12" descr="artplus_nature_naturalcity42_i"/>
          <p:cNvPicPr>
            <a:picLocks noChangeAspect="1" noChangeArrowheads="1"/>
          </p:cNvPicPr>
          <p:nvPr/>
        </p:nvPicPr>
        <p:blipFill>
          <a:blip r:embed="rId2"/>
          <a:srcRect/>
          <a:stretch>
            <a:fillRect/>
          </a:stretch>
        </p:blipFill>
        <p:spPr bwMode="auto">
          <a:xfrm>
            <a:off x="9275234" y="3352800"/>
            <a:ext cx="2205567" cy="877888"/>
          </a:xfrm>
          <a:prstGeom prst="rect">
            <a:avLst/>
          </a:prstGeom>
          <a:noFill/>
        </p:spPr>
      </p:pic>
      <p:pic>
        <p:nvPicPr>
          <p:cNvPr id="4106" name="Picture 10" descr="artplus_nature_naturalcity42_c"/>
          <p:cNvPicPr>
            <a:picLocks noChangeAspect="1" noChangeArrowheads="1"/>
          </p:cNvPicPr>
          <p:nvPr/>
        </p:nvPicPr>
        <p:blipFill>
          <a:blip r:embed="rId3"/>
          <a:srcRect/>
          <a:stretch>
            <a:fillRect/>
          </a:stretch>
        </p:blipFill>
        <p:spPr bwMode="auto">
          <a:xfrm>
            <a:off x="12395200" y="2895601"/>
            <a:ext cx="1483784" cy="866775"/>
          </a:xfrm>
          <a:prstGeom prst="rect">
            <a:avLst/>
          </a:prstGeom>
          <a:noFill/>
        </p:spPr>
      </p:pic>
      <p:pic>
        <p:nvPicPr>
          <p:cNvPr id="4109" name="Picture 13" descr="artplus_nature_naturalcity42_f"/>
          <p:cNvPicPr>
            <a:picLocks noChangeAspect="1" noChangeArrowheads="1"/>
          </p:cNvPicPr>
          <p:nvPr/>
        </p:nvPicPr>
        <p:blipFill>
          <a:blip r:embed="rId4"/>
          <a:srcRect/>
          <a:stretch>
            <a:fillRect/>
          </a:stretch>
        </p:blipFill>
        <p:spPr bwMode="auto">
          <a:xfrm>
            <a:off x="6659035" y="4594227"/>
            <a:ext cx="6548967" cy="1882775"/>
          </a:xfrm>
          <a:prstGeom prst="rect">
            <a:avLst/>
          </a:prstGeom>
          <a:noFill/>
        </p:spPr>
      </p:pic>
      <p:sp>
        <p:nvSpPr>
          <p:cNvPr id="4222" name="Text Box 126"/>
          <p:cNvSpPr txBox="1">
            <a:spLocks noChangeArrowheads="1"/>
          </p:cNvSpPr>
          <p:nvPr/>
        </p:nvSpPr>
        <p:spPr bwMode="auto">
          <a:xfrm>
            <a:off x="10996221" y="152402"/>
            <a:ext cx="992580" cy="400110"/>
          </a:xfrm>
          <a:prstGeom prst="rect">
            <a:avLst/>
          </a:prstGeom>
          <a:noFill/>
          <a:ln w="9525">
            <a:noFill/>
            <a:miter lim="800000"/>
            <a:headEnd/>
            <a:tailEnd/>
          </a:ln>
          <a:effectLst/>
        </p:spPr>
        <p:txBody>
          <a:bodyPr wrap="none">
            <a:spAutoFit/>
          </a:bodyPr>
          <a:lstStyle/>
          <a:p>
            <a:pPr marL="0" marR="0" lvl="0" indent="0" algn="r" defTabSz="914396"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Verdana" pitchFamily="34" charset="0"/>
                <a:ea typeface="+mn-ea"/>
                <a:cs typeface="Arial" panose="020B0604020202020204" pitchFamily="34" charset="0"/>
              </a:rPr>
              <a:t>LOGO</a:t>
            </a:r>
          </a:p>
        </p:txBody>
      </p:sp>
      <p:pic>
        <p:nvPicPr>
          <p:cNvPr id="4105" name="Picture 9" descr="artplus_nature_naturalcity42_b"/>
          <p:cNvPicPr>
            <a:picLocks noChangeAspect="1" noChangeArrowheads="1"/>
          </p:cNvPicPr>
          <p:nvPr/>
        </p:nvPicPr>
        <p:blipFill>
          <a:blip r:embed="rId5"/>
          <a:srcRect/>
          <a:stretch>
            <a:fillRect/>
          </a:stretch>
        </p:blipFill>
        <p:spPr bwMode="auto">
          <a:xfrm>
            <a:off x="6927851" y="3097213"/>
            <a:ext cx="3962400" cy="571500"/>
          </a:xfrm>
          <a:prstGeom prst="rect">
            <a:avLst/>
          </a:prstGeom>
          <a:noFill/>
        </p:spPr>
      </p:pic>
      <p:pic>
        <p:nvPicPr>
          <p:cNvPr id="4107" name="Picture 11" descr="artplus_nature_naturalcity42_d"/>
          <p:cNvPicPr>
            <a:picLocks noChangeAspect="1" noChangeArrowheads="1"/>
          </p:cNvPicPr>
          <p:nvPr/>
        </p:nvPicPr>
        <p:blipFill>
          <a:blip r:embed="rId6"/>
          <a:srcRect/>
          <a:stretch>
            <a:fillRect/>
          </a:stretch>
        </p:blipFill>
        <p:spPr bwMode="auto">
          <a:xfrm>
            <a:off x="7501467" y="2862265"/>
            <a:ext cx="831851" cy="579437"/>
          </a:xfrm>
          <a:prstGeom prst="rect">
            <a:avLst/>
          </a:prstGeom>
          <a:noFill/>
        </p:spPr>
      </p:pic>
      <p:pic>
        <p:nvPicPr>
          <p:cNvPr id="4224" name="Picture 128" descr="a1"/>
          <p:cNvPicPr>
            <a:picLocks noChangeAspect="1" noChangeArrowheads="1"/>
          </p:cNvPicPr>
          <p:nvPr userDrawn="1"/>
        </p:nvPicPr>
        <p:blipFill>
          <a:blip r:embed="rId7"/>
          <a:srcRect/>
          <a:stretch>
            <a:fillRect/>
          </a:stretch>
        </p:blipFill>
        <p:spPr bwMode="auto">
          <a:xfrm>
            <a:off x="12479868" y="95250"/>
            <a:ext cx="2404533" cy="2070100"/>
          </a:xfrm>
          <a:prstGeom prst="rect">
            <a:avLst/>
          </a:prstGeom>
          <a:noFill/>
        </p:spPr>
      </p:pic>
      <p:pic>
        <p:nvPicPr>
          <p:cNvPr id="4225" name="Picture 129" descr="b_1"/>
          <p:cNvPicPr>
            <a:picLocks noChangeAspect="1" noChangeArrowheads="1"/>
          </p:cNvPicPr>
          <p:nvPr userDrawn="1"/>
        </p:nvPicPr>
        <p:blipFill>
          <a:blip r:embed="rId8"/>
          <a:srcRect/>
          <a:stretch>
            <a:fillRect/>
          </a:stretch>
        </p:blipFill>
        <p:spPr bwMode="auto">
          <a:xfrm>
            <a:off x="13605934" y="1968500"/>
            <a:ext cx="1439333" cy="469900"/>
          </a:xfrm>
          <a:prstGeom prst="rect">
            <a:avLst/>
          </a:prstGeom>
          <a:noFill/>
        </p:spPr>
      </p:pic>
      <p:sp>
        <p:nvSpPr>
          <p:cNvPr id="127" name="TextBox 126"/>
          <p:cNvSpPr txBox="1"/>
          <p:nvPr userDrawn="1"/>
        </p:nvSpPr>
        <p:spPr>
          <a:xfrm>
            <a:off x="-281509" y="6499802"/>
            <a:ext cx="1608133" cy="230832"/>
          </a:xfrm>
          <a:prstGeom prst="rect">
            <a:avLst/>
          </a:prstGeom>
          <a:noFill/>
        </p:spPr>
        <p:txBody>
          <a:bodyPr wrap="none" rtlCol="0">
            <a:spAutoFit/>
          </a:bodyPr>
          <a:lstStyle/>
          <a:p>
            <a:pPr marL="0" marR="0" lvl="0" indent="0" algn="l" defTabSz="914396"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rPr>
              <a:t>www.trungtamtinhoc.edu.vn</a:t>
            </a:r>
          </a:p>
        </p:txBody>
      </p:sp>
    </p:spTree>
    <p:extLst>
      <p:ext uri="{BB962C8B-B14F-4D97-AF65-F5344CB8AC3E}">
        <p14:creationId xmlns:p14="http://schemas.microsoft.com/office/powerpoint/2010/main" val="2111802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223"/>
                                        </p:tgtEl>
                                        <p:attrNameLst>
                                          <p:attrName>style.visibility</p:attrName>
                                        </p:attrNameLst>
                                      </p:cBhvr>
                                      <p:to>
                                        <p:strVal val="visible"/>
                                      </p:to>
                                    </p:set>
                                    <p:animEffect transition="in" filter="fade">
                                      <p:cBhvr>
                                        <p:cTn id="7" dur="2000"/>
                                        <p:tgtEl>
                                          <p:spTgt spid="4223"/>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4105"/>
                                        </p:tgtEl>
                                        <p:attrNameLst>
                                          <p:attrName>style.visibility</p:attrName>
                                        </p:attrNameLst>
                                      </p:cBhvr>
                                      <p:to>
                                        <p:strVal val="visible"/>
                                      </p:to>
                                    </p:set>
                                    <p:animEffect transition="in" filter="fade">
                                      <p:cBhvr>
                                        <p:cTn id="11" dur="1000"/>
                                        <p:tgtEl>
                                          <p:spTgt spid="4105"/>
                                        </p:tgtEl>
                                      </p:cBhvr>
                                    </p:animEffect>
                                  </p:childTnLst>
                                </p:cTn>
                              </p:par>
                            </p:childTnLst>
                          </p:cTn>
                        </p:par>
                        <p:par>
                          <p:cTn id="12" fill="hold">
                            <p:stCondLst>
                              <p:cond delay="3000"/>
                            </p:stCondLst>
                            <p:childTnLst>
                              <p:par>
                                <p:cTn id="13" presetID="22" presetClass="entr" presetSubtype="4" fill="hold" nodeType="afterEffect">
                                  <p:stCondLst>
                                    <p:cond delay="0"/>
                                  </p:stCondLst>
                                  <p:childTnLst>
                                    <p:set>
                                      <p:cBhvr>
                                        <p:cTn id="14" dur="1" fill="hold">
                                          <p:stCondLst>
                                            <p:cond delay="0"/>
                                          </p:stCondLst>
                                        </p:cTn>
                                        <p:tgtEl>
                                          <p:spTgt spid="4107"/>
                                        </p:tgtEl>
                                        <p:attrNameLst>
                                          <p:attrName>style.visibility</p:attrName>
                                        </p:attrNameLst>
                                      </p:cBhvr>
                                      <p:to>
                                        <p:strVal val="visible"/>
                                      </p:to>
                                    </p:set>
                                    <p:animEffect transition="in" filter="wipe(down)">
                                      <p:cBhvr>
                                        <p:cTn id="15" dur="500"/>
                                        <p:tgtEl>
                                          <p:spTgt spid="4107"/>
                                        </p:tgtEl>
                                      </p:cBhvr>
                                    </p:animEffect>
                                  </p:childTnLst>
                                </p:cTn>
                              </p:par>
                            </p:childTnLst>
                          </p:cTn>
                        </p:par>
                        <p:par>
                          <p:cTn id="16" fill="hold">
                            <p:stCondLst>
                              <p:cond delay="3500"/>
                            </p:stCondLst>
                            <p:childTnLst>
                              <p:par>
                                <p:cTn id="17" presetID="35" presetClass="path" presetSubtype="0" accel="50000" decel="50000" fill="hold" nodeType="afterEffect">
                                  <p:stCondLst>
                                    <p:cond delay="0"/>
                                  </p:stCondLst>
                                  <p:childTnLst>
                                    <p:animMotion origin="layout" path="M -5.55556E-7 2.37743E-6 L -0.21076 0.04787 " pathEditMode="relative" rAng="0" ptsTypes="AA">
                                      <p:cBhvr>
                                        <p:cTn id="18" dur="2000" fill="hold"/>
                                        <p:tgtEl>
                                          <p:spTgt spid="4106"/>
                                        </p:tgtEl>
                                        <p:attrNameLst>
                                          <p:attrName>ppt_x</p:attrName>
                                          <p:attrName>ppt_y</p:attrName>
                                        </p:attrNameLst>
                                      </p:cBhvr>
                                      <p:rCtr x="-10500" y="2400"/>
                                    </p:animMotion>
                                  </p:childTnLst>
                                </p:cTn>
                              </p:par>
                              <p:par>
                                <p:cTn id="19" presetID="10" presetClass="entr" presetSubtype="0" fill="hold" nodeType="withEffect">
                                  <p:stCondLst>
                                    <p:cond delay="0"/>
                                  </p:stCondLst>
                                  <p:childTnLst>
                                    <p:set>
                                      <p:cBhvr>
                                        <p:cTn id="20" dur="1" fill="hold">
                                          <p:stCondLst>
                                            <p:cond delay="0"/>
                                          </p:stCondLst>
                                        </p:cTn>
                                        <p:tgtEl>
                                          <p:spTgt spid="4106"/>
                                        </p:tgtEl>
                                        <p:attrNameLst>
                                          <p:attrName>style.visibility</p:attrName>
                                        </p:attrNameLst>
                                      </p:cBhvr>
                                      <p:to>
                                        <p:strVal val="visible"/>
                                      </p:to>
                                    </p:set>
                                    <p:animEffect transition="in" filter="fade">
                                      <p:cBhvr>
                                        <p:cTn id="21" dur="1000"/>
                                        <p:tgtEl>
                                          <p:spTgt spid="4106"/>
                                        </p:tgtEl>
                                      </p:cBhvr>
                                    </p:animEffect>
                                  </p:childTnLst>
                                </p:cTn>
                              </p:par>
                            </p:childTnLst>
                          </p:cTn>
                        </p:par>
                        <p:par>
                          <p:cTn id="22" fill="hold">
                            <p:stCondLst>
                              <p:cond delay="5500"/>
                            </p:stCondLst>
                            <p:childTnLst>
                              <p:par>
                                <p:cTn id="23" presetID="22" presetClass="entr" presetSubtype="4" fill="hold" nodeType="afterEffect">
                                  <p:stCondLst>
                                    <p:cond delay="0"/>
                                  </p:stCondLst>
                                  <p:childTnLst>
                                    <p:set>
                                      <p:cBhvr>
                                        <p:cTn id="24" dur="1" fill="hold">
                                          <p:stCondLst>
                                            <p:cond delay="0"/>
                                          </p:stCondLst>
                                        </p:cTn>
                                        <p:tgtEl>
                                          <p:spTgt spid="4108"/>
                                        </p:tgtEl>
                                        <p:attrNameLst>
                                          <p:attrName>style.visibility</p:attrName>
                                        </p:attrNameLst>
                                      </p:cBhvr>
                                      <p:to>
                                        <p:strVal val="visible"/>
                                      </p:to>
                                    </p:set>
                                    <p:animEffect transition="in" filter="wipe(down)">
                                      <p:cBhvr>
                                        <p:cTn id="25" dur="500"/>
                                        <p:tgtEl>
                                          <p:spTgt spid="4108"/>
                                        </p:tgtEl>
                                      </p:cBhvr>
                                    </p:animEffect>
                                  </p:childTnLst>
                                </p:cTn>
                              </p:par>
                            </p:childTnLst>
                          </p:cTn>
                        </p:par>
                        <p:par>
                          <p:cTn id="26" fill="hold">
                            <p:stCondLst>
                              <p:cond delay="6000"/>
                            </p:stCondLst>
                            <p:childTnLst>
                              <p:par>
                                <p:cTn id="27" presetID="22" presetClass="entr" presetSubtype="4" fill="hold" nodeType="afterEffect">
                                  <p:stCondLst>
                                    <p:cond delay="0"/>
                                  </p:stCondLst>
                                  <p:childTnLst>
                                    <p:set>
                                      <p:cBhvr>
                                        <p:cTn id="28" dur="1" fill="hold">
                                          <p:stCondLst>
                                            <p:cond delay="0"/>
                                          </p:stCondLst>
                                        </p:cTn>
                                        <p:tgtEl>
                                          <p:spTgt spid="4109"/>
                                        </p:tgtEl>
                                        <p:attrNameLst>
                                          <p:attrName>style.visibility</p:attrName>
                                        </p:attrNameLst>
                                      </p:cBhvr>
                                      <p:to>
                                        <p:strVal val="visible"/>
                                      </p:to>
                                    </p:set>
                                    <p:animEffect transition="in" filter="wipe(down)">
                                      <p:cBhvr>
                                        <p:cTn id="29" dur="1000"/>
                                        <p:tgtEl>
                                          <p:spTgt spid="4109"/>
                                        </p:tgtEl>
                                      </p:cBhvr>
                                    </p:animEffect>
                                  </p:childTnLst>
                                </p:cTn>
                              </p:par>
                              <p:par>
                                <p:cTn id="30" presetID="10" presetClass="entr" presetSubtype="0" fill="hold" nodeType="withEffect">
                                  <p:stCondLst>
                                    <p:cond delay="800"/>
                                  </p:stCondLst>
                                  <p:childTnLst>
                                    <p:set>
                                      <p:cBhvr>
                                        <p:cTn id="31" dur="1" fill="hold">
                                          <p:stCondLst>
                                            <p:cond delay="0"/>
                                          </p:stCondLst>
                                        </p:cTn>
                                        <p:tgtEl>
                                          <p:spTgt spid="4111"/>
                                        </p:tgtEl>
                                        <p:attrNameLst>
                                          <p:attrName>style.visibility</p:attrName>
                                        </p:attrNameLst>
                                      </p:cBhvr>
                                      <p:to>
                                        <p:strVal val="visible"/>
                                      </p:to>
                                    </p:set>
                                    <p:animEffect transition="in" filter="fade">
                                      <p:cBhvr>
                                        <p:cTn id="32" dur="2000"/>
                                        <p:tgtEl>
                                          <p:spTgt spid="4111"/>
                                        </p:tgtEl>
                                      </p:cBhvr>
                                    </p:animEffect>
                                  </p:childTnLst>
                                </p:cTn>
                              </p:par>
                            </p:childTnLst>
                          </p:cTn>
                        </p:par>
                        <p:par>
                          <p:cTn id="33" fill="hold">
                            <p:stCondLst>
                              <p:cond delay="8800"/>
                            </p:stCondLst>
                            <p:childTnLst>
                              <p:par>
                                <p:cTn id="34" presetID="0" presetClass="path" presetSubtype="0" accel="50000" decel="50000" fill="hold" nodeType="afterEffect">
                                  <p:stCondLst>
                                    <p:cond delay="0"/>
                                  </p:stCondLst>
                                  <p:childTnLst>
                                    <p:animMotion origin="layout" path="M -2.22222E-6 -4.81481E-6 C -0.08906 0.01505 -0.38802 0.03033 -0.53472 0.09075 C -0.68142 0.15116 -0.81198 0.322 -0.88055 0.36297 C -0.94913 0.40394 -0.93229 0.34237 -0.94583 0.33704 " pathEditMode="relative" rAng="0" ptsTypes="aaaa">
                                      <p:cBhvr>
                                        <p:cTn id="35" dur="2000" fill="hold"/>
                                        <p:tgtEl>
                                          <p:spTgt spid="4224"/>
                                        </p:tgtEl>
                                        <p:attrNameLst>
                                          <p:attrName>ppt_x</p:attrName>
                                          <p:attrName>ppt_y</p:attrName>
                                        </p:attrNameLst>
                                      </p:cBhvr>
                                      <p:rCtr x="-47500" y="20200"/>
                                    </p:animMotion>
                                  </p:childTnLst>
                                </p:cTn>
                              </p:par>
                              <p:par>
                                <p:cTn id="36" presetID="0" presetClass="path" presetSubtype="0" accel="50000" decel="50000" fill="hold" nodeType="withEffect">
                                  <p:stCondLst>
                                    <p:cond delay="500"/>
                                  </p:stCondLst>
                                  <p:childTnLst>
                                    <p:animMotion origin="layout" path="M 0 0.04629 C -0.07778 0.05393 -0.34948 0.0956 -0.46667 0.09166 C -0.58385 0.08773 -0.63611 -0.0007 -0.70278 0.02314 C -0.76944 0.04699 -0.83247 0.19027 -0.86667 0.23426 " pathEditMode="relative" rAng="0" ptsTypes="aaaa">
                                      <p:cBhvr>
                                        <p:cTn id="37" dur="2000" fill="hold"/>
                                        <p:tgtEl>
                                          <p:spTgt spid="4225"/>
                                        </p:tgtEl>
                                        <p:attrNameLst>
                                          <p:attrName>ppt_x</p:attrName>
                                          <p:attrName>ppt_y</p:attrName>
                                        </p:attrNameLst>
                                      </p:cBhvr>
                                      <p:rCtr x="-43300" y="70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23" grpId="0" animBg="1"/>
    </p:bldLst>
  </p:timing>
</p:sldLayout>
</file>

<file path=ppt/slideLayouts/slideLayout3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2"/>
            <a:ext cx="10972800" cy="8683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295400"/>
            <a:ext cx="10972800" cy="5029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5" name="Footer Placeholder 4"/>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defTabSz="914396" fontAlgn="base">
              <a:spcBef>
                <a:spcPct val="0"/>
              </a:spcBef>
              <a:spcAft>
                <a:spcPct val="0"/>
              </a:spcAft>
            </a:pPr>
            <a:fld id="{29B6F444-4353-4DA7-95C4-BBD8D857DB34}"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3972919977"/>
      </p:ext>
    </p:extLst>
  </p:cSld>
  <p:clrMapOvr>
    <a:masterClrMapping/>
  </p:clrMapOvr>
  <p:timing>
    <p:tnLst>
      <p:par>
        <p:cTn id="1" dur="indefinite" restart="never" nodeType="tmRoot"/>
      </p:par>
    </p:tnLst>
  </p:timing>
</p:sldLayout>
</file>

<file path=ppt/slideLayouts/slideLayout373.xml><?xml version="1.0" encoding="utf-8"?>
<p:sldLayout xmlns:a="http://schemas.openxmlformats.org/drawingml/2006/main" xmlns:r="http://schemas.openxmlformats.org/officeDocument/2006/relationships" xmlns:p="http://schemas.openxmlformats.org/presentationml/2006/main" type="obj" preserve="1">
  <p:cSld name="19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2"/>
            <a:ext cx="10972800" cy="8683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295400"/>
            <a:ext cx="10972800" cy="5029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5" name="Footer Placeholder 4"/>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defTabSz="914396" fontAlgn="base">
              <a:spcBef>
                <a:spcPct val="0"/>
              </a:spcBef>
              <a:spcAft>
                <a:spcPct val="0"/>
              </a:spcAft>
            </a:pPr>
            <a:fld id="{29B6F444-4353-4DA7-95C4-BBD8D857DB34}"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3065375286"/>
      </p:ext>
    </p:extLst>
  </p:cSld>
  <p:clrMapOvr>
    <a:masterClrMapping/>
  </p:clrMapOvr>
  <p:timing>
    <p:tnLst>
      <p:par>
        <p:cTn id="1" dur="indefinite" restart="never" nodeType="tmRoot"/>
      </p:par>
    </p:tnLst>
  </p:timing>
</p:sldLayout>
</file>

<file path=ppt/slideLayouts/slideLayout374.xml><?xml version="1.0" encoding="utf-8"?>
<p:sldLayout xmlns:a="http://schemas.openxmlformats.org/drawingml/2006/main" xmlns:r="http://schemas.openxmlformats.org/officeDocument/2006/relationships" xmlns:p="http://schemas.openxmlformats.org/presentationml/2006/main" type="obj" preserve="1">
  <p:cSld name="18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2"/>
            <a:ext cx="10972800" cy="8683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295400"/>
            <a:ext cx="10972800" cy="5029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5" name="Footer Placeholder 4"/>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defTabSz="914396" fontAlgn="base">
              <a:spcBef>
                <a:spcPct val="0"/>
              </a:spcBef>
              <a:spcAft>
                <a:spcPct val="0"/>
              </a:spcAft>
            </a:pPr>
            <a:fld id="{29B6F444-4353-4DA7-95C4-BBD8D857DB34}"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1008205997"/>
      </p:ext>
    </p:extLst>
  </p:cSld>
  <p:clrMapOvr>
    <a:masterClrMapping/>
  </p:clrMapOvr>
  <p:timing>
    <p:tnLst>
      <p:par>
        <p:cTn id="1" dur="indefinite" restart="never" nodeType="tmRoot"/>
      </p:par>
    </p:tnLst>
  </p:timing>
</p:sldLayout>
</file>

<file path=ppt/slideLayouts/slideLayout375.xml><?xml version="1.0" encoding="utf-8"?>
<p:sldLayout xmlns:a="http://schemas.openxmlformats.org/drawingml/2006/main" xmlns:r="http://schemas.openxmlformats.org/officeDocument/2006/relationships" xmlns:p="http://schemas.openxmlformats.org/presentationml/2006/main" type="obj" preserve="1">
  <p:cSld name="1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2"/>
            <a:ext cx="10972800" cy="8683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295400"/>
            <a:ext cx="10972800" cy="5029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5" name="Footer Placeholder 4"/>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defTabSz="914396" fontAlgn="base">
              <a:spcBef>
                <a:spcPct val="0"/>
              </a:spcBef>
              <a:spcAft>
                <a:spcPct val="0"/>
              </a:spcAft>
            </a:pPr>
            <a:fld id="{29B6F444-4353-4DA7-95C4-BBD8D857DB34}"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2582355959"/>
      </p:ext>
    </p:extLst>
  </p:cSld>
  <p:clrMapOvr>
    <a:masterClrMapping/>
  </p:clrMapOvr>
  <p:timing>
    <p:tnLst>
      <p:par>
        <p:cTn id="1" dur="indefinite" restart="never" nodeType="tmRoot"/>
      </p:par>
    </p:tnLst>
  </p:timing>
</p:sldLayout>
</file>

<file path=ppt/slideLayouts/slideLayout376.xml><?xml version="1.0" encoding="utf-8"?>
<p:sldLayout xmlns:a="http://schemas.openxmlformats.org/drawingml/2006/main" xmlns:r="http://schemas.openxmlformats.org/officeDocument/2006/relationships" xmlns:p="http://schemas.openxmlformats.org/presentationml/2006/main" type="obj" preserve="1">
  <p:cSld name="1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2"/>
            <a:ext cx="10972800" cy="8683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295400"/>
            <a:ext cx="10972800" cy="5029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5" name="Footer Placeholder 4"/>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defTabSz="914396" fontAlgn="base">
              <a:spcBef>
                <a:spcPct val="0"/>
              </a:spcBef>
              <a:spcAft>
                <a:spcPct val="0"/>
              </a:spcAft>
            </a:pPr>
            <a:fld id="{29B6F444-4353-4DA7-95C4-BBD8D857DB34}"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2712134972"/>
      </p:ext>
    </p:extLst>
  </p:cSld>
  <p:clrMapOvr>
    <a:masterClrMapping/>
  </p:clrMapOvr>
  <p:timing>
    <p:tnLst>
      <p:par>
        <p:cTn id="1" dur="indefinite" restart="never" nodeType="tmRoot"/>
      </p:par>
    </p:tnLst>
  </p:timing>
</p:sldLayout>
</file>

<file path=ppt/slideLayouts/slideLayout377.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2"/>
            <a:ext cx="10972800" cy="8683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295400"/>
            <a:ext cx="10972800" cy="5029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5" name="Footer Placeholder 4"/>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defTabSz="914396" fontAlgn="base">
              <a:spcBef>
                <a:spcPct val="0"/>
              </a:spcBef>
              <a:spcAft>
                <a:spcPct val="0"/>
              </a:spcAft>
            </a:pPr>
            <a:fld id="{29B6F444-4353-4DA7-95C4-BBD8D857DB34}"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3848600222"/>
      </p:ext>
    </p:extLst>
  </p:cSld>
  <p:clrMapOvr>
    <a:masterClrMapping/>
  </p:clrMapOvr>
  <p:timing>
    <p:tnLst>
      <p:par>
        <p:cTn id="1" dur="indefinite" restart="never" nodeType="tmRoot"/>
      </p:par>
    </p:tnLst>
  </p:timing>
</p:sldLayout>
</file>

<file path=ppt/slideLayouts/slideLayout378.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2"/>
            <a:ext cx="10972800" cy="8683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295400"/>
            <a:ext cx="10972800" cy="5029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5" name="Footer Placeholder 4"/>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defTabSz="914396" fontAlgn="base">
              <a:spcBef>
                <a:spcPct val="0"/>
              </a:spcBef>
              <a:spcAft>
                <a:spcPct val="0"/>
              </a:spcAft>
            </a:pPr>
            <a:fld id="{29B6F444-4353-4DA7-95C4-BBD8D857DB34}"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3089093515"/>
      </p:ext>
    </p:extLst>
  </p:cSld>
  <p:clrMapOvr>
    <a:masterClrMapping/>
  </p:clrMapOvr>
  <p:timing>
    <p:tnLst>
      <p:par>
        <p:cTn id="1" dur="indefinite" restart="never" nodeType="tmRoot"/>
      </p:par>
    </p:tnLst>
  </p:timing>
</p:sldLayout>
</file>

<file path=ppt/slideLayouts/slideLayout379.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2"/>
            <a:ext cx="10972800" cy="8683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295400"/>
            <a:ext cx="10972800" cy="5029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5" name="Footer Placeholder 4"/>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defTabSz="914396" fontAlgn="base">
              <a:spcBef>
                <a:spcPct val="0"/>
              </a:spcBef>
              <a:spcAft>
                <a:spcPct val="0"/>
              </a:spcAft>
            </a:pPr>
            <a:fld id="{29B6F444-4353-4DA7-95C4-BBD8D857DB34}"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1455108813"/>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5047" y="3004705"/>
            <a:ext cx="5757333" cy="928688"/>
          </a:xfrm>
        </p:spPr>
        <p:txBody>
          <a:bodyPr anchor="t"/>
          <a:lstStyle>
            <a:lvl1pPr algn="l">
              <a:defRPr sz="2963" b="1" cap="all"/>
            </a:lvl1pPr>
          </a:lstStyle>
          <a:p>
            <a:r>
              <a:rPr lang="en-US"/>
              <a:t>Click to edit Master title style</a:t>
            </a:r>
          </a:p>
        </p:txBody>
      </p:sp>
      <p:sp>
        <p:nvSpPr>
          <p:cNvPr id="3" name="Text Placeholder 2"/>
          <p:cNvSpPr>
            <a:spLocks noGrp="1"/>
          </p:cNvSpPr>
          <p:nvPr>
            <p:ph type="body" idx="1"/>
          </p:nvPr>
        </p:nvSpPr>
        <p:spPr>
          <a:xfrm>
            <a:off x="535047" y="1981852"/>
            <a:ext cx="5757333" cy="1022855"/>
          </a:xfrm>
        </p:spPr>
        <p:txBody>
          <a:bodyPr anchor="b"/>
          <a:lstStyle>
            <a:lvl1pPr marL="0" indent="0">
              <a:buNone/>
              <a:defRPr sz="1482">
                <a:solidFill>
                  <a:schemeClr val="tx1">
                    <a:tint val="75000"/>
                  </a:schemeClr>
                </a:solidFill>
              </a:defRPr>
            </a:lvl1pPr>
            <a:lvl2pPr marL="338580" indent="0">
              <a:buNone/>
              <a:defRPr sz="1334">
                <a:solidFill>
                  <a:schemeClr val="tx1">
                    <a:tint val="75000"/>
                  </a:schemeClr>
                </a:solidFill>
              </a:defRPr>
            </a:lvl2pPr>
            <a:lvl3pPr marL="677158" indent="0">
              <a:buNone/>
              <a:defRPr sz="1259">
                <a:solidFill>
                  <a:schemeClr val="tx1">
                    <a:tint val="75000"/>
                  </a:schemeClr>
                </a:solidFill>
              </a:defRPr>
            </a:lvl3pPr>
            <a:lvl4pPr marL="1015738" indent="0">
              <a:buNone/>
              <a:defRPr sz="963">
                <a:solidFill>
                  <a:schemeClr val="tx1">
                    <a:tint val="75000"/>
                  </a:schemeClr>
                </a:solidFill>
              </a:defRPr>
            </a:lvl4pPr>
            <a:lvl5pPr marL="1354319" indent="0">
              <a:buNone/>
              <a:defRPr sz="963">
                <a:solidFill>
                  <a:schemeClr val="tx1">
                    <a:tint val="75000"/>
                  </a:schemeClr>
                </a:solidFill>
              </a:defRPr>
            </a:lvl5pPr>
            <a:lvl6pPr marL="1692898" indent="0">
              <a:buNone/>
              <a:defRPr sz="963">
                <a:solidFill>
                  <a:schemeClr val="tx1">
                    <a:tint val="75000"/>
                  </a:schemeClr>
                </a:solidFill>
              </a:defRPr>
            </a:lvl6pPr>
            <a:lvl7pPr marL="2031479" indent="0">
              <a:buNone/>
              <a:defRPr sz="963">
                <a:solidFill>
                  <a:schemeClr val="tx1">
                    <a:tint val="75000"/>
                  </a:schemeClr>
                </a:solidFill>
              </a:defRPr>
            </a:lvl7pPr>
            <a:lvl8pPr marL="2370059" indent="0">
              <a:buNone/>
              <a:defRPr sz="963">
                <a:solidFill>
                  <a:schemeClr val="tx1">
                    <a:tint val="75000"/>
                  </a:schemeClr>
                </a:solidFill>
              </a:defRPr>
            </a:lvl8pPr>
            <a:lvl9pPr marL="2708638" indent="0">
              <a:buNone/>
              <a:defRPr sz="963">
                <a:solidFill>
                  <a:schemeClr val="tx1">
                    <a:tint val="75000"/>
                  </a:schemeClr>
                </a:solidFill>
              </a:defRPr>
            </a:lvl9pPr>
          </a:lstStyle>
          <a:p>
            <a:pPr lvl="0"/>
            <a:r>
              <a:rPr lang="en-US"/>
              <a:t>Click to edit Master text styles</a:t>
            </a:r>
          </a:p>
        </p:txBody>
      </p:sp>
      <p:sp>
        <p:nvSpPr>
          <p:cNvPr id="4"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3F50F177-9414-4E3B-9EDD-1A03FEE0FB4F}"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65374030"/>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2"/>
            <a:ext cx="10972800" cy="8683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295400"/>
            <a:ext cx="10972800" cy="5029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5" name="Footer Placeholder 4"/>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defTabSz="914396" fontAlgn="base">
              <a:spcBef>
                <a:spcPct val="0"/>
              </a:spcBef>
              <a:spcAft>
                <a:spcPct val="0"/>
              </a:spcAft>
            </a:pPr>
            <a:fld id="{29B6F444-4353-4DA7-95C4-BBD8D857DB34}"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962079590"/>
      </p:ext>
    </p:extLst>
  </p:cSld>
  <p:clrMapOvr>
    <a:masterClrMapping/>
  </p:clrMapOvr>
  <p:timing>
    <p:tnLst>
      <p:par>
        <p:cTn id="1" dur="indefinite" restart="never" nodeType="tmRoot"/>
      </p:par>
    </p:tnLst>
  </p:timing>
</p:sldLayout>
</file>

<file path=ppt/slideLayouts/slideLayout381.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2"/>
            <a:ext cx="10972800" cy="8683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295400"/>
            <a:ext cx="10972800" cy="5029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5" name="Footer Placeholder 4"/>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defTabSz="914396" fontAlgn="base">
              <a:spcBef>
                <a:spcPct val="0"/>
              </a:spcBef>
              <a:spcAft>
                <a:spcPct val="0"/>
              </a:spcAft>
            </a:pPr>
            <a:fld id="{29B6F444-4353-4DA7-95C4-BBD8D857DB34}"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1980892548"/>
      </p:ext>
    </p:extLst>
  </p:cSld>
  <p:clrMapOvr>
    <a:masterClrMapping/>
  </p:clrMapOvr>
  <p:timing>
    <p:tnLst>
      <p:par>
        <p:cTn id="1" dur="indefinite" restart="never" nodeType="tmRoot"/>
      </p:par>
    </p:tnLst>
  </p:timing>
</p:sldLayout>
</file>

<file path=ppt/slideLayouts/slideLayout382.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2"/>
            <a:ext cx="10972800" cy="8683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295400"/>
            <a:ext cx="10972800" cy="5029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5" name="Footer Placeholder 4"/>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defTabSz="914396" fontAlgn="base">
              <a:spcBef>
                <a:spcPct val="0"/>
              </a:spcBef>
              <a:spcAft>
                <a:spcPct val="0"/>
              </a:spcAft>
            </a:pPr>
            <a:fld id="{29B6F444-4353-4DA7-95C4-BBD8D857DB34}"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1835045540"/>
      </p:ext>
    </p:extLst>
  </p:cSld>
  <p:clrMapOvr>
    <a:masterClrMapping/>
  </p:clrMapOvr>
  <p:timing>
    <p:tnLst>
      <p:par>
        <p:cTn id="1" dur="indefinite" restart="never" nodeType="tmRoot"/>
      </p:par>
    </p:tnLst>
  </p:timing>
</p:sldLayout>
</file>

<file path=ppt/slideLayouts/slideLayout383.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2"/>
            <a:ext cx="10972800" cy="8683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295400"/>
            <a:ext cx="10972800" cy="5029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5" name="Footer Placeholder 4"/>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defTabSz="914396" fontAlgn="base">
              <a:spcBef>
                <a:spcPct val="0"/>
              </a:spcBef>
              <a:spcAft>
                <a:spcPct val="0"/>
              </a:spcAft>
            </a:pPr>
            <a:fld id="{29B6F444-4353-4DA7-95C4-BBD8D857DB34}"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2641040427"/>
      </p:ext>
    </p:extLst>
  </p:cSld>
  <p:clrMapOvr>
    <a:masterClrMapping/>
  </p:clrMapOvr>
  <p:timing>
    <p:tnLst>
      <p:par>
        <p:cTn id="1" dur="indefinite" restart="never" nodeType="tmRoot"/>
      </p:par>
    </p:tnLst>
  </p:timing>
</p:sldLayout>
</file>

<file path=ppt/slideLayouts/slideLayout384.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2"/>
            <a:ext cx="10972800" cy="8683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295400"/>
            <a:ext cx="10972800" cy="5029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5" name="Footer Placeholder 4"/>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defTabSz="914396" fontAlgn="base">
              <a:spcBef>
                <a:spcPct val="0"/>
              </a:spcBef>
              <a:spcAft>
                <a:spcPct val="0"/>
              </a:spcAft>
            </a:pPr>
            <a:fld id="{29B6F444-4353-4DA7-95C4-BBD8D857DB34}"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643754969"/>
      </p:ext>
    </p:extLst>
  </p:cSld>
  <p:clrMapOvr>
    <a:masterClrMapping/>
  </p:clrMapOvr>
  <p:timing>
    <p:tnLst>
      <p:par>
        <p:cTn id="1" dur="indefinite" restart="never" nodeType="tmRoot"/>
      </p:par>
    </p:tnLst>
  </p:timing>
</p:sldLayout>
</file>

<file path=ppt/slideLayouts/slideLayout385.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2"/>
            <a:ext cx="10972800" cy="8683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295400"/>
            <a:ext cx="10972800" cy="5029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5" name="Footer Placeholder 4"/>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defTabSz="914396" fontAlgn="base">
              <a:spcBef>
                <a:spcPct val="0"/>
              </a:spcBef>
              <a:spcAft>
                <a:spcPct val="0"/>
              </a:spcAft>
            </a:pPr>
            <a:fld id="{29B6F444-4353-4DA7-95C4-BBD8D857DB34}"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328568002"/>
      </p:ext>
    </p:extLst>
  </p:cSld>
  <p:clrMapOvr>
    <a:masterClrMapping/>
  </p:clrMapOvr>
  <p:timing>
    <p:tnLst>
      <p:par>
        <p:cTn id="1" dur="indefinite" restart="never" nodeType="tmRoot"/>
      </p:par>
    </p:tnLst>
  </p:timing>
</p:sldLayout>
</file>

<file path=ppt/slideLayouts/slideLayout386.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2"/>
            <a:ext cx="10972800" cy="8683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295400"/>
            <a:ext cx="10972800" cy="5029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5" name="Footer Placeholder 4"/>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defTabSz="914396" fontAlgn="base">
              <a:spcBef>
                <a:spcPct val="0"/>
              </a:spcBef>
              <a:spcAft>
                <a:spcPct val="0"/>
              </a:spcAft>
            </a:pPr>
            <a:fld id="{29B6F444-4353-4DA7-95C4-BBD8D857DB34}"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677060224"/>
      </p:ext>
    </p:extLst>
  </p:cSld>
  <p:clrMapOvr>
    <a:masterClrMapping/>
  </p:clrMapOvr>
  <p:timing>
    <p:tnLst>
      <p:par>
        <p:cTn id="1" dur="indefinite" restart="never" nodeType="tmRoot"/>
      </p:par>
    </p:tnLst>
  </p:timing>
</p:sldLayout>
</file>

<file path=ppt/slideLayouts/slideLayout387.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2"/>
            <a:ext cx="10972800" cy="8683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295400"/>
            <a:ext cx="10972800" cy="5029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5" name="Footer Placeholder 4"/>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defTabSz="914396" fontAlgn="base">
              <a:spcBef>
                <a:spcPct val="0"/>
              </a:spcBef>
              <a:spcAft>
                <a:spcPct val="0"/>
              </a:spcAft>
            </a:pPr>
            <a:fld id="{29B6F444-4353-4DA7-95C4-BBD8D857DB34}"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1267327575"/>
      </p:ext>
    </p:extLst>
  </p:cSld>
  <p:clrMapOvr>
    <a:masterClrMapping/>
  </p:clrMapOvr>
  <p:timing>
    <p:tnLst>
      <p:par>
        <p:cTn id="1" dur="indefinite" restart="never" nodeType="tmRoot"/>
      </p:par>
    </p:tnLst>
  </p:timing>
</p:sldLayout>
</file>

<file path=ppt/slideLayouts/slideLayout388.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2"/>
            <a:ext cx="10972800" cy="8683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295400"/>
            <a:ext cx="10972800" cy="5029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5" name="Footer Placeholder 4"/>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defTabSz="914396" fontAlgn="base">
              <a:spcBef>
                <a:spcPct val="0"/>
              </a:spcBef>
              <a:spcAft>
                <a:spcPct val="0"/>
              </a:spcAft>
            </a:pPr>
            <a:fld id="{29B6F444-4353-4DA7-95C4-BBD8D857DB34}"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484069981"/>
      </p:ext>
    </p:extLst>
  </p:cSld>
  <p:clrMapOvr>
    <a:masterClrMapping/>
  </p:clrMapOvr>
  <p:timing>
    <p:tnLst>
      <p:par>
        <p:cTn id="1" dur="indefinite" restart="never" nodeType="tmRoot"/>
      </p:par>
    </p:tnLst>
  </p:timing>
</p:sldLayout>
</file>

<file path=ppt/slideLayouts/slideLayout389.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2"/>
            <a:ext cx="10972800" cy="8683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295400"/>
            <a:ext cx="10972800" cy="5029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5" name="Footer Placeholder 4"/>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defTabSz="914396" fontAlgn="base">
              <a:spcBef>
                <a:spcPct val="0"/>
              </a:spcBef>
              <a:spcAft>
                <a:spcPct val="0"/>
              </a:spcAft>
            </a:pPr>
            <a:fld id="{29B6F444-4353-4DA7-95C4-BBD8D857DB34}"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484406172"/>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38670" y="1091047"/>
            <a:ext cx="2991556" cy="3085884"/>
          </a:xfrm>
        </p:spPr>
        <p:txBody>
          <a:bodyPr/>
          <a:lstStyle>
            <a:lvl1pPr>
              <a:defRPr sz="2074"/>
            </a:lvl1pPr>
            <a:lvl2pPr>
              <a:defRPr sz="1704"/>
            </a:lvl2pPr>
            <a:lvl3pPr>
              <a:defRPr sz="1482"/>
            </a:lvl3pPr>
            <a:lvl4pPr>
              <a:defRPr sz="1334"/>
            </a:lvl4pPr>
            <a:lvl5pPr>
              <a:defRPr sz="1334"/>
            </a:lvl5pPr>
            <a:lvl6pPr>
              <a:defRPr sz="1334"/>
            </a:lvl6pPr>
            <a:lvl7pPr>
              <a:defRPr sz="1334"/>
            </a:lvl7pPr>
            <a:lvl8pPr>
              <a:defRPr sz="1334"/>
            </a:lvl8pPr>
            <a:lvl9pPr>
              <a:defRPr sz="133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443113" y="1091047"/>
            <a:ext cx="2991556" cy="3085884"/>
          </a:xfrm>
        </p:spPr>
        <p:txBody>
          <a:bodyPr/>
          <a:lstStyle>
            <a:lvl1pPr>
              <a:defRPr sz="2074"/>
            </a:lvl1pPr>
            <a:lvl2pPr>
              <a:defRPr sz="1704"/>
            </a:lvl2pPr>
            <a:lvl3pPr>
              <a:defRPr sz="1482"/>
            </a:lvl3pPr>
            <a:lvl4pPr>
              <a:defRPr sz="1334"/>
            </a:lvl4pPr>
            <a:lvl5pPr>
              <a:defRPr sz="1334"/>
            </a:lvl5pPr>
            <a:lvl6pPr>
              <a:defRPr sz="1334"/>
            </a:lvl6pPr>
            <a:lvl7pPr>
              <a:defRPr sz="1334"/>
            </a:lvl7pPr>
            <a:lvl8pPr>
              <a:defRPr sz="1334"/>
            </a:lvl8pPr>
            <a:lvl9pPr>
              <a:defRPr sz="133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7"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427C4AB8-8431-487F-B0A7-ECD3EB823222}"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25427122"/>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2"/>
            <a:ext cx="10972800" cy="8683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295400"/>
            <a:ext cx="10972800" cy="5029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5" name="Footer Placeholder 4"/>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defTabSz="914396" fontAlgn="base">
              <a:spcBef>
                <a:spcPct val="0"/>
              </a:spcBef>
              <a:spcAft>
                <a:spcPct val="0"/>
              </a:spcAft>
            </a:pPr>
            <a:fld id="{29B6F444-4353-4DA7-95C4-BBD8D857DB34}"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2019071158"/>
      </p:ext>
    </p:extLst>
  </p:cSld>
  <p:clrMapOvr>
    <a:masterClrMapping/>
  </p:clrMapOvr>
  <p:timing>
    <p:tnLst>
      <p:par>
        <p:cTn id="1" dur="indefinite" restart="never" nodeType="tmRoot"/>
      </p:par>
    </p:tnLst>
  </p:timing>
</p:sldLayout>
</file>

<file path=ppt/slideLayouts/slideLayout39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2"/>
            <a:ext cx="10972800" cy="8683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295400"/>
            <a:ext cx="10972800" cy="5029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5" name="Footer Placeholder 4"/>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defTabSz="914396" fontAlgn="base">
              <a:spcBef>
                <a:spcPct val="0"/>
              </a:spcBef>
              <a:spcAft>
                <a:spcPct val="0"/>
              </a:spcAft>
            </a:pPr>
            <a:fld id="{29B6F444-4353-4DA7-95C4-BBD8D857DB34}"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1152322239"/>
      </p:ext>
    </p:extLst>
  </p:cSld>
  <p:clrMapOvr>
    <a:masterClrMapping/>
  </p:clrMapOvr>
  <p:timing>
    <p:tnLst>
      <p:par>
        <p:cTn id="1" dur="indefinite" restart="never" nodeType="tmRoot"/>
      </p:par>
    </p:tnLst>
  </p:timing>
</p:sldLayout>
</file>

<file path=ppt/slideLayouts/slideLayout3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4"/>
            <a:ext cx="10363200" cy="1500187"/>
          </a:xfrm>
          <a:prstGeom prst="rect">
            <a:avLst/>
          </a:prstGeom>
        </p:spPr>
        <p:txBody>
          <a:bodyPr anchor="b"/>
          <a:lstStyle>
            <a:lvl1pPr marL="0" indent="0">
              <a:buNone/>
              <a:defRPr sz="2000"/>
            </a:lvl1pPr>
            <a:lvl2pPr marL="457198" indent="0">
              <a:buNone/>
              <a:defRPr sz="1800"/>
            </a:lvl2pPr>
            <a:lvl3pPr marL="914396" indent="0">
              <a:buNone/>
              <a:defRPr sz="1600"/>
            </a:lvl3pPr>
            <a:lvl4pPr marL="1371595" indent="0">
              <a:buNone/>
              <a:defRPr sz="1400"/>
            </a:lvl4pPr>
            <a:lvl5pPr marL="1828793" indent="0">
              <a:buNone/>
              <a:defRPr sz="1400"/>
            </a:lvl5pPr>
            <a:lvl6pPr marL="2285991" indent="0">
              <a:buNone/>
              <a:defRPr sz="1400"/>
            </a:lvl6pPr>
            <a:lvl7pPr marL="2743189" indent="0">
              <a:buNone/>
              <a:defRPr sz="1400"/>
            </a:lvl7pPr>
            <a:lvl8pPr marL="3200388" indent="0">
              <a:buNone/>
              <a:defRPr sz="1400"/>
            </a:lvl8pPr>
            <a:lvl9pPr marL="3657586" indent="0">
              <a:buNone/>
              <a:defRPr sz="1400"/>
            </a:lvl9pPr>
          </a:lstStyle>
          <a:p>
            <a:pPr lvl="0"/>
            <a:r>
              <a:rPr lang="en-US"/>
              <a:t>Click to edit Master text styles</a:t>
            </a:r>
          </a:p>
        </p:txBody>
      </p:sp>
      <p:sp>
        <p:nvSpPr>
          <p:cNvPr id="4" name="Date Placeholder 3"/>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5" name="Footer Placeholder 4"/>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defTabSz="914396" fontAlgn="base">
              <a:spcBef>
                <a:spcPct val="0"/>
              </a:spcBef>
              <a:spcAft>
                <a:spcPct val="0"/>
              </a:spcAft>
            </a:pPr>
            <a:fld id="{F7561CDB-809F-4F01-8B1D-FE5EAC24373D}"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1519280793"/>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2"/>
            <a:ext cx="10972800" cy="8683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295400"/>
            <a:ext cx="5384800" cy="50292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95400"/>
            <a:ext cx="5384800" cy="50292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6" name="Footer Placeholder 5"/>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7" name="Slide Number Placeholder 6"/>
          <p:cNvSpPr>
            <a:spLocks noGrp="1"/>
          </p:cNvSpPr>
          <p:nvPr>
            <p:ph type="sldNum" sz="quarter" idx="12"/>
          </p:nvPr>
        </p:nvSpPr>
        <p:spPr/>
        <p:txBody>
          <a:bodyPr/>
          <a:lstStyle>
            <a:lvl1pPr>
              <a:defRPr/>
            </a:lvl1pPr>
          </a:lstStyle>
          <a:p>
            <a:pPr defTabSz="914396" fontAlgn="base">
              <a:spcBef>
                <a:spcPct val="0"/>
              </a:spcBef>
              <a:spcAft>
                <a:spcPct val="0"/>
              </a:spcAft>
            </a:pPr>
            <a:fld id="{5FBBEBBD-17BD-4560-87E4-547DA4A47EB6}"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1210126057"/>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3"/>
            <a:ext cx="5386917" cy="639762"/>
          </a:xfrm>
          <a:prstGeom prst="rect">
            <a:avLst/>
          </a:prstGeom>
        </p:spPr>
        <p:txBody>
          <a:bodyPr anchor="b"/>
          <a:lstStyle>
            <a:lvl1pPr marL="0" indent="0">
              <a:buNone/>
              <a:defRPr sz="2400" b="1"/>
            </a:lvl1pPr>
            <a:lvl2pPr marL="457198" indent="0">
              <a:buNone/>
              <a:defRPr sz="2000" b="1"/>
            </a:lvl2pPr>
            <a:lvl3pPr marL="914396" indent="0">
              <a:buNone/>
              <a:defRPr sz="1800" b="1"/>
            </a:lvl3pPr>
            <a:lvl4pPr marL="1371595" indent="0">
              <a:buNone/>
              <a:defRPr sz="1600" b="1"/>
            </a:lvl4pPr>
            <a:lvl5pPr marL="1828793" indent="0">
              <a:buNone/>
              <a:defRPr sz="1600" b="1"/>
            </a:lvl5pPr>
            <a:lvl6pPr marL="2285991" indent="0">
              <a:buNone/>
              <a:defRPr sz="1600" b="1"/>
            </a:lvl6pPr>
            <a:lvl7pPr marL="2743189" indent="0">
              <a:buNone/>
              <a:defRPr sz="1600" b="1"/>
            </a:lvl7pPr>
            <a:lvl8pPr marL="3200388" indent="0">
              <a:buNone/>
              <a:defRPr sz="1600" b="1"/>
            </a:lvl8pPr>
            <a:lvl9pPr marL="3657586"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1"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a:prstGeom prst="rect">
            <a:avLst/>
          </a:prstGeom>
        </p:spPr>
        <p:txBody>
          <a:bodyPr anchor="b"/>
          <a:lstStyle>
            <a:lvl1pPr marL="0" indent="0">
              <a:buNone/>
              <a:defRPr sz="2400" b="1"/>
            </a:lvl1pPr>
            <a:lvl2pPr marL="457198" indent="0">
              <a:buNone/>
              <a:defRPr sz="2000" b="1"/>
            </a:lvl2pPr>
            <a:lvl3pPr marL="914396" indent="0">
              <a:buNone/>
              <a:defRPr sz="1800" b="1"/>
            </a:lvl3pPr>
            <a:lvl4pPr marL="1371595" indent="0">
              <a:buNone/>
              <a:defRPr sz="1600" b="1"/>
            </a:lvl4pPr>
            <a:lvl5pPr marL="1828793" indent="0">
              <a:buNone/>
              <a:defRPr sz="1600" b="1"/>
            </a:lvl5pPr>
            <a:lvl6pPr marL="2285991" indent="0">
              <a:buNone/>
              <a:defRPr sz="1600" b="1"/>
            </a:lvl6pPr>
            <a:lvl7pPr marL="2743189" indent="0">
              <a:buNone/>
              <a:defRPr sz="1600" b="1"/>
            </a:lvl7pPr>
            <a:lvl8pPr marL="3200388" indent="0">
              <a:buNone/>
              <a:defRPr sz="1600" b="1"/>
            </a:lvl8pPr>
            <a:lvl9pPr marL="365758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8" name="Footer Placeholder 7"/>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9" name="Slide Number Placeholder 8"/>
          <p:cNvSpPr>
            <a:spLocks noGrp="1"/>
          </p:cNvSpPr>
          <p:nvPr>
            <p:ph type="sldNum" sz="quarter" idx="12"/>
          </p:nvPr>
        </p:nvSpPr>
        <p:spPr/>
        <p:txBody>
          <a:bodyPr/>
          <a:lstStyle>
            <a:lvl1pPr>
              <a:defRPr/>
            </a:lvl1pPr>
          </a:lstStyle>
          <a:p>
            <a:pPr defTabSz="914396" fontAlgn="base">
              <a:spcBef>
                <a:spcPct val="0"/>
              </a:spcBef>
              <a:spcAft>
                <a:spcPct val="0"/>
              </a:spcAft>
            </a:pPr>
            <a:fld id="{2E4299E6-7C00-4D22-A89F-1F9B3615D595}"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2386234252"/>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2"/>
            <a:ext cx="10972800" cy="8683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4" name="Footer Placeholder 3"/>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5" name="Slide Number Placeholder 4"/>
          <p:cNvSpPr>
            <a:spLocks noGrp="1"/>
          </p:cNvSpPr>
          <p:nvPr>
            <p:ph type="sldNum" sz="quarter" idx="12"/>
          </p:nvPr>
        </p:nvSpPr>
        <p:spPr/>
        <p:txBody>
          <a:bodyPr/>
          <a:lstStyle>
            <a:lvl1pPr>
              <a:defRPr/>
            </a:lvl1pPr>
          </a:lstStyle>
          <a:p>
            <a:pPr defTabSz="914396" fontAlgn="base">
              <a:spcBef>
                <a:spcPct val="0"/>
              </a:spcBef>
              <a:spcAft>
                <a:spcPct val="0"/>
              </a:spcAft>
            </a:pPr>
            <a:fld id="{05941182-25CA-4852-8295-F5606E806368}"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173238595"/>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3" name="Footer Placeholder 2"/>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4" name="Slide Number Placeholder 3"/>
          <p:cNvSpPr>
            <a:spLocks noGrp="1"/>
          </p:cNvSpPr>
          <p:nvPr>
            <p:ph type="sldNum" sz="quarter" idx="12"/>
          </p:nvPr>
        </p:nvSpPr>
        <p:spPr/>
        <p:txBody>
          <a:bodyPr/>
          <a:lstStyle>
            <a:lvl1pPr>
              <a:defRPr/>
            </a:lvl1pPr>
          </a:lstStyle>
          <a:p>
            <a:pPr defTabSz="914396" fontAlgn="base">
              <a:spcBef>
                <a:spcPct val="0"/>
              </a:spcBef>
              <a:spcAft>
                <a:spcPct val="0"/>
              </a:spcAft>
            </a:pPr>
            <a:fld id="{224D8CAD-8B7D-4421-84A6-58E0B706B09C}"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3755901103"/>
      </p:ext>
    </p:extLst>
  </p:cSld>
  <p:clrMapOvr>
    <a:masterClrMapping/>
  </p:clrMapOvr>
  <p:timing>
    <p:tnLst>
      <p:par>
        <p:cTn id="1" dur="indefinite" restart="never" nodeType="tmRoot"/>
      </p:par>
    </p:tnLst>
  </p:timing>
</p:sldLayout>
</file>

<file path=ppt/slideLayouts/slideLayout397.xml><?xml version="1.0" encoding="utf-8"?>
<p:sldLayout xmlns:a="http://schemas.openxmlformats.org/drawingml/2006/main" xmlns:r="http://schemas.openxmlformats.org/officeDocument/2006/relationships" xmlns:p="http://schemas.openxmlformats.org/presentationml/2006/main" type="blank" preserve="1">
  <p:cSld name="1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3" name="Footer Placeholder 2"/>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4" name="Slide Number Placeholder 3"/>
          <p:cNvSpPr>
            <a:spLocks noGrp="1"/>
          </p:cNvSpPr>
          <p:nvPr>
            <p:ph type="sldNum" sz="quarter" idx="12"/>
          </p:nvPr>
        </p:nvSpPr>
        <p:spPr/>
        <p:txBody>
          <a:bodyPr/>
          <a:lstStyle>
            <a:lvl1pPr>
              <a:defRPr/>
            </a:lvl1pPr>
          </a:lstStyle>
          <a:p>
            <a:pPr defTabSz="914396" fontAlgn="base">
              <a:spcBef>
                <a:spcPct val="0"/>
              </a:spcBef>
              <a:spcAft>
                <a:spcPct val="0"/>
              </a:spcAft>
            </a:pPr>
            <a:fld id="{224D8CAD-8B7D-4421-84A6-58E0B706B09C}"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3296867264"/>
      </p:ext>
    </p:extLst>
  </p:cSld>
  <p:clrMapOvr>
    <a:masterClrMapping/>
  </p:clrMapOvr>
  <p:timing>
    <p:tnLst>
      <p:par>
        <p:cTn id="1" dur="indefinite" restart="never" nodeType="tmRoot"/>
      </p:par>
    </p:tnLst>
  </p:timing>
</p:sldLayout>
</file>

<file path=ppt/slideLayouts/slideLayout398.xml><?xml version="1.0" encoding="utf-8"?>
<p:sldLayout xmlns:a="http://schemas.openxmlformats.org/drawingml/2006/main" xmlns:r="http://schemas.openxmlformats.org/officeDocument/2006/relationships" xmlns:p="http://schemas.openxmlformats.org/presentationml/2006/main" type="blank" preserve="1">
  <p:cSld name="1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3" name="Footer Placeholder 2"/>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4" name="Slide Number Placeholder 3"/>
          <p:cNvSpPr>
            <a:spLocks noGrp="1"/>
          </p:cNvSpPr>
          <p:nvPr>
            <p:ph type="sldNum" sz="quarter" idx="12"/>
          </p:nvPr>
        </p:nvSpPr>
        <p:spPr/>
        <p:txBody>
          <a:bodyPr/>
          <a:lstStyle>
            <a:lvl1pPr>
              <a:defRPr/>
            </a:lvl1pPr>
          </a:lstStyle>
          <a:p>
            <a:pPr defTabSz="914396" fontAlgn="base">
              <a:spcBef>
                <a:spcPct val="0"/>
              </a:spcBef>
              <a:spcAft>
                <a:spcPct val="0"/>
              </a:spcAft>
            </a:pPr>
            <a:fld id="{224D8CAD-8B7D-4421-84A6-58E0B706B09C}"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237719200"/>
      </p:ext>
    </p:extLst>
  </p:cSld>
  <p:clrMapOvr>
    <a:masterClrMapping/>
  </p:clrMapOvr>
  <p:timing>
    <p:tnLst>
      <p:par>
        <p:cTn id="1" dur="indefinite" restart="never" nodeType="tmRoot"/>
      </p:par>
    </p:tnLst>
  </p:timing>
</p:sldLayout>
</file>

<file path=ppt/slideLayouts/slideLayout399.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3" name="Footer Placeholder 2"/>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4" name="Slide Number Placeholder 3"/>
          <p:cNvSpPr>
            <a:spLocks noGrp="1"/>
          </p:cNvSpPr>
          <p:nvPr>
            <p:ph type="sldNum" sz="quarter" idx="12"/>
          </p:nvPr>
        </p:nvSpPr>
        <p:spPr/>
        <p:txBody>
          <a:bodyPr/>
          <a:lstStyle>
            <a:lvl1pPr>
              <a:defRPr/>
            </a:lvl1pPr>
          </a:lstStyle>
          <a:p>
            <a:pPr defTabSz="914396" fontAlgn="base">
              <a:spcBef>
                <a:spcPct val="0"/>
              </a:spcBef>
              <a:spcAft>
                <a:spcPct val="0"/>
              </a:spcAft>
            </a:pPr>
            <a:fld id="{224D8CAD-8B7D-4421-84A6-58E0B706B09C}"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146069555"/>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4"/>
            <a:ext cx="5384800" cy="4525963"/>
          </a:xfrm>
        </p:spPr>
        <p:txBody>
          <a:bodyPr/>
          <a:lstStyle>
            <a:lvl1pPr>
              <a:defRPr sz="3407"/>
            </a:lvl1pPr>
            <a:lvl2pPr>
              <a:defRPr sz="2963"/>
            </a:lvl2pPr>
            <a:lvl3pPr>
              <a:defRPr sz="2444"/>
            </a:lvl3pPr>
            <a:lvl4pPr>
              <a:defRPr sz="2222"/>
            </a:lvl4pPr>
            <a:lvl5pPr>
              <a:defRPr sz="2222"/>
            </a:lvl5pPr>
            <a:lvl6pPr>
              <a:defRPr sz="2222"/>
            </a:lvl6pPr>
            <a:lvl7pPr>
              <a:defRPr sz="2222"/>
            </a:lvl7pPr>
            <a:lvl8pPr>
              <a:defRPr sz="2222"/>
            </a:lvl8pPr>
            <a:lvl9pPr>
              <a:defRPr sz="222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4"/>
            <a:ext cx="5384800" cy="4525963"/>
          </a:xfrm>
        </p:spPr>
        <p:txBody>
          <a:bodyPr/>
          <a:lstStyle>
            <a:lvl1pPr>
              <a:defRPr sz="3407"/>
            </a:lvl1pPr>
            <a:lvl2pPr>
              <a:defRPr sz="2963"/>
            </a:lvl2pPr>
            <a:lvl3pPr>
              <a:defRPr sz="2444"/>
            </a:lvl3pPr>
            <a:lvl4pPr>
              <a:defRPr sz="2222"/>
            </a:lvl4pPr>
            <a:lvl5pPr>
              <a:defRPr sz="2222"/>
            </a:lvl5pPr>
            <a:lvl6pPr>
              <a:defRPr sz="2222"/>
            </a:lvl6pPr>
            <a:lvl7pPr>
              <a:defRPr sz="2222"/>
            </a:lvl7pPr>
            <a:lvl8pPr>
              <a:defRPr sz="2222"/>
            </a:lvl8pPr>
            <a:lvl9pPr>
              <a:defRPr sz="222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vi-VN"/>
          </a:p>
        </p:txBody>
      </p:sp>
      <p:sp>
        <p:nvSpPr>
          <p:cNvPr id="6" name="Rectangle 5"/>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vi-VN"/>
          </a:p>
        </p:txBody>
      </p:sp>
      <p:sp>
        <p:nvSpPr>
          <p:cNvPr id="7" name="Rectangle 6"/>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4BA0A3F2-FC7E-4960-BF7D-A9B1B5779135}" type="slidenum">
              <a:rPr lang="en-US" altLang="en-US" smtClean="0"/>
              <a:pPr defTabSz="623438" fontAlgn="base">
                <a:spcBef>
                  <a:spcPct val="0"/>
                </a:spcBef>
                <a:spcAft>
                  <a:spcPct val="0"/>
                </a:spcAft>
                <a:defRPr/>
              </a:pPr>
              <a:t>‹#›</a:t>
            </a:fld>
            <a:endParaRPr lang="en-US" altLang="en-US"/>
          </a:p>
        </p:txBody>
      </p:sp>
    </p:spTree>
    <p:extLst>
      <p:ext uri="{BB962C8B-B14F-4D97-AF65-F5344CB8AC3E}">
        <p14:creationId xmlns:p14="http://schemas.microsoft.com/office/powerpoint/2010/main" val="138464960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38669" y="1046671"/>
            <a:ext cx="2992732" cy="436201"/>
          </a:xfrm>
        </p:spPr>
        <p:txBody>
          <a:bodyPr anchor="b"/>
          <a:lstStyle>
            <a:lvl1pPr marL="0" indent="0">
              <a:buNone/>
              <a:defRPr sz="1704" b="1"/>
            </a:lvl1pPr>
            <a:lvl2pPr marL="338580" indent="0">
              <a:buNone/>
              <a:defRPr sz="1482" b="1"/>
            </a:lvl2pPr>
            <a:lvl3pPr marL="677158" indent="0">
              <a:buNone/>
              <a:defRPr sz="1334" b="1"/>
            </a:lvl3pPr>
            <a:lvl4pPr marL="1015738" indent="0">
              <a:buNone/>
              <a:defRPr sz="1259" b="1"/>
            </a:lvl4pPr>
            <a:lvl5pPr marL="1354319" indent="0">
              <a:buNone/>
              <a:defRPr sz="1259" b="1"/>
            </a:lvl5pPr>
            <a:lvl6pPr marL="1692898" indent="0">
              <a:buNone/>
              <a:defRPr sz="1259" b="1"/>
            </a:lvl6pPr>
            <a:lvl7pPr marL="2031479" indent="0">
              <a:buNone/>
              <a:defRPr sz="1259" b="1"/>
            </a:lvl7pPr>
            <a:lvl8pPr marL="2370059" indent="0">
              <a:buNone/>
              <a:defRPr sz="1259" b="1"/>
            </a:lvl8pPr>
            <a:lvl9pPr marL="2708638" indent="0">
              <a:buNone/>
              <a:defRPr sz="1259" b="1"/>
            </a:lvl9pPr>
          </a:lstStyle>
          <a:p>
            <a:pPr lvl="0"/>
            <a:r>
              <a:rPr lang="en-US"/>
              <a:t>Click to edit Master text styles</a:t>
            </a:r>
          </a:p>
        </p:txBody>
      </p:sp>
      <p:sp>
        <p:nvSpPr>
          <p:cNvPr id="4" name="Content Placeholder 3"/>
          <p:cNvSpPr>
            <a:spLocks noGrp="1"/>
          </p:cNvSpPr>
          <p:nvPr>
            <p:ph sz="half" idx="2"/>
          </p:nvPr>
        </p:nvSpPr>
        <p:spPr>
          <a:xfrm>
            <a:off x="338669" y="1482869"/>
            <a:ext cx="2992732" cy="2694060"/>
          </a:xfrm>
        </p:spPr>
        <p:txBody>
          <a:bodyPr/>
          <a:lstStyle>
            <a:lvl1pPr>
              <a:defRPr sz="1704"/>
            </a:lvl1pPr>
            <a:lvl2pPr>
              <a:defRPr sz="1482"/>
            </a:lvl2pPr>
            <a:lvl3pPr>
              <a:defRPr sz="1334"/>
            </a:lvl3pPr>
            <a:lvl4pPr>
              <a:defRPr sz="1259"/>
            </a:lvl4pPr>
            <a:lvl5pPr>
              <a:defRPr sz="1259"/>
            </a:lvl5pPr>
            <a:lvl6pPr>
              <a:defRPr sz="1259"/>
            </a:lvl6pPr>
            <a:lvl7pPr>
              <a:defRPr sz="1259"/>
            </a:lvl7pPr>
            <a:lvl8pPr>
              <a:defRPr sz="1259"/>
            </a:lvl8pPr>
            <a:lvl9pPr>
              <a:defRPr sz="125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440762" y="1046671"/>
            <a:ext cx="2993908" cy="436201"/>
          </a:xfrm>
        </p:spPr>
        <p:txBody>
          <a:bodyPr anchor="b"/>
          <a:lstStyle>
            <a:lvl1pPr marL="0" indent="0">
              <a:buNone/>
              <a:defRPr sz="1704" b="1"/>
            </a:lvl1pPr>
            <a:lvl2pPr marL="338580" indent="0">
              <a:buNone/>
              <a:defRPr sz="1482" b="1"/>
            </a:lvl2pPr>
            <a:lvl3pPr marL="677158" indent="0">
              <a:buNone/>
              <a:defRPr sz="1334" b="1"/>
            </a:lvl3pPr>
            <a:lvl4pPr marL="1015738" indent="0">
              <a:buNone/>
              <a:defRPr sz="1259" b="1"/>
            </a:lvl4pPr>
            <a:lvl5pPr marL="1354319" indent="0">
              <a:buNone/>
              <a:defRPr sz="1259" b="1"/>
            </a:lvl5pPr>
            <a:lvl6pPr marL="1692898" indent="0">
              <a:buNone/>
              <a:defRPr sz="1259" b="1"/>
            </a:lvl6pPr>
            <a:lvl7pPr marL="2031479" indent="0">
              <a:buNone/>
              <a:defRPr sz="1259" b="1"/>
            </a:lvl7pPr>
            <a:lvl8pPr marL="2370059" indent="0">
              <a:buNone/>
              <a:defRPr sz="1259" b="1"/>
            </a:lvl8pPr>
            <a:lvl9pPr marL="2708638" indent="0">
              <a:buNone/>
              <a:defRPr sz="1259" b="1"/>
            </a:lvl9pPr>
          </a:lstStyle>
          <a:p>
            <a:pPr lvl="0"/>
            <a:r>
              <a:rPr lang="en-US"/>
              <a:t>Click to edit Master text styles</a:t>
            </a:r>
          </a:p>
        </p:txBody>
      </p:sp>
      <p:sp>
        <p:nvSpPr>
          <p:cNvPr id="6" name="Content Placeholder 5"/>
          <p:cNvSpPr>
            <a:spLocks noGrp="1"/>
          </p:cNvSpPr>
          <p:nvPr>
            <p:ph sz="quarter" idx="4"/>
          </p:nvPr>
        </p:nvSpPr>
        <p:spPr>
          <a:xfrm>
            <a:off x="3440762" y="1482869"/>
            <a:ext cx="2993908" cy="2694060"/>
          </a:xfrm>
        </p:spPr>
        <p:txBody>
          <a:bodyPr/>
          <a:lstStyle>
            <a:lvl1pPr>
              <a:defRPr sz="1704"/>
            </a:lvl1pPr>
            <a:lvl2pPr>
              <a:defRPr sz="1482"/>
            </a:lvl2pPr>
            <a:lvl3pPr>
              <a:defRPr sz="1334"/>
            </a:lvl3pPr>
            <a:lvl4pPr>
              <a:defRPr sz="1259"/>
            </a:lvl4pPr>
            <a:lvl5pPr>
              <a:defRPr sz="1259"/>
            </a:lvl5pPr>
            <a:lvl6pPr>
              <a:defRPr sz="1259"/>
            </a:lvl6pPr>
            <a:lvl7pPr>
              <a:defRPr sz="1259"/>
            </a:lvl7pPr>
            <a:lvl8pPr>
              <a:defRPr sz="1259"/>
            </a:lvl8pPr>
            <a:lvl9pPr>
              <a:defRPr sz="125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8"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9"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A6AF6FBC-2FFA-4672-8C38-418F14A201A8}"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18805287"/>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3" name="Footer Placeholder 2"/>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4" name="Slide Number Placeholder 3"/>
          <p:cNvSpPr>
            <a:spLocks noGrp="1"/>
          </p:cNvSpPr>
          <p:nvPr>
            <p:ph type="sldNum" sz="quarter" idx="12"/>
          </p:nvPr>
        </p:nvSpPr>
        <p:spPr/>
        <p:txBody>
          <a:bodyPr/>
          <a:lstStyle>
            <a:lvl1pPr>
              <a:defRPr/>
            </a:lvl1pPr>
          </a:lstStyle>
          <a:p>
            <a:pPr defTabSz="914396" fontAlgn="base">
              <a:spcBef>
                <a:spcPct val="0"/>
              </a:spcBef>
              <a:spcAft>
                <a:spcPct val="0"/>
              </a:spcAft>
            </a:pPr>
            <a:fld id="{224D8CAD-8B7D-4421-84A6-58E0B706B09C}"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2872601624"/>
      </p:ext>
    </p:extLst>
  </p:cSld>
  <p:clrMapOvr>
    <a:masterClrMapping/>
  </p:clrMapOvr>
  <p:timing>
    <p:tnLst>
      <p:par>
        <p:cTn id="1" dur="indefinite" restart="never" nodeType="tmRoot"/>
      </p:par>
    </p:tnLst>
  </p:timing>
</p:sldLayout>
</file>

<file path=ppt/slideLayouts/slideLayout401.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3" name="Footer Placeholder 2"/>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4" name="Slide Number Placeholder 3"/>
          <p:cNvSpPr>
            <a:spLocks noGrp="1"/>
          </p:cNvSpPr>
          <p:nvPr>
            <p:ph type="sldNum" sz="quarter" idx="12"/>
          </p:nvPr>
        </p:nvSpPr>
        <p:spPr/>
        <p:txBody>
          <a:bodyPr/>
          <a:lstStyle>
            <a:lvl1pPr>
              <a:defRPr/>
            </a:lvl1pPr>
          </a:lstStyle>
          <a:p>
            <a:pPr defTabSz="914396" fontAlgn="base">
              <a:spcBef>
                <a:spcPct val="0"/>
              </a:spcBef>
              <a:spcAft>
                <a:spcPct val="0"/>
              </a:spcAft>
            </a:pPr>
            <a:fld id="{224D8CAD-8B7D-4421-84A6-58E0B706B09C}"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3150086954"/>
      </p:ext>
    </p:extLst>
  </p:cSld>
  <p:clrMapOvr>
    <a:masterClrMapping/>
  </p:clrMapOvr>
  <p:timing>
    <p:tnLst>
      <p:par>
        <p:cTn id="1" dur="indefinite" restart="never" nodeType="tmRoot"/>
      </p:par>
    </p:tnLst>
  </p:timing>
</p:sldLayout>
</file>

<file path=ppt/slideLayouts/slideLayout402.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3" name="Footer Placeholder 2"/>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4" name="Slide Number Placeholder 3"/>
          <p:cNvSpPr>
            <a:spLocks noGrp="1"/>
          </p:cNvSpPr>
          <p:nvPr>
            <p:ph type="sldNum" sz="quarter" idx="12"/>
          </p:nvPr>
        </p:nvSpPr>
        <p:spPr/>
        <p:txBody>
          <a:bodyPr/>
          <a:lstStyle>
            <a:lvl1pPr>
              <a:defRPr/>
            </a:lvl1pPr>
          </a:lstStyle>
          <a:p>
            <a:pPr defTabSz="914396" fontAlgn="base">
              <a:spcBef>
                <a:spcPct val="0"/>
              </a:spcBef>
              <a:spcAft>
                <a:spcPct val="0"/>
              </a:spcAft>
            </a:pPr>
            <a:fld id="{224D8CAD-8B7D-4421-84A6-58E0B706B09C}"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2784667431"/>
      </p:ext>
    </p:extLst>
  </p:cSld>
  <p:clrMapOvr>
    <a:masterClrMapping/>
  </p:clrMapOvr>
  <p:timing>
    <p:tnLst>
      <p:par>
        <p:cTn id="1" dur="indefinite" restart="never" nodeType="tmRoot"/>
      </p:par>
    </p:tnLst>
  </p:timing>
</p:sldLayout>
</file>

<file path=ppt/slideLayouts/slideLayout403.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3" name="Footer Placeholder 2"/>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4" name="Slide Number Placeholder 3"/>
          <p:cNvSpPr>
            <a:spLocks noGrp="1"/>
          </p:cNvSpPr>
          <p:nvPr>
            <p:ph type="sldNum" sz="quarter" idx="12"/>
          </p:nvPr>
        </p:nvSpPr>
        <p:spPr/>
        <p:txBody>
          <a:bodyPr/>
          <a:lstStyle>
            <a:lvl1pPr>
              <a:defRPr/>
            </a:lvl1pPr>
          </a:lstStyle>
          <a:p>
            <a:pPr defTabSz="914396" fontAlgn="base">
              <a:spcBef>
                <a:spcPct val="0"/>
              </a:spcBef>
              <a:spcAft>
                <a:spcPct val="0"/>
              </a:spcAft>
            </a:pPr>
            <a:fld id="{224D8CAD-8B7D-4421-84A6-58E0B706B09C}"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1308465475"/>
      </p:ext>
    </p:extLst>
  </p:cSld>
  <p:clrMapOvr>
    <a:masterClrMapping/>
  </p:clrMapOvr>
  <p:timing>
    <p:tnLst>
      <p:par>
        <p:cTn id="1" dur="indefinite" restart="never" nodeType="tmRoot"/>
      </p:par>
    </p:tnLst>
  </p:timing>
</p:sldLayout>
</file>

<file path=ppt/slideLayouts/slideLayout404.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3" name="Footer Placeholder 2"/>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4" name="Slide Number Placeholder 3"/>
          <p:cNvSpPr>
            <a:spLocks noGrp="1"/>
          </p:cNvSpPr>
          <p:nvPr>
            <p:ph type="sldNum" sz="quarter" idx="12"/>
          </p:nvPr>
        </p:nvSpPr>
        <p:spPr/>
        <p:txBody>
          <a:bodyPr/>
          <a:lstStyle>
            <a:lvl1pPr>
              <a:defRPr/>
            </a:lvl1pPr>
          </a:lstStyle>
          <a:p>
            <a:pPr defTabSz="914396" fontAlgn="base">
              <a:spcBef>
                <a:spcPct val="0"/>
              </a:spcBef>
              <a:spcAft>
                <a:spcPct val="0"/>
              </a:spcAft>
            </a:pPr>
            <a:fld id="{224D8CAD-8B7D-4421-84A6-58E0B706B09C}"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1342948525"/>
      </p:ext>
    </p:extLst>
  </p:cSld>
  <p:clrMapOvr>
    <a:masterClrMapping/>
  </p:clrMapOvr>
  <p:timing>
    <p:tnLst>
      <p:par>
        <p:cTn id="1" dur="indefinite" restart="never" nodeType="tmRoot"/>
      </p:par>
    </p:tnLst>
  </p:timing>
</p:sldLayout>
</file>

<file path=ppt/slideLayouts/slideLayout405.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3" name="Footer Placeholder 2"/>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4" name="Slide Number Placeholder 3"/>
          <p:cNvSpPr>
            <a:spLocks noGrp="1"/>
          </p:cNvSpPr>
          <p:nvPr>
            <p:ph type="sldNum" sz="quarter" idx="12"/>
          </p:nvPr>
        </p:nvSpPr>
        <p:spPr/>
        <p:txBody>
          <a:bodyPr/>
          <a:lstStyle>
            <a:lvl1pPr>
              <a:defRPr/>
            </a:lvl1pPr>
          </a:lstStyle>
          <a:p>
            <a:pPr defTabSz="914396" fontAlgn="base">
              <a:spcBef>
                <a:spcPct val="0"/>
              </a:spcBef>
              <a:spcAft>
                <a:spcPct val="0"/>
              </a:spcAft>
            </a:pPr>
            <a:fld id="{224D8CAD-8B7D-4421-84A6-58E0B706B09C}"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2770536002"/>
      </p:ext>
    </p:extLst>
  </p:cSld>
  <p:clrMapOvr>
    <a:masterClrMapping/>
  </p:clrMapOvr>
  <p:timing>
    <p:tnLst>
      <p:par>
        <p:cTn id="1" dur="indefinite" restart="never" nodeType="tmRoot"/>
      </p:par>
    </p:tnLst>
  </p:timing>
</p:sldLayout>
</file>

<file path=ppt/slideLayouts/slideLayout406.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3" name="Footer Placeholder 2"/>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4" name="Slide Number Placeholder 3"/>
          <p:cNvSpPr>
            <a:spLocks noGrp="1"/>
          </p:cNvSpPr>
          <p:nvPr>
            <p:ph type="sldNum" sz="quarter" idx="12"/>
          </p:nvPr>
        </p:nvSpPr>
        <p:spPr/>
        <p:txBody>
          <a:bodyPr/>
          <a:lstStyle>
            <a:lvl1pPr>
              <a:defRPr/>
            </a:lvl1pPr>
          </a:lstStyle>
          <a:p>
            <a:pPr defTabSz="914396" fontAlgn="base">
              <a:spcBef>
                <a:spcPct val="0"/>
              </a:spcBef>
              <a:spcAft>
                <a:spcPct val="0"/>
              </a:spcAft>
            </a:pPr>
            <a:fld id="{224D8CAD-8B7D-4421-84A6-58E0B706B09C}"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766087856"/>
      </p:ext>
    </p:extLst>
  </p:cSld>
  <p:clrMapOvr>
    <a:masterClrMapping/>
  </p:clrMapOvr>
  <p:timing>
    <p:tnLst>
      <p:par>
        <p:cTn id="1" dur="indefinite" restart="never" nodeType="tmRoot"/>
      </p:par>
    </p:tnLst>
  </p:timing>
</p:sldLayout>
</file>

<file path=ppt/slideLayouts/slideLayout407.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3" name="Footer Placeholder 2"/>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4" name="Slide Number Placeholder 3"/>
          <p:cNvSpPr>
            <a:spLocks noGrp="1"/>
          </p:cNvSpPr>
          <p:nvPr>
            <p:ph type="sldNum" sz="quarter" idx="12"/>
          </p:nvPr>
        </p:nvSpPr>
        <p:spPr/>
        <p:txBody>
          <a:bodyPr/>
          <a:lstStyle>
            <a:lvl1pPr>
              <a:defRPr/>
            </a:lvl1pPr>
          </a:lstStyle>
          <a:p>
            <a:pPr defTabSz="914396" fontAlgn="base">
              <a:spcBef>
                <a:spcPct val="0"/>
              </a:spcBef>
              <a:spcAft>
                <a:spcPct val="0"/>
              </a:spcAft>
            </a:pPr>
            <a:fld id="{224D8CAD-8B7D-4421-84A6-58E0B706B09C}"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46807631"/>
      </p:ext>
    </p:extLst>
  </p:cSld>
  <p:clrMapOvr>
    <a:masterClrMapping/>
  </p:clrMapOvr>
  <p:timing>
    <p:tnLst>
      <p:par>
        <p:cTn id="1" dur="indefinite" restart="never" nodeType="tmRoot"/>
      </p:par>
    </p:tnLst>
  </p:timing>
</p:sldLayout>
</file>

<file path=ppt/slideLayouts/slideLayout408.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3" name="Footer Placeholder 2"/>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4" name="Slide Number Placeholder 3"/>
          <p:cNvSpPr>
            <a:spLocks noGrp="1"/>
          </p:cNvSpPr>
          <p:nvPr>
            <p:ph type="sldNum" sz="quarter" idx="12"/>
          </p:nvPr>
        </p:nvSpPr>
        <p:spPr/>
        <p:txBody>
          <a:bodyPr/>
          <a:lstStyle>
            <a:lvl1pPr>
              <a:defRPr/>
            </a:lvl1pPr>
          </a:lstStyle>
          <a:p>
            <a:pPr defTabSz="914396" fontAlgn="base">
              <a:spcBef>
                <a:spcPct val="0"/>
              </a:spcBef>
              <a:spcAft>
                <a:spcPct val="0"/>
              </a:spcAft>
            </a:pPr>
            <a:fld id="{224D8CAD-8B7D-4421-84A6-58E0B706B09C}"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1143580006"/>
      </p:ext>
    </p:extLst>
  </p:cSld>
  <p:clrMapOvr>
    <a:masterClrMapping/>
  </p:clrMapOvr>
  <p:timing>
    <p:tnLst>
      <p:par>
        <p:cTn id="1" dur="indefinite" restart="never" nodeType="tmRoot"/>
      </p:par>
    </p:tnLst>
  </p:timing>
</p:sldLayout>
</file>

<file path=ppt/slideLayouts/slideLayout409.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3" name="Footer Placeholder 2"/>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4" name="Slide Number Placeholder 3"/>
          <p:cNvSpPr>
            <a:spLocks noGrp="1"/>
          </p:cNvSpPr>
          <p:nvPr>
            <p:ph type="sldNum" sz="quarter" idx="12"/>
          </p:nvPr>
        </p:nvSpPr>
        <p:spPr/>
        <p:txBody>
          <a:bodyPr/>
          <a:lstStyle>
            <a:lvl1pPr>
              <a:defRPr/>
            </a:lvl1pPr>
          </a:lstStyle>
          <a:p>
            <a:pPr defTabSz="914396" fontAlgn="base">
              <a:spcBef>
                <a:spcPct val="0"/>
              </a:spcBef>
              <a:spcAft>
                <a:spcPct val="0"/>
              </a:spcAft>
            </a:pPr>
            <a:fld id="{224D8CAD-8B7D-4421-84A6-58E0B706B09C}"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1577528945"/>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4"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5E29BD0C-ADD7-4722-AF5D-E2707A665456}"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52399947"/>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3" name="Footer Placeholder 2"/>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4" name="Slide Number Placeholder 3"/>
          <p:cNvSpPr>
            <a:spLocks noGrp="1"/>
          </p:cNvSpPr>
          <p:nvPr>
            <p:ph type="sldNum" sz="quarter" idx="12"/>
          </p:nvPr>
        </p:nvSpPr>
        <p:spPr/>
        <p:txBody>
          <a:bodyPr/>
          <a:lstStyle>
            <a:lvl1pPr>
              <a:defRPr/>
            </a:lvl1pPr>
          </a:lstStyle>
          <a:p>
            <a:pPr defTabSz="914396" fontAlgn="base">
              <a:spcBef>
                <a:spcPct val="0"/>
              </a:spcBef>
              <a:spcAft>
                <a:spcPct val="0"/>
              </a:spcAft>
            </a:pPr>
            <a:fld id="{224D8CAD-8B7D-4421-84A6-58E0B706B09C}"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3208204119"/>
      </p:ext>
    </p:extLst>
  </p:cSld>
  <p:clrMapOvr>
    <a:masterClrMapping/>
  </p:clrMapOvr>
  <p:timing>
    <p:tnLst>
      <p:par>
        <p:cTn id="1" dur="indefinite" restart="never" nodeType="tmRoot"/>
      </p:par>
    </p:tnLst>
  </p:timing>
</p:sldLayout>
</file>

<file path=ppt/slideLayouts/slideLayout411.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3" name="Footer Placeholder 2"/>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4" name="Slide Number Placeholder 3"/>
          <p:cNvSpPr>
            <a:spLocks noGrp="1"/>
          </p:cNvSpPr>
          <p:nvPr>
            <p:ph type="sldNum" sz="quarter" idx="12"/>
          </p:nvPr>
        </p:nvSpPr>
        <p:spPr/>
        <p:txBody>
          <a:bodyPr/>
          <a:lstStyle>
            <a:lvl1pPr>
              <a:defRPr/>
            </a:lvl1pPr>
          </a:lstStyle>
          <a:p>
            <a:pPr defTabSz="914396" fontAlgn="base">
              <a:spcBef>
                <a:spcPct val="0"/>
              </a:spcBef>
              <a:spcAft>
                <a:spcPct val="0"/>
              </a:spcAft>
            </a:pPr>
            <a:fld id="{224D8CAD-8B7D-4421-84A6-58E0B706B09C}"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1954295268"/>
      </p:ext>
    </p:extLst>
  </p:cSld>
  <p:clrMapOvr>
    <a:masterClrMapping/>
  </p:clrMapOvr>
  <p:timing>
    <p:tnLst>
      <p:par>
        <p:cTn id="1" dur="indefinite" restart="never" nodeType="tmRoot"/>
      </p:par>
    </p:tnLst>
  </p:timing>
</p:sldLayout>
</file>

<file path=ppt/slideLayouts/slideLayout4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1"/>
            <a:ext cx="4011084" cy="4691063"/>
          </a:xfrm>
          <a:prstGeom prst="rect">
            <a:avLst/>
          </a:prstGeom>
        </p:spPr>
        <p:txBody>
          <a:bodyPr/>
          <a:lstStyle>
            <a:lvl1pPr marL="0" indent="0">
              <a:buNone/>
              <a:defRPr sz="1400"/>
            </a:lvl1pPr>
            <a:lvl2pPr marL="457198" indent="0">
              <a:buNone/>
              <a:defRPr sz="1200"/>
            </a:lvl2pPr>
            <a:lvl3pPr marL="914396" indent="0">
              <a:buNone/>
              <a:defRPr sz="1000"/>
            </a:lvl3pPr>
            <a:lvl4pPr marL="1371595" indent="0">
              <a:buNone/>
              <a:defRPr sz="900"/>
            </a:lvl4pPr>
            <a:lvl5pPr marL="1828793" indent="0">
              <a:buNone/>
              <a:defRPr sz="900"/>
            </a:lvl5pPr>
            <a:lvl6pPr marL="2285991" indent="0">
              <a:buNone/>
              <a:defRPr sz="900"/>
            </a:lvl6pPr>
            <a:lvl7pPr marL="2743189" indent="0">
              <a:buNone/>
              <a:defRPr sz="900"/>
            </a:lvl7pPr>
            <a:lvl8pPr marL="3200388" indent="0">
              <a:buNone/>
              <a:defRPr sz="900"/>
            </a:lvl8pPr>
            <a:lvl9pPr marL="3657586"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6" name="Footer Placeholder 5"/>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7" name="Slide Number Placeholder 6"/>
          <p:cNvSpPr>
            <a:spLocks noGrp="1"/>
          </p:cNvSpPr>
          <p:nvPr>
            <p:ph type="sldNum" sz="quarter" idx="12"/>
          </p:nvPr>
        </p:nvSpPr>
        <p:spPr/>
        <p:txBody>
          <a:bodyPr/>
          <a:lstStyle>
            <a:lvl1pPr>
              <a:defRPr/>
            </a:lvl1pPr>
          </a:lstStyle>
          <a:p>
            <a:pPr defTabSz="914396" fontAlgn="base">
              <a:spcBef>
                <a:spcPct val="0"/>
              </a:spcBef>
              <a:spcAft>
                <a:spcPct val="0"/>
              </a:spcAft>
            </a:pPr>
            <a:fld id="{AA7A2312-82E8-4FE4-9A01-ADEF37E3AE1F}"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2331056108"/>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198" indent="0">
              <a:buNone/>
              <a:defRPr sz="2800"/>
            </a:lvl2pPr>
            <a:lvl3pPr marL="914396" indent="0">
              <a:buNone/>
              <a:defRPr sz="2400"/>
            </a:lvl3pPr>
            <a:lvl4pPr marL="1371595" indent="0">
              <a:buNone/>
              <a:defRPr sz="2000"/>
            </a:lvl4pPr>
            <a:lvl5pPr marL="1828793" indent="0">
              <a:buNone/>
              <a:defRPr sz="2000"/>
            </a:lvl5pPr>
            <a:lvl6pPr marL="2285991" indent="0">
              <a:buNone/>
              <a:defRPr sz="2000"/>
            </a:lvl6pPr>
            <a:lvl7pPr marL="2743189" indent="0">
              <a:buNone/>
              <a:defRPr sz="2000"/>
            </a:lvl7pPr>
            <a:lvl8pPr marL="3200388" indent="0">
              <a:buNone/>
              <a:defRPr sz="2000"/>
            </a:lvl8pPr>
            <a:lvl9pPr marL="3657586"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198" indent="0">
              <a:buNone/>
              <a:defRPr sz="1200"/>
            </a:lvl2pPr>
            <a:lvl3pPr marL="914396" indent="0">
              <a:buNone/>
              <a:defRPr sz="1000"/>
            </a:lvl3pPr>
            <a:lvl4pPr marL="1371595" indent="0">
              <a:buNone/>
              <a:defRPr sz="900"/>
            </a:lvl4pPr>
            <a:lvl5pPr marL="1828793" indent="0">
              <a:buNone/>
              <a:defRPr sz="900"/>
            </a:lvl5pPr>
            <a:lvl6pPr marL="2285991" indent="0">
              <a:buNone/>
              <a:defRPr sz="900"/>
            </a:lvl6pPr>
            <a:lvl7pPr marL="2743189" indent="0">
              <a:buNone/>
              <a:defRPr sz="900"/>
            </a:lvl7pPr>
            <a:lvl8pPr marL="3200388" indent="0">
              <a:buNone/>
              <a:defRPr sz="900"/>
            </a:lvl8pPr>
            <a:lvl9pPr marL="3657586"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6" name="Footer Placeholder 5"/>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7" name="Slide Number Placeholder 6"/>
          <p:cNvSpPr>
            <a:spLocks noGrp="1"/>
          </p:cNvSpPr>
          <p:nvPr>
            <p:ph type="sldNum" sz="quarter" idx="12"/>
          </p:nvPr>
        </p:nvSpPr>
        <p:spPr/>
        <p:txBody>
          <a:bodyPr/>
          <a:lstStyle>
            <a:lvl1pPr>
              <a:defRPr/>
            </a:lvl1pPr>
          </a:lstStyle>
          <a:p>
            <a:pPr defTabSz="914396" fontAlgn="base">
              <a:spcBef>
                <a:spcPct val="0"/>
              </a:spcBef>
              <a:spcAft>
                <a:spcPct val="0"/>
              </a:spcAft>
            </a:pPr>
            <a:fld id="{D7B3CDFB-B3A1-4232-AA4B-479C24C388BD}"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832404492"/>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2"/>
            <a:ext cx="10972800" cy="8683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295400"/>
            <a:ext cx="10972800" cy="50292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5" name="Footer Placeholder 4"/>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defTabSz="914396" fontAlgn="base">
              <a:spcBef>
                <a:spcPct val="0"/>
              </a:spcBef>
              <a:spcAft>
                <a:spcPct val="0"/>
              </a:spcAft>
            </a:pPr>
            <a:fld id="{D063A193-151D-48F6-ABE6-FDDB0BC0AECF}"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1063353565"/>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28600"/>
            <a:ext cx="2743200" cy="6096000"/>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28600"/>
            <a:ext cx="8026400" cy="60960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5" name="Footer Placeholder 4"/>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defTabSz="914396" fontAlgn="base">
              <a:spcBef>
                <a:spcPct val="0"/>
              </a:spcBef>
              <a:spcAft>
                <a:spcPct val="0"/>
              </a:spcAft>
            </a:pPr>
            <a:fld id="{30164F13-48D1-4ADC-B1EB-3904AA61B639}"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154026736"/>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2"/>
            <a:ext cx="10972800" cy="868363"/>
          </a:xfrm>
          <a:prstGeom prst="rect">
            <a:avLst/>
          </a:prstGeom>
        </p:spPr>
        <p:txBody>
          <a:bodyPr/>
          <a:lstStyle/>
          <a:p>
            <a:r>
              <a:rPr lang="en-US"/>
              <a:t>Click to edit Master title style</a:t>
            </a:r>
          </a:p>
        </p:txBody>
      </p:sp>
      <p:sp>
        <p:nvSpPr>
          <p:cNvPr id="3" name="Table Placeholder 2"/>
          <p:cNvSpPr>
            <a:spLocks noGrp="1"/>
          </p:cNvSpPr>
          <p:nvPr>
            <p:ph type="tbl" idx="1"/>
          </p:nvPr>
        </p:nvSpPr>
        <p:spPr>
          <a:xfrm>
            <a:off x="609600" y="1295400"/>
            <a:ext cx="10972800" cy="5029200"/>
          </a:xfrm>
          <a:prstGeom prst="rect">
            <a:avLst/>
          </a:prstGeom>
        </p:spPr>
        <p:txBody>
          <a:bodyPr/>
          <a:lstStyle/>
          <a:p>
            <a:r>
              <a:rPr lang="en-US"/>
              <a:t>Click icon to add table</a:t>
            </a:r>
          </a:p>
        </p:txBody>
      </p:sp>
      <p:sp>
        <p:nvSpPr>
          <p:cNvPr id="4" name="Date Placeholder 3"/>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5" name="Footer Placeholder 4"/>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6" name="Slide Number Placeholder 5"/>
          <p:cNvSpPr>
            <a:spLocks noGrp="1"/>
          </p:cNvSpPr>
          <p:nvPr>
            <p:ph type="sldNum" sz="quarter" idx="12"/>
          </p:nvPr>
        </p:nvSpPr>
        <p:spPr>
          <a:xfrm>
            <a:off x="8737600" y="6537327"/>
            <a:ext cx="2844800" cy="244475"/>
          </a:xfrm>
        </p:spPr>
        <p:txBody>
          <a:bodyPr/>
          <a:lstStyle>
            <a:lvl1pPr>
              <a:defRPr/>
            </a:lvl1pPr>
          </a:lstStyle>
          <a:p>
            <a:pPr defTabSz="914396" fontAlgn="base">
              <a:spcBef>
                <a:spcPct val="0"/>
              </a:spcBef>
              <a:spcAft>
                <a:spcPct val="0"/>
              </a:spcAft>
            </a:pPr>
            <a:fld id="{37BA5889-3889-48EB-8ABB-7988F2FA7383}"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2669945041"/>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noProof="1"/>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198" indent="0" algn="ctr">
              <a:buNone/>
              <a:defRPr/>
            </a:lvl2pPr>
            <a:lvl3pPr marL="914396" indent="0" algn="ctr">
              <a:buNone/>
              <a:defRPr/>
            </a:lvl3pPr>
            <a:lvl4pPr marL="1371595" indent="0" algn="ctr">
              <a:buNone/>
              <a:defRPr/>
            </a:lvl4pPr>
            <a:lvl5pPr marL="1828793" indent="0" algn="ctr">
              <a:buNone/>
              <a:defRPr/>
            </a:lvl5pPr>
            <a:lvl6pPr marL="2285991" indent="0" algn="ctr">
              <a:buNone/>
              <a:defRPr/>
            </a:lvl6pPr>
            <a:lvl7pPr marL="2743189" indent="0" algn="ctr">
              <a:buNone/>
              <a:defRPr/>
            </a:lvl7pPr>
            <a:lvl8pPr marL="3200388" indent="0" algn="ctr">
              <a:buNone/>
              <a:defRPr/>
            </a:lvl8pPr>
            <a:lvl9pPr marL="3657586" indent="0" algn="ctr">
              <a:buNone/>
              <a:defRPr/>
            </a:lvl9pPr>
          </a:lstStyle>
          <a:p>
            <a:r>
              <a:rPr lang="en-US" noProof="1"/>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defTabSz="914396" fontAlgn="base">
              <a:spcBef>
                <a:spcPct val="0"/>
              </a:spcBef>
              <a:spcAft>
                <a:spcPct val="0"/>
              </a:spcAft>
              <a:defRPr/>
            </a:pPr>
            <a:endParaRPr lang="vi-VN" altLang="en-US">
              <a:solidFill>
                <a:srgbClr val="080808"/>
              </a:solidFill>
              <a:cs typeface="Arial" panose="020B0604020202020204" pitchFamily="34" charset="0"/>
            </a:endParaRPr>
          </a:p>
        </p:txBody>
      </p:sp>
      <p:sp>
        <p:nvSpPr>
          <p:cNvPr id="5" name="Rectangle 5"/>
          <p:cNvSpPr>
            <a:spLocks noGrp="1" noChangeArrowheads="1"/>
          </p:cNvSpPr>
          <p:nvPr>
            <p:ph type="ftr" sz="quarter" idx="11"/>
          </p:nvPr>
        </p:nvSpPr>
        <p:spPr>
          <a:ln/>
        </p:spPr>
        <p:txBody>
          <a:bodyPr/>
          <a:lstStyle>
            <a:lvl1pPr>
              <a:defRPr/>
            </a:lvl1pPr>
          </a:lstStyle>
          <a:p>
            <a:pPr defTabSz="914396" fontAlgn="base">
              <a:spcBef>
                <a:spcPct val="0"/>
              </a:spcBef>
              <a:spcAft>
                <a:spcPct val="0"/>
              </a:spcAft>
              <a:defRPr/>
            </a:pPr>
            <a:endParaRPr lang="vi-VN" altLang="en-US">
              <a:solidFill>
                <a:srgbClr val="080808"/>
              </a:solidFill>
              <a:cs typeface="Arial" panose="020B0604020202020204" pitchFamily="34" charset="0"/>
            </a:endParaRPr>
          </a:p>
        </p:txBody>
      </p:sp>
      <p:sp>
        <p:nvSpPr>
          <p:cNvPr id="6" name="Rectangle 6"/>
          <p:cNvSpPr>
            <a:spLocks noGrp="1" noChangeArrowheads="1"/>
          </p:cNvSpPr>
          <p:nvPr>
            <p:ph type="sldNum" sz="quarter" idx="12"/>
          </p:nvPr>
        </p:nvSpPr>
        <p:spPr>
          <a:ln/>
        </p:spPr>
        <p:txBody>
          <a:bodyPr/>
          <a:lstStyle>
            <a:lvl1pPr>
              <a:defRPr/>
            </a:lvl1pPr>
          </a:lstStyle>
          <a:p>
            <a:pPr defTabSz="914396" fontAlgn="base">
              <a:spcBef>
                <a:spcPct val="0"/>
              </a:spcBef>
              <a:spcAft>
                <a:spcPct val="0"/>
              </a:spcAft>
              <a:defRPr/>
            </a:pPr>
            <a:fld id="{489DF400-8CEC-4040-95AA-7F9A82091823}" type="slidenum">
              <a:rPr lang="en-US" altLang="zh-CN" smtClean="0">
                <a:solidFill>
                  <a:srgbClr val="FFFFFF"/>
                </a:solidFill>
                <a:cs typeface="Arial" panose="020B0604020202020204" pitchFamily="34" charset="0"/>
              </a:rPr>
              <a:pPr defTabSz="914396" fontAlgn="base">
                <a:spcBef>
                  <a:spcPct val="0"/>
                </a:spcBef>
                <a:spcAft>
                  <a:spcPct val="0"/>
                </a:spcAft>
                <a:defRPr/>
              </a:pPr>
              <a:t>‹#›</a:t>
            </a:fld>
            <a:endParaRPr lang="en-US" altLang="zh-CN">
              <a:solidFill>
                <a:srgbClr val="FFFFFF"/>
              </a:solidFill>
              <a:cs typeface="Arial" panose="020B0604020202020204" pitchFamily="34" charset="0"/>
            </a:endParaRPr>
          </a:p>
        </p:txBody>
      </p:sp>
    </p:spTree>
    <p:extLst>
      <p:ext uri="{BB962C8B-B14F-4D97-AF65-F5344CB8AC3E}">
        <p14:creationId xmlns:p14="http://schemas.microsoft.com/office/powerpoint/2010/main" val="1797128363"/>
      </p:ext>
    </p:extLst>
  </p:cSld>
  <p:clrMapOvr>
    <a:masterClrMapping/>
  </p:clrMapOvr>
  <p:timing>
    <p:tnLst>
      <p:par>
        <p:cTn id="1" dur="indefinite" restart="never" nodeType="tmRoot"/>
      </p:par>
    </p:tnLst>
  </p:timing>
</p:sldLayout>
</file>

<file path=ppt/slideLayouts/slideLayout418.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0D4333D7-A4A1-483B-8E0C-C0FD44ABE6B2}"/>
              </a:ext>
            </a:extLst>
          </p:cNvPr>
          <p:cNvSpPr>
            <a:spLocks noGrp="1"/>
          </p:cNvSpPr>
          <p:nvPr>
            <p:ph type="dt" sz="half" idx="10"/>
          </p:nvPr>
        </p:nvSpPr>
        <p:spPr/>
        <p:txBody>
          <a:bodyPr/>
          <a:lstStyle>
            <a:lvl1pPr>
              <a:defRPr/>
            </a:lvl1pPr>
          </a:lstStyle>
          <a:p>
            <a:pPr defTabSz="914396" fontAlgn="base">
              <a:spcBef>
                <a:spcPct val="0"/>
              </a:spcBef>
              <a:spcAft>
                <a:spcPct val="0"/>
              </a:spcAft>
              <a:defRPr/>
            </a:pPr>
            <a:fld id="{38E061F0-753F-4EE8-A7AD-82882E277433}" type="datetimeFigureOut">
              <a:rPr lang="zh-CN" altLang="en-US" smtClean="0">
                <a:solidFill>
                  <a:srgbClr val="080808"/>
                </a:solidFill>
                <a:cs typeface="Arial" panose="020B0604020202020204" pitchFamily="34" charset="0"/>
              </a:rPr>
              <a:pPr defTabSz="914396" fontAlgn="base">
                <a:spcBef>
                  <a:spcPct val="0"/>
                </a:spcBef>
                <a:spcAft>
                  <a:spcPct val="0"/>
                </a:spcAft>
                <a:defRPr/>
              </a:pPr>
              <a:t>2022/3/11</a:t>
            </a:fld>
            <a:endParaRPr lang="zh-CN" altLang="en-US">
              <a:solidFill>
                <a:srgbClr val="080808"/>
              </a:solidFill>
              <a:cs typeface="Arial" panose="020B0604020202020204" pitchFamily="34" charset="0"/>
            </a:endParaRPr>
          </a:p>
        </p:txBody>
      </p:sp>
      <p:sp>
        <p:nvSpPr>
          <p:cNvPr id="3" name="页脚占位符 4">
            <a:extLst>
              <a:ext uri="{FF2B5EF4-FFF2-40B4-BE49-F238E27FC236}">
                <a16:creationId xmlns:a16="http://schemas.microsoft.com/office/drawing/2014/main" id="{1DF4B6F9-9E07-4ED6-9102-B0252A168DC3}"/>
              </a:ext>
            </a:extLst>
          </p:cNvPr>
          <p:cNvSpPr>
            <a:spLocks noGrp="1"/>
          </p:cNvSpPr>
          <p:nvPr>
            <p:ph type="ftr" sz="quarter" idx="11"/>
          </p:nvPr>
        </p:nvSpPr>
        <p:spPr/>
        <p:txBody>
          <a:bodyPr/>
          <a:lstStyle>
            <a:lvl1pPr>
              <a:defRPr/>
            </a:lvl1pPr>
          </a:lstStyle>
          <a:p>
            <a:pPr defTabSz="914396" fontAlgn="base">
              <a:spcBef>
                <a:spcPct val="0"/>
              </a:spcBef>
              <a:spcAft>
                <a:spcPct val="0"/>
              </a:spcAft>
              <a:defRPr/>
            </a:pPr>
            <a:endParaRPr lang="zh-CN" altLang="en-US">
              <a:solidFill>
                <a:srgbClr val="080808"/>
              </a:solidFill>
              <a:cs typeface="Arial" panose="020B0604020202020204" pitchFamily="34" charset="0"/>
            </a:endParaRPr>
          </a:p>
        </p:txBody>
      </p:sp>
      <p:sp>
        <p:nvSpPr>
          <p:cNvPr id="4" name="灯片编号占位符 5">
            <a:extLst>
              <a:ext uri="{FF2B5EF4-FFF2-40B4-BE49-F238E27FC236}">
                <a16:creationId xmlns:a16="http://schemas.microsoft.com/office/drawing/2014/main" id="{C1AFF2B2-170C-4919-98D1-FF212A017F4F}"/>
              </a:ext>
            </a:extLst>
          </p:cNvPr>
          <p:cNvSpPr>
            <a:spLocks noGrp="1"/>
          </p:cNvSpPr>
          <p:nvPr>
            <p:ph type="sldNum" sz="quarter" idx="12"/>
          </p:nvPr>
        </p:nvSpPr>
        <p:spPr/>
        <p:txBody>
          <a:bodyPr/>
          <a:lstStyle>
            <a:lvl1pPr>
              <a:defRPr/>
            </a:lvl1pPr>
          </a:lstStyle>
          <a:p>
            <a:pPr defTabSz="914396" fontAlgn="base">
              <a:spcBef>
                <a:spcPct val="0"/>
              </a:spcBef>
              <a:spcAft>
                <a:spcPct val="0"/>
              </a:spcAft>
              <a:defRPr/>
            </a:pPr>
            <a:fld id="{5088FCC0-E8EF-419A-AE1D-5EBBD0241AD0}" type="slidenum">
              <a:rPr lang="zh-CN" altLang="en-US" smtClean="0">
                <a:solidFill>
                  <a:srgbClr val="FFFFFF"/>
                </a:solidFill>
                <a:cs typeface="Arial" panose="020B0604020202020204" pitchFamily="34" charset="0"/>
              </a:rPr>
              <a:pPr defTabSz="914396" fontAlgn="base">
                <a:spcBef>
                  <a:spcPct val="0"/>
                </a:spcBef>
                <a:spcAft>
                  <a:spcPct val="0"/>
                </a:spcAft>
                <a:defRPr/>
              </a:pPr>
              <a:t>‹#›</a:t>
            </a:fld>
            <a:endParaRPr lang="zh-CN" altLang="en-US">
              <a:solidFill>
                <a:srgbClr val="FFFFFF"/>
              </a:solidFill>
              <a:cs typeface="Arial" panose="020B0604020202020204" pitchFamily="34" charset="0"/>
            </a:endParaRPr>
          </a:p>
        </p:txBody>
      </p:sp>
    </p:spTree>
    <p:extLst>
      <p:ext uri="{BB962C8B-B14F-4D97-AF65-F5344CB8AC3E}">
        <p14:creationId xmlns:p14="http://schemas.microsoft.com/office/powerpoint/2010/main" val="4054275202"/>
      </p:ext>
    </p:extLst>
  </p:cSld>
  <p:clrMapOvr>
    <a:masterClrMapping/>
  </p:clrMapOvr>
  <p:transition spd="slow" advTm="3000">
    <p:random/>
  </p:transition>
  <p:timing>
    <p:tnLst>
      <p:par>
        <p:cTn id="1" dur="indefinite" restart="never" nodeType="tmRoot"/>
      </p:par>
    </p:tnLst>
  </p:timing>
</p:sldLayout>
</file>

<file path=ppt/slideLayouts/slideLayout419.xml><?xml version="1.0" encoding="utf-8"?>
<p:sldLayout xmlns:a="http://schemas.openxmlformats.org/drawingml/2006/main" xmlns:r="http://schemas.openxmlformats.org/officeDocument/2006/relationships" xmlns:p="http://schemas.openxmlformats.org/presentationml/2006/main" userDrawn="1">
  <p:cSld name="14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0D4333D7-A4A1-483B-8E0C-C0FD44ABE6B2}"/>
              </a:ext>
            </a:extLst>
          </p:cNvPr>
          <p:cNvSpPr>
            <a:spLocks noGrp="1"/>
          </p:cNvSpPr>
          <p:nvPr>
            <p:ph type="dt" sz="half" idx="10"/>
          </p:nvPr>
        </p:nvSpPr>
        <p:spPr/>
        <p:txBody>
          <a:bodyPr/>
          <a:lstStyle>
            <a:lvl1pPr>
              <a:defRPr/>
            </a:lvl1pPr>
          </a:lstStyle>
          <a:p>
            <a:pPr defTabSz="914396" fontAlgn="base">
              <a:spcBef>
                <a:spcPct val="0"/>
              </a:spcBef>
              <a:spcAft>
                <a:spcPct val="0"/>
              </a:spcAft>
              <a:defRPr/>
            </a:pPr>
            <a:fld id="{38E061F0-753F-4EE8-A7AD-82882E277433}" type="datetimeFigureOut">
              <a:rPr lang="zh-CN" altLang="en-US" smtClean="0">
                <a:solidFill>
                  <a:srgbClr val="080808"/>
                </a:solidFill>
                <a:cs typeface="Arial" panose="020B0604020202020204" pitchFamily="34" charset="0"/>
              </a:rPr>
              <a:pPr defTabSz="914396" fontAlgn="base">
                <a:spcBef>
                  <a:spcPct val="0"/>
                </a:spcBef>
                <a:spcAft>
                  <a:spcPct val="0"/>
                </a:spcAft>
                <a:defRPr/>
              </a:pPr>
              <a:t>2022/3/11</a:t>
            </a:fld>
            <a:endParaRPr lang="zh-CN" altLang="en-US">
              <a:solidFill>
                <a:srgbClr val="080808"/>
              </a:solidFill>
              <a:cs typeface="Arial" panose="020B0604020202020204" pitchFamily="34" charset="0"/>
            </a:endParaRPr>
          </a:p>
        </p:txBody>
      </p:sp>
      <p:sp>
        <p:nvSpPr>
          <p:cNvPr id="3" name="页脚占位符 4">
            <a:extLst>
              <a:ext uri="{FF2B5EF4-FFF2-40B4-BE49-F238E27FC236}">
                <a16:creationId xmlns:a16="http://schemas.microsoft.com/office/drawing/2014/main" id="{1DF4B6F9-9E07-4ED6-9102-B0252A168DC3}"/>
              </a:ext>
            </a:extLst>
          </p:cNvPr>
          <p:cNvSpPr>
            <a:spLocks noGrp="1"/>
          </p:cNvSpPr>
          <p:nvPr>
            <p:ph type="ftr" sz="quarter" idx="11"/>
          </p:nvPr>
        </p:nvSpPr>
        <p:spPr/>
        <p:txBody>
          <a:bodyPr/>
          <a:lstStyle>
            <a:lvl1pPr>
              <a:defRPr/>
            </a:lvl1pPr>
          </a:lstStyle>
          <a:p>
            <a:pPr defTabSz="914396" fontAlgn="base">
              <a:spcBef>
                <a:spcPct val="0"/>
              </a:spcBef>
              <a:spcAft>
                <a:spcPct val="0"/>
              </a:spcAft>
              <a:defRPr/>
            </a:pPr>
            <a:endParaRPr lang="zh-CN" altLang="en-US">
              <a:solidFill>
                <a:srgbClr val="080808"/>
              </a:solidFill>
              <a:cs typeface="Arial" panose="020B0604020202020204" pitchFamily="34" charset="0"/>
            </a:endParaRPr>
          </a:p>
        </p:txBody>
      </p:sp>
      <p:sp>
        <p:nvSpPr>
          <p:cNvPr id="4" name="灯片编号占位符 5">
            <a:extLst>
              <a:ext uri="{FF2B5EF4-FFF2-40B4-BE49-F238E27FC236}">
                <a16:creationId xmlns:a16="http://schemas.microsoft.com/office/drawing/2014/main" id="{C1AFF2B2-170C-4919-98D1-FF212A017F4F}"/>
              </a:ext>
            </a:extLst>
          </p:cNvPr>
          <p:cNvSpPr>
            <a:spLocks noGrp="1"/>
          </p:cNvSpPr>
          <p:nvPr>
            <p:ph type="sldNum" sz="quarter" idx="12"/>
          </p:nvPr>
        </p:nvSpPr>
        <p:spPr/>
        <p:txBody>
          <a:bodyPr/>
          <a:lstStyle>
            <a:lvl1pPr>
              <a:defRPr/>
            </a:lvl1pPr>
          </a:lstStyle>
          <a:p>
            <a:pPr defTabSz="914396" fontAlgn="base">
              <a:spcBef>
                <a:spcPct val="0"/>
              </a:spcBef>
              <a:spcAft>
                <a:spcPct val="0"/>
              </a:spcAft>
              <a:defRPr/>
            </a:pPr>
            <a:fld id="{5088FCC0-E8EF-419A-AE1D-5EBBD0241AD0}" type="slidenum">
              <a:rPr lang="zh-CN" altLang="en-US" smtClean="0">
                <a:solidFill>
                  <a:srgbClr val="FFFFFF"/>
                </a:solidFill>
                <a:cs typeface="Arial" panose="020B0604020202020204" pitchFamily="34" charset="0"/>
              </a:rPr>
              <a:pPr defTabSz="914396" fontAlgn="base">
                <a:spcBef>
                  <a:spcPct val="0"/>
                </a:spcBef>
                <a:spcAft>
                  <a:spcPct val="0"/>
                </a:spcAft>
                <a:defRPr/>
              </a:pPr>
              <a:t>‹#›</a:t>
            </a:fld>
            <a:endParaRPr lang="zh-CN" altLang="en-US">
              <a:solidFill>
                <a:srgbClr val="FFFFFF"/>
              </a:solidFill>
              <a:cs typeface="Arial" panose="020B0604020202020204" pitchFamily="34" charset="0"/>
            </a:endParaRPr>
          </a:p>
        </p:txBody>
      </p:sp>
    </p:spTree>
    <p:extLst>
      <p:ext uri="{BB962C8B-B14F-4D97-AF65-F5344CB8AC3E}">
        <p14:creationId xmlns:p14="http://schemas.microsoft.com/office/powerpoint/2010/main" val="1265823457"/>
      </p:ext>
    </p:extLst>
  </p:cSld>
  <p:clrMapOvr>
    <a:masterClrMapping/>
  </p:clrMapOvr>
  <p:transition spd="slow" advTm="3000">
    <p:random/>
  </p:transition>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3"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4"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FB4A39D4-9A59-48DC-B810-061CA16DBEFD}"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71095194"/>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userDrawn="1">
  <p:cSld name="13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0D4333D7-A4A1-483B-8E0C-C0FD44ABE6B2}"/>
              </a:ext>
            </a:extLst>
          </p:cNvPr>
          <p:cNvSpPr>
            <a:spLocks noGrp="1"/>
          </p:cNvSpPr>
          <p:nvPr>
            <p:ph type="dt" sz="half" idx="10"/>
          </p:nvPr>
        </p:nvSpPr>
        <p:spPr/>
        <p:txBody>
          <a:bodyPr/>
          <a:lstStyle>
            <a:lvl1pPr>
              <a:defRPr/>
            </a:lvl1pPr>
          </a:lstStyle>
          <a:p>
            <a:pPr defTabSz="914396" fontAlgn="base">
              <a:spcBef>
                <a:spcPct val="0"/>
              </a:spcBef>
              <a:spcAft>
                <a:spcPct val="0"/>
              </a:spcAft>
              <a:defRPr/>
            </a:pPr>
            <a:fld id="{38E061F0-753F-4EE8-A7AD-82882E277433}" type="datetimeFigureOut">
              <a:rPr lang="zh-CN" altLang="en-US" smtClean="0">
                <a:solidFill>
                  <a:srgbClr val="080808"/>
                </a:solidFill>
                <a:cs typeface="Arial" panose="020B0604020202020204" pitchFamily="34" charset="0"/>
              </a:rPr>
              <a:pPr defTabSz="914396" fontAlgn="base">
                <a:spcBef>
                  <a:spcPct val="0"/>
                </a:spcBef>
                <a:spcAft>
                  <a:spcPct val="0"/>
                </a:spcAft>
                <a:defRPr/>
              </a:pPr>
              <a:t>2022/3/11</a:t>
            </a:fld>
            <a:endParaRPr lang="zh-CN" altLang="en-US">
              <a:solidFill>
                <a:srgbClr val="080808"/>
              </a:solidFill>
              <a:cs typeface="Arial" panose="020B0604020202020204" pitchFamily="34" charset="0"/>
            </a:endParaRPr>
          </a:p>
        </p:txBody>
      </p:sp>
      <p:sp>
        <p:nvSpPr>
          <p:cNvPr id="3" name="页脚占位符 4">
            <a:extLst>
              <a:ext uri="{FF2B5EF4-FFF2-40B4-BE49-F238E27FC236}">
                <a16:creationId xmlns:a16="http://schemas.microsoft.com/office/drawing/2014/main" id="{1DF4B6F9-9E07-4ED6-9102-B0252A168DC3}"/>
              </a:ext>
            </a:extLst>
          </p:cNvPr>
          <p:cNvSpPr>
            <a:spLocks noGrp="1"/>
          </p:cNvSpPr>
          <p:nvPr>
            <p:ph type="ftr" sz="quarter" idx="11"/>
          </p:nvPr>
        </p:nvSpPr>
        <p:spPr/>
        <p:txBody>
          <a:bodyPr/>
          <a:lstStyle>
            <a:lvl1pPr>
              <a:defRPr/>
            </a:lvl1pPr>
          </a:lstStyle>
          <a:p>
            <a:pPr defTabSz="914396" fontAlgn="base">
              <a:spcBef>
                <a:spcPct val="0"/>
              </a:spcBef>
              <a:spcAft>
                <a:spcPct val="0"/>
              </a:spcAft>
              <a:defRPr/>
            </a:pPr>
            <a:endParaRPr lang="zh-CN" altLang="en-US">
              <a:solidFill>
                <a:srgbClr val="080808"/>
              </a:solidFill>
              <a:cs typeface="Arial" panose="020B0604020202020204" pitchFamily="34" charset="0"/>
            </a:endParaRPr>
          </a:p>
        </p:txBody>
      </p:sp>
      <p:sp>
        <p:nvSpPr>
          <p:cNvPr id="4" name="灯片编号占位符 5">
            <a:extLst>
              <a:ext uri="{FF2B5EF4-FFF2-40B4-BE49-F238E27FC236}">
                <a16:creationId xmlns:a16="http://schemas.microsoft.com/office/drawing/2014/main" id="{C1AFF2B2-170C-4919-98D1-FF212A017F4F}"/>
              </a:ext>
            </a:extLst>
          </p:cNvPr>
          <p:cNvSpPr>
            <a:spLocks noGrp="1"/>
          </p:cNvSpPr>
          <p:nvPr>
            <p:ph type="sldNum" sz="quarter" idx="12"/>
          </p:nvPr>
        </p:nvSpPr>
        <p:spPr/>
        <p:txBody>
          <a:bodyPr/>
          <a:lstStyle>
            <a:lvl1pPr>
              <a:defRPr/>
            </a:lvl1pPr>
          </a:lstStyle>
          <a:p>
            <a:pPr defTabSz="914396" fontAlgn="base">
              <a:spcBef>
                <a:spcPct val="0"/>
              </a:spcBef>
              <a:spcAft>
                <a:spcPct val="0"/>
              </a:spcAft>
              <a:defRPr/>
            </a:pPr>
            <a:fld id="{5088FCC0-E8EF-419A-AE1D-5EBBD0241AD0}" type="slidenum">
              <a:rPr lang="zh-CN" altLang="en-US" smtClean="0">
                <a:solidFill>
                  <a:srgbClr val="FFFFFF"/>
                </a:solidFill>
                <a:cs typeface="Arial" panose="020B0604020202020204" pitchFamily="34" charset="0"/>
              </a:rPr>
              <a:pPr defTabSz="914396" fontAlgn="base">
                <a:spcBef>
                  <a:spcPct val="0"/>
                </a:spcBef>
                <a:spcAft>
                  <a:spcPct val="0"/>
                </a:spcAft>
                <a:defRPr/>
              </a:pPr>
              <a:t>‹#›</a:t>
            </a:fld>
            <a:endParaRPr lang="zh-CN" altLang="en-US">
              <a:solidFill>
                <a:srgbClr val="FFFFFF"/>
              </a:solidFill>
              <a:cs typeface="Arial" panose="020B0604020202020204" pitchFamily="34" charset="0"/>
            </a:endParaRPr>
          </a:p>
        </p:txBody>
      </p:sp>
    </p:spTree>
    <p:extLst>
      <p:ext uri="{BB962C8B-B14F-4D97-AF65-F5344CB8AC3E}">
        <p14:creationId xmlns:p14="http://schemas.microsoft.com/office/powerpoint/2010/main" val="1680339544"/>
      </p:ext>
    </p:extLst>
  </p:cSld>
  <p:clrMapOvr>
    <a:masterClrMapping/>
  </p:clrMapOvr>
  <p:transition spd="slow" advTm="3000">
    <p:random/>
  </p:transition>
  <p:timing>
    <p:tnLst>
      <p:par>
        <p:cTn id="1" dur="indefinite" restart="never" nodeType="tmRoot"/>
      </p:par>
    </p:tnLst>
  </p:timing>
</p:sldLayout>
</file>

<file path=ppt/slideLayouts/slideLayout421.xml><?xml version="1.0" encoding="utf-8"?>
<p:sldLayout xmlns:a="http://schemas.openxmlformats.org/drawingml/2006/main" xmlns:r="http://schemas.openxmlformats.org/officeDocument/2006/relationships" xmlns:p="http://schemas.openxmlformats.org/presentationml/2006/main" userDrawn="1">
  <p:cSld name="12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0D4333D7-A4A1-483B-8E0C-C0FD44ABE6B2}"/>
              </a:ext>
            </a:extLst>
          </p:cNvPr>
          <p:cNvSpPr>
            <a:spLocks noGrp="1"/>
          </p:cNvSpPr>
          <p:nvPr>
            <p:ph type="dt" sz="half" idx="10"/>
          </p:nvPr>
        </p:nvSpPr>
        <p:spPr/>
        <p:txBody>
          <a:bodyPr/>
          <a:lstStyle>
            <a:lvl1pPr>
              <a:defRPr/>
            </a:lvl1pPr>
          </a:lstStyle>
          <a:p>
            <a:pPr defTabSz="914396" fontAlgn="base">
              <a:spcBef>
                <a:spcPct val="0"/>
              </a:spcBef>
              <a:spcAft>
                <a:spcPct val="0"/>
              </a:spcAft>
              <a:defRPr/>
            </a:pPr>
            <a:fld id="{38E061F0-753F-4EE8-A7AD-82882E277433}" type="datetimeFigureOut">
              <a:rPr lang="zh-CN" altLang="en-US" smtClean="0">
                <a:solidFill>
                  <a:srgbClr val="080808"/>
                </a:solidFill>
                <a:cs typeface="Arial" panose="020B0604020202020204" pitchFamily="34" charset="0"/>
              </a:rPr>
              <a:pPr defTabSz="914396" fontAlgn="base">
                <a:spcBef>
                  <a:spcPct val="0"/>
                </a:spcBef>
                <a:spcAft>
                  <a:spcPct val="0"/>
                </a:spcAft>
                <a:defRPr/>
              </a:pPr>
              <a:t>2022/3/11</a:t>
            </a:fld>
            <a:endParaRPr lang="zh-CN" altLang="en-US">
              <a:solidFill>
                <a:srgbClr val="080808"/>
              </a:solidFill>
              <a:cs typeface="Arial" panose="020B0604020202020204" pitchFamily="34" charset="0"/>
            </a:endParaRPr>
          </a:p>
        </p:txBody>
      </p:sp>
      <p:sp>
        <p:nvSpPr>
          <p:cNvPr id="3" name="页脚占位符 4">
            <a:extLst>
              <a:ext uri="{FF2B5EF4-FFF2-40B4-BE49-F238E27FC236}">
                <a16:creationId xmlns:a16="http://schemas.microsoft.com/office/drawing/2014/main" id="{1DF4B6F9-9E07-4ED6-9102-B0252A168DC3}"/>
              </a:ext>
            </a:extLst>
          </p:cNvPr>
          <p:cNvSpPr>
            <a:spLocks noGrp="1"/>
          </p:cNvSpPr>
          <p:nvPr>
            <p:ph type="ftr" sz="quarter" idx="11"/>
          </p:nvPr>
        </p:nvSpPr>
        <p:spPr/>
        <p:txBody>
          <a:bodyPr/>
          <a:lstStyle>
            <a:lvl1pPr>
              <a:defRPr/>
            </a:lvl1pPr>
          </a:lstStyle>
          <a:p>
            <a:pPr defTabSz="914396" fontAlgn="base">
              <a:spcBef>
                <a:spcPct val="0"/>
              </a:spcBef>
              <a:spcAft>
                <a:spcPct val="0"/>
              </a:spcAft>
              <a:defRPr/>
            </a:pPr>
            <a:endParaRPr lang="zh-CN" altLang="en-US">
              <a:solidFill>
                <a:srgbClr val="080808"/>
              </a:solidFill>
              <a:cs typeface="Arial" panose="020B0604020202020204" pitchFamily="34" charset="0"/>
            </a:endParaRPr>
          </a:p>
        </p:txBody>
      </p:sp>
      <p:sp>
        <p:nvSpPr>
          <p:cNvPr id="4" name="灯片编号占位符 5">
            <a:extLst>
              <a:ext uri="{FF2B5EF4-FFF2-40B4-BE49-F238E27FC236}">
                <a16:creationId xmlns:a16="http://schemas.microsoft.com/office/drawing/2014/main" id="{C1AFF2B2-170C-4919-98D1-FF212A017F4F}"/>
              </a:ext>
            </a:extLst>
          </p:cNvPr>
          <p:cNvSpPr>
            <a:spLocks noGrp="1"/>
          </p:cNvSpPr>
          <p:nvPr>
            <p:ph type="sldNum" sz="quarter" idx="12"/>
          </p:nvPr>
        </p:nvSpPr>
        <p:spPr/>
        <p:txBody>
          <a:bodyPr/>
          <a:lstStyle>
            <a:lvl1pPr>
              <a:defRPr/>
            </a:lvl1pPr>
          </a:lstStyle>
          <a:p>
            <a:pPr defTabSz="914396" fontAlgn="base">
              <a:spcBef>
                <a:spcPct val="0"/>
              </a:spcBef>
              <a:spcAft>
                <a:spcPct val="0"/>
              </a:spcAft>
              <a:defRPr/>
            </a:pPr>
            <a:fld id="{5088FCC0-E8EF-419A-AE1D-5EBBD0241AD0}" type="slidenum">
              <a:rPr lang="zh-CN" altLang="en-US" smtClean="0">
                <a:solidFill>
                  <a:srgbClr val="FFFFFF"/>
                </a:solidFill>
                <a:cs typeface="Arial" panose="020B0604020202020204" pitchFamily="34" charset="0"/>
              </a:rPr>
              <a:pPr defTabSz="914396" fontAlgn="base">
                <a:spcBef>
                  <a:spcPct val="0"/>
                </a:spcBef>
                <a:spcAft>
                  <a:spcPct val="0"/>
                </a:spcAft>
                <a:defRPr/>
              </a:pPr>
              <a:t>‹#›</a:t>
            </a:fld>
            <a:endParaRPr lang="zh-CN" altLang="en-US">
              <a:solidFill>
                <a:srgbClr val="FFFFFF"/>
              </a:solidFill>
              <a:cs typeface="Arial" panose="020B0604020202020204" pitchFamily="34" charset="0"/>
            </a:endParaRPr>
          </a:p>
        </p:txBody>
      </p:sp>
    </p:spTree>
    <p:extLst>
      <p:ext uri="{BB962C8B-B14F-4D97-AF65-F5344CB8AC3E}">
        <p14:creationId xmlns:p14="http://schemas.microsoft.com/office/powerpoint/2010/main" val="505519587"/>
      </p:ext>
    </p:extLst>
  </p:cSld>
  <p:clrMapOvr>
    <a:masterClrMapping/>
  </p:clrMapOvr>
  <p:transition spd="slow" advTm="3000">
    <p:random/>
  </p:transition>
  <p:timing>
    <p:tnLst>
      <p:par>
        <p:cTn id="1" dur="indefinite" restart="never" nodeType="tmRoot"/>
      </p:par>
    </p:tnLst>
  </p:timing>
</p:sldLayout>
</file>

<file path=ppt/slideLayouts/slideLayout422.xml><?xml version="1.0" encoding="utf-8"?>
<p:sldLayout xmlns:a="http://schemas.openxmlformats.org/drawingml/2006/main" xmlns:r="http://schemas.openxmlformats.org/officeDocument/2006/relationships" xmlns:p="http://schemas.openxmlformats.org/presentationml/2006/main" userDrawn="1">
  <p:cSld name="11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0D4333D7-A4A1-483B-8E0C-C0FD44ABE6B2}"/>
              </a:ext>
            </a:extLst>
          </p:cNvPr>
          <p:cNvSpPr>
            <a:spLocks noGrp="1"/>
          </p:cNvSpPr>
          <p:nvPr>
            <p:ph type="dt" sz="half" idx="10"/>
          </p:nvPr>
        </p:nvSpPr>
        <p:spPr/>
        <p:txBody>
          <a:bodyPr/>
          <a:lstStyle>
            <a:lvl1pPr>
              <a:defRPr/>
            </a:lvl1pPr>
          </a:lstStyle>
          <a:p>
            <a:pPr defTabSz="914396" fontAlgn="base">
              <a:spcBef>
                <a:spcPct val="0"/>
              </a:spcBef>
              <a:spcAft>
                <a:spcPct val="0"/>
              </a:spcAft>
              <a:defRPr/>
            </a:pPr>
            <a:fld id="{38E061F0-753F-4EE8-A7AD-82882E277433}" type="datetimeFigureOut">
              <a:rPr lang="zh-CN" altLang="en-US" smtClean="0">
                <a:solidFill>
                  <a:srgbClr val="080808"/>
                </a:solidFill>
                <a:cs typeface="Arial" panose="020B0604020202020204" pitchFamily="34" charset="0"/>
              </a:rPr>
              <a:pPr defTabSz="914396" fontAlgn="base">
                <a:spcBef>
                  <a:spcPct val="0"/>
                </a:spcBef>
                <a:spcAft>
                  <a:spcPct val="0"/>
                </a:spcAft>
                <a:defRPr/>
              </a:pPr>
              <a:t>2022/3/11</a:t>
            </a:fld>
            <a:endParaRPr lang="zh-CN" altLang="en-US">
              <a:solidFill>
                <a:srgbClr val="080808"/>
              </a:solidFill>
              <a:cs typeface="Arial" panose="020B0604020202020204" pitchFamily="34" charset="0"/>
            </a:endParaRPr>
          </a:p>
        </p:txBody>
      </p:sp>
      <p:sp>
        <p:nvSpPr>
          <p:cNvPr id="3" name="页脚占位符 4">
            <a:extLst>
              <a:ext uri="{FF2B5EF4-FFF2-40B4-BE49-F238E27FC236}">
                <a16:creationId xmlns:a16="http://schemas.microsoft.com/office/drawing/2014/main" id="{1DF4B6F9-9E07-4ED6-9102-B0252A168DC3}"/>
              </a:ext>
            </a:extLst>
          </p:cNvPr>
          <p:cNvSpPr>
            <a:spLocks noGrp="1"/>
          </p:cNvSpPr>
          <p:nvPr>
            <p:ph type="ftr" sz="quarter" idx="11"/>
          </p:nvPr>
        </p:nvSpPr>
        <p:spPr/>
        <p:txBody>
          <a:bodyPr/>
          <a:lstStyle>
            <a:lvl1pPr>
              <a:defRPr/>
            </a:lvl1pPr>
          </a:lstStyle>
          <a:p>
            <a:pPr defTabSz="914396" fontAlgn="base">
              <a:spcBef>
                <a:spcPct val="0"/>
              </a:spcBef>
              <a:spcAft>
                <a:spcPct val="0"/>
              </a:spcAft>
              <a:defRPr/>
            </a:pPr>
            <a:endParaRPr lang="zh-CN" altLang="en-US">
              <a:solidFill>
                <a:srgbClr val="080808"/>
              </a:solidFill>
              <a:cs typeface="Arial" panose="020B0604020202020204" pitchFamily="34" charset="0"/>
            </a:endParaRPr>
          </a:p>
        </p:txBody>
      </p:sp>
      <p:sp>
        <p:nvSpPr>
          <p:cNvPr id="4" name="灯片编号占位符 5">
            <a:extLst>
              <a:ext uri="{FF2B5EF4-FFF2-40B4-BE49-F238E27FC236}">
                <a16:creationId xmlns:a16="http://schemas.microsoft.com/office/drawing/2014/main" id="{C1AFF2B2-170C-4919-98D1-FF212A017F4F}"/>
              </a:ext>
            </a:extLst>
          </p:cNvPr>
          <p:cNvSpPr>
            <a:spLocks noGrp="1"/>
          </p:cNvSpPr>
          <p:nvPr>
            <p:ph type="sldNum" sz="quarter" idx="12"/>
          </p:nvPr>
        </p:nvSpPr>
        <p:spPr/>
        <p:txBody>
          <a:bodyPr/>
          <a:lstStyle>
            <a:lvl1pPr>
              <a:defRPr/>
            </a:lvl1pPr>
          </a:lstStyle>
          <a:p>
            <a:pPr defTabSz="914396" fontAlgn="base">
              <a:spcBef>
                <a:spcPct val="0"/>
              </a:spcBef>
              <a:spcAft>
                <a:spcPct val="0"/>
              </a:spcAft>
              <a:defRPr/>
            </a:pPr>
            <a:fld id="{5088FCC0-E8EF-419A-AE1D-5EBBD0241AD0}" type="slidenum">
              <a:rPr lang="zh-CN" altLang="en-US" smtClean="0">
                <a:solidFill>
                  <a:srgbClr val="FFFFFF"/>
                </a:solidFill>
                <a:cs typeface="Arial" panose="020B0604020202020204" pitchFamily="34" charset="0"/>
              </a:rPr>
              <a:pPr defTabSz="914396" fontAlgn="base">
                <a:spcBef>
                  <a:spcPct val="0"/>
                </a:spcBef>
                <a:spcAft>
                  <a:spcPct val="0"/>
                </a:spcAft>
                <a:defRPr/>
              </a:pPr>
              <a:t>‹#›</a:t>
            </a:fld>
            <a:endParaRPr lang="zh-CN" altLang="en-US">
              <a:solidFill>
                <a:srgbClr val="FFFFFF"/>
              </a:solidFill>
              <a:cs typeface="Arial" panose="020B0604020202020204" pitchFamily="34" charset="0"/>
            </a:endParaRPr>
          </a:p>
        </p:txBody>
      </p:sp>
    </p:spTree>
    <p:extLst>
      <p:ext uri="{BB962C8B-B14F-4D97-AF65-F5344CB8AC3E}">
        <p14:creationId xmlns:p14="http://schemas.microsoft.com/office/powerpoint/2010/main" val="1394517886"/>
      </p:ext>
    </p:extLst>
  </p:cSld>
  <p:clrMapOvr>
    <a:masterClrMapping/>
  </p:clrMapOvr>
  <p:transition spd="slow" advTm="3000">
    <p:random/>
  </p:transition>
  <p:timing>
    <p:tnLst>
      <p:par>
        <p:cTn id="1" dur="indefinite" restart="never" nodeType="tmRoot"/>
      </p:par>
    </p:tnLst>
  </p:timing>
</p:sldLayout>
</file>

<file path=ppt/slideLayouts/slideLayout423.xml><?xml version="1.0" encoding="utf-8"?>
<p:sldLayout xmlns:a="http://schemas.openxmlformats.org/drawingml/2006/main" xmlns:r="http://schemas.openxmlformats.org/officeDocument/2006/relationships" xmlns:p="http://schemas.openxmlformats.org/presentationml/2006/main" userDrawn="1">
  <p:cSld name="10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0D4333D7-A4A1-483B-8E0C-C0FD44ABE6B2}"/>
              </a:ext>
            </a:extLst>
          </p:cNvPr>
          <p:cNvSpPr>
            <a:spLocks noGrp="1"/>
          </p:cNvSpPr>
          <p:nvPr>
            <p:ph type="dt" sz="half" idx="10"/>
          </p:nvPr>
        </p:nvSpPr>
        <p:spPr/>
        <p:txBody>
          <a:bodyPr/>
          <a:lstStyle>
            <a:lvl1pPr>
              <a:defRPr/>
            </a:lvl1pPr>
          </a:lstStyle>
          <a:p>
            <a:pPr defTabSz="914396" fontAlgn="base">
              <a:spcBef>
                <a:spcPct val="0"/>
              </a:spcBef>
              <a:spcAft>
                <a:spcPct val="0"/>
              </a:spcAft>
              <a:defRPr/>
            </a:pPr>
            <a:fld id="{38E061F0-753F-4EE8-A7AD-82882E277433}" type="datetimeFigureOut">
              <a:rPr lang="zh-CN" altLang="en-US" smtClean="0">
                <a:solidFill>
                  <a:srgbClr val="080808"/>
                </a:solidFill>
                <a:cs typeface="Arial" panose="020B0604020202020204" pitchFamily="34" charset="0"/>
              </a:rPr>
              <a:pPr defTabSz="914396" fontAlgn="base">
                <a:spcBef>
                  <a:spcPct val="0"/>
                </a:spcBef>
                <a:spcAft>
                  <a:spcPct val="0"/>
                </a:spcAft>
                <a:defRPr/>
              </a:pPr>
              <a:t>2022/3/11</a:t>
            </a:fld>
            <a:endParaRPr lang="zh-CN" altLang="en-US">
              <a:solidFill>
                <a:srgbClr val="080808"/>
              </a:solidFill>
              <a:cs typeface="Arial" panose="020B0604020202020204" pitchFamily="34" charset="0"/>
            </a:endParaRPr>
          </a:p>
        </p:txBody>
      </p:sp>
      <p:sp>
        <p:nvSpPr>
          <p:cNvPr id="3" name="页脚占位符 4">
            <a:extLst>
              <a:ext uri="{FF2B5EF4-FFF2-40B4-BE49-F238E27FC236}">
                <a16:creationId xmlns:a16="http://schemas.microsoft.com/office/drawing/2014/main" id="{1DF4B6F9-9E07-4ED6-9102-B0252A168DC3}"/>
              </a:ext>
            </a:extLst>
          </p:cNvPr>
          <p:cNvSpPr>
            <a:spLocks noGrp="1"/>
          </p:cNvSpPr>
          <p:nvPr>
            <p:ph type="ftr" sz="quarter" idx="11"/>
          </p:nvPr>
        </p:nvSpPr>
        <p:spPr/>
        <p:txBody>
          <a:bodyPr/>
          <a:lstStyle>
            <a:lvl1pPr>
              <a:defRPr/>
            </a:lvl1pPr>
          </a:lstStyle>
          <a:p>
            <a:pPr defTabSz="914396" fontAlgn="base">
              <a:spcBef>
                <a:spcPct val="0"/>
              </a:spcBef>
              <a:spcAft>
                <a:spcPct val="0"/>
              </a:spcAft>
              <a:defRPr/>
            </a:pPr>
            <a:endParaRPr lang="zh-CN" altLang="en-US">
              <a:solidFill>
                <a:srgbClr val="080808"/>
              </a:solidFill>
              <a:cs typeface="Arial" panose="020B0604020202020204" pitchFamily="34" charset="0"/>
            </a:endParaRPr>
          </a:p>
        </p:txBody>
      </p:sp>
      <p:sp>
        <p:nvSpPr>
          <p:cNvPr id="4" name="灯片编号占位符 5">
            <a:extLst>
              <a:ext uri="{FF2B5EF4-FFF2-40B4-BE49-F238E27FC236}">
                <a16:creationId xmlns:a16="http://schemas.microsoft.com/office/drawing/2014/main" id="{C1AFF2B2-170C-4919-98D1-FF212A017F4F}"/>
              </a:ext>
            </a:extLst>
          </p:cNvPr>
          <p:cNvSpPr>
            <a:spLocks noGrp="1"/>
          </p:cNvSpPr>
          <p:nvPr>
            <p:ph type="sldNum" sz="quarter" idx="12"/>
          </p:nvPr>
        </p:nvSpPr>
        <p:spPr/>
        <p:txBody>
          <a:bodyPr/>
          <a:lstStyle>
            <a:lvl1pPr>
              <a:defRPr/>
            </a:lvl1pPr>
          </a:lstStyle>
          <a:p>
            <a:pPr defTabSz="914396" fontAlgn="base">
              <a:spcBef>
                <a:spcPct val="0"/>
              </a:spcBef>
              <a:spcAft>
                <a:spcPct val="0"/>
              </a:spcAft>
              <a:defRPr/>
            </a:pPr>
            <a:fld id="{5088FCC0-E8EF-419A-AE1D-5EBBD0241AD0}" type="slidenum">
              <a:rPr lang="zh-CN" altLang="en-US" smtClean="0">
                <a:solidFill>
                  <a:srgbClr val="FFFFFF"/>
                </a:solidFill>
                <a:cs typeface="Arial" panose="020B0604020202020204" pitchFamily="34" charset="0"/>
              </a:rPr>
              <a:pPr defTabSz="914396" fontAlgn="base">
                <a:spcBef>
                  <a:spcPct val="0"/>
                </a:spcBef>
                <a:spcAft>
                  <a:spcPct val="0"/>
                </a:spcAft>
                <a:defRPr/>
              </a:pPr>
              <a:t>‹#›</a:t>
            </a:fld>
            <a:endParaRPr lang="zh-CN" altLang="en-US">
              <a:solidFill>
                <a:srgbClr val="FFFFFF"/>
              </a:solidFill>
              <a:cs typeface="Arial" panose="020B0604020202020204" pitchFamily="34" charset="0"/>
            </a:endParaRPr>
          </a:p>
        </p:txBody>
      </p:sp>
    </p:spTree>
    <p:extLst>
      <p:ext uri="{BB962C8B-B14F-4D97-AF65-F5344CB8AC3E}">
        <p14:creationId xmlns:p14="http://schemas.microsoft.com/office/powerpoint/2010/main" val="3504632084"/>
      </p:ext>
    </p:extLst>
  </p:cSld>
  <p:clrMapOvr>
    <a:masterClrMapping/>
  </p:clrMapOvr>
  <p:transition spd="slow" advTm="3000">
    <p:random/>
  </p:transition>
  <p:timing>
    <p:tnLst>
      <p:par>
        <p:cTn id="1" dur="indefinite" restart="never" nodeType="tmRoot"/>
      </p:par>
    </p:tnLst>
  </p:timing>
</p:sldLayout>
</file>

<file path=ppt/slideLayouts/slideLayout424.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0D4333D7-A4A1-483B-8E0C-C0FD44ABE6B2}"/>
              </a:ext>
            </a:extLst>
          </p:cNvPr>
          <p:cNvSpPr>
            <a:spLocks noGrp="1"/>
          </p:cNvSpPr>
          <p:nvPr>
            <p:ph type="dt" sz="half" idx="10"/>
          </p:nvPr>
        </p:nvSpPr>
        <p:spPr/>
        <p:txBody>
          <a:bodyPr/>
          <a:lstStyle>
            <a:lvl1pPr>
              <a:defRPr/>
            </a:lvl1pPr>
          </a:lstStyle>
          <a:p>
            <a:pPr defTabSz="914396" fontAlgn="base">
              <a:spcBef>
                <a:spcPct val="0"/>
              </a:spcBef>
              <a:spcAft>
                <a:spcPct val="0"/>
              </a:spcAft>
              <a:defRPr/>
            </a:pPr>
            <a:fld id="{38E061F0-753F-4EE8-A7AD-82882E277433}" type="datetimeFigureOut">
              <a:rPr lang="zh-CN" altLang="en-US" smtClean="0">
                <a:solidFill>
                  <a:srgbClr val="080808"/>
                </a:solidFill>
                <a:cs typeface="Arial" panose="020B0604020202020204" pitchFamily="34" charset="0"/>
              </a:rPr>
              <a:pPr defTabSz="914396" fontAlgn="base">
                <a:spcBef>
                  <a:spcPct val="0"/>
                </a:spcBef>
                <a:spcAft>
                  <a:spcPct val="0"/>
                </a:spcAft>
                <a:defRPr/>
              </a:pPr>
              <a:t>2022/3/11</a:t>
            </a:fld>
            <a:endParaRPr lang="zh-CN" altLang="en-US">
              <a:solidFill>
                <a:srgbClr val="080808"/>
              </a:solidFill>
              <a:cs typeface="Arial" panose="020B0604020202020204" pitchFamily="34" charset="0"/>
            </a:endParaRPr>
          </a:p>
        </p:txBody>
      </p:sp>
      <p:sp>
        <p:nvSpPr>
          <p:cNvPr id="3" name="页脚占位符 4">
            <a:extLst>
              <a:ext uri="{FF2B5EF4-FFF2-40B4-BE49-F238E27FC236}">
                <a16:creationId xmlns:a16="http://schemas.microsoft.com/office/drawing/2014/main" id="{1DF4B6F9-9E07-4ED6-9102-B0252A168DC3}"/>
              </a:ext>
            </a:extLst>
          </p:cNvPr>
          <p:cNvSpPr>
            <a:spLocks noGrp="1"/>
          </p:cNvSpPr>
          <p:nvPr>
            <p:ph type="ftr" sz="quarter" idx="11"/>
          </p:nvPr>
        </p:nvSpPr>
        <p:spPr/>
        <p:txBody>
          <a:bodyPr/>
          <a:lstStyle>
            <a:lvl1pPr>
              <a:defRPr/>
            </a:lvl1pPr>
          </a:lstStyle>
          <a:p>
            <a:pPr defTabSz="914396" fontAlgn="base">
              <a:spcBef>
                <a:spcPct val="0"/>
              </a:spcBef>
              <a:spcAft>
                <a:spcPct val="0"/>
              </a:spcAft>
              <a:defRPr/>
            </a:pPr>
            <a:endParaRPr lang="zh-CN" altLang="en-US">
              <a:solidFill>
                <a:srgbClr val="080808"/>
              </a:solidFill>
              <a:cs typeface="Arial" panose="020B0604020202020204" pitchFamily="34" charset="0"/>
            </a:endParaRPr>
          </a:p>
        </p:txBody>
      </p:sp>
      <p:sp>
        <p:nvSpPr>
          <p:cNvPr id="4" name="灯片编号占位符 5">
            <a:extLst>
              <a:ext uri="{FF2B5EF4-FFF2-40B4-BE49-F238E27FC236}">
                <a16:creationId xmlns:a16="http://schemas.microsoft.com/office/drawing/2014/main" id="{C1AFF2B2-170C-4919-98D1-FF212A017F4F}"/>
              </a:ext>
            </a:extLst>
          </p:cNvPr>
          <p:cNvSpPr>
            <a:spLocks noGrp="1"/>
          </p:cNvSpPr>
          <p:nvPr>
            <p:ph type="sldNum" sz="quarter" idx="12"/>
          </p:nvPr>
        </p:nvSpPr>
        <p:spPr/>
        <p:txBody>
          <a:bodyPr/>
          <a:lstStyle>
            <a:lvl1pPr>
              <a:defRPr/>
            </a:lvl1pPr>
          </a:lstStyle>
          <a:p>
            <a:pPr defTabSz="914396" fontAlgn="base">
              <a:spcBef>
                <a:spcPct val="0"/>
              </a:spcBef>
              <a:spcAft>
                <a:spcPct val="0"/>
              </a:spcAft>
              <a:defRPr/>
            </a:pPr>
            <a:fld id="{5088FCC0-E8EF-419A-AE1D-5EBBD0241AD0}" type="slidenum">
              <a:rPr lang="zh-CN" altLang="en-US" smtClean="0">
                <a:solidFill>
                  <a:srgbClr val="FFFFFF"/>
                </a:solidFill>
                <a:cs typeface="Arial" panose="020B0604020202020204" pitchFamily="34" charset="0"/>
              </a:rPr>
              <a:pPr defTabSz="914396" fontAlgn="base">
                <a:spcBef>
                  <a:spcPct val="0"/>
                </a:spcBef>
                <a:spcAft>
                  <a:spcPct val="0"/>
                </a:spcAft>
                <a:defRPr/>
              </a:pPr>
              <a:t>‹#›</a:t>
            </a:fld>
            <a:endParaRPr lang="zh-CN" altLang="en-US">
              <a:solidFill>
                <a:srgbClr val="FFFFFF"/>
              </a:solidFill>
              <a:cs typeface="Arial" panose="020B0604020202020204" pitchFamily="34" charset="0"/>
            </a:endParaRPr>
          </a:p>
        </p:txBody>
      </p:sp>
    </p:spTree>
    <p:extLst>
      <p:ext uri="{BB962C8B-B14F-4D97-AF65-F5344CB8AC3E}">
        <p14:creationId xmlns:p14="http://schemas.microsoft.com/office/powerpoint/2010/main" val="1609703460"/>
      </p:ext>
    </p:extLst>
  </p:cSld>
  <p:clrMapOvr>
    <a:masterClrMapping/>
  </p:clrMapOvr>
  <p:transition spd="slow" advTm="3000">
    <p:random/>
  </p:transition>
  <p:timing>
    <p:tnLst>
      <p:par>
        <p:cTn id="1" dur="indefinite" restart="never" nodeType="tmRoot"/>
      </p:par>
    </p:tnLst>
  </p:timing>
</p:sldLayout>
</file>

<file path=ppt/slideLayouts/slideLayout425.xml><?xml version="1.0" encoding="utf-8"?>
<p:sldLayout xmlns:a="http://schemas.openxmlformats.org/drawingml/2006/main" xmlns:r="http://schemas.openxmlformats.org/officeDocument/2006/relationships" xmlns:p="http://schemas.openxmlformats.org/presentationml/2006/main" userDrawn="1">
  <p:cSld name="8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0D4333D7-A4A1-483B-8E0C-C0FD44ABE6B2}"/>
              </a:ext>
            </a:extLst>
          </p:cNvPr>
          <p:cNvSpPr>
            <a:spLocks noGrp="1"/>
          </p:cNvSpPr>
          <p:nvPr>
            <p:ph type="dt" sz="half" idx="10"/>
          </p:nvPr>
        </p:nvSpPr>
        <p:spPr/>
        <p:txBody>
          <a:bodyPr/>
          <a:lstStyle>
            <a:lvl1pPr>
              <a:defRPr/>
            </a:lvl1pPr>
          </a:lstStyle>
          <a:p>
            <a:pPr defTabSz="914396" fontAlgn="base">
              <a:spcBef>
                <a:spcPct val="0"/>
              </a:spcBef>
              <a:spcAft>
                <a:spcPct val="0"/>
              </a:spcAft>
              <a:defRPr/>
            </a:pPr>
            <a:fld id="{38E061F0-753F-4EE8-A7AD-82882E277433}" type="datetimeFigureOut">
              <a:rPr lang="zh-CN" altLang="en-US" smtClean="0">
                <a:solidFill>
                  <a:srgbClr val="080808"/>
                </a:solidFill>
                <a:cs typeface="Arial" panose="020B0604020202020204" pitchFamily="34" charset="0"/>
              </a:rPr>
              <a:pPr defTabSz="914396" fontAlgn="base">
                <a:spcBef>
                  <a:spcPct val="0"/>
                </a:spcBef>
                <a:spcAft>
                  <a:spcPct val="0"/>
                </a:spcAft>
                <a:defRPr/>
              </a:pPr>
              <a:t>2022/3/11</a:t>
            </a:fld>
            <a:endParaRPr lang="zh-CN" altLang="en-US">
              <a:solidFill>
                <a:srgbClr val="080808"/>
              </a:solidFill>
              <a:cs typeface="Arial" panose="020B0604020202020204" pitchFamily="34" charset="0"/>
            </a:endParaRPr>
          </a:p>
        </p:txBody>
      </p:sp>
      <p:sp>
        <p:nvSpPr>
          <p:cNvPr id="3" name="页脚占位符 4">
            <a:extLst>
              <a:ext uri="{FF2B5EF4-FFF2-40B4-BE49-F238E27FC236}">
                <a16:creationId xmlns:a16="http://schemas.microsoft.com/office/drawing/2014/main" id="{1DF4B6F9-9E07-4ED6-9102-B0252A168DC3}"/>
              </a:ext>
            </a:extLst>
          </p:cNvPr>
          <p:cNvSpPr>
            <a:spLocks noGrp="1"/>
          </p:cNvSpPr>
          <p:nvPr>
            <p:ph type="ftr" sz="quarter" idx="11"/>
          </p:nvPr>
        </p:nvSpPr>
        <p:spPr/>
        <p:txBody>
          <a:bodyPr/>
          <a:lstStyle>
            <a:lvl1pPr>
              <a:defRPr/>
            </a:lvl1pPr>
          </a:lstStyle>
          <a:p>
            <a:pPr defTabSz="914396" fontAlgn="base">
              <a:spcBef>
                <a:spcPct val="0"/>
              </a:spcBef>
              <a:spcAft>
                <a:spcPct val="0"/>
              </a:spcAft>
              <a:defRPr/>
            </a:pPr>
            <a:endParaRPr lang="zh-CN" altLang="en-US">
              <a:solidFill>
                <a:srgbClr val="080808"/>
              </a:solidFill>
              <a:cs typeface="Arial" panose="020B0604020202020204" pitchFamily="34" charset="0"/>
            </a:endParaRPr>
          </a:p>
        </p:txBody>
      </p:sp>
      <p:sp>
        <p:nvSpPr>
          <p:cNvPr id="4" name="灯片编号占位符 5">
            <a:extLst>
              <a:ext uri="{FF2B5EF4-FFF2-40B4-BE49-F238E27FC236}">
                <a16:creationId xmlns:a16="http://schemas.microsoft.com/office/drawing/2014/main" id="{C1AFF2B2-170C-4919-98D1-FF212A017F4F}"/>
              </a:ext>
            </a:extLst>
          </p:cNvPr>
          <p:cNvSpPr>
            <a:spLocks noGrp="1"/>
          </p:cNvSpPr>
          <p:nvPr>
            <p:ph type="sldNum" sz="quarter" idx="12"/>
          </p:nvPr>
        </p:nvSpPr>
        <p:spPr/>
        <p:txBody>
          <a:bodyPr/>
          <a:lstStyle>
            <a:lvl1pPr>
              <a:defRPr/>
            </a:lvl1pPr>
          </a:lstStyle>
          <a:p>
            <a:pPr defTabSz="914396" fontAlgn="base">
              <a:spcBef>
                <a:spcPct val="0"/>
              </a:spcBef>
              <a:spcAft>
                <a:spcPct val="0"/>
              </a:spcAft>
              <a:defRPr/>
            </a:pPr>
            <a:fld id="{5088FCC0-E8EF-419A-AE1D-5EBBD0241AD0}" type="slidenum">
              <a:rPr lang="zh-CN" altLang="en-US" smtClean="0">
                <a:solidFill>
                  <a:srgbClr val="FFFFFF"/>
                </a:solidFill>
                <a:cs typeface="Arial" panose="020B0604020202020204" pitchFamily="34" charset="0"/>
              </a:rPr>
              <a:pPr defTabSz="914396" fontAlgn="base">
                <a:spcBef>
                  <a:spcPct val="0"/>
                </a:spcBef>
                <a:spcAft>
                  <a:spcPct val="0"/>
                </a:spcAft>
                <a:defRPr/>
              </a:pPr>
              <a:t>‹#›</a:t>
            </a:fld>
            <a:endParaRPr lang="zh-CN" altLang="en-US">
              <a:solidFill>
                <a:srgbClr val="FFFFFF"/>
              </a:solidFill>
              <a:cs typeface="Arial" panose="020B0604020202020204" pitchFamily="34" charset="0"/>
            </a:endParaRPr>
          </a:p>
        </p:txBody>
      </p:sp>
    </p:spTree>
    <p:extLst>
      <p:ext uri="{BB962C8B-B14F-4D97-AF65-F5344CB8AC3E}">
        <p14:creationId xmlns:p14="http://schemas.microsoft.com/office/powerpoint/2010/main" val="952101276"/>
      </p:ext>
    </p:extLst>
  </p:cSld>
  <p:clrMapOvr>
    <a:masterClrMapping/>
  </p:clrMapOvr>
  <p:transition spd="slow" advTm="3000">
    <p:random/>
  </p:transition>
  <p:timing>
    <p:tnLst>
      <p:par>
        <p:cTn id="1" dur="indefinite" restart="never" nodeType="tmRoot"/>
      </p:par>
    </p:tnLst>
  </p:timing>
</p:sldLayout>
</file>

<file path=ppt/slideLayouts/slideLayout426.xml><?xml version="1.0" encoding="utf-8"?>
<p:sldLayout xmlns:a="http://schemas.openxmlformats.org/drawingml/2006/main" xmlns:r="http://schemas.openxmlformats.org/officeDocument/2006/relationships" xmlns:p="http://schemas.openxmlformats.org/presentationml/2006/main" userDrawn="1">
  <p:cSld name="7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0D4333D7-A4A1-483B-8E0C-C0FD44ABE6B2}"/>
              </a:ext>
            </a:extLst>
          </p:cNvPr>
          <p:cNvSpPr>
            <a:spLocks noGrp="1"/>
          </p:cNvSpPr>
          <p:nvPr>
            <p:ph type="dt" sz="half" idx="10"/>
          </p:nvPr>
        </p:nvSpPr>
        <p:spPr/>
        <p:txBody>
          <a:bodyPr/>
          <a:lstStyle>
            <a:lvl1pPr>
              <a:defRPr/>
            </a:lvl1pPr>
          </a:lstStyle>
          <a:p>
            <a:pPr defTabSz="914396" fontAlgn="base">
              <a:spcBef>
                <a:spcPct val="0"/>
              </a:spcBef>
              <a:spcAft>
                <a:spcPct val="0"/>
              </a:spcAft>
              <a:defRPr/>
            </a:pPr>
            <a:fld id="{38E061F0-753F-4EE8-A7AD-82882E277433}" type="datetimeFigureOut">
              <a:rPr lang="zh-CN" altLang="en-US" smtClean="0">
                <a:solidFill>
                  <a:srgbClr val="080808"/>
                </a:solidFill>
                <a:cs typeface="Arial" panose="020B0604020202020204" pitchFamily="34" charset="0"/>
              </a:rPr>
              <a:pPr defTabSz="914396" fontAlgn="base">
                <a:spcBef>
                  <a:spcPct val="0"/>
                </a:spcBef>
                <a:spcAft>
                  <a:spcPct val="0"/>
                </a:spcAft>
                <a:defRPr/>
              </a:pPr>
              <a:t>2022/3/11</a:t>
            </a:fld>
            <a:endParaRPr lang="zh-CN" altLang="en-US">
              <a:solidFill>
                <a:srgbClr val="080808"/>
              </a:solidFill>
              <a:cs typeface="Arial" panose="020B0604020202020204" pitchFamily="34" charset="0"/>
            </a:endParaRPr>
          </a:p>
        </p:txBody>
      </p:sp>
      <p:sp>
        <p:nvSpPr>
          <p:cNvPr id="3" name="页脚占位符 4">
            <a:extLst>
              <a:ext uri="{FF2B5EF4-FFF2-40B4-BE49-F238E27FC236}">
                <a16:creationId xmlns:a16="http://schemas.microsoft.com/office/drawing/2014/main" id="{1DF4B6F9-9E07-4ED6-9102-B0252A168DC3}"/>
              </a:ext>
            </a:extLst>
          </p:cNvPr>
          <p:cNvSpPr>
            <a:spLocks noGrp="1"/>
          </p:cNvSpPr>
          <p:nvPr>
            <p:ph type="ftr" sz="quarter" idx="11"/>
          </p:nvPr>
        </p:nvSpPr>
        <p:spPr/>
        <p:txBody>
          <a:bodyPr/>
          <a:lstStyle>
            <a:lvl1pPr>
              <a:defRPr/>
            </a:lvl1pPr>
          </a:lstStyle>
          <a:p>
            <a:pPr defTabSz="914396" fontAlgn="base">
              <a:spcBef>
                <a:spcPct val="0"/>
              </a:spcBef>
              <a:spcAft>
                <a:spcPct val="0"/>
              </a:spcAft>
              <a:defRPr/>
            </a:pPr>
            <a:endParaRPr lang="zh-CN" altLang="en-US">
              <a:solidFill>
                <a:srgbClr val="080808"/>
              </a:solidFill>
              <a:cs typeface="Arial" panose="020B0604020202020204" pitchFamily="34" charset="0"/>
            </a:endParaRPr>
          </a:p>
        </p:txBody>
      </p:sp>
      <p:sp>
        <p:nvSpPr>
          <p:cNvPr id="4" name="灯片编号占位符 5">
            <a:extLst>
              <a:ext uri="{FF2B5EF4-FFF2-40B4-BE49-F238E27FC236}">
                <a16:creationId xmlns:a16="http://schemas.microsoft.com/office/drawing/2014/main" id="{C1AFF2B2-170C-4919-98D1-FF212A017F4F}"/>
              </a:ext>
            </a:extLst>
          </p:cNvPr>
          <p:cNvSpPr>
            <a:spLocks noGrp="1"/>
          </p:cNvSpPr>
          <p:nvPr>
            <p:ph type="sldNum" sz="quarter" idx="12"/>
          </p:nvPr>
        </p:nvSpPr>
        <p:spPr/>
        <p:txBody>
          <a:bodyPr/>
          <a:lstStyle>
            <a:lvl1pPr>
              <a:defRPr/>
            </a:lvl1pPr>
          </a:lstStyle>
          <a:p>
            <a:pPr defTabSz="914396" fontAlgn="base">
              <a:spcBef>
                <a:spcPct val="0"/>
              </a:spcBef>
              <a:spcAft>
                <a:spcPct val="0"/>
              </a:spcAft>
              <a:defRPr/>
            </a:pPr>
            <a:fld id="{5088FCC0-E8EF-419A-AE1D-5EBBD0241AD0}" type="slidenum">
              <a:rPr lang="zh-CN" altLang="en-US" smtClean="0">
                <a:solidFill>
                  <a:srgbClr val="FFFFFF"/>
                </a:solidFill>
                <a:cs typeface="Arial" panose="020B0604020202020204" pitchFamily="34" charset="0"/>
              </a:rPr>
              <a:pPr defTabSz="914396" fontAlgn="base">
                <a:spcBef>
                  <a:spcPct val="0"/>
                </a:spcBef>
                <a:spcAft>
                  <a:spcPct val="0"/>
                </a:spcAft>
                <a:defRPr/>
              </a:pPr>
              <a:t>‹#›</a:t>
            </a:fld>
            <a:endParaRPr lang="zh-CN" altLang="en-US">
              <a:solidFill>
                <a:srgbClr val="FFFFFF"/>
              </a:solidFill>
              <a:cs typeface="Arial" panose="020B0604020202020204" pitchFamily="34" charset="0"/>
            </a:endParaRPr>
          </a:p>
        </p:txBody>
      </p:sp>
    </p:spTree>
    <p:extLst>
      <p:ext uri="{BB962C8B-B14F-4D97-AF65-F5344CB8AC3E}">
        <p14:creationId xmlns:p14="http://schemas.microsoft.com/office/powerpoint/2010/main" val="640005123"/>
      </p:ext>
    </p:extLst>
  </p:cSld>
  <p:clrMapOvr>
    <a:masterClrMapping/>
  </p:clrMapOvr>
  <p:transition spd="slow" advTm="3000">
    <p:random/>
  </p:transition>
  <p:timing>
    <p:tnLst>
      <p:par>
        <p:cTn id="1" dur="indefinite" restart="never" nodeType="tmRoot"/>
      </p:par>
    </p:tnLst>
  </p:timing>
</p:sldLayout>
</file>

<file path=ppt/slideLayouts/slideLayout427.xml><?xml version="1.0" encoding="utf-8"?>
<p:sldLayout xmlns:a="http://schemas.openxmlformats.org/drawingml/2006/main" xmlns:r="http://schemas.openxmlformats.org/officeDocument/2006/relationships" xmlns:p="http://schemas.openxmlformats.org/presentationml/2006/main" userDrawn="1">
  <p:cSld name="6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0D4333D7-A4A1-483B-8E0C-C0FD44ABE6B2}"/>
              </a:ext>
            </a:extLst>
          </p:cNvPr>
          <p:cNvSpPr>
            <a:spLocks noGrp="1"/>
          </p:cNvSpPr>
          <p:nvPr>
            <p:ph type="dt" sz="half" idx="10"/>
          </p:nvPr>
        </p:nvSpPr>
        <p:spPr/>
        <p:txBody>
          <a:bodyPr/>
          <a:lstStyle>
            <a:lvl1pPr>
              <a:defRPr/>
            </a:lvl1pPr>
          </a:lstStyle>
          <a:p>
            <a:pPr defTabSz="914396" fontAlgn="base">
              <a:spcBef>
                <a:spcPct val="0"/>
              </a:spcBef>
              <a:spcAft>
                <a:spcPct val="0"/>
              </a:spcAft>
              <a:defRPr/>
            </a:pPr>
            <a:fld id="{38E061F0-753F-4EE8-A7AD-82882E277433}" type="datetimeFigureOut">
              <a:rPr lang="zh-CN" altLang="en-US" smtClean="0">
                <a:solidFill>
                  <a:srgbClr val="080808"/>
                </a:solidFill>
                <a:cs typeface="Arial" panose="020B0604020202020204" pitchFamily="34" charset="0"/>
              </a:rPr>
              <a:pPr defTabSz="914396" fontAlgn="base">
                <a:spcBef>
                  <a:spcPct val="0"/>
                </a:spcBef>
                <a:spcAft>
                  <a:spcPct val="0"/>
                </a:spcAft>
                <a:defRPr/>
              </a:pPr>
              <a:t>2022/3/11</a:t>
            </a:fld>
            <a:endParaRPr lang="zh-CN" altLang="en-US">
              <a:solidFill>
                <a:srgbClr val="080808"/>
              </a:solidFill>
              <a:cs typeface="Arial" panose="020B0604020202020204" pitchFamily="34" charset="0"/>
            </a:endParaRPr>
          </a:p>
        </p:txBody>
      </p:sp>
      <p:sp>
        <p:nvSpPr>
          <p:cNvPr id="3" name="页脚占位符 4">
            <a:extLst>
              <a:ext uri="{FF2B5EF4-FFF2-40B4-BE49-F238E27FC236}">
                <a16:creationId xmlns:a16="http://schemas.microsoft.com/office/drawing/2014/main" id="{1DF4B6F9-9E07-4ED6-9102-B0252A168DC3}"/>
              </a:ext>
            </a:extLst>
          </p:cNvPr>
          <p:cNvSpPr>
            <a:spLocks noGrp="1"/>
          </p:cNvSpPr>
          <p:nvPr>
            <p:ph type="ftr" sz="quarter" idx="11"/>
          </p:nvPr>
        </p:nvSpPr>
        <p:spPr/>
        <p:txBody>
          <a:bodyPr/>
          <a:lstStyle>
            <a:lvl1pPr>
              <a:defRPr/>
            </a:lvl1pPr>
          </a:lstStyle>
          <a:p>
            <a:pPr defTabSz="914396" fontAlgn="base">
              <a:spcBef>
                <a:spcPct val="0"/>
              </a:spcBef>
              <a:spcAft>
                <a:spcPct val="0"/>
              </a:spcAft>
              <a:defRPr/>
            </a:pPr>
            <a:endParaRPr lang="zh-CN" altLang="en-US">
              <a:solidFill>
                <a:srgbClr val="080808"/>
              </a:solidFill>
              <a:cs typeface="Arial" panose="020B0604020202020204" pitchFamily="34" charset="0"/>
            </a:endParaRPr>
          </a:p>
        </p:txBody>
      </p:sp>
      <p:sp>
        <p:nvSpPr>
          <p:cNvPr id="4" name="灯片编号占位符 5">
            <a:extLst>
              <a:ext uri="{FF2B5EF4-FFF2-40B4-BE49-F238E27FC236}">
                <a16:creationId xmlns:a16="http://schemas.microsoft.com/office/drawing/2014/main" id="{C1AFF2B2-170C-4919-98D1-FF212A017F4F}"/>
              </a:ext>
            </a:extLst>
          </p:cNvPr>
          <p:cNvSpPr>
            <a:spLocks noGrp="1"/>
          </p:cNvSpPr>
          <p:nvPr>
            <p:ph type="sldNum" sz="quarter" idx="12"/>
          </p:nvPr>
        </p:nvSpPr>
        <p:spPr/>
        <p:txBody>
          <a:bodyPr/>
          <a:lstStyle>
            <a:lvl1pPr>
              <a:defRPr/>
            </a:lvl1pPr>
          </a:lstStyle>
          <a:p>
            <a:pPr defTabSz="914396" fontAlgn="base">
              <a:spcBef>
                <a:spcPct val="0"/>
              </a:spcBef>
              <a:spcAft>
                <a:spcPct val="0"/>
              </a:spcAft>
              <a:defRPr/>
            </a:pPr>
            <a:fld id="{5088FCC0-E8EF-419A-AE1D-5EBBD0241AD0}" type="slidenum">
              <a:rPr lang="zh-CN" altLang="en-US" smtClean="0">
                <a:solidFill>
                  <a:srgbClr val="FFFFFF"/>
                </a:solidFill>
                <a:cs typeface="Arial" panose="020B0604020202020204" pitchFamily="34" charset="0"/>
              </a:rPr>
              <a:pPr defTabSz="914396" fontAlgn="base">
                <a:spcBef>
                  <a:spcPct val="0"/>
                </a:spcBef>
                <a:spcAft>
                  <a:spcPct val="0"/>
                </a:spcAft>
                <a:defRPr/>
              </a:pPr>
              <a:t>‹#›</a:t>
            </a:fld>
            <a:endParaRPr lang="zh-CN" altLang="en-US">
              <a:solidFill>
                <a:srgbClr val="FFFFFF"/>
              </a:solidFill>
              <a:cs typeface="Arial" panose="020B0604020202020204" pitchFamily="34" charset="0"/>
            </a:endParaRPr>
          </a:p>
        </p:txBody>
      </p:sp>
    </p:spTree>
    <p:extLst>
      <p:ext uri="{BB962C8B-B14F-4D97-AF65-F5344CB8AC3E}">
        <p14:creationId xmlns:p14="http://schemas.microsoft.com/office/powerpoint/2010/main" val="953282620"/>
      </p:ext>
    </p:extLst>
  </p:cSld>
  <p:clrMapOvr>
    <a:masterClrMapping/>
  </p:clrMapOvr>
  <p:transition spd="slow" advTm="3000">
    <p:random/>
  </p:transition>
  <p:timing>
    <p:tnLst>
      <p:par>
        <p:cTn id="1" dur="indefinite" restart="never" nodeType="tmRoot"/>
      </p:par>
    </p:tnLst>
  </p:timing>
</p:sldLayout>
</file>

<file path=ppt/slideLayouts/slideLayout428.xml><?xml version="1.0" encoding="utf-8"?>
<p:sldLayout xmlns:a="http://schemas.openxmlformats.org/drawingml/2006/main" xmlns:r="http://schemas.openxmlformats.org/officeDocument/2006/relationships" xmlns:p="http://schemas.openxmlformats.org/presentationml/2006/main" userDrawn="1">
  <p:cSld name="5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0D4333D7-A4A1-483B-8E0C-C0FD44ABE6B2}"/>
              </a:ext>
            </a:extLst>
          </p:cNvPr>
          <p:cNvSpPr>
            <a:spLocks noGrp="1"/>
          </p:cNvSpPr>
          <p:nvPr>
            <p:ph type="dt" sz="half" idx="10"/>
          </p:nvPr>
        </p:nvSpPr>
        <p:spPr/>
        <p:txBody>
          <a:bodyPr/>
          <a:lstStyle>
            <a:lvl1pPr>
              <a:defRPr/>
            </a:lvl1pPr>
          </a:lstStyle>
          <a:p>
            <a:pPr defTabSz="914396" fontAlgn="base">
              <a:spcBef>
                <a:spcPct val="0"/>
              </a:spcBef>
              <a:spcAft>
                <a:spcPct val="0"/>
              </a:spcAft>
              <a:defRPr/>
            </a:pPr>
            <a:fld id="{38E061F0-753F-4EE8-A7AD-82882E277433}" type="datetimeFigureOut">
              <a:rPr lang="zh-CN" altLang="en-US" smtClean="0">
                <a:solidFill>
                  <a:srgbClr val="080808"/>
                </a:solidFill>
                <a:cs typeface="Arial" panose="020B0604020202020204" pitchFamily="34" charset="0"/>
              </a:rPr>
              <a:pPr defTabSz="914396" fontAlgn="base">
                <a:spcBef>
                  <a:spcPct val="0"/>
                </a:spcBef>
                <a:spcAft>
                  <a:spcPct val="0"/>
                </a:spcAft>
                <a:defRPr/>
              </a:pPr>
              <a:t>2022/3/11</a:t>
            </a:fld>
            <a:endParaRPr lang="zh-CN" altLang="en-US">
              <a:solidFill>
                <a:srgbClr val="080808"/>
              </a:solidFill>
              <a:cs typeface="Arial" panose="020B0604020202020204" pitchFamily="34" charset="0"/>
            </a:endParaRPr>
          </a:p>
        </p:txBody>
      </p:sp>
      <p:sp>
        <p:nvSpPr>
          <p:cNvPr id="3" name="页脚占位符 4">
            <a:extLst>
              <a:ext uri="{FF2B5EF4-FFF2-40B4-BE49-F238E27FC236}">
                <a16:creationId xmlns:a16="http://schemas.microsoft.com/office/drawing/2014/main" id="{1DF4B6F9-9E07-4ED6-9102-B0252A168DC3}"/>
              </a:ext>
            </a:extLst>
          </p:cNvPr>
          <p:cNvSpPr>
            <a:spLocks noGrp="1"/>
          </p:cNvSpPr>
          <p:nvPr>
            <p:ph type="ftr" sz="quarter" idx="11"/>
          </p:nvPr>
        </p:nvSpPr>
        <p:spPr/>
        <p:txBody>
          <a:bodyPr/>
          <a:lstStyle>
            <a:lvl1pPr>
              <a:defRPr/>
            </a:lvl1pPr>
          </a:lstStyle>
          <a:p>
            <a:pPr defTabSz="914396" fontAlgn="base">
              <a:spcBef>
                <a:spcPct val="0"/>
              </a:spcBef>
              <a:spcAft>
                <a:spcPct val="0"/>
              </a:spcAft>
              <a:defRPr/>
            </a:pPr>
            <a:endParaRPr lang="zh-CN" altLang="en-US">
              <a:solidFill>
                <a:srgbClr val="080808"/>
              </a:solidFill>
              <a:cs typeface="Arial" panose="020B0604020202020204" pitchFamily="34" charset="0"/>
            </a:endParaRPr>
          </a:p>
        </p:txBody>
      </p:sp>
      <p:sp>
        <p:nvSpPr>
          <p:cNvPr id="4" name="灯片编号占位符 5">
            <a:extLst>
              <a:ext uri="{FF2B5EF4-FFF2-40B4-BE49-F238E27FC236}">
                <a16:creationId xmlns:a16="http://schemas.microsoft.com/office/drawing/2014/main" id="{C1AFF2B2-170C-4919-98D1-FF212A017F4F}"/>
              </a:ext>
            </a:extLst>
          </p:cNvPr>
          <p:cNvSpPr>
            <a:spLocks noGrp="1"/>
          </p:cNvSpPr>
          <p:nvPr>
            <p:ph type="sldNum" sz="quarter" idx="12"/>
          </p:nvPr>
        </p:nvSpPr>
        <p:spPr/>
        <p:txBody>
          <a:bodyPr/>
          <a:lstStyle>
            <a:lvl1pPr>
              <a:defRPr/>
            </a:lvl1pPr>
          </a:lstStyle>
          <a:p>
            <a:pPr defTabSz="914396" fontAlgn="base">
              <a:spcBef>
                <a:spcPct val="0"/>
              </a:spcBef>
              <a:spcAft>
                <a:spcPct val="0"/>
              </a:spcAft>
              <a:defRPr/>
            </a:pPr>
            <a:fld id="{5088FCC0-E8EF-419A-AE1D-5EBBD0241AD0}" type="slidenum">
              <a:rPr lang="zh-CN" altLang="en-US" smtClean="0">
                <a:solidFill>
                  <a:srgbClr val="FFFFFF"/>
                </a:solidFill>
                <a:cs typeface="Arial" panose="020B0604020202020204" pitchFamily="34" charset="0"/>
              </a:rPr>
              <a:pPr defTabSz="914396" fontAlgn="base">
                <a:spcBef>
                  <a:spcPct val="0"/>
                </a:spcBef>
                <a:spcAft>
                  <a:spcPct val="0"/>
                </a:spcAft>
                <a:defRPr/>
              </a:pPr>
              <a:t>‹#›</a:t>
            </a:fld>
            <a:endParaRPr lang="zh-CN" altLang="en-US">
              <a:solidFill>
                <a:srgbClr val="FFFFFF"/>
              </a:solidFill>
              <a:cs typeface="Arial" panose="020B0604020202020204" pitchFamily="34" charset="0"/>
            </a:endParaRPr>
          </a:p>
        </p:txBody>
      </p:sp>
    </p:spTree>
    <p:extLst>
      <p:ext uri="{BB962C8B-B14F-4D97-AF65-F5344CB8AC3E}">
        <p14:creationId xmlns:p14="http://schemas.microsoft.com/office/powerpoint/2010/main" val="3393980661"/>
      </p:ext>
    </p:extLst>
  </p:cSld>
  <p:clrMapOvr>
    <a:masterClrMapping/>
  </p:clrMapOvr>
  <p:transition spd="slow" advTm="3000">
    <p:random/>
  </p:transition>
  <p:timing>
    <p:tnLst>
      <p:par>
        <p:cTn id="1" dur="indefinite" restart="never" nodeType="tmRoot"/>
      </p:par>
    </p:tnLst>
  </p:timing>
</p:sldLayout>
</file>

<file path=ppt/slideLayouts/slideLayout429.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0D4333D7-A4A1-483B-8E0C-C0FD44ABE6B2}"/>
              </a:ext>
            </a:extLst>
          </p:cNvPr>
          <p:cNvSpPr>
            <a:spLocks noGrp="1"/>
          </p:cNvSpPr>
          <p:nvPr>
            <p:ph type="dt" sz="half" idx="10"/>
          </p:nvPr>
        </p:nvSpPr>
        <p:spPr/>
        <p:txBody>
          <a:bodyPr/>
          <a:lstStyle>
            <a:lvl1pPr>
              <a:defRPr/>
            </a:lvl1pPr>
          </a:lstStyle>
          <a:p>
            <a:pPr defTabSz="914396" fontAlgn="base">
              <a:spcBef>
                <a:spcPct val="0"/>
              </a:spcBef>
              <a:spcAft>
                <a:spcPct val="0"/>
              </a:spcAft>
              <a:defRPr/>
            </a:pPr>
            <a:fld id="{38E061F0-753F-4EE8-A7AD-82882E277433}" type="datetimeFigureOut">
              <a:rPr lang="zh-CN" altLang="en-US" smtClean="0">
                <a:solidFill>
                  <a:srgbClr val="080808"/>
                </a:solidFill>
                <a:cs typeface="Arial" panose="020B0604020202020204" pitchFamily="34" charset="0"/>
              </a:rPr>
              <a:pPr defTabSz="914396" fontAlgn="base">
                <a:spcBef>
                  <a:spcPct val="0"/>
                </a:spcBef>
                <a:spcAft>
                  <a:spcPct val="0"/>
                </a:spcAft>
                <a:defRPr/>
              </a:pPr>
              <a:t>2022/3/11</a:t>
            </a:fld>
            <a:endParaRPr lang="zh-CN" altLang="en-US">
              <a:solidFill>
                <a:srgbClr val="080808"/>
              </a:solidFill>
              <a:cs typeface="Arial" panose="020B0604020202020204" pitchFamily="34" charset="0"/>
            </a:endParaRPr>
          </a:p>
        </p:txBody>
      </p:sp>
      <p:sp>
        <p:nvSpPr>
          <p:cNvPr id="3" name="页脚占位符 4">
            <a:extLst>
              <a:ext uri="{FF2B5EF4-FFF2-40B4-BE49-F238E27FC236}">
                <a16:creationId xmlns:a16="http://schemas.microsoft.com/office/drawing/2014/main" id="{1DF4B6F9-9E07-4ED6-9102-B0252A168DC3}"/>
              </a:ext>
            </a:extLst>
          </p:cNvPr>
          <p:cNvSpPr>
            <a:spLocks noGrp="1"/>
          </p:cNvSpPr>
          <p:nvPr>
            <p:ph type="ftr" sz="quarter" idx="11"/>
          </p:nvPr>
        </p:nvSpPr>
        <p:spPr/>
        <p:txBody>
          <a:bodyPr/>
          <a:lstStyle>
            <a:lvl1pPr>
              <a:defRPr/>
            </a:lvl1pPr>
          </a:lstStyle>
          <a:p>
            <a:pPr defTabSz="914396" fontAlgn="base">
              <a:spcBef>
                <a:spcPct val="0"/>
              </a:spcBef>
              <a:spcAft>
                <a:spcPct val="0"/>
              </a:spcAft>
              <a:defRPr/>
            </a:pPr>
            <a:endParaRPr lang="zh-CN" altLang="en-US">
              <a:solidFill>
                <a:srgbClr val="080808"/>
              </a:solidFill>
              <a:cs typeface="Arial" panose="020B0604020202020204" pitchFamily="34" charset="0"/>
            </a:endParaRPr>
          </a:p>
        </p:txBody>
      </p:sp>
      <p:sp>
        <p:nvSpPr>
          <p:cNvPr id="4" name="灯片编号占位符 5">
            <a:extLst>
              <a:ext uri="{FF2B5EF4-FFF2-40B4-BE49-F238E27FC236}">
                <a16:creationId xmlns:a16="http://schemas.microsoft.com/office/drawing/2014/main" id="{C1AFF2B2-170C-4919-98D1-FF212A017F4F}"/>
              </a:ext>
            </a:extLst>
          </p:cNvPr>
          <p:cNvSpPr>
            <a:spLocks noGrp="1"/>
          </p:cNvSpPr>
          <p:nvPr>
            <p:ph type="sldNum" sz="quarter" idx="12"/>
          </p:nvPr>
        </p:nvSpPr>
        <p:spPr/>
        <p:txBody>
          <a:bodyPr/>
          <a:lstStyle>
            <a:lvl1pPr>
              <a:defRPr/>
            </a:lvl1pPr>
          </a:lstStyle>
          <a:p>
            <a:pPr defTabSz="914396" fontAlgn="base">
              <a:spcBef>
                <a:spcPct val="0"/>
              </a:spcBef>
              <a:spcAft>
                <a:spcPct val="0"/>
              </a:spcAft>
              <a:defRPr/>
            </a:pPr>
            <a:fld id="{5088FCC0-E8EF-419A-AE1D-5EBBD0241AD0}" type="slidenum">
              <a:rPr lang="zh-CN" altLang="en-US" smtClean="0">
                <a:solidFill>
                  <a:srgbClr val="FFFFFF"/>
                </a:solidFill>
                <a:cs typeface="Arial" panose="020B0604020202020204" pitchFamily="34" charset="0"/>
              </a:rPr>
              <a:pPr defTabSz="914396" fontAlgn="base">
                <a:spcBef>
                  <a:spcPct val="0"/>
                </a:spcBef>
                <a:spcAft>
                  <a:spcPct val="0"/>
                </a:spcAft>
                <a:defRPr/>
              </a:pPr>
              <a:t>‹#›</a:t>
            </a:fld>
            <a:endParaRPr lang="zh-CN" altLang="en-US">
              <a:solidFill>
                <a:srgbClr val="FFFFFF"/>
              </a:solidFill>
              <a:cs typeface="Arial" panose="020B0604020202020204" pitchFamily="34" charset="0"/>
            </a:endParaRPr>
          </a:p>
        </p:txBody>
      </p:sp>
    </p:spTree>
    <p:extLst>
      <p:ext uri="{BB962C8B-B14F-4D97-AF65-F5344CB8AC3E}">
        <p14:creationId xmlns:p14="http://schemas.microsoft.com/office/powerpoint/2010/main" val="1276307257"/>
      </p:ext>
    </p:extLst>
  </p:cSld>
  <p:clrMapOvr>
    <a:masterClrMapping/>
  </p:clrMapOvr>
  <p:transition spd="slow" advTm="3000">
    <p:random/>
  </p:transition>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38670" y="186170"/>
            <a:ext cx="2228380" cy="792307"/>
          </a:xfrm>
        </p:spPr>
        <p:txBody>
          <a:bodyPr anchor="b"/>
          <a:lstStyle>
            <a:lvl1pPr algn="l">
              <a:defRPr sz="1482" b="1"/>
            </a:lvl1pPr>
          </a:lstStyle>
          <a:p>
            <a:r>
              <a:rPr lang="en-US"/>
              <a:t>Click to edit Master title style</a:t>
            </a:r>
          </a:p>
        </p:txBody>
      </p:sp>
      <p:sp>
        <p:nvSpPr>
          <p:cNvPr id="3" name="Content Placeholder 2"/>
          <p:cNvSpPr>
            <a:spLocks noGrp="1"/>
          </p:cNvSpPr>
          <p:nvPr>
            <p:ph idx="1"/>
          </p:nvPr>
        </p:nvSpPr>
        <p:spPr>
          <a:xfrm>
            <a:off x="2648187" y="186173"/>
            <a:ext cx="3786481" cy="3990759"/>
          </a:xfrm>
        </p:spPr>
        <p:txBody>
          <a:bodyPr/>
          <a:lstStyle>
            <a:lvl1pPr>
              <a:defRPr sz="2296"/>
            </a:lvl1pPr>
            <a:lvl2pPr>
              <a:defRPr sz="2074"/>
            </a:lvl2pPr>
            <a:lvl3pPr>
              <a:defRPr sz="1704"/>
            </a:lvl3pPr>
            <a:lvl4pPr>
              <a:defRPr sz="1482"/>
            </a:lvl4pPr>
            <a:lvl5pPr>
              <a:defRPr sz="1482"/>
            </a:lvl5pPr>
            <a:lvl6pPr>
              <a:defRPr sz="1482"/>
            </a:lvl6pPr>
            <a:lvl7pPr>
              <a:defRPr sz="1482"/>
            </a:lvl7pPr>
            <a:lvl8pPr>
              <a:defRPr sz="1482"/>
            </a:lvl8pPr>
            <a:lvl9pPr>
              <a:defRPr sz="148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38670" y="978479"/>
            <a:ext cx="2228380" cy="3198452"/>
          </a:xfrm>
        </p:spPr>
        <p:txBody>
          <a:bodyPr/>
          <a:lstStyle>
            <a:lvl1pPr marL="0" indent="0">
              <a:buNone/>
              <a:defRPr sz="963"/>
            </a:lvl1pPr>
            <a:lvl2pPr marL="338580" indent="0">
              <a:buNone/>
              <a:defRPr sz="889"/>
            </a:lvl2pPr>
            <a:lvl3pPr marL="677158" indent="0">
              <a:buNone/>
              <a:defRPr sz="740"/>
            </a:lvl3pPr>
            <a:lvl4pPr marL="1015738" indent="0">
              <a:buNone/>
              <a:defRPr sz="592"/>
            </a:lvl4pPr>
            <a:lvl5pPr marL="1354319" indent="0">
              <a:buNone/>
              <a:defRPr sz="592"/>
            </a:lvl5pPr>
            <a:lvl6pPr marL="1692898" indent="0">
              <a:buNone/>
              <a:defRPr sz="592"/>
            </a:lvl6pPr>
            <a:lvl7pPr marL="2031479" indent="0">
              <a:buNone/>
              <a:defRPr sz="592"/>
            </a:lvl7pPr>
            <a:lvl8pPr marL="2370059" indent="0">
              <a:buNone/>
              <a:defRPr sz="592"/>
            </a:lvl8pPr>
            <a:lvl9pPr marL="2708638" indent="0">
              <a:buNone/>
              <a:defRPr sz="592"/>
            </a:lvl9pPr>
          </a:lstStyle>
          <a:p>
            <a:pPr lvl="0"/>
            <a:r>
              <a:rPr lang="en-US"/>
              <a:t>Click to edit Master text styles</a:t>
            </a:r>
          </a:p>
        </p:txBody>
      </p:sp>
      <p:sp>
        <p:nvSpPr>
          <p:cNvPr id="5"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7"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E16B5429-6FFF-410D-8B1F-479C7CC86C3A}"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05715248"/>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0D4333D7-A4A1-483B-8E0C-C0FD44ABE6B2}"/>
              </a:ext>
            </a:extLst>
          </p:cNvPr>
          <p:cNvSpPr>
            <a:spLocks noGrp="1"/>
          </p:cNvSpPr>
          <p:nvPr>
            <p:ph type="dt" sz="half" idx="10"/>
          </p:nvPr>
        </p:nvSpPr>
        <p:spPr/>
        <p:txBody>
          <a:bodyPr/>
          <a:lstStyle>
            <a:lvl1pPr>
              <a:defRPr/>
            </a:lvl1pPr>
          </a:lstStyle>
          <a:p>
            <a:pPr defTabSz="914396" fontAlgn="base">
              <a:spcBef>
                <a:spcPct val="0"/>
              </a:spcBef>
              <a:spcAft>
                <a:spcPct val="0"/>
              </a:spcAft>
              <a:defRPr/>
            </a:pPr>
            <a:fld id="{38E061F0-753F-4EE8-A7AD-82882E277433}" type="datetimeFigureOut">
              <a:rPr lang="zh-CN" altLang="en-US" smtClean="0">
                <a:solidFill>
                  <a:srgbClr val="080808"/>
                </a:solidFill>
                <a:cs typeface="Arial" panose="020B0604020202020204" pitchFamily="34" charset="0"/>
              </a:rPr>
              <a:pPr defTabSz="914396" fontAlgn="base">
                <a:spcBef>
                  <a:spcPct val="0"/>
                </a:spcBef>
                <a:spcAft>
                  <a:spcPct val="0"/>
                </a:spcAft>
                <a:defRPr/>
              </a:pPr>
              <a:t>2022/3/11</a:t>
            </a:fld>
            <a:endParaRPr lang="zh-CN" altLang="en-US">
              <a:solidFill>
                <a:srgbClr val="080808"/>
              </a:solidFill>
              <a:cs typeface="Arial" panose="020B0604020202020204" pitchFamily="34" charset="0"/>
            </a:endParaRPr>
          </a:p>
        </p:txBody>
      </p:sp>
      <p:sp>
        <p:nvSpPr>
          <p:cNvPr id="3" name="页脚占位符 4">
            <a:extLst>
              <a:ext uri="{FF2B5EF4-FFF2-40B4-BE49-F238E27FC236}">
                <a16:creationId xmlns:a16="http://schemas.microsoft.com/office/drawing/2014/main" id="{1DF4B6F9-9E07-4ED6-9102-B0252A168DC3}"/>
              </a:ext>
            </a:extLst>
          </p:cNvPr>
          <p:cNvSpPr>
            <a:spLocks noGrp="1"/>
          </p:cNvSpPr>
          <p:nvPr>
            <p:ph type="ftr" sz="quarter" idx="11"/>
          </p:nvPr>
        </p:nvSpPr>
        <p:spPr/>
        <p:txBody>
          <a:bodyPr/>
          <a:lstStyle>
            <a:lvl1pPr>
              <a:defRPr/>
            </a:lvl1pPr>
          </a:lstStyle>
          <a:p>
            <a:pPr defTabSz="914396" fontAlgn="base">
              <a:spcBef>
                <a:spcPct val="0"/>
              </a:spcBef>
              <a:spcAft>
                <a:spcPct val="0"/>
              </a:spcAft>
              <a:defRPr/>
            </a:pPr>
            <a:endParaRPr lang="zh-CN" altLang="en-US">
              <a:solidFill>
                <a:srgbClr val="080808"/>
              </a:solidFill>
              <a:cs typeface="Arial" panose="020B0604020202020204" pitchFamily="34" charset="0"/>
            </a:endParaRPr>
          </a:p>
        </p:txBody>
      </p:sp>
      <p:sp>
        <p:nvSpPr>
          <p:cNvPr id="4" name="灯片编号占位符 5">
            <a:extLst>
              <a:ext uri="{FF2B5EF4-FFF2-40B4-BE49-F238E27FC236}">
                <a16:creationId xmlns:a16="http://schemas.microsoft.com/office/drawing/2014/main" id="{C1AFF2B2-170C-4919-98D1-FF212A017F4F}"/>
              </a:ext>
            </a:extLst>
          </p:cNvPr>
          <p:cNvSpPr>
            <a:spLocks noGrp="1"/>
          </p:cNvSpPr>
          <p:nvPr>
            <p:ph type="sldNum" sz="quarter" idx="12"/>
          </p:nvPr>
        </p:nvSpPr>
        <p:spPr/>
        <p:txBody>
          <a:bodyPr/>
          <a:lstStyle>
            <a:lvl1pPr>
              <a:defRPr/>
            </a:lvl1pPr>
          </a:lstStyle>
          <a:p>
            <a:pPr defTabSz="914396" fontAlgn="base">
              <a:spcBef>
                <a:spcPct val="0"/>
              </a:spcBef>
              <a:spcAft>
                <a:spcPct val="0"/>
              </a:spcAft>
              <a:defRPr/>
            </a:pPr>
            <a:fld id="{5088FCC0-E8EF-419A-AE1D-5EBBD0241AD0}" type="slidenum">
              <a:rPr lang="zh-CN" altLang="en-US" smtClean="0">
                <a:solidFill>
                  <a:srgbClr val="FFFFFF"/>
                </a:solidFill>
                <a:cs typeface="Arial" panose="020B0604020202020204" pitchFamily="34" charset="0"/>
              </a:rPr>
              <a:pPr defTabSz="914396" fontAlgn="base">
                <a:spcBef>
                  <a:spcPct val="0"/>
                </a:spcBef>
                <a:spcAft>
                  <a:spcPct val="0"/>
                </a:spcAft>
                <a:defRPr/>
              </a:pPr>
              <a:t>‹#›</a:t>
            </a:fld>
            <a:endParaRPr lang="zh-CN" altLang="en-US">
              <a:solidFill>
                <a:srgbClr val="FFFFFF"/>
              </a:solidFill>
              <a:cs typeface="Arial" panose="020B0604020202020204" pitchFamily="34" charset="0"/>
            </a:endParaRPr>
          </a:p>
        </p:txBody>
      </p:sp>
    </p:spTree>
    <p:extLst>
      <p:ext uri="{BB962C8B-B14F-4D97-AF65-F5344CB8AC3E}">
        <p14:creationId xmlns:p14="http://schemas.microsoft.com/office/powerpoint/2010/main" val="441863488"/>
      </p:ext>
    </p:extLst>
  </p:cSld>
  <p:clrMapOvr>
    <a:masterClrMapping/>
  </p:clrMapOvr>
  <p:transition spd="slow" advTm="3000">
    <p:random/>
  </p:transition>
  <p:timing>
    <p:tnLst>
      <p:par>
        <p:cTn id="1" dur="indefinite" restart="never" nodeType="tmRoot"/>
      </p:par>
    </p:tnLst>
  </p:timing>
</p:sldLayout>
</file>

<file path=ppt/slideLayouts/slideLayout431.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0D4333D7-A4A1-483B-8E0C-C0FD44ABE6B2}"/>
              </a:ext>
            </a:extLst>
          </p:cNvPr>
          <p:cNvSpPr>
            <a:spLocks noGrp="1"/>
          </p:cNvSpPr>
          <p:nvPr>
            <p:ph type="dt" sz="half" idx="10"/>
          </p:nvPr>
        </p:nvSpPr>
        <p:spPr/>
        <p:txBody>
          <a:bodyPr/>
          <a:lstStyle>
            <a:lvl1pPr>
              <a:defRPr/>
            </a:lvl1pPr>
          </a:lstStyle>
          <a:p>
            <a:pPr defTabSz="914396" fontAlgn="base">
              <a:spcBef>
                <a:spcPct val="0"/>
              </a:spcBef>
              <a:spcAft>
                <a:spcPct val="0"/>
              </a:spcAft>
              <a:defRPr/>
            </a:pPr>
            <a:fld id="{38E061F0-753F-4EE8-A7AD-82882E277433}" type="datetimeFigureOut">
              <a:rPr lang="zh-CN" altLang="en-US" smtClean="0">
                <a:solidFill>
                  <a:srgbClr val="080808"/>
                </a:solidFill>
                <a:cs typeface="Arial" panose="020B0604020202020204" pitchFamily="34" charset="0"/>
              </a:rPr>
              <a:pPr defTabSz="914396" fontAlgn="base">
                <a:spcBef>
                  <a:spcPct val="0"/>
                </a:spcBef>
                <a:spcAft>
                  <a:spcPct val="0"/>
                </a:spcAft>
                <a:defRPr/>
              </a:pPr>
              <a:t>2022/3/11</a:t>
            </a:fld>
            <a:endParaRPr lang="zh-CN" altLang="en-US">
              <a:solidFill>
                <a:srgbClr val="080808"/>
              </a:solidFill>
              <a:cs typeface="Arial" panose="020B0604020202020204" pitchFamily="34" charset="0"/>
            </a:endParaRPr>
          </a:p>
        </p:txBody>
      </p:sp>
      <p:sp>
        <p:nvSpPr>
          <p:cNvPr id="3" name="页脚占位符 4">
            <a:extLst>
              <a:ext uri="{FF2B5EF4-FFF2-40B4-BE49-F238E27FC236}">
                <a16:creationId xmlns:a16="http://schemas.microsoft.com/office/drawing/2014/main" id="{1DF4B6F9-9E07-4ED6-9102-B0252A168DC3}"/>
              </a:ext>
            </a:extLst>
          </p:cNvPr>
          <p:cNvSpPr>
            <a:spLocks noGrp="1"/>
          </p:cNvSpPr>
          <p:nvPr>
            <p:ph type="ftr" sz="quarter" idx="11"/>
          </p:nvPr>
        </p:nvSpPr>
        <p:spPr/>
        <p:txBody>
          <a:bodyPr/>
          <a:lstStyle>
            <a:lvl1pPr>
              <a:defRPr/>
            </a:lvl1pPr>
          </a:lstStyle>
          <a:p>
            <a:pPr defTabSz="914396" fontAlgn="base">
              <a:spcBef>
                <a:spcPct val="0"/>
              </a:spcBef>
              <a:spcAft>
                <a:spcPct val="0"/>
              </a:spcAft>
              <a:defRPr/>
            </a:pPr>
            <a:endParaRPr lang="zh-CN" altLang="en-US">
              <a:solidFill>
                <a:srgbClr val="080808"/>
              </a:solidFill>
              <a:cs typeface="Arial" panose="020B0604020202020204" pitchFamily="34" charset="0"/>
            </a:endParaRPr>
          </a:p>
        </p:txBody>
      </p:sp>
      <p:sp>
        <p:nvSpPr>
          <p:cNvPr id="4" name="灯片编号占位符 5">
            <a:extLst>
              <a:ext uri="{FF2B5EF4-FFF2-40B4-BE49-F238E27FC236}">
                <a16:creationId xmlns:a16="http://schemas.microsoft.com/office/drawing/2014/main" id="{C1AFF2B2-170C-4919-98D1-FF212A017F4F}"/>
              </a:ext>
            </a:extLst>
          </p:cNvPr>
          <p:cNvSpPr>
            <a:spLocks noGrp="1"/>
          </p:cNvSpPr>
          <p:nvPr>
            <p:ph type="sldNum" sz="quarter" idx="12"/>
          </p:nvPr>
        </p:nvSpPr>
        <p:spPr/>
        <p:txBody>
          <a:bodyPr/>
          <a:lstStyle>
            <a:lvl1pPr>
              <a:defRPr/>
            </a:lvl1pPr>
          </a:lstStyle>
          <a:p>
            <a:pPr defTabSz="914396" fontAlgn="base">
              <a:spcBef>
                <a:spcPct val="0"/>
              </a:spcBef>
              <a:spcAft>
                <a:spcPct val="0"/>
              </a:spcAft>
              <a:defRPr/>
            </a:pPr>
            <a:fld id="{5088FCC0-E8EF-419A-AE1D-5EBBD0241AD0}" type="slidenum">
              <a:rPr lang="zh-CN" altLang="en-US" smtClean="0">
                <a:solidFill>
                  <a:srgbClr val="FFFFFF"/>
                </a:solidFill>
                <a:cs typeface="Arial" panose="020B0604020202020204" pitchFamily="34" charset="0"/>
              </a:rPr>
              <a:pPr defTabSz="914396" fontAlgn="base">
                <a:spcBef>
                  <a:spcPct val="0"/>
                </a:spcBef>
                <a:spcAft>
                  <a:spcPct val="0"/>
                </a:spcAft>
                <a:defRPr/>
              </a:pPr>
              <a:t>‹#›</a:t>
            </a:fld>
            <a:endParaRPr lang="zh-CN" altLang="en-US">
              <a:solidFill>
                <a:srgbClr val="FFFFFF"/>
              </a:solidFill>
              <a:cs typeface="Arial" panose="020B0604020202020204" pitchFamily="34" charset="0"/>
            </a:endParaRPr>
          </a:p>
        </p:txBody>
      </p:sp>
    </p:spTree>
    <p:extLst>
      <p:ext uri="{BB962C8B-B14F-4D97-AF65-F5344CB8AC3E}">
        <p14:creationId xmlns:p14="http://schemas.microsoft.com/office/powerpoint/2010/main" val="1144611150"/>
      </p:ext>
    </p:extLst>
  </p:cSld>
  <p:clrMapOvr>
    <a:masterClrMapping/>
  </p:clrMapOvr>
  <p:transition spd="slow" advTm="3000">
    <p:random/>
  </p:transition>
  <p:timing>
    <p:tnLst>
      <p:par>
        <p:cTn id="1" dur="indefinite" restart="never" nodeType="tmRoot"/>
      </p:par>
    </p:tnLst>
  </p:timing>
</p:sldLayout>
</file>

<file path=ppt/slideLayouts/slideLayout43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0D4333D7-A4A1-483B-8E0C-C0FD44ABE6B2}"/>
              </a:ext>
            </a:extLst>
          </p:cNvPr>
          <p:cNvSpPr>
            <a:spLocks noGrp="1"/>
          </p:cNvSpPr>
          <p:nvPr>
            <p:ph type="dt" sz="half" idx="10"/>
          </p:nvPr>
        </p:nvSpPr>
        <p:spPr/>
        <p:txBody>
          <a:bodyPr/>
          <a:lstStyle>
            <a:lvl1pPr>
              <a:defRPr/>
            </a:lvl1pPr>
          </a:lstStyle>
          <a:p>
            <a:pPr defTabSz="914396" fontAlgn="base">
              <a:spcBef>
                <a:spcPct val="0"/>
              </a:spcBef>
              <a:spcAft>
                <a:spcPct val="0"/>
              </a:spcAft>
              <a:defRPr/>
            </a:pPr>
            <a:fld id="{38E061F0-753F-4EE8-A7AD-82882E277433}" type="datetimeFigureOut">
              <a:rPr lang="zh-CN" altLang="en-US" smtClean="0">
                <a:solidFill>
                  <a:srgbClr val="080808"/>
                </a:solidFill>
                <a:cs typeface="Arial" panose="020B0604020202020204" pitchFamily="34" charset="0"/>
              </a:rPr>
              <a:pPr defTabSz="914396" fontAlgn="base">
                <a:spcBef>
                  <a:spcPct val="0"/>
                </a:spcBef>
                <a:spcAft>
                  <a:spcPct val="0"/>
                </a:spcAft>
                <a:defRPr/>
              </a:pPr>
              <a:t>2022/3/11</a:t>
            </a:fld>
            <a:endParaRPr lang="zh-CN" altLang="en-US">
              <a:solidFill>
                <a:srgbClr val="080808"/>
              </a:solidFill>
              <a:cs typeface="Arial" panose="020B0604020202020204" pitchFamily="34" charset="0"/>
            </a:endParaRPr>
          </a:p>
        </p:txBody>
      </p:sp>
      <p:sp>
        <p:nvSpPr>
          <p:cNvPr id="3" name="页脚占位符 4">
            <a:extLst>
              <a:ext uri="{FF2B5EF4-FFF2-40B4-BE49-F238E27FC236}">
                <a16:creationId xmlns:a16="http://schemas.microsoft.com/office/drawing/2014/main" id="{1DF4B6F9-9E07-4ED6-9102-B0252A168DC3}"/>
              </a:ext>
            </a:extLst>
          </p:cNvPr>
          <p:cNvSpPr>
            <a:spLocks noGrp="1"/>
          </p:cNvSpPr>
          <p:nvPr>
            <p:ph type="ftr" sz="quarter" idx="11"/>
          </p:nvPr>
        </p:nvSpPr>
        <p:spPr/>
        <p:txBody>
          <a:bodyPr/>
          <a:lstStyle>
            <a:lvl1pPr>
              <a:defRPr/>
            </a:lvl1pPr>
          </a:lstStyle>
          <a:p>
            <a:pPr defTabSz="914396" fontAlgn="base">
              <a:spcBef>
                <a:spcPct val="0"/>
              </a:spcBef>
              <a:spcAft>
                <a:spcPct val="0"/>
              </a:spcAft>
              <a:defRPr/>
            </a:pPr>
            <a:endParaRPr lang="zh-CN" altLang="en-US">
              <a:solidFill>
                <a:srgbClr val="080808"/>
              </a:solidFill>
              <a:cs typeface="Arial" panose="020B0604020202020204" pitchFamily="34" charset="0"/>
            </a:endParaRPr>
          </a:p>
        </p:txBody>
      </p:sp>
      <p:sp>
        <p:nvSpPr>
          <p:cNvPr id="4" name="灯片编号占位符 5">
            <a:extLst>
              <a:ext uri="{FF2B5EF4-FFF2-40B4-BE49-F238E27FC236}">
                <a16:creationId xmlns:a16="http://schemas.microsoft.com/office/drawing/2014/main" id="{C1AFF2B2-170C-4919-98D1-FF212A017F4F}"/>
              </a:ext>
            </a:extLst>
          </p:cNvPr>
          <p:cNvSpPr>
            <a:spLocks noGrp="1"/>
          </p:cNvSpPr>
          <p:nvPr>
            <p:ph type="sldNum" sz="quarter" idx="12"/>
          </p:nvPr>
        </p:nvSpPr>
        <p:spPr/>
        <p:txBody>
          <a:bodyPr/>
          <a:lstStyle>
            <a:lvl1pPr>
              <a:defRPr/>
            </a:lvl1pPr>
          </a:lstStyle>
          <a:p>
            <a:pPr defTabSz="914396" fontAlgn="base">
              <a:spcBef>
                <a:spcPct val="0"/>
              </a:spcBef>
              <a:spcAft>
                <a:spcPct val="0"/>
              </a:spcAft>
              <a:defRPr/>
            </a:pPr>
            <a:fld id="{5088FCC0-E8EF-419A-AE1D-5EBBD0241AD0}" type="slidenum">
              <a:rPr lang="zh-CN" altLang="en-US" smtClean="0">
                <a:solidFill>
                  <a:srgbClr val="FFFFFF"/>
                </a:solidFill>
                <a:cs typeface="Arial" panose="020B0604020202020204" pitchFamily="34" charset="0"/>
              </a:rPr>
              <a:pPr defTabSz="914396" fontAlgn="base">
                <a:spcBef>
                  <a:spcPct val="0"/>
                </a:spcBef>
                <a:spcAft>
                  <a:spcPct val="0"/>
                </a:spcAft>
                <a:defRPr/>
              </a:pPr>
              <a:t>‹#›</a:t>
            </a:fld>
            <a:endParaRPr lang="zh-CN" altLang="en-US">
              <a:solidFill>
                <a:srgbClr val="FFFFFF"/>
              </a:solidFill>
              <a:cs typeface="Arial" panose="020B0604020202020204" pitchFamily="34" charset="0"/>
            </a:endParaRPr>
          </a:p>
        </p:txBody>
      </p:sp>
    </p:spTree>
    <p:extLst>
      <p:ext uri="{BB962C8B-B14F-4D97-AF65-F5344CB8AC3E}">
        <p14:creationId xmlns:p14="http://schemas.microsoft.com/office/powerpoint/2010/main" val="1787801791"/>
      </p:ext>
    </p:extLst>
  </p:cSld>
  <p:clrMapOvr>
    <a:masterClrMapping/>
  </p:clrMapOvr>
  <p:transition spd="slow" advTm="3000">
    <p:random/>
  </p:transition>
  <p:timing>
    <p:tnLst>
      <p:par>
        <p:cTn id="1" dur="indefinite" restart="never" nodeType="tmRoot"/>
      </p:par>
    </p:tnLst>
  </p:timing>
</p:sldLayout>
</file>

<file path=ppt/slideLayouts/slideLayout43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586"/>
        <p:cNvGrpSpPr/>
        <p:nvPr/>
      </p:nvGrpSpPr>
      <p:grpSpPr>
        <a:xfrm>
          <a:off x="0" y="0"/>
          <a:ext cx="0" cy="0"/>
          <a:chOff x="0" y="0"/>
          <a:chExt cx="0" cy="0"/>
        </a:xfrm>
      </p:grpSpPr>
      <p:sp>
        <p:nvSpPr>
          <p:cNvPr id="587" name="Google Shape;587;p15"/>
          <p:cNvSpPr/>
          <p:nvPr/>
        </p:nvSpPr>
        <p:spPr>
          <a:xfrm rot="2899140">
            <a:off x="-504456" y="1186220"/>
            <a:ext cx="5252765" cy="7197437"/>
          </a:xfrm>
          <a:custGeom>
            <a:avLst/>
            <a:gdLst/>
            <a:ahLst/>
            <a:cxnLst/>
            <a:rect l="l" t="t" r="r" b="b"/>
            <a:pathLst>
              <a:path w="11755" h="16107" extrusionOk="0">
                <a:moveTo>
                  <a:pt x="4723" y="0"/>
                </a:moveTo>
                <a:cubicBezTo>
                  <a:pt x="679" y="0"/>
                  <a:pt x="0" y="9466"/>
                  <a:pt x="1441" y="12310"/>
                </a:cubicBezTo>
                <a:cubicBezTo>
                  <a:pt x="2483" y="14342"/>
                  <a:pt x="4497" y="16106"/>
                  <a:pt x="6744" y="16106"/>
                </a:cubicBezTo>
                <a:cubicBezTo>
                  <a:pt x="6902" y="16106"/>
                  <a:pt x="7061" y="16098"/>
                  <a:pt x="7221" y="16080"/>
                </a:cubicBezTo>
                <a:cubicBezTo>
                  <a:pt x="9843" y="15774"/>
                  <a:pt x="11657" y="12999"/>
                  <a:pt x="11700" y="10355"/>
                </a:cubicBezTo>
                <a:cubicBezTo>
                  <a:pt x="11755" y="7711"/>
                  <a:pt x="10455" y="5231"/>
                  <a:pt x="8980" y="3024"/>
                </a:cubicBezTo>
                <a:cubicBezTo>
                  <a:pt x="8466" y="2259"/>
                  <a:pt x="7920" y="1505"/>
                  <a:pt x="7166" y="959"/>
                </a:cubicBezTo>
                <a:cubicBezTo>
                  <a:pt x="6244" y="291"/>
                  <a:pt x="5432" y="0"/>
                  <a:pt x="4723" y="0"/>
                </a:cubicBezTo>
                <a:close/>
              </a:path>
            </a:pathLst>
          </a:custGeom>
          <a:solidFill>
            <a:srgbClr val="FFCFC0">
              <a:alpha val="22770"/>
            </a:srgbClr>
          </a:solidFill>
          <a:ln>
            <a:noFill/>
          </a:ln>
        </p:spPr>
        <p:txBody>
          <a:bodyPr spcFirstLastPara="1" wrap="square" lIns="121900" tIns="121900" rIns="121900" bIns="121900" anchor="ctr" anchorCtr="0">
            <a:noAutofit/>
          </a:bodyPr>
          <a:lstStyle/>
          <a:p>
            <a:pPr marL="0" marR="0" lvl="0" indent="0" algn="l" defTabSz="914396" rtl="0" eaLnBrk="1" fontAlgn="base"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588" name="Google Shape;588;p15"/>
          <p:cNvSpPr/>
          <p:nvPr/>
        </p:nvSpPr>
        <p:spPr>
          <a:xfrm rot="-2700000">
            <a:off x="-424349" y="-1246735"/>
            <a:ext cx="13040796" cy="8548376"/>
          </a:xfrm>
          <a:custGeom>
            <a:avLst/>
            <a:gdLst/>
            <a:ahLst/>
            <a:cxnLst/>
            <a:rect l="l" t="t" r="r" b="b"/>
            <a:pathLst>
              <a:path w="44489" h="29163" extrusionOk="0">
                <a:moveTo>
                  <a:pt x="15430" y="0"/>
                </a:moveTo>
                <a:cubicBezTo>
                  <a:pt x="9906" y="0"/>
                  <a:pt x="4387" y="3454"/>
                  <a:pt x="1803" y="8453"/>
                </a:cubicBezTo>
                <a:cubicBezTo>
                  <a:pt x="645" y="10703"/>
                  <a:pt x="1" y="13358"/>
                  <a:pt x="798" y="15762"/>
                </a:cubicBezTo>
                <a:cubicBezTo>
                  <a:pt x="1891" y="19083"/>
                  <a:pt x="5431" y="21017"/>
                  <a:pt x="8883" y="21596"/>
                </a:cubicBezTo>
                <a:cubicBezTo>
                  <a:pt x="14914" y="22623"/>
                  <a:pt x="21294" y="20809"/>
                  <a:pt x="26724" y="24480"/>
                </a:cubicBezTo>
                <a:cubicBezTo>
                  <a:pt x="29916" y="26636"/>
                  <a:pt x="33253" y="29163"/>
                  <a:pt x="37049" y="29163"/>
                </a:cubicBezTo>
                <a:cubicBezTo>
                  <a:pt x="38256" y="29163"/>
                  <a:pt x="39509" y="28907"/>
                  <a:pt x="40818" y="28304"/>
                </a:cubicBezTo>
                <a:cubicBezTo>
                  <a:pt x="42796" y="27386"/>
                  <a:pt x="44391" y="25431"/>
                  <a:pt x="44434" y="23246"/>
                </a:cubicBezTo>
                <a:cubicBezTo>
                  <a:pt x="44489" y="21148"/>
                  <a:pt x="43167" y="19236"/>
                  <a:pt x="41561" y="17892"/>
                </a:cubicBezTo>
                <a:cubicBezTo>
                  <a:pt x="39955" y="16548"/>
                  <a:pt x="38032" y="15631"/>
                  <a:pt x="36306" y="14451"/>
                </a:cubicBezTo>
                <a:cubicBezTo>
                  <a:pt x="30155" y="10244"/>
                  <a:pt x="26211" y="2695"/>
                  <a:pt x="19076" y="532"/>
                </a:cubicBezTo>
                <a:cubicBezTo>
                  <a:pt x="17882" y="170"/>
                  <a:pt x="16656" y="0"/>
                  <a:pt x="15430" y="0"/>
                </a:cubicBezTo>
                <a:close/>
              </a:path>
            </a:pathLst>
          </a:custGeom>
          <a:solidFill>
            <a:srgbClr val="FFCFC0">
              <a:alpha val="49110"/>
            </a:srgbClr>
          </a:solidFill>
          <a:ln>
            <a:noFill/>
          </a:ln>
        </p:spPr>
        <p:txBody>
          <a:bodyPr spcFirstLastPara="1" wrap="square" lIns="121900" tIns="121900" rIns="121900" bIns="121900" anchor="ctr" anchorCtr="0">
            <a:noAutofit/>
          </a:bodyPr>
          <a:lstStyle/>
          <a:p>
            <a:pPr marL="0" marR="0" lvl="0" indent="0" algn="l" defTabSz="914396" rtl="0" eaLnBrk="1" fontAlgn="base"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589" name="Google Shape;589;p15"/>
          <p:cNvSpPr txBox="1">
            <a:spLocks noGrp="1"/>
          </p:cNvSpPr>
          <p:nvPr>
            <p:ph type="title"/>
          </p:nvPr>
        </p:nvSpPr>
        <p:spPr>
          <a:xfrm>
            <a:off x="5954304" y="3232800"/>
            <a:ext cx="2786800" cy="7088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590" name="Google Shape;590;p15"/>
          <p:cNvSpPr txBox="1">
            <a:spLocks noGrp="1"/>
          </p:cNvSpPr>
          <p:nvPr>
            <p:ph type="subTitle" idx="1"/>
          </p:nvPr>
        </p:nvSpPr>
        <p:spPr>
          <a:xfrm>
            <a:off x="5954300" y="1343000"/>
            <a:ext cx="4913200" cy="182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a:lvl1pPr>
            <a:lvl2pPr lvl="1" rtl="0">
              <a:lnSpc>
                <a:spcPct val="100000"/>
              </a:lnSpc>
              <a:spcBef>
                <a:spcPts val="0"/>
              </a:spcBef>
              <a:spcAft>
                <a:spcPts val="0"/>
              </a:spcAft>
              <a:buSzPts val="1800"/>
              <a:buNone/>
              <a:defRPr sz="2400"/>
            </a:lvl2pPr>
            <a:lvl3pPr lvl="2" rtl="0">
              <a:lnSpc>
                <a:spcPct val="100000"/>
              </a:lnSpc>
              <a:spcBef>
                <a:spcPts val="0"/>
              </a:spcBef>
              <a:spcAft>
                <a:spcPts val="0"/>
              </a:spcAft>
              <a:buSzPts val="1800"/>
              <a:buNone/>
              <a:defRPr sz="2400"/>
            </a:lvl3pPr>
            <a:lvl4pPr lvl="3" rtl="0">
              <a:lnSpc>
                <a:spcPct val="100000"/>
              </a:lnSpc>
              <a:spcBef>
                <a:spcPts val="0"/>
              </a:spcBef>
              <a:spcAft>
                <a:spcPts val="0"/>
              </a:spcAft>
              <a:buSzPts val="1800"/>
              <a:buNone/>
              <a:defRPr sz="2400"/>
            </a:lvl4pPr>
            <a:lvl5pPr lvl="4" rtl="0">
              <a:lnSpc>
                <a:spcPct val="100000"/>
              </a:lnSpc>
              <a:spcBef>
                <a:spcPts val="0"/>
              </a:spcBef>
              <a:spcAft>
                <a:spcPts val="0"/>
              </a:spcAft>
              <a:buSzPts val="1800"/>
              <a:buNone/>
              <a:defRPr sz="2400"/>
            </a:lvl5pPr>
            <a:lvl6pPr lvl="5" rtl="0">
              <a:lnSpc>
                <a:spcPct val="100000"/>
              </a:lnSpc>
              <a:spcBef>
                <a:spcPts val="0"/>
              </a:spcBef>
              <a:spcAft>
                <a:spcPts val="0"/>
              </a:spcAft>
              <a:buSzPts val="1800"/>
              <a:buNone/>
              <a:defRPr sz="2400"/>
            </a:lvl6pPr>
            <a:lvl7pPr lvl="6" rtl="0">
              <a:lnSpc>
                <a:spcPct val="100000"/>
              </a:lnSpc>
              <a:spcBef>
                <a:spcPts val="0"/>
              </a:spcBef>
              <a:spcAft>
                <a:spcPts val="0"/>
              </a:spcAft>
              <a:buSzPts val="1800"/>
              <a:buNone/>
              <a:defRPr sz="2400"/>
            </a:lvl7pPr>
            <a:lvl8pPr lvl="7" rtl="0">
              <a:lnSpc>
                <a:spcPct val="100000"/>
              </a:lnSpc>
              <a:spcBef>
                <a:spcPts val="0"/>
              </a:spcBef>
              <a:spcAft>
                <a:spcPts val="0"/>
              </a:spcAft>
              <a:buSzPts val="1800"/>
              <a:buNone/>
              <a:defRPr sz="2400"/>
            </a:lvl8pPr>
            <a:lvl9pPr lvl="8"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219347490"/>
      </p:ext>
    </p:extLst>
  </p:cSld>
  <p:clrMapOvr>
    <a:masterClrMapping/>
  </p:clrMapOvr>
  <p:timing>
    <p:tnLst>
      <p:par>
        <p:cTn id="1" dur="indefinite" restart="never" nodeType="tmRoot"/>
      </p:par>
    </p:tnLst>
  </p:timing>
</p:sldLayout>
</file>

<file path=ppt/slideLayouts/slideLayout434.xml><?xml version="1.0" encoding="utf-8"?>
<p:sldLayout xmlns:a="http://schemas.openxmlformats.org/drawingml/2006/main" xmlns:r="http://schemas.openxmlformats.org/officeDocument/2006/relationships" xmlns:p="http://schemas.openxmlformats.org/presentationml/2006/main"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5180557"/>
      </p:ext>
    </p:extLst>
  </p:cSld>
  <p:clrMapOvr>
    <a:masterClrMapping/>
  </p:clrMapOvr>
  <p:timing>
    <p:tnLst>
      <p:par>
        <p:cTn id="1" dur="indefinite" restart="never" nodeType="tmRoot"/>
      </p:par>
    </p:tnLst>
  </p:timing>
</p:sldLayout>
</file>

<file path=ppt/slideLayouts/slideLayout435.xml><?xml version="1.0" encoding="utf-8"?>
<p:sldLayout xmlns:a="http://schemas.openxmlformats.org/drawingml/2006/main" xmlns:r="http://schemas.openxmlformats.org/officeDocument/2006/relationships" xmlns:p="http://schemas.openxmlformats.org/presentationml/2006/main" userDrawn="1">
  <p:cSld name="15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8904469"/>
      </p:ext>
    </p:extLst>
  </p:cSld>
  <p:clrMapOvr>
    <a:masterClrMapping/>
  </p:clrMapOvr>
  <p:timing>
    <p:tnLst>
      <p:par>
        <p:cTn id="1" dur="indefinite" restart="never" nodeType="tmRoot"/>
      </p:par>
    </p:tnLst>
  </p:timing>
</p:sldLayout>
</file>

<file path=ppt/slideLayouts/slideLayout436.xml><?xml version="1.0" encoding="utf-8"?>
<p:sldLayout xmlns:a="http://schemas.openxmlformats.org/drawingml/2006/main" xmlns:r="http://schemas.openxmlformats.org/officeDocument/2006/relationships" xmlns:p="http://schemas.openxmlformats.org/presentationml/2006/main" userDrawn="1">
  <p:cSld name="14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6833404"/>
      </p:ext>
    </p:extLst>
  </p:cSld>
  <p:clrMapOvr>
    <a:masterClrMapping/>
  </p:clrMapOvr>
  <p:timing>
    <p:tnLst>
      <p:par>
        <p:cTn id="1" dur="indefinite" restart="never" nodeType="tmRoot"/>
      </p:par>
    </p:tnLst>
  </p:timing>
</p:sldLayout>
</file>

<file path=ppt/slideLayouts/slideLayout437.xml><?xml version="1.0" encoding="utf-8"?>
<p:sldLayout xmlns:a="http://schemas.openxmlformats.org/drawingml/2006/main" xmlns:r="http://schemas.openxmlformats.org/officeDocument/2006/relationships" xmlns:p="http://schemas.openxmlformats.org/presentationml/2006/main" userDrawn="1">
  <p:cSld name="13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7488148"/>
      </p:ext>
    </p:extLst>
  </p:cSld>
  <p:clrMapOvr>
    <a:masterClrMapping/>
  </p:clrMapOvr>
  <p:timing>
    <p:tnLst>
      <p:par>
        <p:cTn id="1" dur="indefinite" restart="never" nodeType="tmRoot"/>
      </p:par>
    </p:tnLst>
  </p:timing>
</p:sldLayout>
</file>

<file path=ppt/slideLayouts/slideLayout438.xml><?xml version="1.0" encoding="utf-8"?>
<p:sldLayout xmlns:a="http://schemas.openxmlformats.org/drawingml/2006/main" xmlns:r="http://schemas.openxmlformats.org/officeDocument/2006/relationships" xmlns:p="http://schemas.openxmlformats.org/presentationml/2006/main" userDrawn="1">
  <p:cSld name="12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4129450"/>
      </p:ext>
    </p:extLst>
  </p:cSld>
  <p:clrMapOvr>
    <a:masterClrMapping/>
  </p:clrMapOvr>
  <p:timing>
    <p:tnLst>
      <p:par>
        <p:cTn id="1" dur="indefinite" restart="never" nodeType="tmRoot"/>
      </p:par>
    </p:tnLst>
  </p:timing>
</p:sldLayout>
</file>

<file path=ppt/slideLayouts/slideLayout439.xml><?xml version="1.0" encoding="utf-8"?>
<p:sldLayout xmlns:a="http://schemas.openxmlformats.org/drawingml/2006/main" xmlns:r="http://schemas.openxmlformats.org/officeDocument/2006/relationships" xmlns:p="http://schemas.openxmlformats.org/presentationml/2006/main" userDrawn="1">
  <p:cSld name="1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0677560"/>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27622" y="3273137"/>
            <a:ext cx="4064000" cy="386412"/>
          </a:xfrm>
        </p:spPr>
        <p:txBody>
          <a:bodyPr anchor="b"/>
          <a:lstStyle>
            <a:lvl1pPr algn="l">
              <a:defRPr sz="1482" b="1"/>
            </a:lvl1pPr>
          </a:lstStyle>
          <a:p>
            <a:r>
              <a:rPr lang="en-US"/>
              <a:t>Click to edit Master title style</a:t>
            </a:r>
          </a:p>
        </p:txBody>
      </p:sp>
      <p:sp>
        <p:nvSpPr>
          <p:cNvPr id="3" name="Picture Placeholder 2"/>
          <p:cNvSpPr>
            <a:spLocks noGrp="1"/>
          </p:cNvSpPr>
          <p:nvPr>
            <p:ph type="pic" idx="1"/>
          </p:nvPr>
        </p:nvSpPr>
        <p:spPr>
          <a:xfrm>
            <a:off x="1327622" y="417803"/>
            <a:ext cx="4064000" cy="2805545"/>
          </a:xfrm>
        </p:spPr>
        <p:txBody>
          <a:bodyPr lIns="91421" tIns="45709" rIns="91421" bIns="45709" rtlCol="0">
            <a:normAutofit/>
          </a:bodyPr>
          <a:lstStyle>
            <a:lvl1pPr marL="0" indent="0">
              <a:buNone/>
              <a:defRPr sz="2296"/>
            </a:lvl1pPr>
            <a:lvl2pPr marL="338580" indent="0">
              <a:buNone/>
              <a:defRPr sz="2074"/>
            </a:lvl2pPr>
            <a:lvl3pPr marL="677158" indent="0">
              <a:buNone/>
              <a:defRPr sz="1704"/>
            </a:lvl3pPr>
            <a:lvl4pPr marL="1015738" indent="0">
              <a:buNone/>
              <a:defRPr sz="1482"/>
            </a:lvl4pPr>
            <a:lvl5pPr marL="1354319" indent="0">
              <a:buNone/>
              <a:defRPr sz="1482"/>
            </a:lvl5pPr>
            <a:lvl6pPr marL="1692898" indent="0">
              <a:buNone/>
              <a:defRPr sz="1482"/>
            </a:lvl6pPr>
            <a:lvl7pPr marL="2031479" indent="0">
              <a:buNone/>
              <a:defRPr sz="1482"/>
            </a:lvl7pPr>
            <a:lvl8pPr marL="2370059" indent="0">
              <a:buNone/>
              <a:defRPr sz="1482"/>
            </a:lvl8pPr>
            <a:lvl9pPr marL="2708638" indent="0">
              <a:buNone/>
              <a:defRPr sz="1482"/>
            </a:lvl9pPr>
          </a:lstStyle>
          <a:p>
            <a:pPr lvl="0"/>
            <a:endParaRPr lang="en-US" noProof="0"/>
          </a:p>
        </p:txBody>
      </p:sp>
      <p:sp>
        <p:nvSpPr>
          <p:cNvPr id="4" name="Text Placeholder 3"/>
          <p:cNvSpPr>
            <a:spLocks noGrp="1"/>
          </p:cNvSpPr>
          <p:nvPr>
            <p:ph type="body" sz="half" idx="2"/>
          </p:nvPr>
        </p:nvSpPr>
        <p:spPr>
          <a:xfrm>
            <a:off x="1327622" y="3659549"/>
            <a:ext cx="4064000" cy="548770"/>
          </a:xfrm>
        </p:spPr>
        <p:txBody>
          <a:bodyPr/>
          <a:lstStyle>
            <a:lvl1pPr marL="0" indent="0">
              <a:buNone/>
              <a:defRPr sz="963"/>
            </a:lvl1pPr>
            <a:lvl2pPr marL="338580" indent="0">
              <a:buNone/>
              <a:defRPr sz="889"/>
            </a:lvl2pPr>
            <a:lvl3pPr marL="677158" indent="0">
              <a:buNone/>
              <a:defRPr sz="740"/>
            </a:lvl3pPr>
            <a:lvl4pPr marL="1015738" indent="0">
              <a:buNone/>
              <a:defRPr sz="592"/>
            </a:lvl4pPr>
            <a:lvl5pPr marL="1354319" indent="0">
              <a:buNone/>
              <a:defRPr sz="592"/>
            </a:lvl5pPr>
            <a:lvl6pPr marL="1692898" indent="0">
              <a:buNone/>
              <a:defRPr sz="592"/>
            </a:lvl6pPr>
            <a:lvl7pPr marL="2031479" indent="0">
              <a:buNone/>
              <a:defRPr sz="592"/>
            </a:lvl7pPr>
            <a:lvl8pPr marL="2370059" indent="0">
              <a:buNone/>
              <a:defRPr sz="592"/>
            </a:lvl8pPr>
            <a:lvl9pPr marL="2708638" indent="0">
              <a:buNone/>
              <a:defRPr sz="592"/>
            </a:lvl9pPr>
          </a:lstStyle>
          <a:p>
            <a:pPr lvl="0"/>
            <a:r>
              <a:rPr lang="en-US"/>
              <a:t>Click to edit Master text styles</a:t>
            </a:r>
          </a:p>
        </p:txBody>
      </p:sp>
      <p:sp>
        <p:nvSpPr>
          <p:cNvPr id="5"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7"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0B0EAC48-33EA-4F73-BD2D-0BDB67CAF9D4}"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82384532"/>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userDrawn="1">
  <p:cSld name="10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942010584"/>
      </p:ext>
    </p:extLst>
  </p:cSld>
  <p:clrMapOvr>
    <a:masterClrMapping/>
  </p:clrMapOvr>
  <p:timing>
    <p:tnLst>
      <p:par>
        <p:cTn id="1" dur="indefinite" restart="never" nodeType="tmRoot"/>
      </p:par>
    </p:tnLst>
  </p:timing>
</p:sldLayout>
</file>

<file path=ppt/slideLayouts/slideLayout441.xml><?xml version="1.0" encoding="utf-8"?>
<p:sldLayout xmlns:a="http://schemas.openxmlformats.org/drawingml/2006/main" xmlns:r="http://schemas.openxmlformats.org/officeDocument/2006/relationships" xmlns:p="http://schemas.openxmlformats.org/presentationml/2006/main" userDrawn="1">
  <p:cSld name="9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838041413"/>
      </p:ext>
    </p:extLst>
  </p:cSld>
  <p:clrMapOvr>
    <a:masterClrMapping/>
  </p:clrMapOvr>
  <p:timing>
    <p:tnLst>
      <p:par>
        <p:cTn id="1" dur="indefinite" restart="never" nodeType="tmRoot"/>
      </p:par>
    </p:tnLst>
  </p:timing>
</p:sldLayout>
</file>

<file path=ppt/slideLayouts/slideLayout442.xml><?xml version="1.0" encoding="utf-8"?>
<p:sldLayout xmlns:a="http://schemas.openxmlformats.org/drawingml/2006/main" xmlns:r="http://schemas.openxmlformats.org/officeDocument/2006/relationships" xmlns:p="http://schemas.openxmlformats.org/presentationml/2006/main" userDrawn="1">
  <p:cSld name="8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156881"/>
      </p:ext>
    </p:extLst>
  </p:cSld>
  <p:clrMapOvr>
    <a:masterClrMapping/>
  </p:clrMapOvr>
  <p:timing>
    <p:tnLst>
      <p:par>
        <p:cTn id="1" dur="indefinite" restart="never" nodeType="tmRoot"/>
      </p:par>
    </p:tnLst>
  </p:timing>
</p:sldLayout>
</file>

<file path=ppt/slideLayouts/slideLayout443.xml><?xml version="1.0" encoding="utf-8"?>
<p:sldLayout xmlns:a="http://schemas.openxmlformats.org/drawingml/2006/main" xmlns:r="http://schemas.openxmlformats.org/officeDocument/2006/relationships" xmlns:p="http://schemas.openxmlformats.org/presentationml/2006/main" userDrawn="1">
  <p:cSld name="7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8317417"/>
      </p:ext>
    </p:extLst>
  </p:cSld>
  <p:clrMapOvr>
    <a:masterClrMapping/>
  </p:clrMapOvr>
  <p:timing>
    <p:tnLst>
      <p:par>
        <p:cTn id="1" dur="indefinite" restart="never" nodeType="tmRoot"/>
      </p:par>
    </p:tnLst>
  </p:timing>
</p:sldLayout>
</file>

<file path=ppt/slideLayouts/slideLayout444.xml><?xml version="1.0" encoding="utf-8"?>
<p:sldLayout xmlns:a="http://schemas.openxmlformats.org/drawingml/2006/main" xmlns:r="http://schemas.openxmlformats.org/officeDocument/2006/relationships" xmlns:p="http://schemas.openxmlformats.org/presentationml/2006/main" userDrawn="1">
  <p:cSld name="6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2190497"/>
      </p:ext>
    </p:extLst>
  </p:cSld>
  <p:clrMapOvr>
    <a:masterClrMapping/>
  </p:clrMapOvr>
  <p:timing>
    <p:tnLst>
      <p:par>
        <p:cTn id="1" dur="indefinite" restart="never" nodeType="tmRoot"/>
      </p:par>
    </p:tnLst>
  </p:timing>
</p:sldLayout>
</file>

<file path=ppt/slideLayouts/slideLayout445.xml><?xml version="1.0" encoding="utf-8"?>
<p:sldLayout xmlns:a="http://schemas.openxmlformats.org/drawingml/2006/main" xmlns:r="http://schemas.openxmlformats.org/officeDocument/2006/relationships" xmlns:p="http://schemas.openxmlformats.org/presentationml/2006/main" userDrawn="1">
  <p:cSld name="5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936264420"/>
      </p:ext>
    </p:extLst>
  </p:cSld>
  <p:clrMapOvr>
    <a:masterClrMapping/>
  </p:clrMapOvr>
  <p:timing>
    <p:tnLst>
      <p:par>
        <p:cTn id="1" dur="indefinite" restart="never" nodeType="tmRoot"/>
      </p:par>
    </p:tnLst>
  </p:timing>
</p:sldLayout>
</file>

<file path=ppt/slideLayouts/slideLayout446.xml><?xml version="1.0" encoding="utf-8"?>
<p:sldLayout xmlns:a="http://schemas.openxmlformats.org/drawingml/2006/main" xmlns:r="http://schemas.openxmlformats.org/officeDocument/2006/relationships" xmlns:p="http://schemas.openxmlformats.org/presentationml/2006/main" userDrawn="1">
  <p:cSld name="4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527843"/>
      </p:ext>
    </p:extLst>
  </p:cSld>
  <p:clrMapOvr>
    <a:masterClrMapping/>
  </p:clrMapOvr>
  <p:timing>
    <p:tnLst>
      <p:par>
        <p:cTn id="1" dur="indefinite" restart="never" nodeType="tmRoot"/>
      </p:par>
    </p:tnLst>
  </p:timing>
</p:sldLayout>
</file>

<file path=ppt/slideLayouts/slideLayout447.xml><?xml version="1.0" encoding="utf-8"?>
<p:sldLayout xmlns:a="http://schemas.openxmlformats.org/drawingml/2006/main" xmlns:r="http://schemas.openxmlformats.org/officeDocument/2006/relationships" xmlns:p="http://schemas.openxmlformats.org/presentationml/2006/main" userDrawn="1">
  <p:cSld name="3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3688078"/>
      </p:ext>
    </p:extLst>
  </p:cSld>
  <p:clrMapOvr>
    <a:masterClrMapping/>
  </p:clrMapOvr>
  <p:timing>
    <p:tnLst>
      <p:par>
        <p:cTn id="1" dur="indefinite" restart="never" nodeType="tmRoot"/>
      </p:par>
    </p:tnLst>
  </p:timing>
</p:sldLayout>
</file>

<file path=ppt/slideLayouts/slideLayout448.xml><?xml version="1.0" encoding="utf-8"?>
<p:sldLayout xmlns:a="http://schemas.openxmlformats.org/drawingml/2006/main" xmlns:r="http://schemas.openxmlformats.org/officeDocument/2006/relationships" xmlns:p="http://schemas.openxmlformats.org/presentationml/2006/main" userDrawn="1">
  <p:cSld name="2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0262301"/>
      </p:ext>
    </p:extLst>
  </p:cSld>
  <p:clrMapOvr>
    <a:masterClrMapping/>
  </p:clrMapOvr>
  <p:timing>
    <p:tnLst>
      <p:par>
        <p:cTn id="1" dur="indefinite" restart="never" nodeType="tmRoot"/>
      </p:par>
    </p:tnLst>
  </p:timing>
</p:sldLayout>
</file>

<file path=ppt/slideLayouts/slideLayout449.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pic>
        <p:nvPicPr>
          <p:cNvPr id="8" name="图片 3"/>
          <p:cNvPicPr>
            <a:picLocks noChangeAspect="1"/>
          </p:cNvPicPr>
          <p:nvPr userDrawn="1"/>
        </p:nvPicPr>
        <p:blipFill rotWithShape="1">
          <a:blip r:embed="rId2"/>
          <a:srcRect l="626" t="832" r="626" b="1028"/>
          <a:stretch>
            <a:fillRect/>
          </a:stretch>
        </p:blipFill>
        <p:spPr>
          <a:xfrm>
            <a:off x="0" y="2"/>
            <a:ext cx="12219444" cy="6857999"/>
          </a:xfrm>
          <a:prstGeom prst="rect">
            <a:avLst/>
          </a:prstGeom>
        </p:spPr>
      </p:pic>
      <p:pic>
        <p:nvPicPr>
          <p:cNvPr id="9" name="图形 1"/>
          <p:cNvPicPr>
            <a:picLocks noChangeAspect="1"/>
          </p:cNvPicPr>
          <p:nvPr userDrawn="1"/>
        </p:nvPicPr>
        <p:blipFill>
          <a:blip r:embed="rId3">
            <a:extLst>
              <a:ext uri="{96DAC541-7B7A-43D3-8B79-37D633B846F1}">
                <asvg:svgBlip xmlns:asvg="http://schemas.microsoft.com/office/drawing/2016/SVG/main" xmlns="" r:embed="rId4"/>
              </a:ext>
            </a:extLst>
          </a:blip>
          <a:stretch>
            <a:fillRect/>
          </a:stretch>
        </p:blipFill>
        <p:spPr>
          <a:xfrm>
            <a:off x="0" y="5212225"/>
            <a:ext cx="3308946" cy="1645775"/>
          </a:xfrm>
          <a:prstGeom prst="rect">
            <a:avLst/>
          </a:prstGeom>
        </p:spPr>
      </p:pic>
    </p:spTree>
    <p:extLst>
      <p:ext uri="{BB962C8B-B14F-4D97-AF65-F5344CB8AC3E}">
        <p14:creationId xmlns:p14="http://schemas.microsoft.com/office/powerpoint/2010/main" val="3778066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750" fill="hold"/>
                                        <p:tgtEl>
                                          <p:spTgt spid="9"/>
                                        </p:tgtEl>
                                        <p:attrNameLst>
                                          <p:attrName>ppt_w</p:attrName>
                                        </p:attrNameLst>
                                      </p:cBhvr>
                                      <p:tavLst>
                                        <p:tav tm="0">
                                          <p:val>
                                            <p:fltVal val="0"/>
                                          </p:val>
                                        </p:tav>
                                        <p:tav tm="100000">
                                          <p:val>
                                            <p:strVal val="#ppt_w"/>
                                          </p:val>
                                        </p:tav>
                                      </p:tavLst>
                                    </p:anim>
                                    <p:anim calcmode="lin" valueType="num">
                                      <p:cBhvr>
                                        <p:cTn id="8" dur="750" fill="hold"/>
                                        <p:tgtEl>
                                          <p:spTgt spid="9"/>
                                        </p:tgtEl>
                                        <p:attrNameLst>
                                          <p:attrName>ppt_h</p:attrName>
                                        </p:attrNameLst>
                                      </p:cBhvr>
                                      <p:tavLst>
                                        <p:tav tm="0">
                                          <p:val>
                                            <p:fltVal val="0"/>
                                          </p:val>
                                        </p:tav>
                                        <p:tav tm="100000">
                                          <p:val>
                                            <p:strVal val="#ppt_h"/>
                                          </p:val>
                                        </p:tav>
                                      </p:tavLst>
                                    </p:anim>
                                    <p:animEffect transition="in" filter="fade">
                                      <p:cBhvr>
                                        <p:cTn id="9"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38BED6C2-D03F-4346-BDEB-1E683FD88049}"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19365612"/>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5727350"/>
      </p:ext>
    </p:extLst>
  </p:cSld>
  <p:clrMapOvr>
    <a:masterClrMapping/>
  </p:clrMapOvr>
  <mc:AlternateContent xmlns:mc="http://schemas.openxmlformats.org/markup-compatibility/2006" xmlns:p14="http://schemas.microsoft.com/office/powerpoint/2010/main">
    <mc:Choice Requires="p14">
      <p:transition spd="slow" p14:dur="1250" advTm="4000"/>
    </mc:Choice>
    <mc:Fallback xmlns="">
      <p:transition spd="slow" advTm="4000"/>
    </mc:Fallback>
  </mc:AlternateContent>
  <p:timing>
    <p:tnLst>
      <p:par>
        <p:cTn id="1" dur="indefinite" restart="never" nodeType="tmRoot"/>
      </p:par>
    </p:tnLst>
  </p:timing>
</p:sldLayout>
</file>

<file path=ppt/slideLayouts/slideLayout451.xml><?xml version="1.0" encoding="utf-8"?>
<p:sldLayout xmlns:a="http://schemas.openxmlformats.org/drawingml/2006/main" xmlns:r="http://schemas.openxmlformats.org/officeDocument/2006/relationships" xmlns:p="http://schemas.openxmlformats.org/presentationml/2006/main">
  <p:cSld name="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3220450"/>
      </p:ext>
    </p:extLst>
  </p:cSld>
  <p:clrMapOvr>
    <a:masterClrMapping/>
  </p:clrMapOvr>
  <mc:AlternateContent xmlns:mc="http://schemas.openxmlformats.org/markup-compatibility/2006" xmlns:p14="http://schemas.microsoft.com/office/powerpoint/2010/main">
    <mc:Choice Requires="p14">
      <p:transition spd="slow" p14:dur="1250" advTm="4000"/>
    </mc:Choice>
    <mc:Fallback xmlns="">
      <p:transition spd="slow" advTm="4000"/>
    </mc:Fallback>
  </mc:AlternateContent>
  <p:timing>
    <p:tnLst>
      <p:par>
        <p:cTn id="1" dur="indefinite" restart="never" nodeType="tmRoot"/>
      </p:par>
    </p:tnLst>
  </p:timing>
</p:sldLayout>
</file>

<file path=ppt/slideLayouts/slideLayout452.xml><?xml version="1.0" encoding="utf-8"?>
<p:sldLayout xmlns:a="http://schemas.openxmlformats.org/drawingml/2006/main" xmlns:r="http://schemas.openxmlformats.org/officeDocument/2006/relationships" xmlns:p="http://schemas.openxmlformats.org/presentationml/2006/main">
  <p:cSld name="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3227032"/>
      </p:ext>
    </p:extLst>
  </p:cSld>
  <p:clrMapOvr>
    <a:masterClrMapping/>
  </p:clrMapOvr>
  <mc:AlternateContent xmlns:mc="http://schemas.openxmlformats.org/markup-compatibility/2006" xmlns:p14="http://schemas.microsoft.com/office/powerpoint/2010/main">
    <mc:Choice Requires="p14">
      <p:transition spd="slow" p14:dur="1250" advTm="4000"/>
    </mc:Choice>
    <mc:Fallback xmlns="">
      <p:transition spd="slow" advTm="4000"/>
    </mc:Fallback>
  </mc:AlternateContent>
  <p:timing>
    <p:tnLst>
      <p:par>
        <p:cTn id="1" dur="indefinite" restart="never" nodeType="tmRoot"/>
      </p:par>
    </p:tnLst>
  </p:timing>
</p:sldLayout>
</file>

<file path=ppt/slideLayouts/slideLayout453.xml><?xml version="1.0" encoding="utf-8"?>
<p:sldLayout xmlns:a="http://schemas.openxmlformats.org/drawingml/2006/main" xmlns:r="http://schemas.openxmlformats.org/officeDocument/2006/relationships" xmlns:p="http://schemas.openxmlformats.org/presentationml/2006/main">
  <p:cSld name="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4726504"/>
      </p:ext>
    </p:extLst>
  </p:cSld>
  <p:clrMapOvr>
    <a:masterClrMapping/>
  </p:clrMapOvr>
  <mc:AlternateContent xmlns:mc="http://schemas.openxmlformats.org/markup-compatibility/2006" xmlns:p14="http://schemas.microsoft.com/office/powerpoint/2010/main">
    <mc:Choice Requires="p14">
      <p:transition spd="slow" p14:dur="1250" advTm="4000"/>
    </mc:Choice>
    <mc:Fallback xmlns="">
      <p:transition spd="slow" advTm="4000"/>
    </mc:Fallback>
  </mc:AlternateContent>
  <p:timing>
    <p:tnLst>
      <p:par>
        <p:cTn id="1" dur="indefinite" restart="never" nodeType="tmRoot"/>
      </p:par>
    </p:tnLst>
  </p:timing>
</p:sldLayout>
</file>

<file path=ppt/slideLayouts/slideLayout454.xml><?xml version="1.0" encoding="utf-8"?>
<p:sldLayout xmlns:a="http://schemas.openxmlformats.org/drawingml/2006/main" xmlns:r="http://schemas.openxmlformats.org/officeDocument/2006/relationships" xmlns:p="http://schemas.openxmlformats.org/presentationml/2006/main">
  <p:cSld name="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8505510"/>
      </p:ext>
    </p:extLst>
  </p:cSld>
  <p:clrMapOvr>
    <a:masterClrMapping/>
  </p:clrMapOvr>
  <mc:AlternateContent xmlns:mc="http://schemas.openxmlformats.org/markup-compatibility/2006" xmlns:p14="http://schemas.microsoft.com/office/powerpoint/2010/main">
    <mc:Choice Requires="p14">
      <p:transition spd="slow" p14:dur="1250" advTm="4000"/>
    </mc:Choice>
    <mc:Fallback xmlns="">
      <p:transition spd="slow" advTm="4000"/>
    </mc:Fallback>
  </mc:AlternateContent>
  <p:timing>
    <p:tnLst>
      <p:par>
        <p:cTn id="1" dur="indefinite" restart="never" nodeType="tmRoot"/>
      </p:par>
    </p:tnLst>
  </p:timing>
</p:sldLayout>
</file>

<file path=ppt/slideLayouts/slideLayout455.xml><?xml version="1.0" encoding="utf-8"?>
<p:sldLayout xmlns:a="http://schemas.openxmlformats.org/drawingml/2006/main" xmlns:r="http://schemas.openxmlformats.org/officeDocument/2006/relationships" xmlns:p="http://schemas.openxmlformats.org/presentationml/2006/main">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39497"/>
      </p:ext>
    </p:extLst>
  </p:cSld>
  <p:clrMapOvr>
    <a:masterClrMapping/>
  </p:clrMapOvr>
  <mc:AlternateContent xmlns:mc="http://schemas.openxmlformats.org/markup-compatibility/2006" xmlns:p14="http://schemas.microsoft.com/office/powerpoint/2010/main">
    <mc:Choice Requires="p14">
      <p:transition spd="slow" p14:dur="1250" advTm="4000"/>
    </mc:Choice>
    <mc:Fallback xmlns="">
      <p:transition spd="slow" advTm="4000"/>
    </mc:Fallback>
  </mc:AlternateContent>
  <p:timing>
    <p:tnLst>
      <p:par>
        <p:cTn id="1" dur="indefinite" restart="never" nodeType="tmRoot"/>
      </p:par>
    </p:tnLst>
  </p:timing>
</p:sldLayout>
</file>

<file path=ppt/slideLayouts/slideLayout456.xml><?xml version="1.0" encoding="utf-8"?>
<p:sldLayout xmlns:a="http://schemas.openxmlformats.org/drawingml/2006/main" xmlns:r="http://schemas.openxmlformats.org/officeDocument/2006/relationships" xmlns:p="http://schemas.openxmlformats.org/presentationml/2006/main">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0520311"/>
      </p:ext>
    </p:extLst>
  </p:cSld>
  <p:clrMapOvr>
    <a:masterClrMapping/>
  </p:clrMapOvr>
  <mc:AlternateContent xmlns:mc="http://schemas.openxmlformats.org/markup-compatibility/2006" xmlns:p14="http://schemas.microsoft.com/office/powerpoint/2010/main">
    <mc:Choice Requires="p14">
      <p:transition spd="slow" p14:dur="1250" advTm="4000"/>
    </mc:Choice>
    <mc:Fallback xmlns="">
      <p:transition spd="slow" advTm="4000"/>
    </mc:Fallback>
  </mc:AlternateContent>
  <p:timing>
    <p:tnLst>
      <p:par>
        <p:cTn id="1" dur="indefinite" restart="never" nodeType="tmRoot"/>
      </p:par>
    </p:tnLst>
  </p:timing>
</p:sldLayout>
</file>

<file path=ppt/slideLayouts/slideLayout4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08001" y="1452564"/>
            <a:ext cx="5757333" cy="1002290"/>
          </a:xfrm>
        </p:spPr>
        <p:txBody>
          <a:bodyPr/>
          <a:lstStyle/>
          <a:p>
            <a:r>
              <a:rPr lang="en-US"/>
              <a:t>Click to edit Master title style</a:t>
            </a:r>
          </a:p>
        </p:txBody>
      </p:sp>
      <p:sp>
        <p:nvSpPr>
          <p:cNvPr id="3" name="Subtitle 2"/>
          <p:cNvSpPr>
            <a:spLocks noGrp="1"/>
          </p:cNvSpPr>
          <p:nvPr>
            <p:ph type="subTitle" idx="1"/>
          </p:nvPr>
        </p:nvSpPr>
        <p:spPr>
          <a:xfrm>
            <a:off x="1016000" y="2649684"/>
            <a:ext cx="4741334" cy="1194955"/>
          </a:xfrm>
        </p:spPr>
        <p:txBody>
          <a:bodyPr/>
          <a:lstStyle>
            <a:lvl1pPr marL="0" indent="0" algn="ctr">
              <a:buNone/>
              <a:defRPr>
                <a:solidFill>
                  <a:schemeClr val="tx1">
                    <a:tint val="75000"/>
                  </a:schemeClr>
                </a:solidFill>
              </a:defRPr>
            </a:lvl1pPr>
            <a:lvl2pPr marL="338580" indent="0" algn="ctr">
              <a:buNone/>
              <a:defRPr>
                <a:solidFill>
                  <a:schemeClr val="tx1">
                    <a:tint val="75000"/>
                  </a:schemeClr>
                </a:solidFill>
              </a:defRPr>
            </a:lvl2pPr>
            <a:lvl3pPr marL="677158" indent="0" algn="ctr">
              <a:buNone/>
              <a:defRPr>
                <a:solidFill>
                  <a:schemeClr val="tx1">
                    <a:tint val="75000"/>
                  </a:schemeClr>
                </a:solidFill>
              </a:defRPr>
            </a:lvl3pPr>
            <a:lvl4pPr marL="1015738" indent="0" algn="ctr">
              <a:buNone/>
              <a:defRPr>
                <a:solidFill>
                  <a:schemeClr val="tx1">
                    <a:tint val="75000"/>
                  </a:schemeClr>
                </a:solidFill>
              </a:defRPr>
            </a:lvl4pPr>
            <a:lvl5pPr marL="1354319" indent="0" algn="ctr">
              <a:buNone/>
              <a:defRPr>
                <a:solidFill>
                  <a:schemeClr val="tx1">
                    <a:tint val="75000"/>
                  </a:schemeClr>
                </a:solidFill>
              </a:defRPr>
            </a:lvl5pPr>
            <a:lvl6pPr marL="1692898" indent="0" algn="ctr">
              <a:buNone/>
              <a:defRPr>
                <a:solidFill>
                  <a:schemeClr val="tx1">
                    <a:tint val="75000"/>
                  </a:schemeClr>
                </a:solidFill>
              </a:defRPr>
            </a:lvl6pPr>
            <a:lvl7pPr marL="2031479" indent="0" algn="ctr">
              <a:buNone/>
              <a:defRPr>
                <a:solidFill>
                  <a:schemeClr val="tx1">
                    <a:tint val="75000"/>
                  </a:schemeClr>
                </a:solidFill>
              </a:defRPr>
            </a:lvl7pPr>
            <a:lvl8pPr marL="2370059" indent="0" algn="ctr">
              <a:buNone/>
              <a:defRPr>
                <a:solidFill>
                  <a:schemeClr val="tx1">
                    <a:tint val="75000"/>
                  </a:schemeClr>
                </a:solidFill>
              </a:defRPr>
            </a:lvl8pPr>
            <a:lvl9pPr marL="2708638" indent="0" algn="ctr">
              <a:buNone/>
              <a:defRPr>
                <a:solidFill>
                  <a:schemeClr val="tx1">
                    <a:tint val="75000"/>
                  </a:schemeClr>
                </a:solidFill>
              </a:defRPr>
            </a:lvl9pPr>
          </a:lstStyle>
          <a:p>
            <a:r>
              <a:rPr lang="en-US"/>
              <a:t>Click to edit Master subtitle style</a:t>
            </a:r>
          </a:p>
        </p:txBody>
      </p:sp>
      <p:sp>
        <p:nvSpPr>
          <p:cNvPr id="4"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56A3A699-F147-4504-B61C-5669A6D0BF32}"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4187857"/>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32F7B7F1-F940-41D8-ACDB-FDC0B2A51C5C}"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3207332"/>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5047" y="3004705"/>
            <a:ext cx="5757333" cy="928688"/>
          </a:xfrm>
        </p:spPr>
        <p:txBody>
          <a:bodyPr anchor="t"/>
          <a:lstStyle>
            <a:lvl1pPr algn="l">
              <a:defRPr sz="2963" b="1" cap="all"/>
            </a:lvl1pPr>
          </a:lstStyle>
          <a:p>
            <a:r>
              <a:rPr lang="en-US"/>
              <a:t>Click to edit Master title style</a:t>
            </a:r>
          </a:p>
        </p:txBody>
      </p:sp>
      <p:sp>
        <p:nvSpPr>
          <p:cNvPr id="3" name="Text Placeholder 2"/>
          <p:cNvSpPr>
            <a:spLocks noGrp="1"/>
          </p:cNvSpPr>
          <p:nvPr>
            <p:ph type="body" idx="1"/>
          </p:nvPr>
        </p:nvSpPr>
        <p:spPr>
          <a:xfrm>
            <a:off x="535047" y="1981852"/>
            <a:ext cx="5757333" cy="1022855"/>
          </a:xfrm>
        </p:spPr>
        <p:txBody>
          <a:bodyPr anchor="b"/>
          <a:lstStyle>
            <a:lvl1pPr marL="0" indent="0">
              <a:buNone/>
              <a:defRPr sz="1482">
                <a:solidFill>
                  <a:schemeClr val="tx1">
                    <a:tint val="75000"/>
                  </a:schemeClr>
                </a:solidFill>
              </a:defRPr>
            </a:lvl1pPr>
            <a:lvl2pPr marL="338580" indent="0">
              <a:buNone/>
              <a:defRPr sz="1334">
                <a:solidFill>
                  <a:schemeClr val="tx1">
                    <a:tint val="75000"/>
                  </a:schemeClr>
                </a:solidFill>
              </a:defRPr>
            </a:lvl2pPr>
            <a:lvl3pPr marL="677158" indent="0">
              <a:buNone/>
              <a:defRPr sz="1259">
                <a:solidFill>
                  <a:schemeClr val="tx1">
                    <a:tint val="75000"/>
                  </a:schemeClr>
                </a:solidFill>
              </a:defRPr>
            </a:lvl3pPr>
            <a:lvl4pPr marL="1015738" indent="0">
              <a:buNone/>
              <a:defRPr sz="963">
                <a:solidFill>
                  <a:schemeClr val="tx1">
                    <a:tint val="75000"/>
                  </a:schemeClr>
                </a:solidFill>
              </a:defRPr>
            </a:lvl4pPr>
            <a:lvl5pPr marL="1354319" indent="0">
              <a:buNone/>
              <a:defRPr sz="963">
                <a:solidFill>
                  <a:schemeClr val="tx1">
                    <a:tint val="75000"/>
                  </a:schemeClr>
                </a:solidFill>
              </a:defRPr>
            </a:lvl5pPr>
            <a:lvl6pPr marL="1692898" indent="0">
              <a:buNone/>
              <a:defRPr sz="963">
                <a:solidFill>
                  <a:schemeClr val="tx1">
                    <a:tint val="75000"/>
                  </a:schemeClr>
                </a:solidFill>
              </a:defRPr>
            </a:lvl6pPr>
            <a:lvl7pPr marL="2031479" indent="0">
              <a:buNone/>
              <a:defRPr sz="963">
                <a:solidFill>
                  <a:schemeClr val="tx1">
                    <a:tint val="75000"/>
                  </a:schemeClr>
                </a:solidFill>
              </a:defRPr>
            </a:lvl7pPr>
            <a:lvl8pPr marL="2370059" indent="0">
              <a:buNone/>
              <a:defRPr sz="963">
                <a:solidFill>
                  <a:schemeClr val="tx1">
                    <a:tint val="75000"/>
                  </a:schemeClr>
                </a:solidFill>
              </a:defRPr>
            </a:lvl8pPr>
            <a:lvl9pPr marL="2708638" indent="0">
              <a:buNone/>
              <a:defRPr sz="963">
                <a:solidFill>
                  <a:schemeClr val="tx1">
                    <a:tint val="75000"/>
                  </a:schemeClr>
                </a:solidFill>
              </a:defRPr>
            </a:lvl9pPr>
          </a:lstStyle>
          <a:p>
            <a:pPr lvl="0"/>
            <a:r>
              <a:rPr lang="en-US"/>
              <a:t>Click to edit Master text styles</a:t>
            </a:r>
          </a:p>
        </p:txBody>
      </p:sp>
      <p:sp>
        <p:nvSpPr>
          <p:cNvPr id="4"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3F50F177-9414-4E3B-9EDD-1A03FEE0FB4F}"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5655851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10667" y="187254"/>
            <a:ext cx="1524000" cy="398967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38670" y="187254"/>
            <a:ext cx="4459111" cy="398967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2A19BBA9-8899-4B03-B37A-E5FFA8BD3C2B}"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54473946"/>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38670" y="1091047"/>
            <a:ext cx="2991556" cy="3085884"/>
          </a:xfrm>
        </p:spPr>
        <p:txBody>
          <a:bodyPr/>
          <a:lstStyle>
            <a:lvl1pPr>
              <a:defRPr sz="2074"/>
            </a:lvl1pPr>
            <a:lvl2pPr>
              <a:defRPr sz="1704"/>
            </a:lvl2pPr>
            <a:lvl3pPr>
              <a:defRPr sz="1482"/>
            </a:lvl3pPr>
            <a:lvl4pPr>
              <a:defRPr sz="1334"/>
            </a:lvl4pPr>
            <a:lvl5pPr>
              <a:defRPr sz="1334"/>
            </a:lvl5pPr>
            <a:lvl6pPr>
              <a:defRPr sz="1334"/>
            </a:lvl6pPr>
            <a:lvl7pPr>
              <a:defRPr sz="1334"/>
            </a:lvl7pPr>
            <a:lvl8pPr>
              <a:defRPr sz="1334"/>
            </a:lvl8pPr>
            <a:lvl9pPr>
              <a:defRPr sz="133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443113" y="1091047"/>
            <a:ext cx="2991556" cy="3085884"/>
          </a:xfrm>
        </p:spPr>
        <p:txBody>
          <a:bodyPr/>
          <a:lstStyle>
            <a:lvl1pPr>
              <a:defRPr sz="2074"/>
            </a:lvl1pPr>
            <a:lvl2pPr>
              <a:defRPr sz="1704"/>
            </a:lvl2pPr>
            <a:lvl3pPr>
              <a:defRPr sz="1482"/>
            </a:lvl3pPr>
            <a:lvl4pPr>
              <a:defRPr sz="1334"/>
            </a:lvl4pPr>
            <a:lvl5pPr>
              <a:defRPr sz="1334"/>
            </a:lvl5pPr>
            <a:lvl6pPr>
              <a:defRPr sz="1334"/>
            </a:lvl6pPr>
            <a:lvl7pPr>
              <a:defRPr sz="1334"/>
            </a:lvl7pPr>
            <a:lvl8pPr>
              <a:defRPr sz="1334"/>
            </a:lvl8pPr>
            <a:lvl9pPr>
              <a:defRPr sz="133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7"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427C4AB8-8431-487F-B0A7-ECD3EB823222}"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19449673"/>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38669" y="1046671"/>
            <a:ext cx="2992732" cy="436201"/>
          </a:xfrm>
        </p:spPr>
        <p:txBody>
          <a:bodyPr anchor="b"/>
          <a:lstStyle>
            <a:lvl1pPr marL="0" indent="0">
              <a:buNone/>
              <a:defRPr sz="1704" b="1"/>
            </a:lvl1pPr>
            <a:lvl2pPr marL="338580" indent="0">
              <a:buNone/>
              <a:defRPr sz="1482" b="1"/>
            </a:lvl2pPr>
            <a:lvl3pPr marL="677158" indent="0">
              <a:buNone/>
              <a:defRPr sz="1334" b="1"/>
            </a:lvl3pPr>
            <a:lvl4pPr marL="1015738" indent="0">
              <a:buNone/>
              <a:defRPr sz="1259" b="1"/>
            </a:lvl4pPr>
            <a:lvl5pPr marL="1354319" indent="0">
              <a:buNone/>
              <a:defRPr sz="1259" b="1"/>
            </a:lvl5pPr>
            <a:lvl6pPr marL="1692898" indent="0">
              <a:buNone/>
              <a:defRPr sz="1259" b="1"/>
            </a:lvl6pPr>
            <a:lvl7pPr marL="2031479" indent="0">
              <a:buNone/>
              <a:defRPr sz="1259" b="1"/>
            </a:lvl7pPr>
            <a:lvl8pPr marL="2370059" indent="0">
              <a:buNone/>
              <a:defRPr sz="1259" b="1"/>
            </a:lvl8pPr>
            <a:lvl9pPr marL="2708638" indent="0">
              <a:buNone/>
              <a:defRPr sz="1259" b="1"/>
            </a:lvl9pPr>
          </a:lstStyle>
          <a:p>
            <a:pPr lvl="0"/>
            <a:r>
              <a:rPr lang="en-US"/>
              <a:t>Click to edit Master text styles</a:t>
            </a:r>
          </a:p>
        </p:txBody>
      </p:sp>
      <p:sp>
        <p:nvSpPr>
          <p:cNvPr id="4" name="Content Placeholder 3"/>
          <p:cNvSpPr>
            <a:spLocks noGrp="1"/>
          </p:cNvSpPr>
          <p:nvPr>
            <p:ph sz="half" idx="2"/>
          </p:nvPr>
        </p:nvSpPr>
        <p:spPr>
          <a:xfrm>
            <a:off x="338669" y="1482869"/>
            <a:ext cx="2992732" cy="2694060"/>
          </a:xfrm>
        </p:spPr>
        <p:txBody>
          <a:bodyPr/>
          <a:lstStyle>
            <a:lvl1pPr>
              <a:defRPr sz="1704"/>
            </a:lvl1pPr>
            <a:lvl2pPr>
              <a:defRPr sz="1482"/>
            </a:lvl2pPr>
            <a:lvl3pPr>
              <a:defRPr sz="1334"/>
            </a:lvl3pPr>
            <a:lvl4pPr>
              <a:defRPr sz="1259"/>
            </a:lvl4pPr>
            <a:lvl5pPr>
              <a:defRPr sz="1259"/>
            </a:lvl5pPr>
            <a:lvl6pPr>
              <a:defRPr sz="1259"/>
            </a:lvl6pPr>
            <a:lvl7pPr>
              <a:defRPr sz="1259"/>
            </a:lvl7pPr>
            <a:lvl8pPr>
              <a:defRPr sz="1259"/>
            </a:lvl8pPr>
            <a:lvl9pPr>
              <a:defRPr sz="125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440762" y="1046671"/>
            <a:ext cx="2993908" cy="436201"/>
          </a:xfrm>
        </p:spPr>
        <p:txBody>
          <a:bodyPr anchor="b"/>
          <a:lstStyle>
            <a:lvl1pPr marL="0" indent="0">
              <a:buNone/>
              <a:defRPr sz="1704" b="1"/>
            </a:lvl1pPr>
            <a:lvl2pPr marL="338580" indent="0">
              <a:buNone/>
              <a:defRPr sz="1482" b="1"/>
            </a:lvl2pPr>
            <a:lvl3pPr marL="677158" indent="0">
              <a:buNone/>
              <a:defRPr sz="1334" b="1"/>
            </a:lvl3pPr>
            <a:lvl4pPr marL="1015738" indent="0">
              <a:buNone/>
              <a:defRPr sz="1259" b="1"/>
            </a:lvl4pPr>
            <a:lvl5pPr marL="1354319" indent="0">
              <a:buNone/>
              <a:defRPr sz="1259" b="1"/>
            </a:lvl5pPr>
            <a:lvl6pPr marL="1692898" indent="0">
              <a:buNone/>
              <a:defRPr sz="1259" b="1"/>
            </a:lvl6pPr>
            <a:lvl7pPr marL="2031479" indent="0">
              <a:buNone/>
              <a:defRPr sz="1259" b="1"/>
            </a:lvl7pPr>
            <a:lvl8pPr marL="2370059" indent="0">
              <a:buNone/>
              <a:defRPr sz="1259" b="1"/>
            </a:lvl8pPr>
            <a:lvl9pPr marL="2708638" indent="0">
              <a:buNone/>
              <a:defRPr sz="1259" b="1"/>
            </a:lvl9pPr>
          </a:lstStyle>
          <a:p>
            <a:pPr lvl="0"/>
            <a:r>
              <a:rPr lang="en-US"/>
              <a:t>Click to edit Master text styles</a:t>
            </a:r>
          </a:p>
        </p:txBody>
      </p:sp>
      <p:sp>
        <p:nvSpPr>
          <p:cNvPr id="6" name="Content Placeholder 5"/>
          <p:cNvSpPr>
            <a:spLocks noGrp="1"/>
          </p:cNvSpPr>
          <p:nvPr>
            <p:ph sz="quarter" idx="4"/>
          </p:nvPr>
        </p:nvSpPr>
        <p:spPr>
          <a:xfrm>
            <a:off x="3440762" y="1482869"/>
            <a:ext cx="2993908" cy="2694060"/>
          </a:xfrm>
        </p:spPr>
        <p:txBody>
          <a:bodyPr/>
          <a:lstStyle>
            <a:lvl1pPr>
              <a:defRPr sz="1704"/>
            </a:lvl1pPr>
            <a:lvl2pPr>
              <a:defRPr sz="1482"/>
            </a:lvl2pPr>
            <a:lvl3pPr>
              <a:defRPr sz="1334"/>
            </a:lvl3pPr>
            <a:lvl4pPr>
              <a:defRPr sz="1259"/>
            </a:lvl4pPr>
            <a:lvl5pPr>
              <a:defRPr sz="1259"/>
            </a:lvl5pPr>
            <a:lvl6pPr>
              <a:defRPr sz="1259"/>
            </a:lvl6pPr>
            <a:lvl7pPr>
              <a:defRPr sz="1259"/>
            </a:lvl7pPr>
            <a:lvl8pPr>
              <a:defRPr sz="1259"/>
            </a:lvl8pPr>
            <a:lvl9pPr>
              <a:defRPr sz="125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8"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9"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A6AF6FBC-2FFA-4672-8C38-418F14A201A8}"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32675904"/>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4"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5E29BD0C-ADD7-4722-AF5D-E2707A665456}"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9776120"/>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3"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4"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FB4A39D4-9A59-48DC-B810-061CA16DBEFD}"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41717045"/>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38670" y="186170"/>
            <a:ext cx="2228380" cy="792307"/>
          </a:xfrm>
        </p:spPr>
        <p:txBody>
          <a:bodyPr anchor="b"/>
          <a:lstStyle>
            <a:lvl1pPr algn="l">
              <a:defRPr sz="1482" b="1"/>
            </a:lvl1pPr>
          </a:lstStyle>
          <a:p>
            <a:r>
              <a:rPr lang="en-US"/>
              <a:t>Click to edit Master title style</a:t>
            </a:r>
          </a:p>
        </p:txBody>
      </p:sp>
      <p:sp>
        <p:nvSpPr>
          <p:cNvPr id="3" name="Content Placeholder 2"/>
          <p:cNvSpPr>
            <a:spLocks noGrp="1"/>
          </p:cNvSpPr>
          <p:nvPr>
            <p:ph idx="1"/>
          </p:nvPr>
        </p:nvSpPr>
        <p:spPr>
          <a:xfrm>
            <a:off x="2648187" y="186173"/>
            <a:ext cx="3786481" cy="3990759"/>
          </a:xfrm>
        </p:spPr>
        <p:txBody>
          <a:bodyPr/>
          <a:lstStyle>
            <a:lvl1pPr>
              <a:defRPr sz="2296"/>
            </a:lvl1pPr>
            <a:lvl2pPr>
              <a:defRPr sz="2074"/>
            </a:lvl2pPr>
            <a:lvl3pPr>
              <a:defRPr sz="1704"/>
            </a:lvl3pPr>
            <a:lvl4pPr>
              <a:defRPr sz="1482"/>
            </a:lvl4pPr>
            <a:lvl5pPr>
              <a:defRPr sz="1482"/>
            </a:lvl5pPr>
            <a:lvl6pPr>
              <a:defRPr sz="1482"/>
            </a:lvl6pPr>
            <a:lvl7pPr>
              <a:defRPr sz="1482"/>
            </a:lvl7pPr>
            <a:lvl8pPr>
              <a:defRPr sz="1482"/>
            </a:lvl8pPr>
            <a:lvl9pPr>
              <a:defRPr sz="148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38670" y="978479"/>
            <a:ext cx="2228380" cy="3198452"/>
          </a:xfrm>
        </p:spPr>
        <p:txBody>
          <a:bodyPr/>
          <a:lstStyle>
            <a:lvl1pPr marL="0" indent="0">
              <a:buNone/>
              <a:defRPr sz="963"/>
            </a:lvl1pPr>
            <a:lvl2pPr marL="338580" indent="0">
              <a:buNone/>
              <a:defRPr sz="889"/>
            </a:lvl2pPr>
            <a:lvl3pPr marL="677158" indent="0">
              <a:buNone/>
              <a:defRPr sz="740"/>
            </a:lvl3pPr>
            <a:lvl4pPr marL="1015738" indent="0">
              <a:buNone/>
              <a:defRPr sz="592"/>
            </a:lvl4pPr>
            <a:lvl5pPr marL="1354319" indent="0">
              <a:buNone/>
              <a:defRPr sz="592"/>
            </a:lvl5pPr>
            <a:lvl6pPr marL="1692898" indent="0">
              <a:buNone/>
              <a:defRPr sz="592"/>
            </a:lvl6pPr>
            <a:lvl7pPr marL="2031479" indent="0">
              <a:buNone/>
              <a:defRPr sz="592"/>
            </a:lvl7pPr>
            <a:lvl8pPr marL="2370059" indent="0">
              <a:buNone/>
              <a:defRPr sz="592"/>
            </a:lvl8pPr>
            <a:lvl9pPr marL="2708638" indent="0">
              <a:buNone/>
              <a:defRPr sz="592"/>
            </a:lvl9pPr>
          </a:lstStyle>
          <a:p>
            <a:pPr lvl="0"/>
            <a:r>
              <a:rPr lang="en-US"/>
              <a:t>Click to edit Master text styles</a:t>
            </a:r>
          </a:p>
        </p:txBody>
      </p:sp>
      <p:sp>
        <p:nvSpPr>
          <p:cNvPr id="5"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7"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E16B5429-6FFF-410D-8B1F-479C7CC86C3A}"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89166365"/>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27622" y="3273137"/>
            <a:ext cx="4064000" cy="386412"/>
          </a:xfrm>
        </p:spPr>
        <p:txBody>
          <a:bodyPr anchor="b"/>
          <a:lstStyle>
            <a:lvl1pPr algn="l">
              <a:defRPr sz="1482" b="1"/>
            </a:lvl1pPr>
          </a:lstStyle>
          <a:p>
            <a:r>
              <a:rPr lang="en-US"/>
              <a:t>Click to edit Master title style</a:t>
            </a:r>
          </a:p>
        </p:txBody>
      </p:sp>
      <p:sp>
        <p:nvSpPr>
          <p:cNvPr id="3" name="Picture Placeholder 2"/>
          <p:cNvSpPr>
            <a:spLocks noGrp="1"/>
          </p:cNvSpPr>
          <p:nvPr>
            <p:ph type="pic" idx="1"/>
          </p:nvPr>
        </p:nvSpPr>
        <p:spPr>
          <a:xfrm>
            <a:off x="1327622" y="417803"/>
            <a:ext cx="4064000" cy="2805545"/>
          </a:xfrm>
        </p:spPr>
        <p:txBody>
          <a:bodyPr lIns="91421" tIns="45709" rIns="91421" bIns="45709" rtlCol="0">
            <a:normAutofit/>
          </a:bodyPr>
          <a:lstStyle>
            <a:lvl1pPr marL="0" indent="0">
              <a:buNone/>
              <a:defRPr sz="2296"/>
            </a:lvl1pPr>
            <a:lvl2pPr marL="338580" indent="0">
              <a:buNone/>
              <a:defRPr sz="2074"/>
            </a:lvl2pPr>
            <a:lvl3pPr marL="677158" indent="0">
              <a:buNone/>
              <a:defRPr sz="1704"/>
            </a:lvl3pPr>
            <a:lvl4pPr marL="1015738" indent="0">
              <a:buNone/>
              <a:defRPr sz="1482"/>
            </a:lvl4pPr>
            <a:lvl5pPr marL="1354319" indent="0">
              <a:buNone/>
              <a:defRPr sz="1482"/>
            </a:lvl5pPr>
            <a:lvl6pPr marL="1692898" indent="0">
              <a:buNone/>
              <a:defRPr sz="1482"/>
            </a:lvl6pPr>
            <a:lvl7pPr marL="2031479" indent="0">
              <a:buNone/>
              <a:defRPr sz="1482"/>
            </a:lvl7pPr>
            <a:lvl8pPr marL="2370059" indent="0">
              <a:buNone/>
              <a:defRPr sz="1482"/>
            </a:lvl8pPr>
            <a:lvl9pPr marL="2708638" indent="0">
              <a:buNone/>
              <a:defRPr sz="1482"/>
            </a:lvl9pPr>
          </a:lstStyle>
          <a:p>
            <a:pPr lvl="0"/>
            <a:endParaRPr lang="en-US" noProof="0"/>
          </a:p>
        </p:txBody>
      </p:sp>
      <p:sp>
        <p:nvSpPr>
          <p:cNvPr id="4" name="Text Placeholder 3"/>
          <p:cNvSpPr>
            <a:spLocks noGrp="1"/>
          </p:cNvSpPr>
          <p:nvPr>
            <p:ph type="body" sz="half" idx="2"/>
          </p:nvPr>
        </p:nvSpPr>
        <p:spPr>
          <a:xfrm>
            <a:off x="1327622" y="3659549"/>
            <a:ext cx="4064000" cy="548770"/>
          </a:xfrm>
        </p:spPr>
        <p:txBody>
          <a:bodyPr/>
          <a:lstStyle>
            <a:lvl1pPr marL="0" indent="0">
              <a:buNone/>
              <a:defRPr sz="963"/>
            </a:lvl1pPr>
            <a:lvl2pPr marL="338580" indent="0">
              <a:buNone/>
              <a:defRPr sz="889"/>
            </a:lvl2pPr>
            <a:lvl3pPr marL="677158" indent="0">
              <a:buNone/>
              <a:defRPr sz="740"/>
            </a:lvl3pPr>
            <a:lvl4pPr marL="1015738" indent="0">
              <a:buNone/>
              <a:defRPr sz="592"/>
            </a:lvl4pPr>
            <a:lvl5pPr marL="1354319" indent="0">
              <a:buNone/>
              <a:defRPr sz="592"/>
            </a:lvl5pPr>
            <a:lvl6pPr marL="1692898" indent="0">
              <a:buNone/>
              <a:defRPr sz="592"/>
            </a:lvl6pPr>
            <a:lvl7pPr marL="2031479" indent="0">
              <a:buNone/>
              <a:defRPr sz="592"/>
            </a:lvl7pPr>
            <a:lvl8pPr marL="2370059" indent="0">
              <a:buNone/>
              <a:defRPr sz="592"/>
            </a:lvl8pPr>
            <a:lvl9pPr marL="2708638" indent="0">
              <a:buNone/>
              <a:defRPr sz="592"/>
            </a:lvl9pPr>
          </a:lstStyle>
          <a:p>
            <a:pPr lvl="0"/>
            <a:r>
              <a:rPr lang="en-US"/>
              <a:t>Click to edit Master text styles</a:t>
            </a:r>
          </a:p>
        </p:txBody>
      </p:sp>
      <p:sp>
        <p:nvSpPr>
          <p:cNvPr id="5"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7"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0B0EAC48-33EA-4F73-BD2D-0BDB67CAF9D4}"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79715873"/>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38BED6C2-D03F-4346-BDEB-1E683FD88049}"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58457550"/>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10667" y="187254"/>
            <a:ext cx="1524000" cy="398967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38670" y="187254"/>
            <a:ext cx="4459111" cy="398967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2A19BBA9-8899-4B03-B37A-E5FFA8BD3C2B}"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14760591"/>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08001" y="1452564"/>
            <a:ext cx="5757333" cy="1002290"/>
          </a:xfrm>
        </p:spPr>
        <p:txBody>
          <a:bodyPr/>
          <a:lstStyle/>
          <a:p>
            <a:r>
              <a:rPr lang="en-US"/>
              <a:t>Click to edit Master title style</a:t>
            </a:r>
          </a:p>
        </p:txBody>
      </p:sp>
      <p:sp>
        <p:nvSpPr>
          <p:cNvPr id="3" name="Subtitle 2"/>
          <p:cNvSpPr>
            <a:spLocks noGrp="1"/>
          </p:cNvSpPr>
          <p:nvPr>
            <p:ph type="subTitle" idx="1"/>
          </p:nvPr>
        </p:nvSpPr>
        <p:spPr>
          <a:xfrm>
            <a:off x="1016000" y="2649684"/>
            <a:ext cx="4741334" cy="1194955"/>
          </a:xfrm>
        </p:spPr>
        <p:txBody>
          <a:bodyPr/>
          <a:lstStyle>
            <a:lvl1pPr marL="0" indent="0" algn="ctr">
              <a:buNone/>
              <a:defRPr>
                <a:solidFill>
                  <a:schemeClr val="tx1">
                    <a:tint val="75000"/>
                  </a:schemeClr>
                </a:solidFill>
              </a:defRPr>
            </a:lvl1pPr>
            <a:lvl2pPr marL="338580" indent="0" algn="ctr">
              <a:buNone/>
              <a:defRPr>
                <a:solidFill>
                  <a:schemeClr val="tx1">
                    <a:tint val="75000"/>
                  </a:schemeClr>
                </a:solidFill>
              </a:defRPr>
            </a:lvl2pPr>
            <a:lvl3pPr marL="677158" indent="0" algn="ctr">
              <a:buNone/>
              <a:defRPr>
                <a:solidFill>
                  <a:schemeClr val="tx1">
                    <a:tint val="75000"/>
                  </a:schemeClr>
                </a:solidFill>
              </a:defRPr>
            </a:lvl3pPr>
            <a:lvl4pPr marL="1015738" indent="0" algn="ctr">
              <a:buNone/>
              <a:defRPr>
                <a:solidFill>
                  <a:schemeClr val="tx1">
                    <a:tint val="75000"/>
                  </a:schemeClr>
                </a:solidFill>
              </a:defRPr>
            </a:lvl4pPr>
            <a:lvl5pPr marL="1354319" indent="0" algn="ctr">
              <a:buNone/>
              <a:defRPr>
                <a:solidFill>
                  <a:schemeClr val="tx1">
                    <a:tint val="75000"/>
                  </a:schemeClr>
                </a:solidFill>
              </a:defRPr>
            </a:lvl5pPr>
            <a:lvl6pPr marL="1692898" indent="0" algn="ctr">
              <a:buNone/>
              <a:defRPr>
                <a:solidFill>
                  <a:schemeClr val="tx1">
                    <a:tint val="75000"/>
                  </a:schemeClr>
                </a:solidFill>
              </a:defRPr>
            </a:lvl6pPr>
            <a:lvl7pPr marL="2031479" indent="0" algn="ctr">
              <a:buNone/>
              <a:defRPr>
                <a:solidFill>
                  <a:schemeClr val="tx1">
                    <a:tint val="75000"/>
                  </a:schemeClr>
                </a:solidFill>
              </a:defRPr>
            </a:lvl7pPr>
            <a:lvl8pPr marL="2370059" indent="0" algn="ctr">
              <a:buNone/>
              <a:defRPr>
                <a:solidFill>
                  <a:schemeClr val="tx1">
                    <a:tint val="75000"/>
                  </a:schemeClr>
                </a:solidFill>
              </a:defRPr>
            </a:lvl8pPr>
            <a:lvl9pPr marL="2708638" indent="0" algn="ctr">
              <a:buNone/>
              <a:defRPr>
                <a:solidFill>
                  <a:schemeClr val="tx1">
                    <a:tint val="75000"/>
                  </a:schemeClr>
                </a:solidFill>
              </a:defRPr>
            </a:lvl9pPr>
          </a:lstStyle>
          <a:p>
            <a:r>
              <a:rPr lang="en-US"/>
              <a:t>Click to edit Master subtitle style</a:t>
            </a:r>
          </a:p>
        </p:txBody>
      </p:sp>
      <p:sp>
        <p:nvSpPr>
          <p:cNvPr id="4"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56A3A699-F147-4504-B61C-5669A6D0BF32}"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63791008"/>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32F7B7F1-F940-41D8-ACDB-FDC0B2A51C5C}"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190809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PhAnim="0" preserve="1" userDrawn="1">
  <p:cSld name="Title Slide">
    <p:spTree>
      <p:nvGrpSpPr>
        <p:cNvPr id="1" name=""/>
        <p:cNvGrpSpPr/>
        <p:nvPr/>
      </p:nvGrpSpPr>
      <p:grpSpPr>
        <a:xfrm>
          <a:off x="0" y="0"/>
          <a:ext cx="0" cy="0"/>
          <a:chOff x="0" y="0"/>
          <a:chExt cx="0" cy="0"/>
        </a:xfrm>
      </p:grpSpPr>
      <p:sp>
        <p:nvSpPr>
          <p:cNvPr id="4223" name="Rectangle 127"/>
          <p:cNvSpPr>
            <a:spLocks noChangeArrowheads="1"/>
          </p:cNvSpPr>
          <p:nvPr/>
        </p:nvSpPr>
        <p:spPr bwMode="gray">
          <a:xfrm>
            <a:off x="0" y="0"/>
            <a:ext cx="12192000" cy="1828800"/>
          </a:xfrm>
          <a:prstGeom prst="rect">
            <a:avLst/>
          </a:prstGeom>
          <a:gradFill rotWithShape="1">
            <a:gsLst>
              <a:gs pos="0">
                <a:schemeClr val="accent1"/>
              </a:gs>
              <a:gs pos="100000">
                <a:schemeClr val="accent1">
                  <a:gamma/>
                  <a:tint val="0"/>
                  <a:invGamma/>
                  <a:alpha val="0"/>
                </a:schemeClr>
              </a:gs>
            </a:gsLst>
            <a:lin ang="5400000" scaled="1"/>
          </a:gradFill>
          <a:ln w="9525">
            <a:noFill/>
            <a:miter lim="800000"/>
            <a:headEnd/>
            <a:tailEnd/>
          </a:ln>
          <a:effectLst/>
        </p:spPr>
        <p:txBody>
          <a:bodyPr wrap="none" anchor="ct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grpSp>
        <p:nvGrpSpPr>
          <p:cNvPr id="4111" name="Group 15"/>
          <p:cNvGrpSpPr>
            <a:grpSpLocks/>
          </p:cNvGrpSpPr>
          <p:nvPr/>
        </p:nvGrpSpPr>
        <p:grpSpPr bwMode="auto">
          <a:xfrm>
            <a:off x="203201" y="381000"/>
            <a:ext cx="9118600" cy="3365500"/>
            <a:chOff x="664" y="1951"/>
            <a:chExt cx="4308" cy="2120"/>
          </a:xfrm>
        </p:grpSpPr>
        <p:sp>
          <p:nvSpPr>
            <p:cNvPr id="4112" name="Freeform 16"/>
            <p:cNvSpPr>
              <a:spLocks/>
            </p:cNvSpPr>
            <p:nvPr/>
          </p:nvSpPr>
          <p:spPr bwMode="invGray">
            <a:xfrm>
              <a:off x="743" y="2045"/>
              <a:ext cx="1267" cy="1938"/>
            </a:xfrm>
            <a:custGeom>
              <a:avLst/>
              <a:gdLst/>
              <a:ahLst/>
              <a:cxnLst>
                <a:cxn ang="0">
                  <a:pos x="116" y="258"/>
                </a:cxn>
                <a:cxn ang="0">
                  <a:pos x="320" y="210"/>
                </a:cxn>
                <a:cxn ang="0">
                  <a:pos x="434" y="240"/>
                </a:cxn>
                <a:cxn ang="0">
                  <a:pos x="416" y="444"/>
                </a:cxn>
                <a:cxn ang="0">
                  <a:pos x="272" y="582"/>
                </a:cxn>
                <a:cxn ang="0">
                  <a:pos x="218" y="714"/>
                </a:cxn>
                <a:cxn ang="0">
                  <a:pos x="284" y="964"/>
                </a:cxn>
                <a:cxn ang="0">
                  <a:pos x="316" y="960"/>
                </a:cxn>
                <a:cxn ang="0">
                  <a:pos x="328" y="906"/>
                </a:cxn>
                <a:cxn ang="0">
                  <a:pos x="478" y="1154"/>
                </a:cxn>
                <a:cxn ang="0">
                  <a:pos x="650" y="1200"/>
                </a:cxn>
                <a:cxn ang="0">
                  <a:pos x="794" y="1350"/>
                </a:cxn>
                <a:cxn ang="0">
                  <a:pos x="854" y="1422"/>
                </a:cxn>
                <a:cxn ang="0">
                  <a:pos x="770" y="1608"/>
                </a:cxn>
                <a:cxn ang="0">
                  <a:pos x="916" y="1782"/>
                </a:cxn>
                <a:cxn ang="0">
                  <a:pos x="1034" y="2022"/>
                </a:cxn>
                <a:cxn ang="0">
                  <a:pos x="1094" y="2310"/>
                </a:cxn>
                <a:cxn ang="0">
                  <a:pos x="1194" y="2540"/>
                </a:cxn>
                <a:cxn ang="0">
                  <a:pos x="1280" y="2520"/>
                </a:cxn>
                <a:cxn ang="0">
                  <a:pos x="1244" y="2394"/>
                </a:cxn>
                <a:cxn ang="0">
                  <a:pos x="1288" y="2306"/>
                </a:cxn>
                <a:cxn ang="0">
                  <a:pos x="1368" y="2228"/>
                </a:cxn>
                <a:cxn ang="0">
                  <a:pos x="1448" y="2076"/>
                </a:cxn>
                <a:cxn ang="0">
                  <a:pos x="1568" y="1950"/>
                </a:cxn>
                <a:cxn ang="0">
                  <a:pos x="1622" y="1746"/>
                </a:cxn>
                <a:cxn ang="0">
                  <a:pos x="1552" y="1538"/>
                </a:cxn>
                <a:cxn ang="0">
                  <a:pos x="1376" y="1410"/>
                </a:cxn>
                <a:cxn ang="0">
                  <a:pos x="1104" y="1280"/>
                </a:cxn>
                <a:cxn ang="0">
                  <a:pos x="974" y="1260"/>
                </a:cxn>
                <a:cxn ang="0">
                  <a:pos x="904" y="1268"/>
                </a:cxn>
                <a:cxn ang="0">
                  <a:pos x="794" y="1308"/>
                </a:cxn>
                <a:cxn ang="0">
                  <a:pos x="758" y="1174"/>
                </a:cxn>
                <a:cxn ang="0">
                  <a:pos x="736" y="1062"/>
                </a:cxn>
                <a:cxn ang="0">
                  <a:pos x="632" y="1104"/>
                </a:cxn>
                <a:cxn ang="0">
                  <a:pos x="568" y="950"/>
                </a:cxn>
                <a:cxn ang="0">
                  <a:pos x="740" y="912"/>
                </a:cxn>
                <a:cxn ang="0">
                  <a:pos x="842" y="906"/>
                </a:cxn>
                <a:cxn ang="0">
                  <a:pos x="896" y="900"/>
                </a:cxn>
                <a:cxn ang="0">
                  <a:pos x="1058" y="750"/>
                </a:cxn>
                <a:cxn ang="0">
                  <a:pos x="1184" y="678"/>
                </a:cxn>
                <a:cxn ang="0">
                  <a:pos x="1278" y="636"/>
                </a:cxn>
                <a:cxn ang="0">
                  <a:pos x="1340" y="538"/>
                </a:cxn>
                <a:cxn ang="0">
                  <a:pos x="1288" y="512"/>
                </a:cxn>
                <a:cxn ang="0">
                  <a:pos x="1526" y="456"/>
                </a:cxn>
                <a:cxn ang="0">
                  <a:pos x="1406" y="342"/>
                </a:cxn>
                <a:cxn ang="0">
                  <a:pos x="1328" y="264"/>
                </a:cxn>
                <a:cxn ang="0">
                  <a:pos x="1222" y="364"/>
                </a:cxn>
                <a:cxn ang="0">
                  <a:pos x="1110" y="444"/>
                </a:cxn>
                <a:cxn ang="0">
                  <a:pos x="1022" y="304"/>
                </a:cxn>
                <a:cxn ang="0">
                  <a:pos x="1212" y="240"/>
                </a:cxn>
                <a:cxn ang="0">
                  <a:pos x="1266" y="198"/>
                </a:cxn>
                <a:cxn ang="0">
                  <a:pos x="1328" y="172"/>
                </a:cxn>
                <a:cxn ang="0">
                  <a:pos x="1286" y="144"/>
                </a:cxn>
                <a:cxn ang="0">
                  <a:pos x="1262" y="120"/>
                </a:cxn>
                <a:cxn ang="0">
                  <a:pos x="1202" y="102"/>
                </a:cxn>
                <a:cxn ang="0">
                  <a:pos x="1106" y="136"/>
                </a:cxn>
                <a:cxn ang="0">
                  <a:pos x="950" y="120"/>
                </a:cxn>
                <a:cxn ang="0">
                  <a:pos x="550" y="0"/>
                </a:cxn>
                <a:cxn ang="0">
                  <a:pos x="344" y="32"/>
                </a:cxn>
                <a:cxn ang="0">
                  <a:pos x="290" y="102"/>
                </a:cxn>
                <a:cxn ang="0">
                  <a:pos x="128" y="174"/>
                </a:cxn>
                <a:cxn ang="0">
                  <a:pos x="128" y="216"/>
                </a:cxn>
                <a:cxn ang="0">
                  <a:pos x="2" y="252"/>
                </a:cxn>
              </a:cxnLst>
              <a:rect l="0" t="0" r="r" b="b"/>
              <a:pathLst>
                <a:path w="1692" h="2586">
                  <a:moveTo>
                    <a:pt x="2" y="252"/>
                  </a:moveTo>
                  <a:lnTo>
                    <a:pt x="68" y="264"/>
                  </a:lnTo>
                  <a:lnTo>
                    <a:pt x="116" y="258"/>
                  </a:lnTo>
                  <a:lnTo>
                    <a:pt x="188" y="216"/>
                  </a:lnTo>
                  <a:lnTo>
                    <a:pt x="236" y="210"/>
                  </a:lnTo>
                  <a:lnTo>
                    <a:pt x="320" y="210"/>
                  </a:lnTo>
                  <a:lnTo>
                    <a:pt x="368" y="216"/>
                  </a:lnTo>
                  <a:lnTo>
                    <a:pt x="398" y="246"/>
                  </a:lnTo>
                  <a:lnTo>
                    <a:pt x="434" y="240"/>
                  </a:lnTo>
                  <a:lnTo>
                    <a:pt x="422" y="294"/>
                  </a:lnTo>
                  <a:lnTo>
                    <a:pt x="404" y="354"/>
                  </a:lnTo>
                  <a:lnTo>
                    <a:pt x="416" y="444"/>
                  </a:lnTo>
                  <a:lnTo>
                    <a:pt x="408" y="480"/>
                  </a:lnTo>
                  <a:lnTo>
                    <a:pt x="380" y="474"/>
                  </a:lnTo>
                  <a:lnTo>
                    <a:pt x="272" y="582"/>
                  </a:lnTo>
                  <a:lnTo>
                    <a:pt x="236" y="628"/>
                  </a:lnTo>
                  <a:lnTo>
                    <a:pt x="242" y="672"/>
                  </a:lnTo>
                  <a:lnTo>
                    <a:pt x="218" y="714"/>
                  </a:lnTo>
                  <a:lnTo>
                    <a:pt x="268" y="774"/>
                  </a:lnTo>
                  <a:lnTo>
                    <a:pt x="262" y="844"/>
                  </a:lnTo>
                  <a:lnTo>
                    <a:pt x="284" y="964"/>
                  </a:lnTo>
                  <a:lnTo>
                    <a:pt x="320" y="1010"/>
                  </a:lnTo>
                  <a:lnTo>
                    <a:pt x="324" y="970"/>
                  </a:lnTo>
                  <a:lnTo>
                    <a:pt x="316" y="960"/>
                  </a:lnTo>
                  <a:lnTo>
                    <a:pt x="302" y="834"/>
                  </a:lnTo>
                  <a:lnTo>
                    <a:pt x="326" y="830"/>
                  </a:lnTo>
                  <a:lnTo>
                    <a:pt x="328" y="906"/>
                  </a:lnTo>
                  <a:lnTo>
                    <a:pt x="380" y="996"/>
                  </a:lnTo>
                  <a:lnTo>
                    <a:pt x="368" y="1074"/>
                  </a:lnTo>
                  <a:lnTo>
                    <a:pt x="478" y="1154"/>
                  </a:lnTo>
                  <a:lnTo>
                    <a:pt x="564" y="1164"/>
                  </a:lnTo>
                  <a:lnTo>
                    <a:pt x="612" y="1208"/>
                  </a:lnTo>
                  <a:lnTo>
                    <a:pt x="650" y="1200"/>
                  </a:lnTo>
                  <a:lnTo>
                    <a:pt x="680" y="1224"/>
                  </a:lnTo>
                  <a:lnTo>
                    <a:pt x="698" y="1272"/>
                  </a:lnTo>
                  <a:lnTo>
                    <a:pt x="794" y="1350"/>
                  </a:lnTo>
                  <a:lnTo>
                    <a:pt x="842" y="1308"/>
                  </a:lnTo>
                  <a:lnTo>
                    <a:pt x="848" y="1350"/>
                  </a:lnTo>
                  <a:lnTo>
                    <a:pt x="854" y="1422"/>
                  </a:lnTo>
                  <a:lnTo>
                    <a:pt x="786" y="1490"/>
                  </a:lnTo>
                  <a:lnTo>
                    <a:pt x="788" y="1542"/>
                  </a:lnTo>
                  <a:lnTo>
                    <a:pt x="770" y="1608"/>
                  </a:lnTo>
                  <a:lnTo>
                    <a:pt x="802" y="1634"/>
                  </a:lnTo>
                  <a:lnTo>
                    <a:pt x="848" y="1668"/>
                  </a:lnTo>
                  <a:lnTo>
                    <a:pt x="916" y="1782"/>
                  </a:lnTo>
                  <a:lnTo>
                    <a:pt x="956" y="1800"/>
                  </a:lnTo>
                  <a:lnTo>
                    <a:pt x="1010" y="1848"/>
                  </a:lnTo>
                  <a:lnTo>
                    <a:pt x="1034" y="2022"/>
                  </a:lnTo>
                  <a:lnTo>
                    <a:pt x="1058" y="2178"/>
                  </a:lnTo>
                  <a:lnTo>
                    <a:pt x="1046" y="2244"/>
                  </a:lnTo>
                  <a:lnTo>
                    <a:pt x="1094" y="2310"/>
                  </a:lnTo>
                  <a:lnTo>
                    <a:pt x="1118" y="2364"/>
                  </a:lnTo>
                  <a:lnTo>
                    <a:pt x="1138" y="2458"/>
                  </a:lnTo>
                  <a:lnTo>
                    <a:pt x="1194" y="2540"/>
                  </a:lnTo>
                  <a:lnTo>
                    <a:pt x="1286" y="2586"/>
                  </a:lnTo>
                  <a:lnTo>
                    <a:pt x="1382" y="2574"/>
                  </a:lnTo>
                  <a:lnTo>
                    <a:pt x="1280" y="2520"/>
                  </a:lnTo>
                  <a:lnTo>
                    <a:pt x="1266" y="2472"/>
                  </a:lnTo>
                  <a:lnTo>
                    <a:pt x="1288" y="2428"/>
                  </a:lnTo>
                  <a:lnTo>
                    <a:pt x="1244" y="2394"/>
                  </a:lnTo>
                  <a:lnTo>
                    <a:pt x="1284" y="2334"/>
                  </a:lnTo>
                  <a:lnTo>
                    <a:pt x="1244" y="2300"/>
                  </a:lnTo>
                  <a:lnTo>
                    <a:pt x="1288" y="2306"/>
                  </a:lnTo>
                  <a:lnTo>
                    <a:pt x="1286" y="2244"/>
                  </a:lnTo>
                  <a:lnTo>
                    <a:pt x="1330" y="2268"/>
                  </a:lnTo>
                  <a:lnTo>
                    <a:pt x="1368" y="2228"/>
                  </a:lnTo>
                  <a:lnTo>
                    <a:pt x="1334" y="2160"/>
                  </a:lnTo>
                  <a:lnTo>
                    <a:pt x="1382" y="2184"/>
                  </a:lnTo>
                  <a:lnTo>
                    <a:pt x="1448" y="2076"/>
                  </a:lnTo>
                  <a:lnTo>
                    <a:pt x="1468" y="2052"/>
                  </a:lnTo>
                  <a:lnTo>
                    <a:pt x="1476" y="1982"/>
                  </a:lnTo>
                  <a:lnTo>
                    <a:pt x="1568" y="1950"/>
                  </a:lnTo>
                  <a:lnTo>
                    <a:pt x="1612" y="1880"/>
                  </a:lnTo>
                  <a:lnTo>
                    <a:pt x="1628" y="1830"/>
                  </a:lnTo>
                  <a:lnTo>
                    <a:pt x="1622" y="1746"/>
                  </a:lnTo>
                  <a:lnTo>
                    <a:pt x="1692" y="1644"/>
                  </a:lnTo>
                  <a:lnTo>
                    <a:pt x="1652" y="1578"/>
                  </a:lnTo>
                  <a:lnTo>
                    <a:pt x="1552" y="1538"/>
                  </a:lnTo>
                  <a:lnTo>
                    <a:pt x="1448" y="1500"/>
                  </a:lnTo>
                  <a:lnTo>
                    <a:pt x="1376" y="1494"/>
                  </a:lnTo>
                  <a:lnTo>
                    <a:pt x="1376" y="1410"/>
                  </a:lnTo>
                  <a:lnTo>
                    <a:pt x="1262" y="1356"/>
                  </a:lnTo>
                  <a:lnTo>
                    <a:pt x="1166" y="1272"/>
                  </a:lnTo>
                  <a:lnTo>
                    <a:pt x="1104" y="1280"/>
                  </a:lnTo>
                  <a:lnTo>
                    <a:pt x="1048" y="1276"/>
                  </a:lnTo>
                  <a:lnTo>
                    <a:pt x="1020" y="1244"/>
                  </a:lnTo>
                  <a:lnTo>
                    <a:pt x="974" y="1260"/>
                  </a:lnTo>
                  <a:lnTo>
                    <a:pt x="984" y="1238"/>
                  </a:lnTo>
                  <a:lnTo>
                    <a:pt x="934" y="1268"/>
                  </a:lnTo>
                  <a:lnTo>
                    <a:pt x="904" y="1268"/>
                  </a:lnTo>
                  <a:lnTo>
                    <a:pt x="872" y="1314"/>
                  </a:lnTo>
                  <a:lnTo>
                    <a:pt x="836" y="1272"/>
                  </a:lnTo>
                  <a:lnTo>
                    <a:pt x="794" y="1308"/>
                  </a:lnTo>
                  <a:lnTo>
                    <a:pt x="748" y="1278"/>
                  </a:lnTo>
                  <a:lnTo>
                    <a:pt x="758" y="1242"/>
                  </a:lnTo>
                  <a:lnTo>
                    <a:pt x="758" y="1174"/>
                  </a:lnTo>
                  <a:lnTo>
                    <a:pt x="698" y="1176"/>
                  </a:lnTo>
                  <a:lnTo>
                    <a:pt x="668" y="1140"/>
                  </a:lnTo>
                  <a:lnTo>
                    <a:pt x="736" y="1062"/>
                  </a:lnTo>
                  <a:lnTo>
                    <a:pt x="712" y="1050"/>
                  </a:lnTo>
                  <a:lnTo>
                    <a:pt x="658" y="1062"/>
                  </a:lnTo>
                  <a:lnTo>
                    <a:pt x="632" y="1104"/>
                  </a:lnTo>
                  <a:lnTo>
                    <a:pt x="596" y="1110"/>
                  </a:lnTo>
                  <a:lnTo>
                    <a:pt x="538" y="1066"/>
                  </a:lnTo>
                  <a:lnTo>
                    <a:pt x="568" y="950"/>
                  </a:lnTo>
                  <a:lnTo>
                    <a:pt x="632" y="894"/>
                  </a:lnTo>
                  <a:lnTo>
                    <a:pt x="686" y="894"/>
                  </a:lnTo>
                  <a:lnTo>
                    <a:pt x="740" y="912"/>
                  </a:lnTo>
                  <a:lnTo>
                    <a:pt x="736" y="900"/>
                  </a:lnTo>
                  <a:lnTo>
                    <a:pt x="766" y="868"/>
                  </a:lnTo>
                  <a:lnTo>
                    <a:pt x="842" y="906"/>
                  </a:lnTo>
                  <a:lnTo>
                    <a:pt x="848" y="966"/>
                  </a:lnTo>
                  <a:lnTo>
                    <a:pt x="884" y="984"/>
                  </a:lnTo>
                  <a:lnTo>
                    <a:pt x="896" y="900"/>
                  </a:lnTo>
                  <a:lnTo>
                    <a:pt x="878" y="858"/>
                  </a:lnTo>
                  <a:lnTo>
                    <a:pt x="998" y="806"/>
                  </a:lnTo>
                  <a:lnTo>
                    <a:pt x="1058" y="750"/>
                  </a:lnTo>
                  <a:lnTo>
                    <a:pt x="1100" y="696"/>
                  </a:lnTo>
                  <a:lnTo>
                    <a:pt x="1130" y="672"/>
                  </a:lnTo>
                  <a:lnTo>
                    <a:pt x="1184" y="678"/>
                  </a:lnTo>
                  <a:lnTo>
                    <a:pt x="1190" y="636"/>
                  </a:lnTo>
                  <a:lnTo>
                    <a:pt x="1280" y="588"/>
                  </a:lnTo>
                  <a:lnTo>
                    <a:pt x="1278" y="636"/>
                  </a:lnTo>
                  <a:lnTo>
                    <a:pt x="1360" y="602"/>
                  </a:lnTo>
                  <a:lnTo>
                    <a:pt x="1322" y="570"/>
                  </a:lnTo>
                  <a:lnTo>
                    <a:pt x="1340" y="538"/>
                  </a:lnTo>
                  <a:lnTo>
                    <a:pt x="1320" y="522"/>
                  </a:lnTo>
                  <a:lnTo>
                    <a:pt x="1286" y="546"/>
                  </a:lnTo>
                  <a:lnTo>
                    <a:pt x="1288" y="512"/>
                  </a:lnTo>
                  <a:lnTo>
                    <a:pt x="1400" y="504"/>
                  </a:lnTo>
                  <a:lnTo>
                    <a:pt x="1490" y="480"/>
                  </a:lnTo>
                  <a:lnTo>
                    <a:pt x="1526" y="456"/>
                  </a:lnTo>
                  <a:lnTo>
                    <a:pt x="1484" y="394"/>
                  </a:lnTo>
                  <a:cubicBezTo>
                    <a:pt x="1474" y="370"/>
                    <a:pt x="1479" y="319"/>
                    <a:pt x="1466" y="310"/>
                  </a:cubicBezTo>
                  <a:cubicBezTo>
                    <a:pt x="1456" y="300"/>
                    <a:pt x="1423" y="343"/>
                    <a:pt x="1406" y="342"/>
                  </a:cubicBezTo>
                  <a:lnTo>
                    <a:pt x="1376" y="312"/>
                  </a:lnTo>
                  <a:lnTo>
                    <a:pt x="1376" y="270"/>
                  </a:lnTo>
                  <a:lnTo>
                    <a:pt x="1328" y="264"/>
                  </a:lnTo>
                  <a:lnTo>
                    <a:pt x="1312" y="252"/>
                  </a:lnTo>
                  <a:lnTo>
                    <a:pt x="1256" y="314"/>
                  </a:lnTo>
                  <a:lnTo>
                    <a:pt x="1222" y="364"/>
                  </a:lnTo>
                  <a:lnTo>
                    <a:pt x="1172" y="402"/>
                  </a:lnTo>
                  <a:lnTo>
                    <a:pt x="1136" y="474"/>
                  </a:lnTo>
                  <a:lnTo>
                    <a:pt x="1110" y="444"/>
                  </a:lnTo>
                  <a:lnTo>
                    <a:pt x="1128" y="394"/>
                  </a:lnTo>
                  <a:lnTo>
                    <a:pt x="1038" y="334"/>
                  </a:lnTo>
                  <a:lnTo>
                    <a:pt x="1022" y="304"/>
                  </a:lnTo>
                  <a:lnTo>
                    <a:pt x="1122" y="226"/>
                  </a:lnTo>
                  <a:lnTo>
                    <a:pt x="1184" y="222"/>
                  </a:lnTo>
                  <a:lnTo>
                    <a:pt x="1212" y="240"/>
                  </a:lnTo>
                  <a:lnTo>
                    <a:pt x="1248" y="220"/>
                  </a:lnTo>
                  <a:lnTo>
                    <a:pt x="1300" y="220"/>
                  </a:lnTo>
                  <a:lnTo>
                    <a:pt x="1266" y="198"/>
                  </a:lnTo>
                  <a:lnTo>
                    <a:pt x="1208" y="196"/>
                  </a:lnTo>
                  <a:lnTo>
                    <a:pt x="1250" y="174"/>
                  </a:lnTo>
                  <a:lnTo>
                    <a:pt x="1328" y="172"/>
                  </a:lnTo>
                  <a:lnTo>
                    <a:pt x="1364" y="132"/>
                  </a:lnTo>
                  <a:cubicBezTo>
                    <a:pt x="1346" y="124"/>
                    <a:pt x="1343" y="119"/>
                    <a:pt x="1324" y="122"/>
                  </a:cubicBezTo>
                  <a:cubicBezTo>
                    <a:pt x="1310" y="124"/>
                    <a:pt x="1294" y="132"/>
                    <a:pt x="1286" y="144"/>
                  </a:cubicBezTo>
                  <a:cubicBezTo>
                    <a:pt x="1282" y="149"/>
                    <a:pt x="1274" y="148"/>
                    <a:pt x="1268" y="150"/>
                  </a:cubicBezTo>
                  <a:cubicBezTo>
                    <a:pt x="1266" y="144"/>
                    <a:pt x="1259" y="138"/>
                    <a:pt x="1262" y="132"/>
                  </a:cubicBezTo>
                  <a:cubicBezTo>
                    <a:pt x="1269" y="118"/>
                    <a:pt x="1303" y="134"/>
                    <a:pt x="1262" y="120"/>
                  </a:cubicBezTo>
                  <a:cubicBezTo>
                    <a:pt x="1221" y="134"/>
                    <a:pt x="1252" y="105"/>
                    <a:pt x="1262" y="90"/>
                  </a:cubicBezTo>
                  <a:cubicBezTo>
                    <a:pt x="1260" y="84"/>
                    <a:pt x="1262" y="75"/>
                    <a:pt x="1256" y="72"/>
                  </a:cubicBezTo>
                  <a:cubicBezTo>
                    <a:pt x="1238" y="63"/>
                    <a:pt x="1202" y="102"/>
                    <a:pt x="1202" y="102"/>
                  </a:cubicBezTo>
                  <a:cubicBezTo>
                    <a:pt x="1198" y="108"/>
                    <a:pt x="1186" y="140"/>
                    <a:pt x="1180" y="144"/>
                  </a:cubicBezTo>
                  <a:cubicBezTo>
                    <a:pt x="1169" y="151"/>
                    <a:pt x="1148" y="122"/>
                    <a:pt x="1148" y="122"/>
                  </a:cubicBezTo>
                  <a:cubicBezTo>
                    <a:pt x="1138" y="123"/>
                    <a:pt x="1121" y="137"/>
                    <a:pt x="1106" y="136"/>
                  </a:cubicBezTo>
                  <a:cubicBezTo>
                    <a:pt x="1091" y="135"/>
                    <a:pt x="1074" y="117"/>
                    <a:pt x="1056" y="116"/>
                  </a:cubicBezTo>
                  <a:cubicBezTo>
                    <a:pt x="1038" y="115"/>
                    <a:pt x="1016" y="131"/>
                    <a:pt x="998" y="132"/>
                  </a:cubicBezTo>
                  <a:cubicBezTo>
                    <a:pt x="997" y="132"/>
                    <a:pt x="956" y="125"/>
                    <a:pt x="950" y="120"/>
                  </a:cubicBezTo>
                  <a:cubicBezTo>
                    <a:pt x="918" y="94"/>
                    <a:pt x="960" y="108"/>
                    <a:pt x="920" y="90"/>
                  </a:cubicBezTo>
                  <a:cubicBezTo>
                    <a:pt x="852" y="60"/>
                    <a:pt x="806" y="58"/>
                    <a:pt x="730" y="54"/>
                  </a:cubicBezTo>
                  <a:cubicBezTo>
                    <a:pt x="656" y="39"/>
                    <a:pt x="625" y="15"/>
                    <a:pt x="550" y="0"/>
                  </a:cubicBezTo>
                  <a:cubicBezTo>
                    <a:pt x="510" y="2"/>
                    <a:pt x="486" y="5"/>
                    <a:pt x="446" y="8"/>
                  </a:cubicBezTo>
                  <a:cubicBezTo>
                    <a:pt x="424" y="9"/>
                    <a:pt x="423" y="14"/>
                    <a:pt x="406" y="18"/>
                  </a:cubicBezTo>
                  <a:cubicBezTo>
                    <a:pt x="389" y="22"/>
                    <a:pt x="353" y="24"/>
                    <a:pt x="344" y="32"/>
                  </a:cubicBezTo>
                  <a:cubicBezTo>
                    <a:pt x="346" y="38"/>
                    <a:pt x="354" y="60"/>
                    <a:pt x="350" y="64"/>
                  </a:cubicBezTo>
                  <a:cubicBezTo>
                    <a:pt x="274" y="50"/>
                    <a:pt x="250" y="81"/>
                    <a:pt x="236" y="82"/>
                  </a:cubicBezTo>
                  <a:cubicBezTo>
                    <a:pt x="278" y="110"/>
                    <a:pt x="270" y="72"/>
                    <a:pt x="290" y="102"/>
                  </a:cubicBezTo>
                  <a:cubicBezTo>
                    <a:pt x="234" y="121"/>
                    <a:pt x="178" y="104"/>
                    <a:pt x="128" y="138"/>
                  </a:cubicBezTo>
                  <a:cubicBezTo>
                    <a:pt x="126" y="144"/>
                    <a:pt x="122" y="150"/>
                    <a:pt x="122" y="156"/>
                  </a:cubicBezTo>
                  <a:cubicBezTo>
                    <a:pt x="122" y="162"/>
                    <a:pt x="132" y="170"/>
                    <a:pt x="128" y="174"/>
                  </a:cubicBezTo>
                  <a:cubicBezTo>
                    <a:pt x="126" y="182"/>
                    <a:pt x="109" y="197"/>
                    <a:pt x="112" y="202"/>
                  </a:cubicBezTo>
                  <a:cubicBezTo>
                    <a:pt x="124" y="206"/>
                    <a:pt x="137" y="195"/>
                    <a:pt x="146" y="204"/>
                  </a:cubicBezTo>
                  <a:cubicBezTo>
                    <a:pt x="151" y="209"/>
                    <a:pt x="135" y="213"/>
                    <a:pt x="128" y="216"/>
                  </a:cubicBezTo>
                  <a:cubicBezTo>
                    <a:pt x="116" y="221"/>
                    <a:pt x="104" y="226"/>
                    <a:pt x="92" y="228"/>
                  </a:cubicBezTo>
                  <a:cubicBezTo>
                    <a:pt x="48" y="237"/>
                    <a:pt x="72" y="233"/>
                    <a:pt x="20" y="240"/>
                  </a:cubicBezTo>
                  <a:cubicBezTo>
                    <a:pt x="0" y="247"/>
                    <a:pt x="2" y="240"/>
                    <a:pt x="2" y="252"/>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13" name="Freeform 17"/>
            <p:cNvSpPr>
              <a:spLocks/>
            </p:cNvSpPr>
            <p:nvPr/>
          </p:nvSpPr>
          <p:spPr bwMode="invGray">
            <a:xfrm>
              <a:off x="703" y="2230"/>
              <a:ext cx="34" cy="28"/>
            </a:xfrm>
            <a:custGeom>
              <a:avLst/>
              <a:gdLst/>
              <a:ahLst/>
              <a:cxnLst>
                <a:cxn ang="0">
                  <a:pos x="16" y="4"/>
                </a:cxn>
                <a:cxn ang="0">
                  <a:pos x="0" y="22"/>
                </a:cxn>
                <a:cxn ang="0">
                  <a:pos x="22" y="38"/>
                </a:cxn>
                <a:cxn ang="0">
                  <a:pos x="46" y="26"/>
                </a:cxn>
                <a:cxn ang="0">
                  <a:pos x="30" y="0"/>
                </a:cxn>
                <a:cxn ang="0">
                  <a:pos x="16" y="4"/>
                </a:cxn>
              </a:cxnLst>
              <a:rect l="0" t="0" r="r" b="b"/>
              <a:pathLst>
                <a:path w="46" h="38">
                  <a:moveTo>
                    <a:pt x="16" y="4"/>
                  </a:moveTo>
                  <a:lnTo>
                    <a:pt x="0" y="22"/>
                  </a:lnTo>
                  <a:lnTo>
                    <a:pt x="22" y="38"/>
                  </a:lnTo>
                  <a:lnTo>
                    <a:pt x="46" y="26"/>
                  </a:lnTo>
                  <a:lnTo>
                    <a:pt x="30" y="0"/>
                  </a:lnTo>
                  <a:lnTo>
                    <a:pt x="16" y="4"/>
                  </a:ln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14" name="Freeform 18"/>
            <p:cNvSpPr>
              <a:spLocks/>
            </p:cNvSpPr>
            <p:nvPr/>
          </p:nvSpPr>
          <p:spPr bwMode="invGray">
            <a:xfrm>
              <a:off x="1010" y="2353"/>
              <a:ext cx="39" cy="32"/>
            </a:xfrm>
            <a:custGeom>
              <a:avLst/>
              <a:gdLst/>
              <a:ahLst/>
              <a:cxnLst>
                <a:cxn ang="0">
                  <a:pos x="12" y="0"/>
                </a:cxn>
                <a:cxn ang="0">
                  <a:pos x="26" y="44"/>
                </a:cxn>
                <a:cxn ang="0">
                  <a:pos x="42" y="42"/>
                </a:cxn>
                <a:cxn ang="0">
                  <a:pos x="38" y="16"/>
                </a:cxn>
                <a:cxn ang="0">
                  <a:pos x="26" y="2"/>
                </a:cxn>
                <a:cxn ang="0">
                  <a:pos x="12" y="0"/>
                </a:cxn>
              </a:cxnLst>
              <a:rect l="0" t="0" r="r" b="b"/>
              <a:pathLst>
                <a:path w="52" h="44">
                  <a:moveTo>
                    <a:pt x="12" y="0"/>
                  </a:moveTo>
                  <a:cubicBezTo>
                    <a:pt x="16" y="14"/>
                    <a:pt x="18" y="32"/>
                    <a:pt x="26" y="44"/>
                  </a:cubicBezTo>
                  <a:cubicBezTo>
                    <a:pt x="31" y="43"/>
                    <a:pt x="37" y="44"/>
                    <a:pt x="42" y="42"/>
                  </a:cubicBezTo>
                  <a:cubicBezTo>
                    <a:pt x="52" y="38"/>
                    <a:pt x="48" y="19"/>
                    <a:pt x="38" y="16"/>
                  </a:cubicBezTo>
                  <a:cubicBezTo>
                    <a:pt x="33" y="9"/>
                    <a:pt x="34" y="5"/>
                    <a:pt x="26" y="2"/>
                  </a:cubicBezTo>
                  <a:cubicBezTo>
                    <a:pt x="4" y="4"/>
                    <a:pt x="0" y="8"/>
                    <a:pt x="12"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15" name="Freeform 19"/>
            <p:cNvSpPr>
              <a:spLocks/>
            </p:cNvSpPr>
            <p:nvPr/>
          </p:nvSpPr>
          <p:spPr bwMode="invGray">
            <a:xfrm>
              <a:off x="1792" y="2409"/>
              <a:ext cx="98" cy="74"/>
            </a:xfrm>
            <a:custGeom>
              <a:avLst/>
              <a:gdLst/>
              <a:ahLst/>
              <a:cxnLst>
                <a:cxn ang="0">
                  <a:pos x="97" y="0"/>
                </a:cxn>
                <a:cxn ang="0">
                  <a:pos x="79" y="8"/>
                </a:cxn>
                <a:cxn ang="0">
                  <a:pos x="53" y="24"/>
                </a:cxn>
                <a:cxn ang="0">
                  <a:pos x="39" y="40"/>
                </a:cxn>
                <a:cxn ang="0">
                  <a:pos x="21" y="52"/>
                </a:cxn>
                <a:cxn ang="0">
                  <a:pos x="63" y="82"/>
                </a:cxn>
                <a:cxn ang="0">
                  <a:pos x="79" y="94"/>
                </a:cxn>
                <a:cxn ang="0">
                  <a:pos x="85" y="92"/>
                </a:cxn>
                <a:cxn ang="0">
                  <a:pos x="89" y="86"/>
                </a:cxn>
                <a:cxn ang="0">
                  <a:pos x="97" y="98"/>
                </a:cxn>
                <a:cxn ang="0">
                  <a:pos x="123" y="86"/>
                </a:cxn>
                <a:cxn ang="0">
                  <a:pos x="129" y="74"/>
                </a:cxn>
                <a:cxn ang="0">
                  <a:pos x="101" y="40"/>
                </a:cxn>
                <a:cxn ang="0">
                  <a:pos x="115" y="24"/>
                </a:cxn>
                <a:cxn ang="0">
                  <a:pos x="111" y="4"/>
                </a:cxn>
                <a:cxn ang="0">
                  <a:pos x="97" y="0"/>
                </a:cxn>
              </a:cxnLst>
              <a:rect l="0" t="0" r="r" b="b"/>
              <a:pathLst>
                <a:path w="131" h="98">
                  <a:moveTo>
                    <a:pt x="97" y="0"/>
                  </a:moveTo>
                  <a:cubicBezTo>
                    <a:pt x="83" y="5"/>
                    <a:pt x="89" y="2"/>
                    <a:pt x="79" y="8"/>
                  </a:cubicBezTo>
                  <a:cubicBezTo>
                    <a:pt x="76" y="18"/>
                    <a:pt x="62" y="18"/>
                    <a:pt x="53" y="24"/>
                  </a:cubicBezTo>
                  <a:cubicBezTo>
                    <a:pt x="49" y="29"/>
                    <a:pt x="44" y="36"/>
                    <a:pt x="39" y="40"/>
                  </a:cubicBezTo>
                  <a:cubicBezTo>
                    <a:pt x="34" y="45"/>
                    <a:pt x="21" y="52"/>
                    <a:pt x="21" y="52"/>
                  </a:cubicBezTo>
                  <a:cubicBezTo>
                    <a:pt x="0" y="84"/>
                    <a:pt x="41" y="75"/>
                    <a:pt x="63" y="82"/>
                  </a:cubicBezTo>
                  <a:cubicBezTo>
                    <a:pt x="68" y="89"/>
                    <a:pt x="71" y="91"/>
                    <a:pt x="79" y="94"/>
                  </a:cubicBezTo>
                  <a:cubicBezTo>
                    <a:pt x="81" y="93"/>
                    <a:pt x="83" y="93"/>
                    <a:pt x="85" y="92"/>
                  </a:cubicBezTo>
                  <a:cubicBezTo>
                    <a:pt x="87" y="90"/>
                    <a:pt x="87" y="85"/>
                    <a:pt x="89" y="86"/>
                  </a:cubicBezTo>
                  <a:cubicBezTo>
                    <a:pt x="93" y="88"/>
                    <a:pt x="97" y="98"/>
                    <a:pt x="97" y="98"/>
                  </a:cubicBezTo>
                  <a:cubicBezTo>
                    <a:pt x="112" y="95"/>
                    <a:pt x="111" y="90"/>
                    <a:pt x="123" y="86"/>
                  </a:cubicBezTo>
                  <a:cubicBezTo>
                    <a:pt x="124" y="82"/>
                    <a:pt x="128" y="78"/>
                    <a:pt x="129" y="74"/>
                  </a:cubicBezTo>
                  <a:cubicBezTo>
                    <a:pt x="131" y="61"/>
                    <a:pt x="108" y="47"/>
                    <a:pt x="101" y="40"/>
                  </a:cubicBezTo>
                  <a:cubicBezTo>
                    <a:pt x="103" y="33"/>
                    <a:pt x="115" y="24"/>
                    <a:pt x="115" y="24"/>
                  </a:cubicBezTo>
                  <a:cubicBezTo>
                    <a:pt x="121" y="15"/>
                    <a:pt x="124" y="8"/>
                    <a:pt x="111" y="4"/>
                  </a:cubicBezTo>
                  <a:cubicBezTo>
                    <a:pt x="101" y="7"/>
                    <a:pt x="97" y="13"/>
                    <a:pt x="97"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16" name="Freeform 20"/>
            <p:cNvSpPr>
              <a:spLocks/>
            </p:cNvSpPr>
            <p:nvPr/>
          </p:nvSpPr>
          <p:spPr bwMode="invGray">
            <a:xfrm>
              <a:off x="1318" y="2793"/>
              <a:ext cx="158" cy="84"/>
            </a:xfrm>
            <a:custGeom>
              <a:avLst/>
              <a:gdLst/>
              <a:ahLst/>
              <a:cxnLst>
                <a:cxn ang="0">
                  <a:pos x="47" y="12"/>
                </a:cxn>
                <a:cxn ang="0">
                  <a:pos x="17" y="12"/>
                </a:cxn>
                <a:cxn ang="0">
                  <a:pos x="5" y="16"/>
                </a:cxn>
                <a:cxn ang="0">
                  <a:pos x="25" y="52"/>
                </a:cxn>
                <a:cxn ang="0">
                  <a:pos x="51" y="44"/>
                </a:cxn>
                <a:cxn ang="0">
                  <a:pos x="93" y="54"/>
                </a:cxn>
                <a:cxn ang="0">
                  <a:pos x="111" y="60"/>
                </a:cxn>
                <a:cxn ang="0">
                  <a:pos x="133" y="88"/>
                </a:cxn>
                <a:cxn ang="0">
                  <a:pos x="141" y="112"/>
                </a:cxn>
                <a:cxn ang="0">
                  <a:pos x="157" y="100"/>
                </a:cxn>
                <a:cxn ang="0">
                  <a:pos x="169" y="96"/>
                </a:cxn>
                <a:cxn ang="0">
                  <a:pos x="187" y="102"/>
                </a:cxn>
                <a:cxn ang="0">
                  <a:pos x="195" y="80"/>
                </a:cxn>
                <a:cxn ang="0">
                  <a:pos x="153" y="54"/>
                </a:cxn>
                <a:cxn ang="0">
                  <a:pos x="105" y="20"/>
                </a:cxn>
                <a:cxn ang="0">
                  <a:pos x="53" y="26"/>
                </a:cxn>
                <a:cxn ang="0">
                  <a:pos x="47" y="12"/>
                </a:cxn>
              </a:cxnLst>
              <a:rect l="0" t="0" r="r" b="b"/>
              <a:pathLst>
                <a:path w="212" h="112">
                  <a:moveTo>
                    <a:pt x="47" y="12"/>
                  </a:moveTo>
                  <a:cubicBezTo>
                    <a:pt x="39" y="0"/>
                    <a:pt x="28" y="7"/>
                    <a:pt x="17" y="12"/>
                  </a:cubicBezTo>
                  <a:cubicBezTo>
                    <a:pt x="13" y="14"/>
                    <a:pt x="5" y="16"/>
                    <a:pt x="5" y="16"/>
                  </a:cubicBezTo>
                  <a:cubicBezTo>
                    <a:pt x="0" y="31"/>
                    <a:pt x="10" y="48"/>
                    <a:pt x="25" y="52"/>
                  </a:cubicBezTo>
                  <a:cubicBezTo>
                    <a:pt x="37" y="50"/>
                    <a:pt x="41" y="47"/>
                    <a:pt x="51" y="44"/>
                  </a:cubicBezTo>
                  <a:cubicBezTo>
                    <a:pt x="65" y="53"/>
                    <a:pt x="76" y="53"/>
                    <a:pt x="93" y="54"/>
                  </a:cubicBezTo>
                  <a:cubicBezTo>
                    <a:pt x="99" y="56"/>
                    <a:pt x="111" y="60"/>
                    <a:pt x="111" y="60"/>
                  </a:cubicBezTo>
                  <a:cubicBezTo>
                    <a:pt x="120" y="69"/>
                    <a:pt x="129" y="75"/>
                    <a:pt x="133" y="88"/>
                  </a:cubicBezTo>
                  <a:cubicBezTo>
                    <a:pt x="125" y="100"/>
                    <a:pt x="126" y="107"/>
                    <a:pt x="141" y="112"/>
                  </a:cubicBezTo>
                  <a:cubicBezTo>
                    <a:pt x="145" y="106"/>
                    <a:pt x="150" y="103"/>
                    <a:pt x="157" y="100"/>
                  </a:cubicBezTo>
                  <a:cubicBezTo>
                    <a:pt x="161" y="98"/>
                    <a:pt x="169" y="96"/>
                    <a:pt x="169" y="96"/>
                  </a:cubicBezTo>
                  <a:cubicBezTo>
                    <a:pt x="175" y="98"/>
                    <a:pt x="187" y="102"/>
                    <a:pt x="187" y="102"/>
                  </a:cubicBezTo>
                  <a:cubicBezTo>
                    <a:pt x="203" y="100"/>
                    <a:pt x="212" y="94"/>
                    <a:pt x="195" y="80"/>
                  </a:cubicBezTo>
                  <a:cubicBezTo>
                    <a:pt x="183" y="70"/>
                    <a:pt x="165" y="66"/>
                    <a:pt x="153" y="54"/>
                  </a:cubicBezTo>
                  <a:cubicBezTo>
                    <a:pt x="141" y="42"/>
                    <a:pt x="122" y="26"/>
                    <a:pt x="105" y="20"/>
                  </a:cubicBezTo>
                  <a:cubicBezTo>
                    <a:pt x="85" y="21"/>
                    <a:pt x="71" y="20"/>
                    <a:pt x="53" y="26"/>
                  </a:cubicBezTo>
                  <a:cubicBezTo>
                    <a:pt x="47" y="24"/>
                    <a:pt x="33" y="12"/>
                    <a:pt x="47" y="12"/>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17" name="Freeform 21"/>
            <p:cNvSpPr>
              <a:spLocks/>
            </p:cNvSpPr>
            <p:nvPr/>
          </p:nvSpPr>
          <p:spPr bwMode="invGray">
            <a:xfrm>
              <a:off x="1448" y="2857"/>
              <a:ext cx="99" cy="41"/>
            </a:xfrm>
            <a:custGeom>
              <a:avLst/>
              <a:gdLst/>
              <a:ahLst/>
              <a:cxnLst>
                <a:cxn ang="0">
                  <a:pos x="57" y="0"/>
                </a:cxn>
                <a:cxn ang="0">
                  <a:pos x="43" y="6"/>
                </a:cxn>
                <a:cxn ang="0">
                  <a:pos x="31" y="30"/>
                </a:cxn>
                <a:cxn ang="0">
                  <a:pos x="15" y="34"/>
                </a:cxn>
                <a:cxn ang="0">
                  <a:pos x="3" y="42"/>
                </a:cxn>
                <a:cxn ang="0">
                  <a:pos x="13" y="54"/>
                </a:cxn>
                <a:cxn ang="0">
                  <a:pos x="133" y="34"/>
                </a:cxn>
                <a:cxn ang="0">
                  <a:pos x="123" y="16"/>
                </a:cxn>
                <a:cxn ang="0">
                  <a:pos x="105" y="8"/>
                </a:cxn>
                <a:cxn ang="0">
                  <a:pos x="101" y="24"/>
                </a:cxn>
                <a:cxn ang="0">
                  <a:pos x="89" y="18"/>
                </a:cxn>
                <a:cxn ang="0">
                  <a:pos x="67" y="14"/>
                </a:cxn>
                <a:cxn ang="0">
                  <a:pos x="57" y="0"/>
                </a:cxn>
              </a:cxnLst>
              <a:rect l="0" t="0" r="r" b="b"/>
              <a:pathLst>
                <a:path w="133" h="54">
                  <a:moveTo>
                    <a:pt x="57" y="0"/>
                  </a:moveTo>
                  <a:cubicBezTo>
                    <a:pt x="53" y="3"/>
                    <a:pt x="46" y="2"/>
                    <a:pt x="43" y="6"/>
                  </a:cubicBezTo>
                  <a:cubicBezTo>
                    <a:pt x="36" y="14"/>
                    <a:pt x="43" y="26"/>
                    <a:pt x="31" y="30"/>
                  </a:cubicBezTo>
                  <a:cubicBezTo>
                    <a:pt x="26" y="32"/>
                    <a:pt x="20" y="31"/>
                    <a:pt x="15" y="34"/>
                  </a:cubicBezTo>
                  <a:cubicBezTo>
                    <a:pt x="11" y="36"/>
                    <a:pt x="3" y="42"/>
                    <a:pt x="3" y="42"/>
                  </a:cubicBezTo>
                  <a:cubicBezTo>
                    <a:pt x="0" y="51"/>
                    <a:pt x="5" y="51"/>
                    <a:pt x="13" y="54"/>
                  </a:cubicBezTo>
                  <a:cubicBezTo>
                    <a:pt x="51" y="51"/>
                    <a:pt x="97" y="46"/>
                    <a:pt x="133" y="34"/>
                  </a:cubicBezTo>
                  <a:cubicBezTo>
                    <a:pt x="129" y="28"/>
                    <a:pt x="128" y="21"/>
                    <a:pt x="123" y="16"/>
                  </a:cubicBezTo>
                  <a:cubicBezTo>
                    <a:pt x="118" y="11"/>
                    <a:pt x="105" y="8"/>
                    <a:pt x="105" y="8"/>
                  </a:cubicBezTo>
                  <a:cubicBezTo>
                    <a:pt x="84" y="13"/>
                    <a:pt x="106" y="19"/>
                    <a:pt x="101" y="24"/>
                  </a:cubicBezTo>
                  <a:cubicBezTo>
                    <a:pt x="99" y="26"/>
                    <a:pt x="89" y="18"/>
                    <a:pt x="89" y="18"/>
                  </a:cubicBezTo>
                  <a:cubicBezTo>
                    <a:pt x="83" y="15"/>
                    <a:pt x="73" y="15"/>
                    <a:pt x="67" y="14"/>
                  </a:cubicBezTo>
                  <a:cubicBezTo>
                    <a:pt x="58" y="8"/>
                    <a:pt x="62" y="12"/>
                    <a:pt x="57"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18" name="Freeform 22"/>
            <p:cNvSpPr>
              <a:spLocks/>
            </p:cNvSpPr>
            <p:nvPr/>
          </p:nvSpPr>
          <p:spPr bwMode="invGray">
            <a:xfrm>
              <a:off x="1553" y="2883"/>
              <a:ext cx="38" cy="18"/>
            </a:xfrm>
            <a:custGeom>
              <a:avLst/>
              <a:gdLst/>
              <a:ahLst/>
              <a:cxnLst>
                <a:cxn ang="0">
                  <a:pos x="13" y="0"/>
                </a:cxn>
                <a:cxn ang="0">
                  <a:pos x="7" y="18"/>
                </a:cxn>
                <a:cxn ang="0">
                  <a:pos x="27" y="24"/>
                </a:cxn>
                <a:cxn ang="0">
                  <a:pos x="33" y="4"/>
                </a:cxn>
                <a:cxn ang="0">
                  <a:pos x="13" y="0"/>
                </a:cxn>
              </a:cxnLst>
              <a:rect l="0" t="0" r="r" b="b"/>
              <a:pathLst>
                <a:path w="51" h="24">
                  <a:moveTo>
                    <a:pt x="13" y="0"/>
                  </a:moveTo>
                  <a:cubicBezTo>
                    <a:pt x="12" y="2"/>
                    <a:pt x="0" y="12"/>
                    <a:pt x="7" y="18"/>
                  </a:cubicBezTo>
                  <a:cubicBezTo>
                    <a:pt x="12" y="22"/>
                    <a:pt x="27" y="24"/>
                    <a:pt x="27" y="24"/>
                  </a:cubicBezTo>
                  <a:cubicBezTo>
                    <a:pt x="44" y="22"/>
                    <a:pt x="51" y="16"/>
                    <a:pt x="33" y="4"/>
                  </a:cubicBezTo>
                  <a:cubicBezTo>
                    <a:pt x="29" y="1"/>
                    <a:pt x="14" y="0"/>
                    <a:pt x="13"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19" name="Freeform 23"/>
            <p:cNvSpPr>
              <a:spLocks/>
            </p:cNvSpPr>
            <p:nvPr/>
          </p:nvSpPr>
          <p:spPr bwMode="invGray">
            <a:xfrm>
              <a:off x="1609" y="2886"/>
              <a:ext cx="12" cy="25"/>
            </a:xfrm>
            <a:custGeom>
              <a:avLst/>
              <a:gdLst/>
              <a:ahLst/>
              <a:cxnLst>
                <a:cxn ang="0">
                  <a:pos x="14" y="0"/>
                </a:cxn>
                <a:cxn ang="0">
                  <a:pos x="0" y="14"/>
                </a:cxn>
                <a:cxn ang="0">
                  <a:pos x="16" y="34"/>
                </a:cxn>
                <a:cxn ang="0">
                  <a:pos x="12" y="18"/>
                </a:cxn>
                <a:cxn ang="0">
                  <a:pos x="16" y="6"/>
                </a:cxn>
                <a:cxn ang="0">
                  <a:pos x="14" y="0"/>
                </a:cxn>
              </a:cxnLst>
              <a:rect l="0" t="0" r="r" b="b"/>
              <a:pathLst>
                <a:path w="16" h="34">
                  <a:moveTo>
                    <a:pt x="14" y="0"/>
                  </a:moveTo>
                  <a:cubicBezTo>
                    <a:pt x="5" y="3"/>
                    <a:pt x="2" y="4"/>
                    <a:pt x="0" y="14"/>
                  </a:cubicBezTo>
                  <a:cubicBezTo>
                    <a:pt x="3" y="26"/>
                    <a:pt x="4" y="30"/>
                    <a:pt x="16" y="34"/>
                  </a:cubicBezTo>
                  <a:cubicBezTo>
                    <a:pt x="15" y="29"/>
                    <a:pt x="11" y="23"/>
                    <a:pt x="12" y="18"/>
                  </a:cubicBezTo>
                  <a:cubicBezTo>
                    <a:pt x="12" y="14"/>
                    <a:pt x="16" y="6"/>
                    <a:pt x="16" y="6"/>
                  </a:cubicBezTo>
                  <a:cubicBezTo>
                    <a:pt x="9" y="1"/>
                    <a:pt x="8" y="3"/>
                    <a:pt x="14"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20" name="Freeform 24"/>
            <p:cNvSpPr>
              <a:spLocks/>
            </p:cNvSpPr>
            <p:nvPr/>
          </p:nvSpPr>
          <p:spPr bwMode="invGray">
            <a:xfrm>
              <a:off x="1426" y="2040"/>
              <a:ext cx="180" cy="88"/>
            </a:xfrm>
            <a:custGeom>
              <a:avLst/>
              <a:gdLst/>
              <a:ahLst/>
              <a:cxnLst>
                <a:cxn ang="0">
                  <a:pos x="64" y="1"/>
                </a:cxn>
                <a:cxn ang="0">
                  <a:pos x="24" y="31"/>
                </a:cxn>
                <a:cxn ang="0">
                  <a:pos x="6" y="37"/>
                </a:cxn>
                <a:cxn ang="0">
                  <a:pos x="0" y="39"/>
                </a:cxn>
                <a:cxn ang="0">
                  <a:pos x="26" y="59"/>
                </a:cxn>
                <a:cxn ang="0">
                  <a:pos x="38" y="63"/>
                </a:cxn>
                <a:cxn ang="0">
                  <a:pos x="68" y="47"/>
                </a:cxn>
                <a:cxn ang="0">
                  <a:pos x="80" y="43"/>
                </a:cxn>
                <a:cxn ang="0">
                  <a:pos x="82" y="55"/>
                </a:cxn>
                <a:cxn ang="0">
                  <a:pos x="64" y="61"/>
                </a:cxn>
                <a:cxn ang="0">
                  <a:pos x="72" y="73"/>
                </a:cxn>
                <a:cxn ang="0">
                  <a:pos x="40" y="87"/>
                </a:cxn>
                <a:cxn ang="0">
                  <a:pos x="70" y="109"/>
                </a:cxn>
                <a:cxn ang="0">
                  <a:pos x="82" y="113"/>
                </a:cxn>
                <a:cxn ang="0">
                  <a:pos x="118" y="103"/>
                </a:cxn>
                <a:cxn ang="0">
                  <a:pos x="150" y="105"/>
                </a:cxn>
                <a:cxn ang="0">
                  <a:pos x="168" y="117"/>
                </a:cxn>
                <a:cxn ang="0">
                  <a:pos x="204" y="109"/>
                </a:cxn>
                <a:cxn ang="0">
                  <a:pos x="224" y="103"/>
                </a:cxn>
                <a:cxn ang="0">
                  <a:pos x="222" y="77"/>
                </a:cxn>
                <a:cxn ang="0">
                  <a:pos x="234" y="69"/>
                </a:cxn>
                <a:cxn ang="0">
                  <a:pos x="238" y="47"/>
                </a:cxn>
                <a:cxn ang="0">
                  <a:pos x="210" y="57"/>
                </a:cxn>
                <a:cxn ang="0">
                  <a:pos x="200" y="43"/>
                </a:cxn>
                <a:cxn ang="0">
                  <a:pos x="172" y="45"/>
                </a:cxn>
                <a:cxn ang="0">
                  <a:pos x="134" y="9"/>
                </a:cxn>
                <a:cxn ang="0">
                  <a:pos x="94" y="11"/>
                </a:cxn>
                <a:cxn ang="0">
                  <a:pos x="82" y="1"/>
                </a:cxn>
                <a:cxn ang="0">
                  <a:pos x="64" y="1"/>
                </a:cxn>
              </a:cxnLst>
              <a:rect l="0" t="0" r="r" b="b"/>
              <a:pathLst>
                <a:path w="240" h="117">
                  <a:moveTo>
                    <a:pt x="64" y="1"/>
                  </a:moveTo>
                  <a:cubicBezTo>
                    <a:pt x="57" y="21"/>
                    <a:pt x="44" y="24"/>
                    <a:pt x="24" y="31"/>
                  </a:cubicBezTo>
                  <a:cubicBezTo>
                    <a:pt x="18" y="33"/>
                    <a:pt x="12" y="35"/>
                    <a:pt x="6" y="37"/>
                  </a:cubicBezTo>
                  <a:cubicBezTo>
                    <a:pt x="4" y="38"/>
                    <a:pt x="0" y="39"/>
                    <a:pt x="0" y="39"/>
                  </a:cubicBezTo>
                  <a:cubicBezTo>
                    <a:pt x="3" y="55"/>
                    <a:pt x="12" y="54"/>
                    <a:pt x="26" y="59"/>
                  </a:cubicBezTo>
                  <a:cubicBezTo>
                    <a:pt x="30" y="60"/>
                    <a:pt x="38" y="63"/>
                    <a:pt x="38" y="63"/>
                  </a:cubicBezTo>
                  <a:cubicBezTo>
                    <a:pt x="50" y="59"/>
                    <a:pt x="57" y="54"/>
                    <a:pt x="68" y="47"/>
                  </a:cubicBezTo>
                  <a:cubicBezTo>
                    <a:pt x="72" y="45"/>
                    <a:pt x="80" y="43"/>
                    <a:pt x="80" y="43"/>
                  </a:cubicBezTo>
                  <a:cubicBezTo>
                    <a:pt x="82" y="46"/>
                    <a:pt x="88" y="51"/>
                    <a:pt x="82" y="55"/>
                  </a:cubicBezTo>
                  <a:cubicBezTo>
                    <a:pt x="77" y="59"/>
                    <a:pt x="64" y="61"/>
                    <a:pt x="64" y="61"/>
                  </a:cubicBezTo>
                  <a:cubicBezTo>
                    <a:pt x="58" y="70"/>
                    <a:pt x="63" y="70"/>
                    <a:pt x="72" y="73"/>
                  </a:cubicBezTo>
                  <a:cubicBezTo>
                    <a:pt x="77" y="88"/>
                    <a:pt x="50" y="86"/>
                    <a:pt x="40" y="87"/>
                  </a:cubicBezTo>
                  <a:cubicBezTo>
                    <a:pt x="47" y="94"/>
                    <a:pt x="60" y="106"/>
                    <a:pt x="70" y="109"/>
                  </a:cubicBezTo>
                  <a:cubicBezTo>
                    <a:pt x="74" y="110"/>
                    <a:pt x="82" y="113"/>
                    <a:pt x="82" y="113"/>
                  </a:cubicBezTo>
                  <a:cubicBezTo>
                    <a:pt x="99" y="111"/>
                    <a:pt x="104" y="108"/>
                    <a:pt x="118" y="103"/>
                  </a:cubicBezTo>
                  <a:cubicBezTo>
                    <a:pt x="129" y="104"/>
                    <a:pt x="140" y="103"/>
                    <a:pt x="150" y="105"/>
                  </a:cubicBezTo>
                  <a:cubicBezTo>
                    <a:pt x="157" y="107"/>
                    <a:pt x="168" y="117"/>
                    <a:pt x="168" y="117"/>
                  </a:cubicBezTo>
                  <a:cubicBezTo>
                    <a:pt x="193" y="115"/>
                    <a:pt x="188" y="116"/>
                    <a:pt x="204" y="109"/>
                  </a:cubicBezTo>
                  <a:cubicBezTo>
                    <a:pt x="210" y="106"/>
                    <a:pt x="224" y="103"/>
                    <a:pt x="224" y="103"/>
                  </a:cubicBezTo>
                  <a:cubicBezTo>
                    <a:pt x="223" y="98"/>
                    <a:pt x="217" y="82"/>
                    <a:pt x="222" y="77"/>
                  </a:cubicBezTo>
                  <a:cubicBezTo>
                    <a:pt x="225" y="73"/>
                    <a:pt x="234" y="69"/>
                    <a:pt x="234" y="69"/>
                  </a:cubicBezTo>
                  <a:cubicBezTo>
                    <a:pt x="237" y="59"/>
                    <a:pt x="240" y="59"/>
                    <a:pt x="238" y="47"/>
                  </a:cubicBezTo>
                  <a:cubicBezTo>
                    <a:pt x="228" y="49"/>
                    <a:pt x="219" y="51"/>
                    <a:pt x="210" y="57"/>
                  </a:cubicBezTo>
                  <a:cubicBezTo>
                    <a:pt x="201" y="71"/>
                    <a:pt x="201" y="50"/>
                    <a:pt x="200" y="43"/>
                  </a:cubicBezTo>
                  <a:cubicBezTo>
                    <a:pt x="189" y="45"/>
                    <a:pt x="182" y="48"/>
                    <a:pt x="172" y="45"/>
                  </a:cubicBezTo>
                  <a:cubicBezTo>
                    <a:pt x="161" y="34"/>
                    <a:pt x="148" y="14"/>
                    <a:pt x="134" y="9"/>
                  </a:cubicBezTo>
                  <a:cubicBezTo>
                    <a:pt x="119" y="11"/>
                    <a:pt x="108" y="13"/>
                    <a:pt x="94" y="11"/>
                  </a:cubicBezTo>
                  <a:cubicBezTo>
                    <a:pt x="92" y="9"/>
                    <a:pt x="85" y="2"/>
                    <a:pt x="82" y="1"/>
                  </a:cubicBezTo>
                  <a:cubicBezTo>
                    <a:pt x="74" y="0"/>
                    <a:pt x="72" y="9"/>
                    <a:pt x="64" y="1"/>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21" name="Freeform 25"/>
            <p:cNvSpPr>
              <a:spLocks/>
            </p:cNvSpPr>
            <p:nvPr/>
          </p:nvSpPr>
          <p:spPr bwMode="invGray">
            <a:xfrm>
              <a:off x="1506" y="1999"/>
              <a:ext cx="146" cy="60"/>
            </a:xfrm>
            <a:custGeom>
              <a:avLst/>
              <a:gdLst/>
              <a:ahLst/>
              <a:cxnLst>
                <a:cxn ang="0">
                  <a:pos x="97" y="10"/>
                </a:cxn>
                <a:cxn ang="0">
                  <a:pos x="13" y="24"/>
                </a:cxn>
                <a:cxn ang="0">
                  <a:pos x="9" y="34"/>
                </a:cxn>
                <a:cxn ang="0">
                  <a:pos x="57" y="52"/>
                </a:cxn>
                <a:cxn ang="0">
                  <a:pos x="135" y="74"/>
                </a:cxn>
                <a:cxn ang="0">
                  <a:pos x="175" y="68"/>
                </a:cxn>
                <a:cxn ang="0">
                  <a:pos x="187" y="64"/>
                </a:cxn>
                <a:cxn ang="0">
                  <a:pos x="175" y="44"/>
                </a:cxn>
                <a:cxn ang="0">
                  <a:pos x="163" y="36"/>
                </a:cxn>
                <a:cxn ang="0">
                  <a:pos x="129" y="26"/>
                </a:cxn>
                <a:cxn ang="0">
                  <a:pos x="97" y="10"/>
                </a:cxn>
              </a:cxnLst>
              <a:rect l="0" t="0" r="r" b="b"/>
              <a:pathLst>
                <a:path w="194" h="80">
                  <a:moveTo>
                    <a:pt x="97" y="10"/>
                  </a:moveTo>
                  <a:cubicBezTo>
                    <a:pt x="70" y="19"/>
                    <a:pt x="42" y="22"/>
                    <a:pt x="13" y="24"/>
                  </a:cubicBezTo>
                  <a:cubicBezTo>
                    <a:pt x="9" y="25"/>
                    <a:pt x="0" y="26"/>
                    <a:pt x="9" y="34"/>
                  </a:cubicBezTo>
                  <a:cubicBezTo>
                    <a:pt x="21" y="44"/>
                    <a:pt x="43" y="43"/>
                    <a:pt x="57" y="52"/>
                  </a:cubicBezTo>
                  <a:cubicBezTo>
                    <a:pt x="75" y="80"/>
                    <a:pt x="104" y="73"/>
                    <a:pt x="135" y="74"/>
                  </a:cubicBezTo>
                  <a:cubicBezTo>
                    <a:pt x="153" y="73"/>
                    <a:pt x="159" y="73"/>
                    <a:pt x="175" y="68"/>
                  </a:cubicBezTo>
                  <a:cubicBezTo>
                    <a:pt x="179" y="67"/>
                    <a:pt x="187" y="64"/>
                    <a:pt x="187" y="64"/>
                  </a:cubicBezTo>
                  <a:cubicBezTo>
                    <a:pt x="194" y="53"/>
                    <a:pt x="184" y="49"/>
                    <a:pt x="175" y="44"/>
                  </a:cubicBezTo>
                  <a:cubicBezTo>
                    <a:pt x="171" y="42"/>
                    <a:pt x="163" y="36"/>
                    <a:pt x="163" y="36"/>
                  </a:cubicBezTo>
                  <a:cubicBezTo>
                    <a:pt x="140" y="41"/>
                    <a:pt x="147" y="38"/>
                    <a:pt x="129" y="26"/>
                  </a:cubicBezTo>
                  <a:cubicBezTo>
                    <a:pt x="123" y="17"/>
                    <a:pt x="107" y="0"/>
                    <a:pt x="97" y="1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22" name="Freeform 26"/>
            <p:cNvSpPr>
              <a:spLocks/>
            </p:cNvSpPr>
            <p:nvPr/>
          </p:nvSpPr>
          <p:spPr bwMode="invGray">
            <a:xfrm>
              <a:off x="1711" y="2069"/>
              <a:ext cx="233" cy="190"/>
            </a:xfrm>
            <a:custGeom>
              <a:avLst/>
              <a:gdLst/>
              <a:ahLst/>
              <a:cxnLst>
                <a:cxn ang="0">
                  <a:pos x="67" y="9"/>
                </a:cxn>
                <a:cxn ang="0">
                  <a:pos x="51" y="23"/>
                </a:cxn>
                <a:cxn ang="0">
                  <a:pos x="21" y="39"/>
                </a:cxn>
                <a:cxn ang="0">
                  <a:pos x="53" y="77"/>
                </a:cxn>
                <a:cxn ang="0">
                  <a:pos x="79" y="85"/>
                </a:cxn>
                <a:cxn ang="0">
                  <a:pos x="103" y="99"/>
                </a:cxn>
                <a:cxn ang="0">
                  <a:pos x="127" y="85"/>
                </a:cxn>
                <a:cxn ang="0">
                  <a:pos x="143" y="101"/>
                </a:cxn>
                <a:cxn ang="0">
                  <a:pos x="149" y="127"/>
                </a:cxn>
                <a:cxn ang="0">
                  <a:pos x="115" y="151"/>
                </a:cxn>
                <a:cxn ang="0">
                  <a:pos x="89" y="173"/>
                </a:cxn>
                <a:cxn ang="0">
                  <a:pos x="69" y="169"/>
                </a:cxn>
                <a:cxn ang="0">
                  <a:pos x="57" y="165"/>
                </a:cxn>
                <a:cxn ang="0">
                  <a:pos x="43" y="187"/>
                </a:cxn>
                <a:cxn ang="0">
                  <a:pos x="39" y="199"/>
                </a:cxn>
                <a:cxn ang="0">
                  <a:pos x="73" y="205"/>
                </a:cxn>
                <a:cxn ang="0">
                  <a:pos x="95" y="203"/>
                </a:cxn>
                <a:cxn ang="0">
                  <a:pos x="115" y="231"/>
                </a:cxn>
                <a:cxn ang="0">
                  <a:pos x="127" y="235"/>
                </a:cxn>
                <a:cxn ang="0">
                  <a:pos x="139" y="239"/>
                </a:cxn>
                <a:cxn ang="0">
                  <a:pos x="155" y="251"/>
                </a:cxn>
                <a:cxn ang="0">
                  <a:pos x="181" y="237"/>
                </a:cxn>
                <a:cxn ang="0">
                  <a:pos x="203" y="235"/>
                </a:cxn>
                <a:cxn ang="0">
                  <a:pos x="229" y="213"/>
                </a:cxn>
                <a:cxn ang="0">
                  <a:pos x="225" y="185"/>
                </a:cxn>
                <a:cxn ang="0">
                  <a:pos x="217" y="173"/>
                </a:cxn>
                <a:cxn ang="0">
                  <a:pos x="233" y="167"/>
                </a:cxn>
                <a:cxn ang="0">
                  <a:pos x="245" y="183"/>
                </a:cxn>
                <a:cxn ang="0">
                  <a:pos x="247" y="197"/>
                </a:cxn>
                <a:cxn ang="0">
                  <a:pos x="261" y="193"/>
                </a:cxn>
                <a:cxn ang="0">
                  <a:pos x="303" y="169"/>
                </a:cxn>
                <a:cxn ang="0">
                  <a:pos x="293" y="147"/>
                </a:cxn>
                <a:cxn ang="0">
                  <a:pos x="259" y="123"/>
                </a:cxn>
                <a:cxn ang="0">
                  <a:pos x="265" y="107"/>
                </a:cxn>
                <a:cxn ang="0">
                  <a:pos x="277" y="103"/>
                </a:cxn>
                <a:cxn ang="0">
                  <a:pos x="253" y="63"/>
                </a:cxn>
                <a:cxn ang="0">
                  <a:pos x="233" y="59"/>
                </a:cxn>
                <a:cxn ang="0">
                  <a:pos x="221" y="55"/>
                </a:cxn>
                <a:cxn ang="0">
                  <a:pos x="201" y="33"/>
                </a:cxn>
                <a:cxn ang="0">
                  <a:pos x="155" y="45"/>
                </a:cxn>
                <a:cxn ang="0">
                  <a:pos x="167" y="25"/>
                </a:cxn>
                <a:cxn ang="0">
                  <a:pos x="139" y="17"/>
                </a:cxn>
                <a:cxn ang="0">
                  <a:pos x="119" y="19"/>
                </a:cxn>
                <a:cxn ang="0">
                  <a:pos x="67" y="9"/>
                </a:cxn>
              </a:cxnLst>
              <a:rect l="0" t="0" r="r" b="b"/>
              <a:pathLst>
                <a:path w="310" h="254">
                  <a:moveTo>
                    <a:pt x="67" y="9"/>
                  </a:moveTo>
                  <a:cubicBezTo>
                    <a:pt x="63" y="15"/>
                    <a:pt x="51" y="23"/>
                    <a:pt x="51" y="23"/>
                  </a:cubicBezTo>
                  <a:cubicBezTo>
                    <a:pt x="43" y="34"/>
                    <a:pt x="33" y="35"/>
                    <a:pt x="21" y="39"/>
                  </a:cubicBezTo>
                  <a:cubicBezTo>
                    <a:pt x="0" y="71"/>
                    <a:pt x="30" y="74"/>
                    <a:pt x="53" y="77"/>
                  </a:cubicBezTo>
                  <a:cubicBezTo>
                    <a:pt x="61" y="89"/>
                    <a:pt x="63" y="87"/>
                    <a:pt x="79" y="85"/>
                  </a:cubicBezTo>
                  <a:cubicBezTo>
                    <a:pt x="88" y="88"/>
                    <a:pt x="93" y="96"/>
                    <a:pt x="103" y="99"/>
                  </a:cubicBezTo>
                  <a:cubicBezTo>
                    <a:pt x="117" y="96"/>
                    <a:pt x="116" y="89"/>
                    <a:pt x="127" y="85"/>
                  </a:cubicBezTo>
                  <a:cubicBezTo>
                    <a:pt x="134" y="90"/>
                    <a:pt x="138" y="94"/>
                    <a:pt x="143" y="101"/>
                  </a:cubicBezTo>
                  <a:cubicBezTo>
                    <a:pt x="140" y="116"/>
                    <a:pt x="134" y="117"/>
                    <a:pt x="149" y="127"/>
                  </a:cubicBezTo>
                  <a:cubicBezTo>
                    <a:pt x="161" y="144"/>
                    <a:pt x="126" y="147"/>
                    <a:pt x="115" y="151"/>
                  </a:cubicBezTo>
                  <a:cubicBezTo>
                    <a:pt x="109" y="160"/>
                    <a:pt x="100" y="169"/>
                    <a:pt x="89" y="173"/>
                  </a:cubicBezTo>
                  <a:cubicBezTo>
                    <a:pt x="81" y="172"/>
                    <a:pt x="76" y="171"/>
                    <a:pt x="69" y="169"/>
                  </a:cubicBezTo>
                  <a:cubicBezTo>
                    <a:pt x="65" y="168"/>
                    <a:pt x="57" y="165"/>
                    <a:pt x="57" y="165"/>
                  </a:cubicBezTo>
                  <a:cubicBezTo>
                    <a:pt x="46" y="169"/>
                    <a:pt x="46" y="177"/>
                    <a:pt x="43" y="187"/>
                  </a:cubicBezTo>
                  <a:cubicBezTo>
                    <a:pt x="42" y="191"/>
                    <a:pt x="39" y="199"/>
                    <a:pt x="39" y="199"/>
                  </a:cubicBezTo>
                  <a:cubicBezTo>
                    <a:pt x="50" y="203"/>
                    <a:pt x="61" y="204"/>
                    <a:pt x="73" y="205"/>
                  </a:cubicBezTo>
                  <a:cubicBezTo>
                    <a:pt x="82" y="203"/>
                    <a:pt x="86" y="201"/>
                    <a:pt x="95" y="203"/>
                  </a:cubicBezTo>
                  <a:cubicBezTo>
                    <a:pt x="107" y="211"/>
                    <a:pt x="111" y="218"/>
                    <a:pt x="115" y="231"/>
                  </a:cubicBezTo>
                  <a:cubicBezTo>
                    <a:pt x="116" y="235"/>
                    <a:pt x="123" y="234"/>
                    <a:pt x="127" y="235"/>
                  </a:cubicBezTo>
                  <a:cubicBezTo>
                    <a:pt x="131" y="236"/>
                    <a:pt x="139" y="239"/>
                    <a:pt x="139" y="239"/>
                  </a:cubicBezTo>
                  <a:cubicBezTo>
                    <a:pt x="144" y="246"/>
                    <a:pt x="147" y="248"/>
                    <a:pt x="155" y="251"/>
                  </a:cubicBezTo>
                  <a:cubicBezTo>
                    <a:pt x="169" y="250"/>
                    <a:pt x="187" y="254"/>
                    <a:pt x="181" y="237"/>
                  </a:cubicBezTo>
                  <a:cubicBezTo>
                    <a:pt x="184" y="220"/>
                    <a:pt x="192" y="228"/>
                    <a:pt x="203" y="235"/>
                  </a:cubicBezTo>
                  <a:cubicBezTo>
                    <a:pt x="224" y="233"/>
                    <a:pt x="224" y="232"/>
                    <a:pt x="229" y="213"/>
                  </a:cubicBezTo>
                  <a:cubicBezTo>
                    <a:pt x="229" y="211"/>
                    <a:pt x="229" y="192"/>
                    <a:pt x="225" y="185"/>
                  </a:cubicBezTo>
                  <a:cubicBezTo>
                    <a:pt x="223" y="181"/>
                    <a:pt x="217" y="173"/>
                    <a:pt x="217" y="173"/>
                  </a:cubicBezTo>
                  <a:cubicBezTo>
                    <a:pt x="220" y="163"/>
                    <a:pt x="224" y="165"/>
                    <a:pt x="233" y="167"/>
                  </a:cubicBezTo>
                  <a:cubicBezTo>
                    <a:pt x="240" y="172"/>
                    <a:pt x="242" y="175"/>
                    <a:pt x="245" y="183"/>
                  </a:cubicBezTo>
                  <a:cubicBezTo>
                    <a:pt x="246" y="188"/>
                    <a:pt x="244" y="193"/>
                    <a:pt x="247" y="197"/>
                  </a:cubicBezTo>
                  <a:cubicBezTo>
                    <a:pt x="250" y="201"/>
                    <a:pt x="256" y="194"/>
                    <a:pt x="261" y="193"/>
                  </a:cubicBezTo>
                  <a:cubicBezTo>
                    <a:pt x="276" y="188"/>
                    <a:pt x="290" y="178"/>
                    <a:pt x="303" y="169"/>
                  </a:cubicBezTo>
                  <a:cubicBezTo>
                    <a:pt x="310" y="158"/>
                    <a:pt x="302" y="153"/>
                    <a:pt x="293" y="147"/>
                  </a:cubicBezTo>
                  <a:cubicBezTo>
                    <a:pt x="281" y="129"/>
                    <a:pt x="283" y="126"/>
                    <a:pt x="259" y="123"/>
                  </a:cubicBezTo>
                  <a:cubicBezTo>
                    <a:pt x="256" y="115"/>
                    <a:pt x="257" y="111"/>
                    <a:pt x="265" y="107"/>
                  </a:cubicBezTo>
                  <a:cubicBezTo>
                    <a:pt x="269" y="105"/>
                    <a:pt x="277" y="103"/>
                    <a:pt x="277" y="103"/>
                  </a:cubicBezTo>
                  <a:cubicBezTo>
                    <a:pt x="287" y="88"/>
                    <a:pt x="269" y="66"/>
                    <a:pt x="253" y="63"/>
                  </a:cubicBezTo>
                  <a:cubicBezTo>
                    <a:pt x="239" y="60"/>
                    <a:pt x="244" y="62"/>
                    <a:pt x="233" y="59"/>
                  </a:cubicBezTo>
                  <a:cubicBezTo>
                    <a:pt x="229" y="58"/>
                    <a:pt x="221" y="55"/>
                    <a:pt x="221" y="55"/>
                  </a:cubicBezTo>
                  <a:cubicBezTo>
                    <a:pt x="200" y="60"/>
                    <a:pt x="217" y="38"/>
                    <a:pt x="201" y="33"/>
                  </a:cubicBezTo>
                  <a:cubicBezTo>
                    <a:pt x="185" y="35"/>
                    <a:pt x="169" y="36"/>
                    <a:pt x="155" y="45"/>
                  </a:cubicBezTo>
                  <a:cubicBezTo>
                    <a:pt x="145" y="30"/>
                    <a:pt x="152" y="30"/>
                    <a:pt x="167" y="25"/>
                  </a:cubicBezTo>
                  <a:cubicBezTo>
                    <a:pt x="163" y="10"/>
                    <a:pt x="155" y="15"/>
                    <a:pt x="139" y="17"/>
                  </a:cubicBezTo>
                  <a:cubicBezTo>
                    <a:pt x="131" y="20"/>
                    <a:pt x="127" y="22"/>
                    <a:pt x="119" y="19"/>
                  </a:cubicBezTo>
                  <a:cubicBezTo>
                    <a:pt x="106" y="0"/>
                    <a:pt x="74" y="29"/>
                    <a:pt x="67" y="9"/>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23" name="Freeform 27"/>
            <p:cNvSpPr>
              <a:spLocks/>
            </p:cNvSpPr>
            <p:nvPr/>
          </p:nvSpPr>
          <p:spPr bwMode="invGray">
            <a:xfrm>
              <a:off x="1709" y="1987"/>
              <a:ext cx="44" cy="37"/>
            </a:xfrm>
            <a:custGeom>
              <a:avLst/>
              <a:gdLst/>
              <a:ahLst/>
              <a:cxnLst>
                <a:cxn ang="0">
                  <a:pos x="26" y="0"/>
                </a:cxn>
                <a:cxn ang="0">
                  <a:pos x="0" y="10"/>
                </a:cxn>
                <a:cxn ang="0">
                  <a:pos x="30" y="40"/>
                </a:cxn>
                <a:cxn ang="0">
                  <a:pos x="48" y="50"/>
                </a:cxn>
                <a:cxn ang="0">
                  <a:pos x="58" y="28"/>
                </a:cxn>
                <a:cxn ang="0">
                  <a:pos x="44" y="8"/>
                </a:cxn>
                <a:cxn ang="0">
                  <a:pos x="26" y="0"/>
                </a:cxn>
              </a:cxnLst>
              <a:rect l="0" t="0" r="r" b="b"/>
              <a:pathLst>
                <a:path w="59" h="50">
                  <a:moveTo>
                    <a:pt x="26" y="0"/>
                  </a:moveTo>
                  <a:cubicBezTo>
                    <a:pt x="13" y="2"/>
                    <a:pt x="7" y="0"/>
                    <a:pt x="0" y="10"/>
                  </a:cubicBezTo>
                  <a:cubicBezTo>
                    <a:pt x="4" y="22"/>
                    <a:pt x="18" y="36"/>
                    <a:pt x="30" y="40"/>
                  </a:cubicBezTo>
                  <a:cubicBezTo>
                    <a:pt x="37" y="42"/>
                    <a:pt x="48" y="50"/>
                    <a:pt x="48" y="50"/>
                  </a:cubicBezTo>
                  <a:cubicBezTo>
                    <a:pt x="57" y="44"/>
                    <a:pt x="55" y="37"/>
                    <a:pt x="58" y="28"/>
                  </a:cubicBezTo>
                  <a:cubicBezTo>
                    <a:pt x="55" y="11"/>
                    <a:pt x="59" y="18"/>
                    <a:pt x="44" y="8"/>
                  </a:cubicBezTo>
                  <a:cubicBezTo>
                    <a:pt x="42" y="6"/>
                    <a:pt x="26" y="5"/>
                    <a:pt x="26"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24" name="Freeform 28"/>
            <p:cNvSpPr>
              <a:spLocks/>
            </p:cNvSpPr>
            <p:nvPr/>
          </p:nvSpPr>
          <p:spPr bwMode="invGray">
            <a:xfrm>
              <a:off x="1625" y="2057"/>
              <a:ext cx="65" cy="42"/>
            </a:xfrm>
            <a:custGeom>
              <a:avLst/>
              <a:gdLst/>
              <a:ahLst/>
              <a:cxnLst>
                <a:cxn ang="0">
                  <a:pos x="44" y="7"/>
                </a:cxn>
                <a:cxn ang="0">
                  <a:pos x="24" y="25"/>
                </a:cxn>
                <a:cxn ang="0">
                  <a:pos x="4" y="27"/>
                </a:cxn>
                <a:cxn ang="0">
                  <a:pos x="16" y="57"/>
                </a:cxn>
                <a:cxn ang="0">
                  <a:pos x="74" y="35"/>
                </a:cxn>
                <a:cxn ang="0">
                  <a:pos x="86" y="17"/>
                </a:cxn>
                <a:cxn ang="0">
                  <a:pos x="56" y="7"/>
                </a:cxn>
                <a:cxn ang="0">
                  <a:pos x="44" y="7"/>
                </a:cxn>
              </a:cxnLst>
              <a:rect l="0" t="0" r="r" b="b"/>
              <a:pathLst>
                <a:path w="86" h="57">
                  <a:moveTo>
                    <a:pt x="44" y="7"/>
                  </a:moveTo>
                  <a:cubicBezTo>
                    <a:pt x="39" y="14"/>
                    <a:pt x="31" y="20"/>
                    <a:pt x="24" y="25"/>
                  </a:cubicBezTo>
                  <a:cubicBezTo>
                    <a:pt x="16" y="19"/>
                    <a:pt x="12" y="22"/>
                    <a:pt x="4" y="27"/>
                  </a:cubicBezTo>
                  <a:cubicBezTo>
                    <a:pt x="0" y="38"/>
                    <a:pt x="4" y="53"/>
                    <a:pt x="16" y="57"/>
                  </a:cubicBezTo>
                  <a:cubicBezTo>
                    <a:pt x="33" y="51"/>
                    <a:pt x="60" y="45"/>
                    <a:pt x="74" y="35"/>
                  </a:cubicBezTo>
                  <a:cubicBezTo>
                    <a:pt x="78" y="29"/>
                    <a:pt x="86" y="17"/>
                    <a:pt x="86" y="17"/>
                  </a:cubicBezTo>
                  <a:cubicBezTo>
                    <a:pt x="80" y="0"/>
                    <a:pt x="74" y="5"/>
                    <a:pt x="56" y="7"/>
                  </a:cubicBezTo>
                  <a:cubicBezTo>
                    <a:pt x="43" y="11"/>
                    <a:pt x="44" y="15"/>
                    <a:pt x="44" y="7"/>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25" name="Freeform 29"/>
            <p:cNvSpPr>
              <a:spLocks/>
            </p:cNvSpPr>
            <p:nvPr/>
          </p:nvSpPr>
          <p:spPr bwMode="invGray">
            <a:xfrm>
              <a:off x="1693" y="2065"/>
              <a:ext cx="54" cy="25"/>
            </a:xfrm>
            <a:custGeom>
              <a:avLst/>
              <a:gdLst/>
              <a:ahLst/>
              <a:cxnLst>
                <a:cxn ang="0">
                  <a:pos x="40" y="0"/>
                </a:cxn>
                <a:cxn ang="0">
                  <a:pos x="10" y="16"/>
                </a:cxn>
                <a:cxn ang="0">
                  <a:pos x="24" y="34"/>
                </a:cxn>
                <a:cxn ang="0">
                  <a:pos x="52" y="28"/>
                </a:cxn>
                <a:cxn ang="0">
                  <a:pos x="64" y="20"/>
                </a:cxn>
                <a:cxn ang="0">
                  <a:pos x="40" y="0"/>
                </a:cxn>
              </a:cxnLst>
              <a:rect l="0" t="0" r="r" b="b"/>
              <a:pathLst>
                <a:path w="73" h="34">
                  <a:moveTo>
                    <a:pt x="40" y="0"/>
                  </a:moveTo>
                  <a:cubicBezTo>
                    <a:pt x="30" y="6"/>
                    <a:pt x="20" y="10"/>
                    <a:pt x="10" y="16"/>
                  </a:cubicBezTo>
                  <a:cubicBezTo>
                    <a:pt x="0" y="31"/>
                    <a:pt x="13" y="30"/>
                    <a:pt x="24" y="34"/>
                  </a:cubicBezTo>
                  <a:cubicBezTo>
                    <a:pt x="44" y="31"/>
                    <a:pt x="35" y="34"/>
                    <a:pt x="52" y="28"/>
                  </a:cubicBezTo>
                  <a:cubicBezTo>
                    <a:pt x="57" y="26"/>
                    <a:pt x="64" y="20"/>
                    <a:pt x="64" y="20"/>
                  </a:cubicBezTo>
                  <a:cubicBezTo>
                    <a:pt x="73" y="7"/>
                    <a:pt x="48" y="8"/>
                    <a:pt x="40"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26" name="Freeform 30"/>
            <p:cNvSpPr>
              <a:spLocks/>
            </p:cNvSpPr>
            <p:nvPr/>
          </p:nvSpPr>
          <p:spPr bwMode="invGray">
            <a:xfrm>
              <a:off x="1664" y="2029"/>
              <a:ext cx="64" cy="34"/>
            </a:xfrm>
            <a:custGeom>
              <a:avLst/>
              <a:gdLst/>
              <a:ahLst/>
              <a:cxnLst>
                <a:cxn ang="0">
                  <a:pos x="58" y="10"/>
                </a:cxn>
                <a:cxn ang="0">
                  <a:pos x="28" y="4"/>
                </a:cxn>
                <a:cxn ang="0">
                  <a:pos x="0" y="18"/>
                </a:cxn>
                <a:cxn ang="0">
                  <a:pos x="40" y="32"/>
                </a:cxn>
                <a:cxn ang="0">
                  <a:pos x="64" y="40"/>
                </a:cxn>
                <a:cxn ang="0">
                  <a:pos x="84" y="18"/>
                </a:cxn>
                <a:cxn ang="0">
                  <a:pos x="82" y="6"/>
                </a:cxn>
                <a:cxn ang="0">
                  <a:pos x="64" y="0"/>
                </a:cxn>
                <a:cxn ang="0">
                  <a:pos x="58" y="10"/>
                </a:cxn>
              </a:cxnLst>
              <a:rect l="0" t="0" r="r" b="b"/>
              <a:pathLst>
                <a:path w="85" h="45">
                  <a:moveTo>
                    <a:pt x="58" y="10"/>
                  </a:moveTo>
                  <a:cubicBezTo>
                    <a:pt x="39" y="16"/>
                    <a:pt x="45" y="10"/>
                    <a:pt x="28" y="4"/>
                  </a:cubicBezTo>
                  <a:cubicBezTo>
                    <a:pt x="7" y="6"/>
                    <a:pt x="5" y="2"/>
                    <a:pt x="0" y="18"/>
                  </a:cubicBezTo>
                  <a:cubicBezTo>
                    <a:pt x="5" y="34"/>
                    <a:pt x="26" y="31"/>
                    <a:pt x="40" y="32"/>
                  </a:cubicBezTo>
                  <a:cubicBezTo>
                    <a:pt x="50" y="42"/>
                    <a:pt x="49" y="45"/>
                    <a:pt x="64" y="40"/>
                  </a:cubicBezTo>
                  <a:cubicBezTo>
                    <a:pt x="69" y="32"/>
                    <a:pt x="77" y="25"/>
                    <a:pt x="84" y="18"/>
                  </a:cubicBezTo>
                  <a:cubicBezTo>
                    <a:pt x="83" y="14"/>
                    <a:pt x="85" y="9"/>
                    <a:pt x="82" y="6"/>
                  </a:cubicBezTo>
                  <a:cubicBezTo>
                    <a:pt x="78" y="1"/>
                    <a:pt x="64" y="0"/>
                    <a:pt x="64" y="0"/>
                  </a:cubicBezTo>
                  <a:cubicBezTo>
                    <a:pt x="56" y="3"/>
                    <a:pt x="47" y="21"/>
                    <a:pt x="58" y="1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27" name="Freeform 31"/>
            <p:cNvSpPr>
              <a:spLocks/>
            </p:cNvSpPr>
            <p:nvPr/>
          </p:nvSpPr>
          <p:spPr bwMode="invGray">
            <a:xfrm>
              <a:off x="1637" y="1997"/>
              <a:ext cx="44" cy="24"/>
            </a:xfrm>
            <a:custGeom>
              <a:avLst/>
              <a:gdLst/>
              <a:ahLst/>
              <a:cxnLst>
                <a:cxn ang="0">
                  <a:pos x="16" y="4"/>
                </a:cxn>
                <a:cxn ang="0">
                  <a:pos x="0" y="18"/>
                </a:cxn>
                <a:cxn ang="0">
                  <a:pos x="20" y="28"/>
                </a:cxn>
                <a:cxn ang="0">
                  <a:pos x="28" y="20"/>
                </a:cxn>
                <a:cxn ang="0">
                  <a:pos x="52" y="12"/>
                </a:cxn>
                <a:cxn ang="0">
                  <a:pos x="44" y="0"/>
                </a:cxn>
                <a:cxn ang="0">
                  <a:pos x="16" y="4"/>
                </a:cxn>
              </a:cxnLst>
              <a:rect l="0" t="0" r="r" b="b"/>
              <a:pathLst>
                <a:path w="58" h="31">
                  <a:moveTo>
                    <a:pt x="16" y="4"/>
                  </a:moveTo>
                  <a:cubicBezTo>
                    <a:pt x="2" y="13"/>
                    <a:pt x="7" y="8"/>
                    <a:pt x="0" y="18"/>
                  </a:cubicBezTo>
                  <a:cubicBezTo>
                    <a:pt x="5" y="26"/>
                    <a:pt x="11" y="25"/>
                    <a:pt x="20" y="28"/>
                  </a:cubicBezTo>
                  <a:cubicBezTo>
                    <a:pt x="36" y="23"/>
                    <a:pt x="17" y="31"/>
                    <a:pt x="28" y="20"/>
                  </a:cubicBezTo>
                  <a:cubicBezTo>
                    <a:pt x="33" y="15"/>
                    <a:pt x="46" y="13"/>
                    <a:pt x="52" y="12"/>
                  </a:cubicBezTo>
                  <a:cubicBezTo>
                    <a:pt x="58" y="3"/>
                    <a:pt x="53" y="3"/>
                    <a:pt x="44" y="0"/>
                  </a:cubicBezTo>
                  <a:cubicBezTo>
                    <a:pt x="38" y="1"/>
                    <a:pt x="20" y="8"/>
                    <a:pt x="16" y="4"/>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28" name="Freeform 32"/>
            <p:cNvSpPr>
              <a:spLocks/>
            </p:cNvSpPr>
            <p:nvPr/>
          </p:nvSpPr>
          <p:spPr bwMode="invGray">
            <a:xfrm>
              <a:off x="1751" y="2000"/>
              <a:ext cx="114" cy="77"/>
            </a:xfrm>
            <a:custGeom>
              <a:avLst/>
              <a:gdLst/>
              <a:ahLst/>
              <a:cxnLst>
                <a:cxn ang="0">
                  <a:pos x="38" y="0"/>
                </a:cxn>
                <a:cxn ang="0">
                  <a:pos x="14" y="6"/>
                </a:cxn>
                <a:cxn ang="0">
                  <a:pos x="4" y="38"/>
                </a:cxn>
                <a:cxn ang="0">
                  <a:pos x="12" y="56"/>
                </a:cxn>
                <a:cxn ang="0">
                  <a:pos x="0" y="72"/>
                </a:cxn>
                <a:cxn ang="0">
                  <a:pos x="56" y="86"/>
                </a:cxn>
                <a:cxn ang="0">
                  <a:pos x="82" y="92"/>
                </a:cxn>
                <a:cxn ang="0">
                  <a:pos x="152" y="86"/>
                </a:cxn>
                <a:cxn ang="0">
                  <a:pos x="76" y="70"/>
                </a:cxn>
                <a:cxn ang="0">
                  <a:pos x="54" y="62"/>
                </a:cxn>
                <a:cxn ang="0">
                  <a:pos x="44" y="52"/>
                </a:cxn>
                <a:cxn ang="0">
                  <a:pos x="50" y="34"/>
                </a:cxn>
                <a:cxn ang="0">
                  <a:pos x="38" y="0"/>
                </a:cxn>
              </a:cxnLst>
              <a:rect l="0" t="0" r="r" b="b"/>
              <a:pathLst>
                <a:path w="152" h="102">
                  <a:moveTo>
                    <a:pt x="38" y="0"/>
                  </a:moveTo>
                  <a:cubicBezTo>
                    <a:pt x="22" y="5"/>
                    <a:pt x="30" y="3"/>
                    <a:pt x="14" y="6"/>
                  </a:cubicBezTo>
                  <a:cubicBezTo>
                    <a:pt x="18" y="22"/>
                    <a:pt x="22" y="32"/>
                    <a:pt x="4" y="38"/>
                  </a:cubicBezTo>
                  <a:cubicBezTo>
                    <a:pt x="1" y="47"/>
                    <a:pt x="7" y="49"/>
                    <a:pt x="12" y="56"/>
                  </a:cubicBezTo>
                  <a:cubicBezTo>
                    <a:pt x="10" y="65"/>
                    <a:pt x="9" y="69"/>
                    <a:pt x="0" y="72"/>
                  </a:cubicBezTo>
                  <a:cubicBezTo>
                    <a:pt x="5" y="88"/>
                    <a:pt x="45" y="85"/>
                    <a:pt x="56" y="86"/>
                  </a:cubicBezTo>
                  <a:cubicBezTo>
                    <a:pt x="72" y="97"/>
                    <a:pt x="63" y="95"/>
                    <a:pt x="82" y="92"/>
                  </a:cubicBezTo>
                  <a:cubicBezTo>
                    <a:pt x="86" y="92"/>
                    <a:pt x="147" y="102"/>
                    <a:pt x="152" y="86"/>
                  </a:cubicBezTo>
                  <a:cubicBezTo>
                    <a:pt x="123" y="66"/>
                    <a:pt x="128" y="72"/>
                    <a:pt x="76" y="70"/>
                  </a:cubicBezTo>
                  <a:cubicBezTo>
                    <a:pt x="62" y="56"/>
                    <a:pt x="81" y="73"/>
                    <a:pt x="54" y="62"/>
                  </a:cubicBezTo>
                  <a:cubicBezTo>
                    <a:pt x="50" y="60"/>
                    <a:pt x="48" y="55"/>
                    <a:pt x="44" y="52"/>
                  </a:cubicBezTo>
                  <a:cubicBezTo>
                    <a:pt x="41" y="43"/>
                    <a:pt x="42" y="39"/>
                    <a:pt x="50" y="34"/>
                  </a:cubicBezTo>
                  <a:cubicBezTo>
                    <a:pt x="52" y="27"/>
                    <a:pt x="42" y="9"/>
                    <a:pt x="38"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29" name="Freeform 33"/>
            <p:cNvSpPr>
              <a:spLocks/>
            </p:cNvSpPr>
            <p:nvPr/>
          </p:nvSpPr>
          <p:spPr bwMode="invGray">
            <a:xfrm>
              <a:off x="664" y="2245"/>
              <a:ext cx="25" cy="15"/>
            </a:xfrm>
            <a:custGeom>
              <a:avLst/>
              <a:gdLst/>
              <a:ahLst/>
              <a:cxnLst>
                <a:cxn ang="0">
                  <a:pos x="34" y="0"/>
                </a:cxn>
                <a:cxn ang="0">
                  <a:pos x="24" y="20"/>
                </a:cxn>
                <a:cxn ang="0">
                  <a:pos x="4" y="18"/>
                </a:cxn>
                <a:cxn ang="0">
                  <a:pos x="4" y="6"/>
                </a:cxn>
                <a:cxn ang="0">
                  <a:pos x="34" y="0"/>
                </a:cxn>
              </a:cxnLst>
              <a:rect l="0" t="0" r="r" b="b"/>
              <a:pathLst>
                <a:path w="34" h="20">
                  <a:moveTo>
                    <a:pt x="34" y="0"/>
                  </a:moveTo>
                  <a:cubicBezTo>
                    <a:pt x="32" y="10"/>
                    <a:pt x="34" y="17"/>
                    <a:pt x="24" y="20"/>
                  </a:cubicBezTo>
                  <a:cubicBezTo>
                    <a:pt x="17" y="19"/>
                    <a:pt x="10" y="20"/>
                    <a:pt x="4" y="18"/>
                  </a:cubicBezTo>
                  <a:cubicBezTo>
                    <a:pt x="0" y="17"/>
                    <a:pt x="2" y="7"/>
                    <a:pt x="4" y="6"/>
                  </a:cubicBezTo>
                  <a:cubicBezTo>
                    <a:pt x="12" y="0"/>
                    <a:pt x="24" y="0"/>
                    <a:pt x="34"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30" name="Freeform 34"/>
            <p:cNvSpPr>
              <a:spLocks/>
            </p:cNvSpPr>
            <p:nvPr/>
          </p:nvSpPr>
          <p:spPr bwMode="invGray">
            <a:xfrm>
              <a:off x="1421" y="2756"/>
              <a:ext cx="16" cy="12"/>
            </a:xfrm>
            <a:custGeom>
              <a:avLst/>
              <a:gdLst/>
              <a:ahLst/>
              <a:cxnLst>
                <a:cxn ang="0">
                  <a:pos x="3" y="0"/>
                </a:cxn>
                <a:cxn ang="0">
                  <a:pos x="13" y="16"/>
                </a:cxn>
                <a:cxn ang="0">
                  <a:pos x="3" y="0"/>
                </a:cxn>
              </a:cxnLst>
              <a:rect l="0" t="0" r="r" b="b"/>
              <a:pathLst>
                <a:path w="21" h="16">
                  <a:moveTo>
                    <a:pt x="3" y="0"/>
                  </a:moveTo>
                  <a:cubicBezTo>
                    <a:pt x="0" y="9"/>
                    <a:pt x="6" y="11"/>
                    <a:pt x="13" y="16"/>
                  </a:cubicBezTo>
                  <a:cubicBezTo>
                    <a:pt x="21" y="4"/>
                    <a:pt x="16" y="2"/>
                    <a:pt x="3"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31" name="Freeform 35"/>
            <p:cNvSpPr>
              <a:spLocks/>
            </p:cNvSpPr>
            <p:nvPr/>
          </p:nvSpPr>
          <p:spPr bwMode="invGray">
            <a:xfrm>
              <a:off x="1424" y="2781"/>
              <a:ext cx="16" cy="12"/>
            </a:xfrm>
            <a:custGeom>
              <a:avLst/>
              <a:gdLst/>
              <a:ahLst/>
              <a:cxnLst>
                <a:cxn ang="0">
                  <a:pos x="3" y="0"/>
                </a:cxn>
                <a:cxn ang="0">
                  <a:pos x="13" y="16"/>
                </a:cxn>
                <a:cxn ang="0">
                  <a:pos x="3" y="0"/>
                </a:cxn>
              </a:cxnLst>
              <a:rect l="0" t="0" r="r" b="b"/>
              <a:pathLst>
                <a:path w="21" h="16">
                  <a:moveTo>
                    <a:pt x="3" y="0"/>
                  </a:moveTo>
                  <a:cubicBezTo>
                    <a:pt x="0" y="9"/>
                    <a:pt x="6" y="11"/>
                    <a:pt x="13" y="16"/>
                  </a:cubicBezTo>
                  <a:cubicBezTo>
                    <a:pt x="21" y="4"/>
                    <a:pt x="16" y="2"/>
                    <a:pt x="3"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32" name="Freeform 36"/>
            <p:cNvSpPr>
              <a:spLocks/>
            </p:cNvSpPr>
            <p:nvPr/>
          </p:nvSpPr>
          <p:spPr bwMode="invGray">
            <a:xfrm>
              <a:off x="1628" y="2913"/>
              <a:ext cx="15" cy="12"/>
            </a:xfrm>
            <a:custGeom>
              <a:avLst/>
              <a:gdLst/>
              <a:ahLst/>
              <a:cxnLst>
                <a:cxn ang="0">
                  <a:pos x="3" y="0"/>
                </a:cxn>
                <a:cxn ang="0">
                  <a:pos x="13" y="16"/>
                </a:cxn>
                <a:cxn ang="0">
                  <a:pos x="3" y="0"/>
                </a:cxn>
              </a:cxnLst>
              <a:rect l="0" t="0" r="r" b="b"/>
              <a:pathLst>
                <a:path w="21" h="16">
                  <a:moveTo>
                    <a:pt x="3" y="0"/>
                  </a:moveTo>
                  <a:cubicBezTo>
                    <a:pt x="0" y="9"/>
                    <a:pt x="6" y="11"/>
                    <a:pt x="13" y="16"/>
                  </a:cubicBezTo>
                  <a:cubicBezTo>
                    <a:pt x="21" y="4"/>
                    <a:pt x="16" y="2"/>
                    <a:pt x="3"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33" name="Freeform 37"/>
            <p:cNvSpPr>
              <a:spLocks/>
            </p:cNvSpPr>
            <p:nvPr/>
          </p:nvSpPr>
          <p:spPr bwMode="invGray">
            <a:xfrm>
              <a:off x="1752" y="2429"/>
              <a:ext cx="38" cy="18"/>
            </a:xfrm>
            <a:custGeom>
              <a:avLst/>
              <a:gdLst/>
              <a:ahLst/>
              <a:cxnLst>
                <a:cxn ang="0">
                  <a:pos x="13" y="0"/>
                </a:cxn>
                <a:cxn ang="0">
                  <a:pos x="7" y="18"/>
                </a:cxn>
                <a:cxn ang="0">
                  <a:pos x="27" y="24"/>
                </a:cxn>
                <a:cxn ang="0">
                  <a:pos x="33" y="4"/>
                </a:cxn>
                <a:cxn ang="0">
                  <a:pos x="13" y="0"/>
                </a:cxn>
              </a:cxnLst>
              <a:rect l="0" t="0" r="r" b="b"/>
              <a:pathLst>
                <a:path w="51" h="24">
                  <a:moveTo>
                    <a:pt x="13" y="0"/>
                  </a:moveTo>
                  <a:cubicBezTo>
                    <a:pt x="12" y="2"/>
                    <a:pt x="0" y="12"/>
                    <a:pt x="7" y="18"/>
                  </a:cubicBezTo>
                  <a:cubicBezTo>
                    <a:pt x="12" y="22"/>
                    <a:pt x="27" y="24"/>
                    <a:pt x="27" y="24"/>
                  </a:cubicBezTo>
                  <a:cubicBezTo>
                    <a:pt x="44" y="22"/>
                    <a:pt x="51" y="16"/>
                    <a:pt x="33" y="4"/>
                  </a:cubicBezTo>
                  <a:cubicBezTo>
                    <a:pt x="29" y="1"/>
                    <a:pt x="14" y="0"/>
                    <a:pt x="13"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34" name="Freeform 38"/>
            <p:cNvSpPr>
              <a:spLocks/>
            </p:cNvSpPr>
            <p:nvPr/>
          </p:nvSpPr>
          <p:spPr bwMode="invGray">
            <a:xfrm>
              <a:off x="1652" y="2224"/>
              <a:ext cx="38" cy="18"/>
            </a:xfrm>
            <a:custGeom>
              <a:avLst/>
              <a:gdLst/>
              <a:ahLst/>
              <a:cxnLst>
                <a:cxn ang="0">
                  <a:pos x="13" y="0"/>
                </a:cxn>
                <a:cxn ang="0">
                  <a:pos x="7" y="18"/>
                </a:cxn>
                <a:cxn ang="0">
                  <a:pos x="27" y="24"/>
                </a:cxn>
                <a:cxn ang="0">
                  <a:pos x="33" y="4"/>
                </a:cxn>
                <a:cxn ang="0">
                  <a:pos x="13" y="0"/>
                </a:cxn>
              </a:cxnLst>
              <a:rect l="0" t="0" r="r" b="b"/>
              <a:pathLst>
                <a:path w="51" h="24">
                  <a:moveTo>
                    <a:pt x="13" y="0"/>
                  </a:moveTo>
                  <a:cubicBezTo>
                    <a:pt x="12" y="2"/>
                    <a:pt x="0" y="12"/>
                    <a:pt x="7" y="18"/>
                  </a:cubicBezTo>
                  <a:cubicBezTo>
                    <a:pt x="12" y="22"/>
                    <a:pt x="27" y="24"/>
                    <a:pt x="27" y="24"/>
                  </a:cubicBezTo>
                  <a:cubicBezTo>
                    <a:pt x="44" y="22"/>
                    <a:pt x="51" y="16"/>
                    <a:pt x="33" y="4"/>
                  </a:cubicBezTo>
                  <a:cubicBezTo>
                    <a:pt x="29" y="1"/>
                    <a:pt x="14" y="0"/>
                    <a:pt x="13"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35" name="Freeform 39"/>
            <p:cNvSpPr>
              <a:spLocks/>
            </p:cNvSpPr>
            <p:nvPr/>
          </p:nvSpPr>
          <p:spPr bwMode="invGray">
            <a:xfrm>
              <a:off x="1717" y="2045"/>
              <a:ext cx="39" cy="18"/>
            </a:xfrm>
            <a:custGeom>
              <a:avLst/>
              <a:gdLst/>
              <a:ahLst/>
              <a:cxnLst>
                <a:cxn ang="0">
                  <a:pos x="13" y="0"/>
                </a:cxn>
                <a:cxn ang="0">
                  <a:pos x="7" y="18"/>
                </a:cxn>
                <a:cxn ang="0">
                  <a:pos x="27" y="24"/>
                </a:cxn>
                <a:cxn ang="0">
                  <a:pos x="33" y="4"/>
                </a:cxn>
                <a:cxn ang="0">
                  <a:pos x="13" y="0"/>
                </a:cxn>
              </a:cxnLst>
              <a:rect l="0" t="0" r="r" b="b"/>
              <a:pathLst>
                <a:path w="51" h="24">
                  <a:moveTo>
                    <a:pt x="13" y="0"/>
                  </a:moveTo>
                  <a:cubicBezTo>
                    <a:pt x="12" y="2"/>
                    <a:pt x="0" y="12"/>
                    <a:pt x="7" y="18"/>
                  </a:cubicBezTo>
                  <a:cubicBezTo>
                    <a:pt x="12" y="22"/>
                    <a:pt x="27" y="24"/>
                    <a:pt x="27" y="24"/>
                  </a:cubicBezTo>
                  <a:cubicBezTo>
                    <a:pt x="44" y="22"/>
                    <a:pt x="51" y="16"/>
                    <a:pt x="33" y="4"/>
                  </a:cubicBezTo>
                  <a:cubicBezTo>
                    <a:pt x="29" y="1"/>
                    <a:pt x="14" y="0"/>
                    <a:pt x="13"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36" name="Freeform 40"/>
            <p:cNvSpPr>
              <a:spLocks/>
            </p:cNvSpPr>
            <p:nvPr/>
          </p:nvSpPr>
          <p:spPr bwMode="invGray">
            <a:xfrm>
              <a:off x="1780" y="2153"/>
              <a:ext cx="38" cy="18"/>
            </a:xfrm>
            <a:custGeom>
              <a:avLst/>
              <a:gdLst/>
              <a:ahLst/>
              <a:cxnLst>
                <a:cxn ang="0">
                  <a:pos x="13" y="0"/>
                </a:cxn>
                <a:cxn ang="0">
                  <a:pos x="7" y="18"/>
                </a:cxn>
                <a:cxn ang="0">
                  <a:pos x="27" y="24"/>
                </a:cxn>
                <a:cxn ang="0">
                  <a:pos x="33" y="4"/>
                </a:cxn>
                <a:cxn ang="0">
                  <a:pos x="13" y="0"/>
                </a:cxn>
              </a:cxnLst>
              <a:rect l="0" t="0" r="r" b="b"/>
              <a:pathLst>
                <a:path w="51" h="24">
                  <a:moveTo>
                    <a:pt x="13" y="0"/>
                  </a:moveTo>
                  <a:cubicBezTo>
                    <a:pt x="12" y="2"/>
                    <a:pt x="0" y="12"/>
                    <a:pt x="7" y="18"/>
                  </a:cubicBezTo>
                  <a:cubicBezTo>
                    <a:pt x="12" y="22"/>
                    <a:pt x="27" y="24"/>
                    <a:pt x="27" y="24"/>
                  </a:cubicBezTo>
                  <a:cubicBezTo>
                    <a:pt x="44" y="22"/>
                    <a:pt x="51" y="16"/>
                    <a:pt x="33" y="4"/>
                  </a:cubicBezTo>
                  <a:cubicBezTo>
                    <a:pt x="29" y="1"/>
                    <a:pt x="14" y="0"/>
                    <a:pt x="13"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37" name="Freeform 41"/>
            <p:cNvSpPr>
              <a:spLocks/>
            </p:cNvSpPr>
            <p:nvPr/>
          </p:nvSpPr>
          <p:spPr bwMode="invGray">
            <a:xfrm>
              <a:off x="1796" y="1951"/>
              <a:ext cx="696" cy="346"/>
            </a:xfrm>
            <a:custGeom>
              <a:avLst/>
              <a:gdLst/>
              <a:ahLst/>
              <a:cxnLst>
                <a:cxn ang="0">
                  <a:pos x="28" y="56"/>
                </a:cxn>
                <a:cxn ang="0">
                  <a:pos x="6" y="92"/>
                </a:cxn>
                <a:cxn ang="0">
                  <a:pos x="36" y="100"/>
                </a:cxn>
                <a:cxn ang="0">
                  <a:pos x="16" y="116"/>
                </a:cxn>
                <a:cxn ang="0">
                  <a:pos x="104" y="136"/>
                </a:cxn>
                <a:cxn ang="0">
                  <a:pos x="142" y="130"/>
                </a:cxn>
                <a:cxn ang="0">
                  <a:pos x="250" y="78"/>
                </a:cxn>
                <a:cxn ang="0">
                  <a:pos x="300" y="66"/>
                </a:cxn>
                <a:cxn ang="0">
                  <a:pos x="324" y="80"/>
                </a:cxn>
                <a:cxn ang="0">
                  <a:pos x="272" y="88"/>
                </a:cxn>
                <a:cxn ang="0">
                  <a:pos x="242" y="112"/>
                </a:cxn>
                <a:cxn ang="0">
                  <a:pos x="254" y="120"/>
                </a:cxn>
                <a:cxn ang="0">
                  <a:pos x="260" y="158"/>
                </a:cxn>
                <a:cxn ang="0">
                  <a:pos x="350" y="192"/>
                </a:cxn>
                <a:cxn ang="0">
                  <a:pos x="336" y="210"/>
                </a:cxn>
                <a:cxn ang="0">
                  <a:pos x="368" y="246"/>
                </a:cxn>
                <a:cxn ang="0">
                  <a:pos x="348" y="266"/>
                </a:cxn>
                <a:cxn ang="0">
                  <a:pos x="324" y="294"/>
                </a:cxn>
                <a:cxn ang="0">
                  <a:pos x="294" y="324"/>
                </a:cxn>
                <a:cxn ang="0">
                  <a:pos x="292" y="420"/>
                </a:cxn>
                <a:cxn ang="0">
                  <a:pos x="332" y="446"/>
                </a:cxn>
                <a:cxn ang="0">
                  <a:pos x="388" y="448"/>
                </a:cxn>
                <a:cxn ang="0">
                  <a:pos x="412" y="422"/>
                </a:cxn>
                <a:cxn ang="0">
                  <a:pos x="506" y="356"/>
                </a:cxn>
                <a:cxn ang="0">
                  <a:pos x="572" y="334"/>
                </a:cxn>
                <a:cxn ang="0">
                  <a:pos x="646" y="308"/>
                </a:cxn>
                <a:cxn ang="0">
                  <a:pos x="720" y="290"/>
                </a:cxn>
                <a:cxn ang="0">
                  <a:pos x="762" y="260"/>
                </a:cxn>
                <a:cxn ang="0">
                  <a:pos x="800" y="200"/>
                </a:cxn>
                <a:cxn ang="0">
                  <a:pos x="802" y="154"/>
                </a:cxn>
                <a:cxn ang="0">
                  <a:pos x="802" y="124"/>
                </a:cxn>
                <a:cxn ang="0">
                  <a:pos x="832" y="90"/>
                </a:cxn>
                <a:cxn ang="0">
                  <a:pos x="876" y="94"/>
                </a:cxn>
                <a:cxn ang="0">
                  <a:pos x="922" y="52"/>
                </a:cxn>
                <a:cxn ang="0">
                  <a:pos x="888" y="56"/>
                </a:cxn>
                <a:cxn ang="0">
                  <a:pos x="848" y="46"/>
                </a:cxn>
                <a:cxn ang="0">
                  <a:pos x="794" y="22"/>
                </a:cxn>
                <a:cxn ang="0">
                  <a:pos x="642" y="26"/>
                </a:cxn>
                <a:cxn ang="0">
                  <a:pos x="584" y="38"/>
                </a:cxn>
                <a:cxn ang="0">
                  <a:pos x="556" y="38"/>
                </a:cxn>
                <a:cxn ang="0">
                  <a:pos x="516" y="54"/>
                </a:cxn>
                <a:cxn ang="0">
                  <a:pos x="478" y="30"/>
                </a:cxn>
                <a:cxn ang="0">
                  <a:pos x="432" y="40"/>
                </a:cxn>
                <a:cxn ang="0">
                  <a:pos x="366" y="52"/>
                </a:cxn>
                <a:cxn ang="0">
                  <a:pos x="410" y="38"/>
                </a:cxn>
                <a:cxn ang="0">
                  <a:pos x="352" y="8"/>
                </a:cxn>
                <a:cxn ang="0">
                  <a:pos x="334" y="2"/>
                </a:cxn>
                <a:cxn ang="0">
                  <a:pos x="314" y="8"/>
                </a:cxn>
                <a:cxn ang="0">
                  <a:pos x="240" y="16"/>
                </a:cxn>
                <a:cxn ang="0">
                  <a:pos x="160" y="28"/>
                </a:cxn>
                <a:cxn ang="0">
                  <a:pos x="108" y="26"/>
                </a:cxn>
                <a:cxn ang="0">
                  <a:pos x="114" y="68"/>
                </a:cxn>
                <a:cxn ang="0">
                  <a:pos x="104" y="52"/>
                </a:cxn>
                <a:cxn ang="0">
                  <a:pos x="60" y="42"/>
                </a:cxn>
              </a:cxnLst>
              <a:rect l="0" t="0" r="r" b="b"/>
              <a:pathLst>
                <a:path w="929" h="462">
                  <a:moveTo>
                    <a:pt x="60" y="42"/>
                  </a:moveTo>
                  <a:cubicBezTo>
                    <a:pt x="40" y="45"/>
                    <a:pt x="42" y="46"/>
                    <a:pt x="28" y="56"/>
                  </a:cubicBezTo>
                  <a:cubicBezTo>
                    <a:pt x="26" y="74"/>
                    <a:pt x="27" y="75"/>
                    <a:pt x="10" y="78"/>
                  </a:cubicBezTo>
                  <a:cubicBezTo>
                    <a:pt x="4" y="82"/>
                    <a:pt x="0" y="82"/>
                    <a:pt x="6" y="92"/>
                  </a:cubicBezTo>
                  <a:cubicBezTo>
                    <a:pt x="10" y="98"/>
                    <a:pt x="21" y="96"/>
                    <a:pt x="28" y="98"/>
                  </a:cubicBezTo>
                  <a:cubicBezTo>
                    <a:pt x="31" y="99"/>
                    <a:pt x="36" y="100"/>
                    <a:pt x="36" y="100"/>
                  </a:cubicBezTo>
                  <a:cubicBezTo>
                    <a:pt x="47" y="99"/>
                    <a:pt x="69" y="97"/>
                    <a:pt x="50" y="110"/>
                  </a:cubicBezTo>
                  <a:cubicBezTo>
                    <a:pt x="37" y="108"/>
                    <a:pt x="24" y="104"/>
                    <a:pt x="16" y="116"/>
                  </a:cubicBezTo>
                  <a:cubicBezTo>
                    <a:pt x="24" y="141"/>
                    <a:pt x="68" y="125"/>
                    <a:pt x="94" y="126"/>
                  </a:cubicBezTo>
                  <a:cubicBezTo>
                    <a:pt x="98" y="129"/>
                    <a:pt x="100" y="134"/>
                    <a:pt x="104" y="136"/>
                  </a:cubicBezTo>
                  <a:cubicBezTo>
                    <a:pt x="108" y="138"/>
                    <a:pt x="116" y="140"/>
                    <a:pt x="116" y="140"/>
                  </a:cubicBezTo>
                  <a:cubicBezTo>
                    <a:pt x="129" y="138"/>
                    <a:pt x="133" y="139"/>
                    <a:pt x="142" y="130"/>
                  </a:cubicBezTo>
                  <a:cubicBezTo>
                    <a:pt x="151" y="104"/>
                    <a:pt x="179" y="110"/>
                    <a:pt x="202" y="102"/>
                  </a:cubicBezTo>
                  <a:cubicBezTo>
                    <a:pt x="219" y="96"/>
                    <a:pt x="233" y="84"/>
                    <a:pt x="250" y="78"/>
                  </a:cubicBezTo>
                  <a:cubicBezTo>
                    <a:pt x="260" y="75"/>
                    <a:pt x="269" y="74"/>
                    <a:pt x="280" y="72"/>
                  </a:cubicBezTo>
                  <a:cubicBezTo>
                    <a:pt x="287" y="71"/>
                    <a:pt x="300" y="66"/>
                    <a:pt x="300" y="66"/>
                  </a:cubicBezTo>
                  <a:cubicBezTo>
                    <a:pt x="311" y="49"/>
                    <a:pt x="336" y="54"/>
                    <a:pt x="354" y="60"/>
                  </a:cubicBezTo>
                  <a:cubicBezTo>
                    <a:pt x="367" y="79"/>
                    <a:pt x="335" y="79"/>
                    <a:pt x="324" y="80"/>
                  </a:cubicBezTo>
                  <a:cubicBezTo>
                    <a:pt x="312" y="83"/>
                    <a:pt x="306" y="93"/>
                    <a:pt x="292" y="96"/>
                  </a:cubicBezTo>
                  <a:cubicBezTo>
                    <a:pt x="284" y="94"/>
                    <a:pt x="279" y="90"/>
                    <a:pt x="272" y="88"/>
                  </a:cubicBezTo>
                  <a:cubicBezTo>
                    <a:pt x="253" y="91"/>
                    <a:pt x="232" y="96"/>
                    <a:pt x="214" y="102"/>
                  </a:cubicBezTo>
                  <a:cubicBezTo>
                    <a:pt x="223" y="108"/>
                    <a:pt x="231" y="109"/>
                    <a:pt x="242" y="112"/>
                  </a:cubicBezTo>
                  <a:cubicBezTo>
                    <a:pt x="245" y="113"/>
                    <a:pt x="250" y="114"/>
                    <a:pt x="250" y="114"/>
                  </a:cubicBezTo>
                  <a:cubicBezTo>
                    <a:pt x="251" y="116"/>
                    <a:pt x="255" y="118"/>
                    <a:pt x="254" y="120"/>
                  </a:cubicBezTo>
                  <a:cubicBezTo>
                    <a:pt x="252" y="124"/>
                    <a:pt x="242" y="128"/>
                    <a:pt x="242" y="128"/>
                  </a:cubicBezTo>
                  <a:cubicBezTo>
                    <a:pt x="233" y="141"/>
                    <a:pt x="247" y="154"/>
                    <a:pt x="260" y="158"/>
                  </a:cubicBezTo>
                  <a:cubicBezTo>
                    <a:pt x="282" y="155"/>
                    <a:pt x="295" y="151"/>
                    <a:pt x="318" y="150"/>
                  </a:cubicBezTo>
                  <a:cubicBezTo>
                    <a:pt x="334" y="155"/>
                    <a:pt x="345" y="176"/>
                    <a:pt x="350" y="192"/>
                  </a:cubicBezTo>
                  <a:cubicBezTo>
                    <a:pt x="349" y="195"/>
                    <a:pt x="350" y="199"/>
                    <a:pt x="348" y="202"/>
                  </a:cubicBezTo>
                  <a:cubicBezTo>
                    <a:pt x="345" y="206"/>
                    <a:pt x="336" y="210"/>
                    <a:pt x="336" y="210"/>
                  </a:cubicBezTo>
                  <a:cubicBezTo>
                    <a:pt x="327" y="224"/>
                    <a:pt x="332" y="235"/>
                    <a:pt x="348" y="240"/>
                  </a:cubicBezTo>
                  <a:cubicBezTo>
                    <a:pt x="358" y="237"/>
                    <a:pt x="362" y="237"/>
                    <a:pt x="368" y="246"/>
                  </a:cubicBezTo>
                  <a:cubicBezTo>
                    <a:pt x="360" y="252"/>
                    <a:pt x="346" y="246"/>
                    <a:pt x="338" y="252"/>
                  </a:cubicBezTo>
                  <a:cubicBezTo>
                    <a:pt x="326" y="260"/>
                    <a:pt x="346" y="265"/>
                    <a:pt x="348" y="266"/>
                  </a:cubicBezTo>
                  <a:cubicBezTo>
                    <a:pt x="352" y="278"/>
                    <a:pt x="347" y="279"/>
                    <a:pt x="336" y="286"/>
                  </a:cubicBezTo>
                  <a:cubicBezTo>
                    <a:pt x="332" y="289"/>
                    <a:pt x="324" y="294"/>
                    <a:pt x="324" y="294"/>
                  </a:cubicBezTo>
                  <a:cubicBezTo>
                    <a:pt x="315" y="308"/>
                    <a:pt x="320" y="303"/>
                    <a:pt x="310" y="310"/>
                  </a:cubicBezTo>
                  <a:cubicBezTo>
                    <a:pt x="306" y="316"/>
                    <a:pt x="294" y="324"/>
                    <a:pt x="294" y="324"/>
                  </a:cubicBezTo>
                  <a:cubicBezTo>
                    <a:pt x="285" y="338"/>
                    <a:pt x="288" y="331"/>
                    <a:pt x="284" y="342"/>
                  </a:cubicBezTo>
                  <a:cubicBezTo>
                    <a:pt x="285" y="374"/>
                    <a:pt x="283" y="393"/>
                    <a:pt x="292" y="420"/>
                  </a:cubicBezTo>
                  <a:cubicBezTo>
                    <a:pt x="295" y="429"/>
                    <a:pt x="307" y="435"/>
                    <a:pt x="314" y="440"/>
                  </a:cubicBezTo>
                  <a:cubicBezTo>
                    <a:pt x="319" y="444"/>
                    <a:pt x="332" y="446"/>
                    <a:pt x="332" y="446"/>
                  </a:cubicBezTo>
                  <a:cubicBezTo>
                    <a:pt x="340" y="457"/>
                    <a:pt x="345" y="459"/>
                    <a:pt x="358" y="462"/>
                  </a:cubicBezTo>
                  <a:cubicBezTo>
                    <a:pt x="376" y="459"/>
                    <a:pt x="375" y="457"/>
                    <a:pt x="388" y="448"/>
                  </a:cubicBezTo>
                  <a:cubicBezTo>
                    <a:pt x="390" y="441"/>
                    <a:pt x="394" y="435"/>
                    <a:pt x="400" y="430"/>
                  </a:cubicBezTo>
                  <a:cubicBezTo>
                    <a:pt x="404" y="427"/>
                    <a:pt x="412" y="422"/>
                    <a:pt x="412" y="422"/>
                  </a:cubicBezTo>
                  <a:cubicBezTo>
                    <a:pt x="417" y="415"/>
                    <a:pt x="451" y="367"/>
                    <a:pt x="458" y="364"/>
                  </a:cubicBezTo>
                  <a:cubicBezTo>
                    <a:pt x="475" y="356"/>
                    <a:pt x="486" y="357"/>
                    <a:pt x="506" y="356"/>
                  </a:cubicBezTo>
                  <a:cubicBezTo>
                    <a:pt x="525" y="350"/>
                    <a:pt x="533" y="342"/>
                    <a:pt x="554" y="340"/>
                  </a:cubicBezTo>
                  <a:cubicBezTo>
                    <a:pt x="560" y="338"/>
                    <a:pt x="566" y="336"/>
                    <a:pt x="572" y="334"/>
                  </a:cubicBezTo>
                  <a:cubicBezTo>
                    <a:pt x="576" y="333"/>
                    <a:pt x="584" y="330"/>
                    <a:pt x="584" y="330"/>
                  </a:cubicBezTo>
                  <a:cubicBezTo>
                    <a:pt x="603" y="311"/>
                    <a:pt x="618" y="310"/>
                    <a:pt x="646" y="308"/>
                  </a:cubicBezTo>
                  <a:cubicBezTo>
                    <a:pt x="665" y="304"/>
                    <a:pt x="684" y="303"/>
                    <a:pt x="704" y="302"/>
                  </a:cubicBezTo>
                  <a:cubicBezTo>
                    <a:pt x="712" y="299"/>
                    <a:pt x="712" y="293"/>
                    <a:pt x="720" y="290"/>
                  </a:cubicBezTo>
                  <a:cubicBezTo>
                    <a:pt x="732" y="285"/>
                    <a:pt x="743" y="285"/>
                    <a:pt x="754" y="278"/>
                  </a:cubicBezTo>
                  <a:cubicBezTo>
                    <a:pt x="756" y="271"/>
                    <a:pt x="760" y="267"/>
                    <a:pt x="762" y="260"/>
                  </a:cubicBezTo>
                  <a:cubicBezTo>
                    <a:pt x="763" y="247"/>
                    <a:pt x="762" y="233"/>
                    <a:pt x="764" y="220"/>
                  </a:cubicBezTo>
                  <a:cubicBezTo>
                    <a:pt x="764" y="219"/>
                    <a:pt x="794" y="204"/>
                    <a:pt x="800" y="200"/>
                  </a:cubicBezTo>
                  <a:cubicBezTo>
                    <a:pt x="807" y="189"/>
                    <a:pt x="808" y="186"/>
                    <a:pt x="820" y="182"/>
                  </a:cubicBezTo>
                  <a:cubicBezTo>
                    <a:pt x="825" y="166"/>
                    <a:pt x="814" y="162"/>
                    <a:pt x="802" y="154"/>
                  </a:cubicBezTo>
                  <a:cubicBezTo>
                    <a:pt x="797" y="151"/>
                    <a:pt x="790" y="142"/>
                    <a:pt x="790" y="142"/>
                  </a:cubicBezTo>
                  <a:cubicBezTo>
                    <a:pt x="786" y="131"/>
                    <a:pt x="792" y="127"/>
                    <a:pt x="802" y="124"/>
                  </a:cubicBezTo>
                  <a:cubicBezTo>
                    <a:pt x="810" y="116"/>
                    <a:pt x="813" y="98"/>
                    <a:pt x="820" y="94"/>
                  </a:cubicBezTo>
                  <a:cubicBezTo>
                    <a:pt x="824" y="92"/>
                    <a:pt x="832" y="90"/>
                    <a:pt x="832" y="90"/>
                  </a:cubicBezTo>
                  <a:cubicBezTo>
                    <a:pt x="844" y="92"/>
                    <a:pt x="848" y="92"/>
                    <a:pt x="856" y="100"/>
                  </a:cubicBezTo>
                  <a:cubicBezTo>
                    <a:pt x="863" y="98"/>
                    <a:pt x="876" y="94"/>
                    <a:pt x="876" y="94"/>
                  </a:cubicBezTo>
                  <a:cubicBezTo>
                    <a:pt x="889" y="81"/>
                    <a:pt x="906" y="77"/>
                    <a:pt x="924" y="74"/>
                  </a:cubicBezTo>
                  <a:cubicBezTo>
                    <a:pt x="929" y="67"/>
                    <a:pt x="929" y="58"/>
                    <a:pt x="922" y="52"/>
                  </a:cubicBezTo>
                  <a:cubicBezTo>
                    <a:pt x="918" y="49"/>
                    <a:pt x="910" y="44"/>
                    <a:pt x="910" y="44"/>
                  </a:cubicBezTo>
                  <a:cubicBezTo>
                    <a:pt x="894" y="47"/>
                    <a:pt x="899" y="49"/>
                    <a:pt x="888" y="56"/>
                  </a:cubicBezTo>
                  <a:cubicBezTo>
                    <a:pt x="884" y="58"/>
                    <a:pt x="876" y="60"/>
                    <a:pt x="876" y="60"/>
                  </a:cubicBezTo>
                  <a:cubicBezTo>
                    <a:pt x="853" y="59"/>
                    <a:pt x="810" y="59"/>
                    <a:pt x="848" y="46"/>
                  </a:cubicBezTo>
                  <a:cubicBezTo>
                    <a:pt x="844" y="33"/>
                    <a:pt x="831" y="37"/>
                    <a:pt x="818" y="36"/>
                  </a:cubicBezTo>
                  <a:cubicBezTo>
                    <a:pt x="809" y="33"/>
                    <a:pt x="802" y="27"/>
                    <a:pt x="794" y="22"/>
                  </a:cubicBezTo>
                  <a:cubicBezTo>
                    <a:pt x="790" y="20"/>
                    <a:pt x="782" y="18"/>
                    <a:pt x="782" y="18"/>
                  </a:cubicBezTo>
                  <a:cubicBezTo>
                    <a:pt x="727" y="19"/>
                    <a:pt x="688" y="11"/>
                    <a:pt x="642" y="26"/>
                  </a:cubicBezTo>
                  <a:cubicBezTo>
                    <a:pt x="635" y="16"/>
                    <a:pt x="632" y="18"/>
                    <a:pt x="620" y="20"/>
                  </a:cubicBezTo>
                  <a:cubicBezTo>
                    <a:pt x="611" y="34"/>
                    <a:pt x="600" y="36"/>
                    <a:pt x="584" y="38"/>
                  </a:cubicBezTo>
                  <a:cubicBezTo>
                    <a:pt x="575" y="44"/>
                    <a:pt x="581" y="46"/>
                    <a:pt x="578" y="56"/>
                  </a:cubicBezTo>
                  <a:cubicBezTo>
                    <a:pt x="572" y="47"/>
                    <a:pt x="566" y="41"/>
                    <a:pt x="556" y="38"/>
                  </a:cubicBezTo>
                  <a:cubicBezTo>
                    <a:pt x="553" y="38"/>
                    <a:pt x="539" y="39"/>
                    <a:pt x="534" y="42"/>
                  </a:cubicBezTo>
                  <a:cubicBezTo>
                    <a:pt x="528" y="46"/>
                    <a:pt x="516" y="54"/>
                    <a:pt x="516" y="54"/>
                  </a:cubicBezTo>
                  <a:cubicBezTo>
                    <a:pt x="507" y="52"/>
                    <a:pt x="503" y="51"/>
                    <a:pt x="500" y="42"/>
                  </a:cubicBezTo>
                  <a:cubicBezTo>
                    <a:pt x="505" y="28"/>
                    <a:pt x="488" y="31"/>
                    <a:pt x="478" y="30"/>
                  </a:cubicBezTo>
                  <a:cubicBezTo>
                    <a:pt x="469" y="33"/>
                    <a:pt x="473" y="37"/>
                    <a:pt x="464" y="40"/>
                  </a:cubicBezTo>
                  <a:cubicBezTo>
                    <a:pt x="447" y="34"/>
                    <a:pt x="451" y="27"/>
                    <a:pt x="432" y="40"/>
                  </a:cubicBezTo>
                  <a:cubicBezTo>
                    <a:pt x="427" y="54"/>
                    <a:pt x="427" y="52"/>
                    <a:pt x="410" y="50"/>
                  </a:cubicBezTo>
                  <a:cubicBezTo>
                    <a:pt x="391" y="52"/>
                    <a:pt x="385" y="54"/>
                    <a:pt x="366" y="52"/>
                  </a:cubicBezTo>
                  <a:cubicBezTo>
                    <a:pt x="357" y="49"/>
                    <a:pt x="356" y="46"/>
                    <a:pt x="364" y="40"/>
                  </a:cubicBezTo>
                  <a:cubicBezTo>
                    <a:pt x="380" y="42"/>
                    <a:pt x="395" y="43"/>
                    <a:pt x="410" y="38"/>
                  </a:cubicBezTo>
                  <a:cubicBezTo>
                    <a:pt x="426" y="15"/>
                    <a:pt x="386" y="21"/>
                    <a:pt x="370" y="20"/>
                  </a:cubicBezTo>
                  <a:cubicBezTo>
                    <a:pt x="364" y="16"/>
                    <a:pt x="358" y="12"/>
                    <a:pt x="352" y="8"/>
                  </a:cubicBezTo>
                  <a:cubicBezTo>
                    <a:pt x="348" y="5"/>
                    <a:pt x="340" y="0"/>
                    <a:pt x="340" y="0"/>
                  </a:cubicBezTo>
                  <a:cubicBezTo>
                    <a:pt x="338" y="1"/>
                    <a:pt x="336" y="1"/>
                    <a:pt x="334" y="2"/>
                  </a:cubicBezTo>
                  <a:cubicBezTo>
                    <a:pt x="331" y="3"/>
                    <a:pt x="329" y="3"/>
                    <a:pt x="326" y="4"/>
                  </a:cubicBezTo>
                  <a:cubicBezTo>
                    <a:pt x="322" y="5"/>
                    <a:pt x="314" y="8"/>
                    <a:pt x="314" y="8"/>
                  </a:cubicBezTo>
                  <a:cubicBezTo>
                    <a:pt x="305" y="22"/>
                    <a:pt x="288" y="6"/>
                    <a:pt x="276" y="2"/>
                  </a:cubicBezTo>
                  <a:cubicBezTo>
                    <a:pt x="270" y="3"/>
                    <a:pt x="241" y="16"/>
                    <a:pt x="240" y="16"/>
                  </a:cubicBezTo>
                  <a:cubicBezTo>
                    <a:pt x="226" y="17"/>
                    <a:pt x="212" y="17"/>
                    <a:pt x="198" y="18"/>
                  </a:cubicBezTo>
                  <a:cubicBezTo>
                    <a:pt x="183" y="19"/>
                    <a:pt x="172" y="20"/>
                    <a:pt x="160" y="28"/>
                  </a:cubicBezTo>
                  <a:cubicBezTo>
                    <a:pt x="146" y="26"/>
                    <a:pt x="141" y="27"/>
                    <a:pt x="130" y="20"/>
                  </a:cubicBezTo>
                  <a:cubicBezTo>
                    <a:pt x="123" y="22"/>
                    <a:pt x="115" y="24"/>
                    <a:pt x="108" y="26"/>
                  </a:cubicBezTo>
                  <a:cubicBezTo>
                    <a:pt x="102" y="35"/>
                    <a:pt x="113" y="41"/>
                    <a:pt x="122" y="44"/>
                  </a:cubicBezTo>
                  <a:cubicBezTo>
                    <a:pt x="125" y="52"/>
                    <a:pt x="114" y="68"/>
                    <a:pt x="114" y="68"/>
                  </a:cubicBezTo>
                  <a:cubicBezTo>
                    <a:pt x="112" y="79"/>
                    <a:pt x="111" y="82"/>
                    <a:pt x="100" y="78"/>
                  </a:cubicBezTo>
                  <a:cubicBezTo>
                    <a:pt x="93" y="67"/>
                    <a:pt x="100" y="63"/>
                    <a:pt x="104" y="52"/>
                  </a:cubicBezTo>
                  <a:cubicBezTo>
                    <a:pt x="96" y="44"/>
                    <a:pt x="91" y="36"/>
                    <a:pt x="80" y="32"/>
                  </a:cubicBezTo>
                  <a:cubicBezTo>
                    <a:pt x="73" y="34"/>
                    <a:pt x="67" y="39"/>
                    <a:pt x="60" y="42"/>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38" name="Freeform 42"/>
            <p:cNvSpPr>
              <a:spLocks/>
            </p:cNvSpPr>
            <p:nvPr/>
          </p:nvSpPr>
          <p:spPr bwMode="invGray">
            <a:xfrm>
              <a:off x="2009" y="2135"/>
              <a:ext cx="39" cy="24"/>
            </a:xfrm>
            <a:custGeom>
              <a:avLst/>
              <a:gdLst/>
              <a:ahLst/>
              <a:cxnLst>
                <a:cxn ang="0">
                  <a:pos x="34" y="0"/>
                </a:cxn>
                <a:cxn ang="0">
                  <a:pos x="8" y="20"/>
                </a:cxn>
                <a:cxn ang="0">
                  <a:pos x="24" y="32"/>
                </a:cxn>
                <a:cxn ang="0">
                  <a:pos x="42" y="30"/>
                </a:cxn>
                <a:cxn ang="0">
                  <a:pos x="34" y="0"/>
                </a:cxn>
              </a:cxnLst>
              <a:rect l="0" t="0" r="r" b="b"/>
              <a:pathLst>
                <a:path w="52" h="32">
                  <a:moveTo>
                    <a:pt x="34" y="0"/>
                  </a:moveTo>
                  <a:cubicBezTo>
                    <a:pt x="30" y="12"/>
                    <a:pt x="19" y="16"/>
                    <a:pt x="8" y="20"/>
                  </a:cubicBezTo>
                  <a:cubicBezTo>
                    <a:pt x="0" y="32"/>
                    <a:pt x="14" y="31"/>
                    <a:pt x="24" y="32"/>
                  </a:cubicBezTo>
                  <a:cubicBezTo>
                    <a:pt x="30" y="31"/>
                    <a:pt x="36" y="32"/>
                    <a:pt x="42" y="30"/>
                  </a:cubicBezTo>
                  <a:cubicBezTo>
                    <a:pt x="52" y="26"/>
                    <a:pt x="34" y="3"/>
                    <a:pt x="34"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39" name="Freeform 43"/>
            <p:cNvSpPr>
              <a:spLocks/>
            </p:cNvSpPr>
            <p:nvPr/>
          </p:nvSpPr>
          <p:spPr bwMode="invGray">
            <a:xfrm>
              <a:off x="2292" y="2201"/>
              <a:ext cx="128" cy="54"/>
            </a:xfrm>
            <a:custGeom>
              <a:avLst/>
              <a:gdLst/>
              <a:ahLst/>
              <a:cxnLst>
                <a:cxn ang="0">
                  <a:pos x="102" y="8"/>
                </a:cxn>
                <a:cxn ang="0">
                  <a:pos x="66" y="4"/>
                </a:cxn>
                <a:cxn ang="0">
                  <a:pos x="54" y="0"/>
                </a:cxn>
                <a:cxn ang="0">
                  <a:pos x="0" y="28"/>
                </a:cxn>
                <a:cxn ang="0">
                  <a:pos x="28" y="40"/>
                </a:cxn>
                <a:cxn ang="0">
                  <a:pos x="42" y="60"/>
                </a:cxn>
                <a:cxn ang="0">
                  <a:pos x="66" y="68"/>
                </a:cxn>
                <a:cxn ang="0">
                  <a:pos x="78" y="72"/>
                </a:cxn>
                <a:cxn ang="0">
                  <a:pos x="130" y="60"/>
                </a:cxn>
                <a:cxn ang="0">
                  <a:pos x="172" y="44"/>
                </a:cxn>
                <a:cxn ang="0">
                  <a:pos x="148" y="18"/>
                </a:cxn>
                <a:cxn ang="0">
                  <a:pos x="136" y="4"/>
                </a:cxn>
                <a:cxn ang="0">
                  <a:pos x="102" y="8"/>
                </a:cxn>
              </a:cxnLst>
              <a:rect l="0" t="0" r="r" b="b"/>
              <a:pathLst>
                <a:path w="172" h="72">
                  <a:moveTo>
                    <a:pt x="102" y="8"/>
                  </a:moveTo>
                  <a:cubicBezTo>
                    <a:pt x="89" y="12"/>
                    <a:pt x="78" y="8"/>
                    <a:pt x="66" y="4"/>
                  </a:cubicBezTo>
                  <a:cubicBezTo>
                    <a:pt x="62" y="3"/>
                    <a:pt x="54" y="0"/>
                    <a:pt x="54" y="0"/>
                  </a:cubicBezTo>
                  <a:cubicBezTo>
                    <a:pt x="38" y="5"/>
                    <a:pt x="12" y="16"/>
                    <a:pt x="0" y="28"/>
                  </a:cubicBezTo>
                  <a:cubicBezTo>
                    <a:pt x="4" y="39"/>
                    <a:pt x="18" y="39"/>
                    <a:pt x="28" y="40"/>
                  </a:cubicBezTo>
                  <a:cubicBezTo>
                    <a:pt x="39" y="44"/>
                    <a:pt x="41" y="60"/>
                    <a:pt x="42" y="60"/>
                  </a:cubicBezTo>
                  <a:cubicBezTo>
                    <a:pt x="50" y="63"/>
                    <a:pt x="58" y="65"/>
                    <a:pt x="66" y="68"/>
                  </a:cubicBezTo>
                  <a:cubicBezTo>
                    <a:pt x="70" y="69"/>
                    <a:pt x="78" y="72"/>
                    <a:pt x="78" y="72"/>
                  </a:cubicBezTo>
                  <a:cubicBezTo>
                    <a:pt x="92" y="71"/>
                    <a:pt x="117" y="69"/>
                    <a:pt x="130" y="60"/>
                  </a:cubicBezTo>
                  <a:cubicBezTo>
                    <a:pt x="148" y="48"/>
                    <a:pt x="150" y="46"/>
                    <a:pt x="172" y="44"/>
                  </a:cubicBezTo>
                  <a:cubicBezTo>
                    <a:pt x="169" y="29"/>
                    <a:pt x="162" y="23"/>
                    <a:pt x="148" y="18"/>
                  </a:cubicBezTo>
                  <a:cubicBezTo>
                    <a:pt x="145" y="10"/>
                    <a:pt x="144" y="7"/>
                    <a:pt x="136" y="4"/>
                  </a:cubicBezTo>
                  <a:cubicBezTo>
                    <a:pt x="134" y="4"/>
                    <a:pt x="105" y="11"/>
                    <a:pt x="102" y="8"/>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40" name="Freeform 44"/>
            <p:cNvSpPr>
              <a:spLocks/>
            </p:cNvSpPr>
            <p:nvPr/>
          </p:nvSpPr>
          <p:spPr bwMode="invGray">
            <a:xfrm>
              <a:off x="2393" y="2038"/>
              <a:ext cx="39" cy="24"/>
            </a:xfrm>
            <a:custGeom>
              <a:avLst/>
              <a:gdLst/>
              <a:ahLst/>
              <a:cxnLst>
                <a:cxn ang="0">
                  <a:pos x="34" y="0"/>
                </a:cxn>
                <a:cxn ang="0">
                  <a:pos x="8" y="20"/>
                </a:cxn>
                <a:cxn ang="0">
                  <a:pos x="24" y="32"/>
                </a:cxn>
                <a:cxn ang="0">
                  <a:pos x="42" y="30"/>
                </a:cxn>
                <a:cxn ang="0">
                  <a:pos x="34" y="0"/>
                </a:cxn>
              </a:cxnLst>
              <a:rect l="0" t="0" r="r" b="b"/>
              <a:pathLst>
                <a:path w="52" h="32">
                  <a:moveTo>
                    <a:pt x="34" y="0"/>
                  </a:moveTo>
                  <a:cubicBezTo>
                    <a:pt x="30" y="12"/>
                    <a:pt x="19" y="16"/>
                    <a:pt x="8" y="20"/>
                  </a:cubicBezTo>
                  <a:cubicBezTo>
                    <a:pt x="0" y="32"/>
                    <a:pt x="14" y="31"/>
                    <a:pt x="24" y="32"/>
                  </a:cubicBezTo>
                  <a:cubicBezTo>
                    <a:pt x="30" y="31"/>
                    <a:pt x="36" y="32"/>
                    <a:pt x="42" y="30"/>
                  </a:cubicBezTo>
                  <a:cubicBezTo>
                    <a:pt x="52" y="26"/>
                    <a:pt x="34" y="3"/>
                    <a:pt x="34"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41" name="Freeform 45"/>
            <p:cNvSpPr>
              <a:spLocks/>
            </p:cNvSpPr>
            <p:nvPr/>
          </p:nvSpPr>
          <p:spPr bwMode="invGray">
            <a:xfrm>
              <a:off x="2662" y="2006"/>
              <a:ext cx="155" cy="63"/>
            </a:xfrm>
            <a:custGeom>
              <a:avLst/>
              <a:gdLst/>
              <a:ahLst/>
              <a:cxnLst>
                <a:cxn ang="0">
                  <a:pos x="191" y="7"/>
                </a:cxn>
                <a:cxn ang="0">
                  <a:pos x="103" y="9"/>
                </a:cxn>
                <a:cxn ang="0">
                  <a:pos x="109" y="25"/>
                </a:cxn>
                <a:cxn ang="0">
                  <a:pos x="107" y="33"/>
                </a:cxn>
                <a:cxn ang="0">
                  <a:pos x="89" y="27"/>
                </a:cxn>
                <a:cxn ang="0">
                  <a:pos x="77" y="19"/>
                </a:cxn>
                <a:cxn ang="0">
                  <a:pos x="23" y="27"/>
                </a:cxn>
                <a:cxn ang="0">
                  <a:pos x="31" y="49"/>
                </a:cxn>
                <a:cxn ang="0">
                  <a:pos x="55" y="53"/>
                </a:cxn>
                <a:cxn ang="0">
                  <a:pos x="75" y="73"/>
                </a:cxn>
                <a:cxn ang="0">
                  <a:pos x="89" y="85"/>
                </a:cxn>
                <a:cxn ang="0">
                  <a:pos x="109" y="67"/>
                </a:cxn>
                <a:cxn ang="0">
                  <a:pos x="121" y="59"/>
                </a:cxn>
                <a:cxn ang="0">
                  <a:pos x="127" y="47"/>
                </a:cxn>
                <a:cxn ang="0">
                  <a:pos x="167" y="35"/>
                </a:cxn>
                <a:cxn ang="0">
                  <a:pos x="187" y="31"/>
                </a:cxn>
                <a:cxn ang="0">
                  <a:pos x="199" y="27"/>
                </a:cxn>
                <a:cxn ang="0">
                  <a:pos x="191" y="7"/>
                </a:cxn>
              </a:cxnLst>
              <a:rect l="0" t="0" r="r" b="b"/>
              <a:pathLst>
                <a:path w="206" h="85">
                  <a:moveTo>
                    <a:pt x="191" y="7"/>
                  </a:moveTo>
                  <a:cubicBezTo>
                    <a:pt x="165" y="6"/>
                    <a:pt x="130" y="0"/>
                    <a:pt x="103" y="9"/>
                  </a:cubicBezTo>
                  <a:cubicBezTo>
                    <a:pt x="100" y="18"/>
                    <a:pt x="101" y="20"/>
                    <a:pt x="109" y="25"/>
                  </a:cubicBezTo>
                  <a:cubicBezTo>
                    <a:pt x="111" y="28"/>
                    <a:pt x="118" y="34"/>
                    <a:pt x="107" y="33"/>
                  </a:cubicBezTo>
                  <a:cubicBezTo>
                    <a:pt x="101" y="32"/>
                    <a:pt x="89" y="27"/>
                    <a:pt x="89" y="27"/>
                  </a:cubicBezTo>
                  <a:cubicBezTo>
                    <a:pt x="86" y="24"/>
                    <a:pt x="82" y="18"/>
                    <a:pt x="77" y="19"/>
                  </a:cubicBezTo>
                  <a:cubicBezTo>
                    <a:pt x="52" y="22"/>
                    <a:pt x="57" y="25"/>
                    <a:pt x="23" y="27"/>
                  </a:cubicBezTo>
                  <a:cubicBezTo>
                    <a:pt x="0" y="31"/>
                    <a:pt x="18" y="45"/>
                    <a:pt x="31" y="49"/>
                  </a:cubicBezTo>
                  <a:cubicBezTo>
                    <a:pt x="43" y="53"/>
                    <a:pt x="35" y="51"/>
                    <a:pt x="55" y="53"/>
                  </a:cubicBezTo>
                  <a:cubicBezTo>
                    <a:pt x="63" y="59"/>
                    <a:pt x="66" y="67"/>
                    <a:pt x="75" y="73"/>
                  </a:cubicBezTo>
                  <a:cubicBezTo>
                    <a:pt x="78" y="81"/>
                    <a:pt x="81" y="82"/>
                    <a:pt x="89" y="85"/>
                  </a:cubicBezTo>
                  <a:cubicBezTo>
                    <a:pt x="104" y="81"/>
                    <a:pt x="99" y="75"/>
                    <a:pt x="109" y="67"/>
                  </a:cubicBezTo>
                  <a:cubicBezTo>
                    <a:pt x="113" y="64"/>
                    <a:pt x="121" y="59"/>
                    <a:pt x="121" y="59"/>
                  </a:cubicBezTo>
                  <a:cubicBezTo>
                    <a:pt x="123" y="55"/>
                    <a:pt x="124" y="50"/>
                    <a:pt x="127" y="47"/>
                  </a:cubicBezTo>
                  <a:cubicBezTo>
                    <a:pt x="132" y="41"/>
                    <a:pt x="158" y="37"/>
                    <a:pt x="167" y="35"/>
                  </a:cubicBezTo>
                  <a:cubicBezTo>
                    <a:pt x="174" y="34"/>
                    <a:pt x="181" y="33"/>
                    <a:pt x="187" y="31"/>
                  </a:cubicBezTo>
                  <a:cubicBezTo>
                    <a:pt x="191" y="30"/>
                    <a:pt x="199" y="27"/>
                    <a:pt x="199" y="27"/>
                  </a:cubicBezTo>
                  <a:cubicBezTo>
                    <a:pt x="206" y="16"/>
                    <a:pt x="199" y="15"/>
                    <a:pt x="191" y="7"/>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42" name="Freeform 46"/>
            <p:cNvSpPr>
              <a:spLocks/>
            </p:cNvSpPr>
            <p:nvPr/>
          </p:nvSpPr>
          <p:spPr bwMode="invGray">
            <a:xfrm>
              <a:off x="2759" y="2039"/>
              <a:ext cx="48" cy="21"/>
            </a:xfrm>
            <a:custGeom>
              <a:avLst/>
              <a:gdLst/>
              <a:ahLst/>
              <a:cxnLst>
                <a:cxn ang="0">
                  <a:pos x="36" y="6"/>
                </a:cxn>
                <a:cxn ang="0">
                  <a:pos x="8" y="4"/>
                </a:cxn>
                <a:cxn ang="0">
                  <a:pos x="24" y="28"/>
                </a:cxn>
                <a:cxn ang="0">
                  <a:pos x="54" y="14"/>
                </a:cxn>
                <a:cxn ang="0">
                  <a:pos x="36" y="6"/>
                </a:cxn>
              </a:cxnLst>
              <a:rect l="0" t="0" r="r" b="b"/>
              <a:pathLst>
                <a:path w="64" h="28">
                  <a:moveTo>
                    <a:pt x="36" y="6"/>
                  </a:moveTo>
                  <a:cubicBezTo>
                    <a:pt x="32" y="18"/>
                    <a:pt x="19" y="0"/>
                    <a:pt x="8" y="4"/>
                  </a:cubicBezTo>
                  <a:cubicBezTo>
                    <a:pt x="0" y="16"/>
                    <a:pt x="14" y="27"/>
                    <a:pt x="24" y="28"/>
                  </a:cubicBezTo>
                  <a:cubicBezTo>
                    <a:pt x="30" y="27"/>
                    <a:pt x="48" y="16"/>
                    <a:pt x="54" y="14"/>
                  </a:cubicBezTo>
                  <a:cubicBezTo>
                    <a:pt x="64" y="10"/>
                    <a:pt x="36" y="9"/>
                    <a:pt x="36" y="6"/>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43" name="Freeform 47"/>
            <p:cNvSpPr>
              <a:spLocks/>
            </p:cNvSpPr>
            <p:nvPr/>
          </p:nvSpPr>
          <p:spPr bwMode="invGray">
            <a:xfrm>
              <a:off x="2467" y="2311"/>
              <a:ext cx="109" cy="132"/>
            </a:xfrm>
            <a:custGeom>
              <a:avLst/>
              <a:gdLst/>
              <a:ahLst/>
              <a:cxnLst>
                <a:cxn ang="0">
                  <a:pos x="24" y="19"/>
                </a:cxn>
                <a:cxn ang="0">
                  <a:pos x="0" y="25"/>
                </a:cxn>
                <a:cxn ang="0">
                  <a:pos x="14" y="43"/>
                </a:cxn>
                <a:cxn ang="0">
                  <a:pos x="34" y="87"/>
                </a:cxn>
                <a:cxn ang="0">
                  <a:pos x="52" y="91"/>
                </a:cxn>
                <a:cxn ang="0">
                  <a:pos x="50" y="107"/>
                </a:cxn>
                <a:cxn ang="0">
                  <a:pos x="28" y="113"/>
                </a:cxn>
                <a:cxn ang="0">
                  <a:pos x="16" y="131"/>
                </a:cxn>
                <a:cxn ang="0">
                  <a:pos x="18" y="137"/>
                </a:cxn>
                <a:cxn ang="0">
                  <a:pos x="30" y="141"/>
                </a:cxn>
                <a:cxn ang="0">
                  <a:pos x="18" y="169"/>
                </a:cxn>
                <a:cxn ang="0">
                  <a:pos x="20" y="175"/>
                </a:cxn>
                <a:cxn ang="0">
                  <a:pos x="34" y="171"/>
                </a:cxn>
                <a:cxn ang="0">
                  <a:pos x="58" y="169"/>
                </a:cxn>
                <a:cxn ang="0">
                  <a:pos x="92" y="171"/>
                </a:cxn>
                <a:cxn ang="0">
                  <a:pos x="110" y="169"/>
                </a:cxn>
                <a:cxn ang="0">
                  <a:pos x="122" y="165"/>
                </a:cxn>
                <a:cxn ang="0">
                  <a:pos x="128" y="141"/>
                </a:cxn>
                <a:cxn ang="0">
                  <a:pos x="146" y="133"/>
                </a:cxn>
                <a:cxn ang="0">
                  <a:pos x="110" y="109"/>
                </a:cxn>
                <a:cxn ang="0">
                  <a:pos x="88" y="83"/>
                </a:cxn>
                <a:cxn ang="0">
                  <a:pos x="82" y="69"/>
                </a:cxn>
                <a:cxn ang="0">
                  <a:pos x="64" y="61"/>
                </a:cxn>
                <a:cxn ang="0">
                  <a:pos x="86" y="45"/>
                </a:cxn>
                <a:cxn ang="0">
                  <a:pos x="64" y="31"/>
                </a:cxn>
                <a:cxn ang="0">
                  <a:pos x="70" y="13"/>
                </a:cxn>
                <a:cxn ang="0">
                  <a:pos x="46" y="1"/>
                </a:cxn>
                <a:cxn ang="0">
                  <a:pos x="30" y="9"/>
                </a:cxn>
                <a:cxn ang="0">
                  <a:pos x="24" y="19"/>
                </a:cxn>
              </a:cxnLst>
              <a:rect l="0" t="0" r="r" b="b"/>
              <a:pathLst>
                <a:path w="146" h="176">
                  <a:moveTo>
                    <a:pt x="24" y="19"/>
                  </a:moveTo>
                  <a:cubicBezTo>
                    <a:pt x="13" y="23"/>
                    <a:pt x="7" y="15"/>
                    <a:pt x="0" y="25"/>
                  </a:cubicBezTo>
                  <a:cubicBezTo>
                    <a:pt x="2" y="32"/>
                    <a:pt x="14" y="43"/>
                    <a:pt x="14" y="43"/>
                  </a:cubicBezTo>
                  <a:cubicBezTo>
                    <a:pt x="19" y="58"/>
                    <a:pt x="20" y="78"/>
                    <a:pt x="34" y="87"/>
                  </a:cubicBezTo>
                  <a:cubicBezTo>
                    <a:pt x="42" y="84"/>
                    <a:pt x="45" y="86"/>
                    <a:pt x="52" y="91"/>
                  </a:cubicBezTo>
                  <a:cubicBezTo>
                    <a:pt x="57" y="105"/>
                    <a:pt x="60" y="101"/>
                    <a:pt x="50" y="107"/>
                  </a:cubicBezTo>
                  <a:cubicBezTo>
                    <a:pt x="38" y="105"/>
                    <a:pt x="32" y="101"/>
                    <a:pt x="28" y="113"/>
                  </a:cubicBezTo>
                  <a:cubicBezTo>
                    <a:pt x="32" y="129"/>
                    <a:pt x="33" y="128"/>
                    <a:pt x="16" y="131"/>
                  </a:cubicBezTo>
                  <a:cubicBezTo>
                    <a:pt x="17" y="133"/>
                    <a:pt x="16" y="136"/>
                    <a:pt x="18" y="137"/>
                  </a:cubicBezTo>
                  <a:cubicBezTo>
                    <a:pt x="21" y="139"/>
                    <a:pt x="30" y="141"/>
                    <a:pt x="30" y="141"/>
                  </a:cubicBezTo>
                  <a:cubicBezTo>
                    <a:pt x="28" y="152"/>
                    <a:pt x="21" y="159"/>
                    <a:pt x="18" y="169"/>
                  </a:cubicBezTo>
                  <a:cubicBezTo>
                    <a:pt x="19" y="171"/>
                    <a:pt x="18" y="174"/>
                    <a:pt x="20" y="175"/>
                  </a:cubicBezTo>
                  <a:cubicBezTo>
                    <a:pt x="22" y="176"/>
                    <a:pt x="32" y="171"/>
                    <a:pt x="34" y="171"/>
                  </a:cubicBezTo>
                  <a:cubicBezTo>
                    <a:pt x="42" y="170"/>
                    <a:pt x="50" y="170"/>
                    <a:pt x="58" y="169"/>
                  </a:cubicBezTo>
                  <a:cubicBezTo>
                    <a:pt x="70" y="167"/>
                    <a:pt x="80" y="167"/>
                    <a:pt x="92" y="171"/>
                  </a:cubicBezTo>
                  <a:cubicBezTo>
                    <a:pt x="98" y="170"/>
                    <a:pt x="104" y="170"/>
                    <a:pt x="110" y="169"/>
                  </a:cubicBezTo>
                  <a:cubicBezTo>
                    <a:pt x="114" y="168"/>
                    <a:pt x="122" y="165"/>
                    <a:pt x="122" y="165"/>
                  </a:cubicBezTo>
                  <a:cubicBezTo>
                    <a:pt x="124" y="158"/>
                    <a:pt x="123" y="147"/>
                    <a:pt x="128" y="141"/>
                  </a:cubicBezTo>
                  <a:cubicBezTo>
                    <a:pt x="132" y="136"/>
                    <a:pt x="146" y="133"/>
                    <a:pt x="146" y="133"/>
                  </a:cubicBezTo>
                  <a:cubicBezTo>
                    <a:pt x="142" y="105"/>
                    <a:pt x="143" y="111"/>
                    <a:pt x="110" y="109"/>
                  </a:cubicBezTo>
                  <a:cubicBezTo>
                    <a:pt x="102" y="97"/>
                    <a:pt x="103" y="88"/>
                    <a:pt x="88" y="83"/>
                  </a:cubicBezTo>
                  <a:cubicBezTo>
                    <a:pt x="85" y="79"/>
                    <a:pt x="86" y="72"/>
                    <a:pt x="82" y="69"/>
                  </a:cubicBezTo>
                  <a:cubicBezTo>
                    <a:pt x="77" y="65"/>
                    <a:pt x="69" y="65"/>
                    <a:pt x="64" y="61"/>
                  </a:cubicBezTo>
                  <a:cubicBezTo>
                    <a:pt x="52" y="43"/>
                    <a:pt x="67" y="47"/>
                    <a:pt x="86" y="45"/>
                  </a:cubicBezTo>
                  <a:cubicBezTo>
                    <a:pt x="93" y="25"/>
                    <a:pt x="83" y="29"/>
                    <a:pt x="64" y="31"/>
                  </a:cubicBezTo>
                  <a:cubicBezTo>
                    <a:pt x="62" y="25"/>
                    <a:pt x="70" y="13"/>
                    <a:pt x="70" y="13"/>
                  </a:cubicBezTo>
                  <a:cubicBezTo>
                    <a:pt x="64" y="4"/>
                    <a:pt x="56" y="3"/>
                    <a:pt x="46" y="1"/>
                  </a:cubicBezTo>
                  <a:cubicBezTo>
                    <a:pt x="35" y="3"/>
                    <a:pt x="34" y="0"/>
                    <a:pt x="30" y="9"/>
                  </a:cubicBezTo>
                  <a:cubicBezTo>
                    <a:pt x="25" y="21"/>
                    <a:pt x="29" y="24"/>
                    <a:pt x="24" y="19"/>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44" name="Freeform 48"/>
            <p:cNvSpPr>
              <a:spLocks/>
            </p:cNvSpPr>
            <p:nvPr/>
          </p:nvSpPr>
          <p:spPr bwMode="invGray">
            <a:xfrm>
              <a:off x="2413" y="2359"/>
              <a:ext cx="69" cy="68"/>
            </a:xfrm>
            <a:custGeom>
              <a:avLst/>
              <a:gdLst/>
              <a:ahLst/>
              <a:cxnLst>
                <a:cxn ang="0">
                  <a:pos x="58" y="6"/>
                </a:cxn>
                <a:cxn ang="0">
                  <a:pos x="82" y="8"/>
                </a:cxn>
                <a:cxn ang="0">
                  <a:pos x="92" y="26"/>
                </a:cxn>
                <a:cxn ang="0">
                  <a:pos x="78" y="48"/>
                </a:cxn>
                <a:cxn ang="0">
                  <a:pos x="46" y="76"/>
                </a:cxn>
                <a:cxn ang="0">
                  <a:pos x="18" y="92"/>
                </a:cxn>
                <a:cxn ang="0">
                  <a:pos x="8" y="72"/>
                </a:cxn>
                <a:cxn ang="0">
                  <a:pos x="20" y="64"/>
                </a:cxn>
                <a:cxn ang="0">
                  <a:pos x="14" y="46"/>
                </a:cxn>
                <a:cxn ang="0">
                  <a:pos x="40" y="28"/>
                </a:cxn>
                <a:cxn ang="0">
                  <a:pos x="58" y="6"/>
                </a:cxn>
              </a:cxnLst>
              <a:rect l="0" t="0" r="r" b="b"/>
              <a:pathLst>
                <a:path w="92" h="92">
                  <a:moveTo>
                    <a:pt x="58" y="6"/>
                  </a:moveTo>
                  <a:cubicBezTo>
                    <a:pt x="67" y="0"/>
                    <a:pt x="73" y="2"/>
                    <a:pt x="82" y="8"/>
                  </a:cubicBezTo>
                  <a:cubicBezTo>
                    <a:pt x="91" y="22"/>
                    <a:pt x="88" y="15"/>
                    <a:pt x="92" y="26"/>
                  </a:cubicBezTo>
                  <a:cubicBezTo>
                    <a:pt x="89" y="36"/>
                    <a:pt x="82" y="37"/>
                    <a:pt x="78" y="48"/>
                  </a:cubicBezTo>
                  <a:cubicBezTo>
                    <a:pt x="85" y="69"/>
                    <a:pt x="60" y="71"/>
                    <a:pt x="46" y="76"/>
                  </a:cubicBezTo>
                  <a:cubicBezTo>
                    <a:pt x="40" y="86"/>
                    <a:pt x="28" y="86"/>
                    <a:pt x="18" y="92"/>
                  </a:cubicBezTo>
                  <a:cubicBezTo>
                    <a:pt x="9" y="90"/>
                    <a:pt x="0" y="84"/>
                    <a:pt x="8" y="72"/>
                  </a:cubicBezTo>
                  <a:cubicBezTo>
                    <a:pt x="11" y="68"/>
                    <a:pt x="20" y="64"/>
                    <a:pt x="20" y="64"/>
                  </a:cubicBezTo>
                  <a:cubicBezTo>
                    <a:pt x="23" y="55"/>
                    <a:pt x="21" y="53"/>
                    <a:pt x="14" y="46"/>
                  </a:cubicBezTo>
                  <a:cubicBezTo>
                    <a:pt x="18" y="30"/>
                    <a:pt x="28" y="36"/>
                    <a:pt x="40" y="28"/>
                  </a:cubicBezTo>
                  <a:cubicBezTo>
                    <a:pt x="56" y="17"/>
                    <a:pt x="50" y="24"/>
                    <a:pt x="58" y="6"/>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45" name="Freeform 49"/>
            <p:cNvSpPr>
              <a:spLocks/>
            </p:cNvSpPr>
            <p:nvPr/>
          </p:nvSpPr>
          <p:spPr bwMode="invGray">
            <a:xfrm>
              <a:off x="4099" y="3502"/>
              <a:ext cx="474" cy="495"/>
            </a:xfrm>
            <a:custGeom>
              <a:avLst/>
              <a:gdLst/>
              <a:ahLst/>
              <a:cxnLst>
                <a:cxn ang="0">
                  <a:pos x="212" y="11"/>
                </a:cxn>
                <a:cxn ang="0">
                  <a:pos x="176" y="19"/>
                </a:cxn>
                <a:cxn ang="0">
                  <a:pos x="144" y="51"/>
                </a:cxn>
                <a:cxn ang="0">
                  <a:pos x="104" y="59"/>
                </a:cxn>
                <a:cxn ang="0">
                  <a:pos x="84" y="75"/>
                </a:cxn>
                <a:cxn ang="0">
                  <a:pos x="68" y="115"/>
                </a:cxn>
                <a:cxn ang="0">
                  <a:pos x="36" y="167"/>
                </a:cxn>
                <a:cxn ang="0">
                  <a:pos x="0" y="179"/>
                </a:cxn>
                <a:cxn ang="0">
                  <a:pos x="72" y="323"/>
                </a:cxn>
                <a:cxn ang="0">
                  <a:pos x="120" y="427"/>
                </a:cxn>
                <a:cxn ang="0">
                  <a:pos x="144" y="443"/>
                </a:cxn>
                <a:cxn ang="0">
                  <a:pos x="168" y="451"/>
                </a:cxn>
                <a:cxn ang="0">
                  <a:pos x="228" y="431"/>
                </a:cxn>
                <a:cxn ang="0">
                  <a:pos x="252" y="423"/>
                </a:cxn>
                <a:cxn ang="0">
                  <a:pos x="300" y="451"/>
                </a:cxn>
                <a:cxn ang="0">
                  <a:pos x="324" y="527"/>
                </a:cxn>
                <a:cxn ang="0">
                  <a:pos x="336" y="523"/>
                </a:cxn>
                <a:cxn ang="0">
                  <a:pos x="344" y="511"/>
                </a:cxn>
                <a:cxn ang="0">
                  <a:pos x="368" y="547"/>
                </a:cxn>
                <a:cxn ang="0">
                  <a:pos x="404" y="571"/>
                </a:cxn>
                <a:cxn ang="0">
                  <a:pos x="436" y="603"/>
                </a:cxn>
                <a:cxn ang="0">
                  <a:pos x="444" y="615"/>
                </a:cxn>
                <a:cxn ang="0">
                  <a:pos x="456" y="623"/>
                </a:cxn>
                <a:cxn ang="0">
                  <a:pos x="484" y="655"/>
                </a:cxn>
                <a:cxn ang="0">
                  <a:pos x="492" y="631"/>
                </a:cxn>
                <a:cxn ang="0">
                  <a:pos x="540" y="659"/>
                </a:cxn>
                <a:cxn ang="0">
                  <a:pos x="588" y="655"/>
                </a:cxn>
                <a:cxn ang="0">
                  <a:pos x="616" y="531"/>
                </a:cxn>
                <a:cxn ang="0">
                  <a:pos x="632" y="463"/>
                </a:cxn>
                <a:cxn ang="0">
                  <a:pos x="620" y="367"/>
                </a:cxn>
                <a:cxn ang="0">
                  <a:pos x="536" y="271"/>
                </a:cxn>
                <a:cxn ang="0">
                  <a:pos x="528" y="235"/>
                </a:cxn>
                <a:cxn ang="0">
                  <a:pos x="460" y="179"/>
                </a:cxn>
                <a:cxn ang="0">
                  <a:pos x="472" y="155"/>
                </a:cxn>
                <a:cxn ang="0">
                  <a:pos x="456" y="131"/>
                </a:cxn>
                <a:cxn ang="0">
                  <a:pos x="416" y="79"/>
                </a:cxn>
                <a:cxn ang="0">
                  <a:pos x="392" y="31"/>
                </a:cxn>
                <a:cxn ang="0">
                  <a:pos x="388" y="19"/>
                </a:cxn>
                <a:cxn ang="0">
                  <a:pos x="364" y="151"/>
                </a:cxn>
                <a:cxn ang="0">
                  <a:pos x="324" y="115"/>
                </a:cxn>
                <a:cxn ang="0">
                  <a:pos x="292" y="111"/>
                </a:cxn>
                <a:cxn ang="0">
                  <a:pos x="272" y="87"/>
                </a:cxn>
                <a:cxn ang="0">
                  <a:pos x="264" y="63"/>
                </a:cxn>
                <a:cxn ang="0">
                  <a:pos x="276" y="55"/>
                </a:cxn>
                <a:cxn ang="0">
                  <a:pos x="240" y="19"/>
                </a:cxn>
                <a:cxn ang="0">
                  <a:pos x="216" y="11"/>
                </a:cxn>
                <a:cxn ang="0">
                  <a:pos x="204" y="7"/>
                </a:cxn>
                <a:cxn ang="0">
                  <a:pos x="212" y="11"/>
                </a:cxn>
              </a:cxnLst>
              <a:rect l="0" t="0" r="r" b="b"/>
              <a:pathLst>
                <a:path w="633" h="660">
                  <a:moveTo>
                    <a:pt x="212" y="11"/>
                  </a:moveTo>
                  <a:cubicBezTo>
                    <a:pt x="195" y="0"/>
                    <a:pt x="187" y="2"/>
                    <a:pt x="176" y="19"/>
                  </a:cubicBezTo>
                  <a:cubicBezTo>
                    <a:pt x="171" y="61"/>
                    <a:pt x="181" y="88"/>
                    <a:pt x="144" y="51"/>
                  </a:cubicBezTo>
                  <a:cubicBezTo>
                    <a:pt x="131" y="53"/>
                    <a:pt x="115" y="51"/>
                    <a:pt x="104" y="59"/>
                  </a:cubicBezTo>
                  <a:cubicBezTo>
                    <a:pt x="78" y="80"/>
                    <a:pt x="114" y="65"/>
                    <a:pt x="84" y="75"/>
                  </a:cubicBezTo>
                  <a:cubicBezTo>
                    <a:pt x="78" y="94"/>
                    <a:pt x="92" y="107"/>
                    <a:pt x="68" y="115"/>
                  </a:cubicBezTo>
                  <a:cubicBezTo>
                    <a:pt x="55" y="135"/>
                    <a:pt x="59" y="159"/>
                    <a:pt x="36" y="167"/>
                  </a:cubicBezTo>
                  <a:cubicBezTo>
                    <a:pt x="16" y="163"/>
                    <a:pt x="7" y="158"/>
                    <a:pt x="0" y="179"/>
                  </a:cubicBezTo>
                  <a:cubicBezTo>
                    <a:pt x="9" y="232"/>
                    <a:pt x="43" y="279"/>
                    <a:pt x="72" y="323"/>
                  </a:cubicBezTo>
                  <a:cubicBezTo>
                    <a:pt x="82" y="371"/>
                    <a:pt x="85" y="392"/>
                    <a:pt x="120" y="427"/>
                  </a:cubicBezTo>
                  <a:cubicBezTo>
                    <a:pt x="127" y="434"/>
                    <a:pt x="136" y="438"/>
                    <a:pt x="144" y="443"/>
                  </a:cubicBezTo>
                  <a:cubicBezTo>
                    <a:pt x="151" y="448"/>
                    <a:pt x="168" y="451"/>
                    <a:pt x="168" y="451"/>
                  </a:cubicBezTo>
                  <a:cubicBezTo>
                    <a:pt x="188" y="444"/>
                    <a:pt x="208" y="438"/>
                    <a:pt x="228" y="431"/>
                  </a:cubicBezTo>
                  <a:cubicBezTo>
                    <a:pt x="236" y="428"/>
                    <a:pt x="252" y="423"/>
                    <a:pt x="252" y="423"/>
                  </a:cubicBezTo>
                  <a:cubicBezTo>
                    <a:pt x="271" y="429"/>
                    <a:pt x="281" y="445"/>
                    <a:pt x="300" y="451"/>
                  </a:cubicBezTo>
                  <a:cubicBezTo>
                    <a:pt x="320" y="471"/>
                    <a:pt x="315" y="500"/>
                    <a:pt x="324" y="527"/>
                  </a:cubicBezTo>
                  <a:cubicBezTo>
                    <a:pt x="328" y="526"/>
                    <a:pt x="333" y="526"/>
                    <a:pt x="336" y="523"/>
                  </a:cubicBezTo>
                  <a:cubicBezTo>
                    <a:pt x="340" y="520"/>
                    <a:pt x="339" y="511"/>
                    <a:pt x="344" y="511"/>
                  </a:cubicBezTo>
                  <a:cubicBezTo>
                    <a:pt x="358" y="511"/>
                    <a:pt x="362" y="541"/>
                    <a:pt x="368" y="547"/>
                  </a:cubicBezTo>
                  <a:cubicBezTo>
                    <a:pt x="378" y="557"/>
                    <a:pt x="392" y="563"/>
                    <a:pt x="404" y="571"/>
                  </a:cubicBezTo>
                  <a:cubicBezTo>
                    <a:pt x="418" y="580"/>
                    <a:pt x="422" y="594"/>
                    <a:pt x="436" y="603"/>
                  </a:cubicBezTo>
                  <a:cubicBezTo>
                    <a:pt x="439" y="607"/>
                    <a:pt x="441" y="612"/>
                    <a:pt x="444" y="615"/>
                  </a:cubicBezTo>
                  <a:cubicBezTo>
                    <a:pt x="447" y="618"/>
                    <a:pt x="453" y="619"/>
                    <a:pt x="456" y="623"/>
                  </a:cubicBezTo>
                  <a:cubicBezTo>
                    <a:pt x="489" y="660"/>
                    <a:pt x="457" y="637"/>
                    <a:pt x="484" y="655"/>
                  </a:cubicBezTo>
                  <a:cubicBezTo>
                    <a:pt x="487" y="647"/>
                    <a:pt x="485" y="626"/>
                    <a:pt x="492" y="631"/>
                  </a:cubicBezTo>
                  <a:cubicBezTo>
                    <a:pt x="509" y="642"/>
                    <a:pt x="522" y="653"/>
                    <a:pt x="540" y="659"/>
                  </a:cubicBezTo>
                  <a:cubicBezTo>
                    <a:pt x="557" y="642"/>
                    <a:pt x="567" y="648"/>
                    <a:pt x="588" y="655"/>
                  </a:cubicBezTo>
                  <a:cubicBezTo>
                    <a:pt x="611" y="621"/>
                    <a:pt x="573" y="560"/>
                    <a:pt x="616" y="531"/>
                  </a:cubicBezTo>
                  <a:cubicBezTo>
                    <a:pt x="632" y="507"/>
                    <a:pt x="629" y="496"/>
                    <a:pt x="632" y="463"/>
                  </a:cubicBezTo>
                  <a:cubicBezTo>
                    <a:pt x="630" y="440"/>
                    <a:pt x="633" y="390"/>
                    <a:pt x="620" y="367"/>
                  </a:cubicBezTo>
                  <a:cubicBezTo>
                    <a:pt x="600" y="332"/>
                    <a:pt x="565" y="300"/>
                    <a:pt x="536" y="271"/>
                  </a:cubicBezTo>
                  <a:cubicBezTo>
                    <a:pt x="532" y="259"/>
                    <a:pt x="532" y="247"/>
                    <a:pt x="528" y="235"/>
                  </a:cubicBezTo>
                  <a:cubicBezTo>
                    <a:pt x="525" y="225"/>
                    <a:pt x="474" y="188"/>
                    <a:pt x="460" y="179"/>
                  </a:cubicBezTo>
                  <a:cubicBezTo>
                    <a:pt x="463" y="171"/>
                    <a:pt x="471" y="164"/>
                    <a:pt x="472" y="155"/>
                  </a:cubicBezTo>
                  <a:cubicBezTo>
                    <a:pt x="474" y="144"/>
                    <a:pt x="461" y="137"/>
                    <a:pt x="456" y="131"/>
                  </a:cubicBezTo>
                  <a:cubicBezTo>
                    <a:pt x="435" y="106"/>
                    <a:pt x="451" y="88"/>
                    <a:pt x="416" y="79"/>
                  </a:cubicBezTo>
                  <a:cubicBezTo>
                    <a:pt x="395" y="48"/>
                    <a:pt x="403" y="64"/>
                    <a:pt x="392" y="31"/>
                  </a:cubicBezTo>
                  <a:cubicBezTo>
                    <a:pt x="391" y="27"/>
                    <a:pt x="388" y="19"/>
                    <a:pt x="388" y="19"/>
                  </a:cubicBezTo>
                  <a:cubicBezTo>
                    <a:pt x="362" y="58"/>
                    <a:pt x="379" y="107"/>
                    <a:pt x="364" y="151"/>
                  </a:cubicBezTo>
                  <a:cubicBezTo>
                    <a:pt x="344" y="144"/>
                    <a:pt x="344" y="120"/>
                    <a:pt x="324" y="115"/>
                  </a:cubicBezTo>
                  <a:cubicBezTo>
                    <a:pt x="314" y="112"/>
                    <a:pt x="303" y="112"/>
                    <a:pt x="292" y="111"/>
                  </a:cubicBezTo>
                  <a:cubicBezTo>
                    <a:pt x="284" y="103"/>
                    <a:pt x="276" y="97"/>
                    <a:pt x="272" y="87"/>
                  </a:cubicBezTo>
                  <a:cubicBezTo>
                    <a:pt x="269" y="79"/>
                    <a:pt x="264" y="63"/>
                    <a:pt x="264" y="63"/>
                  </a:cubicBezTo>
                  <a:cubicBezTo>
                    <a:pt x="268" y="60"/>
                    <a:pt x="273" y="58"/>
                    <a:pt x="276" y="55"/>
                  </a:cubicBezTo>
                  <a:cubicBezTo>
                    <a:pt x="300" y="31"/>
                    <a:pt x="256" y="24"/>
                    <a:pt x="240" y="19"/>
                  </a:cubicBezTo>
                  <a:cubicBezTo>
                    <a:pt x="232" y="16"/>
                    <a:pt x="224" y="14"/>
                    <a:pt x="216" y="11"/>
                  </a:cubicBezTo>
                  <a:cubicBezTo>
                    <a:pt x="212" y="10"/>
                    <a:pt x="200" y="5"/>
                    <a:pt x="204" y="7"/>
                  </a:cubicBezTo>
                  <a:cubicBezTo>
                    <a:pt x="207" y="8"/>
                    <a:pt x="209" y="10"/>
                    <a:pt x="212" y="11"/>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46" name="Freeform 50"/>
            <p:cNvSpPr>
              <a:spLocks/>
            </p:cNvSpPr>
            <p:nvPr/>
          </p:nvSpPr>
          <p:spPr bwMode="invGray">
            <a:xfrm>
              <a:off x="4246" y="3241"/>
              <a:ext cx="319" cy="210"/>
            </a:xfrm>
            <a:custGeom>
              <a:avLst/>
              <a:gdLst/>
              <a:ahLst/>
              <a:cxnLst>
                <a:cxn ang="0">
                  <a:pos x="84" y="60"/>
                </a:cxn>
                <a:cxn ang="0">
                  <a:pos x="68" y="36"/>
                </a:cxn>
                <a:cxn ang="0">
                  <a:pos x="64" y="16"/>
                </a:cxn>
                <a:cxn ang="0">
                  <a:pos x="52" y="12"/>
                </a:cxn>
                <a:cxn ang="0">
                  <a:pos x="16" y="16"/>
                </a:cxn>
                <a:cxn ang="0">
                  <a:pos x="44" y="40"/>
                </a:cxn>
                <a:cxn ang="0">
                  <a:pos x="48" y="52"/>
                </a:cxn>
                <a:cxn ang="0">
                  <a:pos x="24" y="68"/>
                </a:cxn>
                <a:cxn ang="0">
                  <a:pos x="88" y="92"/>
                </a:cxn>
                <a:cxn ang="0">
                  <a:pos x="124" y="112"/>
                </a:cxn>
                <a:cxn ang="0">
                  <a:pos x="128" y="124"/>
                </a:cxn>
                <a:cxn ang="0">
                  <a:pos x="140" y="132"/>
                </a:cxn>
                <a:cxn ang="0">
                  <a:pos x="148" y="156"/>
                </a:cxn>
                <a:cxn ang="0">
                  <a:pos x="132" y="196"/>
                </a:cxn>
                <a:cxn ang="0">
                  <a:pos x="180" y="188"/>
                </a:cxn>
                <a:cxn ang="0">
                  <a:pos x="192" y="216"/>
                </a:cxn>
                <a:cxn ang="0">
                  <a:pos x="216" y="224"/>
                </a:cxn>
                <a:cxn ang="0">
                  <a:pos x="228" y="228"/>
                </a:cxn>
                <a:cxn ang="0">
                  <a:pos x="252" y="224"/>
                </a:cxn>
                <a:cxn ang="0">
                  <a:pos x="276" y="196"/>
                </a:cxn>
                <a:cxn ang="0">
                  <a:pos x="336" y="252"/>
                </a:cxn>
                <a:cxn ang="0">
                  <a:pos x="364" y="280"/>
                </a:cxn>
                <a:cxn ang="0">
                  <a:pos x="360" y="224"/>
                </a:cxn>
                <a:cxn ang="0">
                  <a:pos x="336" y="200"/>
                </a:cxn>
                <a:cxn ang="0">
                  <a:pos x="372" y="168"/>
                </a:cxn>
                <a:cxn ang="0">
                  <a:pos x="408" y="156"/>
                </a:cxn>
                <a:cxn ang="0">
                  <a:pos x="420" y="152"/>
                </a:cxn>
                <a:cxn ang="0">
                  <a:pos x="424" y="140"/>
                </a:cxn>
                <a:cxn ang="0">
                  <a:pos x="356" y="148"/>
                </a:cxn>
                <a:cxn ang="0">
                  <a:pos x="304" y="140"/>
                </a:cxn>
                <a:cxn ang="0">
                  <a:pos x="300" y="128"/>
                </a:cxn>
                <a:cxn ang="0">
                  <a:pos x="292" y="116"/>
                </a:cxn>
                <a:cxn ang="0">
                  <a:pos x="220" y="80"/>
                </a:cxn>
                <a:cxn ang="0">
                  <a:pos x="160" y="60"/>
                </a:cxn>
                <a:cxn ang="0">
                  <a:pos x="136" y="52"/>
                </a:cxn>
                <a:cxn ang="0">
                  <a:pos x="80" y="52"/>
                </a:cxn>
                <a:cxn ang="0">
                  <a:pos x="68" y="32"/>
                </a:cxn>
                <a:cxn ang="0">
                  <a:pos x="68" y="0"/>
                </a:cxn>
              </a:cxnLst>
              <a:rect l="0" t="0" r="r" b="b"/>
              <a:pathLst>
                <a:path w="426" h="280">
                  <a:moveTo>
                    <a:pt x="84" y="60"/>
                  </a:moveTo>
                  <a:cubicBezTo>
                    <a:pt x="79" y="52"/>
                    <a:pt x="70" y="45"/>
                    <a:pt x="68" y="36"/>
                  </a:cubicBezTo>
                  <a:cubicBezTo>
                    <a:pt x="67" y="29"/>
                    <a:pt x="68" y="22"/>
                    <a:pt x="64" y="16"/>
                  </a:cubicBezTo>
                  <a:cubicBezTo>
                    <a:pt x="62" y="12"/>
                    <a:pt x="56" y="13"/>
                    <a:pt x="52" y="12"/>
                  </a:cubicBezTo>
                  <a:cubicBezTo>
                    <a:pt x="40" y="13"/>
                    <a:pt x="27" y="11"/>
                    <a:pt x="16" y="16"/>
                  </a:cubicBezTo>
                  <a:cubicBezTo>
                    <a:pt x="0" y="24"/>
                    <a:pt x="43" y="40"/>
                    <a:pt x="44" y="40"/>
                  </a:cubicBezTo>
                  <a:cubicBezTo>
                    <a:pt x="45" y="44"/>
                    <a:pt x="50" y="49"/>
                    <a:pt x="48" y="52"/>
                  </a:cubicBezTo>
                  <a:cubicBezTo>
                    <a:pt x="42" y="60"/>
                    <a:pt x="24" y="68"/>
                    <a:pt x="24" y="68"/>
                  </a:cubicBezTo>
                  <a:cubicBezTo>
                    <a:pt x="38" y="88"/>
                    <a:pt x="65" y="89"/>
                    <a:pt x="88" y="92"/>
                  </a:cubicBezTo>
                  <a:cubicBezTo>
                    <a:pt x="101" y="96"/>
                    <a:pt x="124" y="112"/>
                    <a:pt x="124" y="112"/>
                  </a:cubicBezTo>
                  <a:cubicBezTo>
                    <a:pt x="125" y="116"/>
                    <a:pt x="125" y="121"/>
                    <a:pt x="128" y="124"/>
                  </a:cubicBezTo>
                  <a:cubicBezTo>
                    <a:pt x="131" y="128"/>
                    <a:pt x="137" y="128"/>
                    <a:pt x="140" y="132"/>
                  </a:cubicBezTo>
                  <a:cubicBezTo>
                    <a:pt x="144" y="139"/>
                    <a:pt x="148" y="156"/>
                    <a:pt x="148" y="156"/>
                  </a:cubicBezTo>
                  <a:cubicBezTo>
                    <a:pt x="144" y="171"/>
                    <a:pt x="137" y="181"/>
                    <a:pt x="132" y="196"/>
                  </a:cubicBezTo>
                  <a:cubicBezTo>
                    <a:pt x="151" y="209"/>
                    <a:pt x="167" y="207"/>
                    <a:pt x="180" y="188"/>
                  </a:cubicBezTo>
                  <a:cubicBezTo>
                    <a:pt x="182" y="196"/>
                    <a:pt x="184" y="211"/>
                    <a:pt x="192" y="216"/>
                  </a:cubicBezTo>
                  <a:cubicBezTo>
                    <a:pt x="199" y="220"/>
                    <a:pt x="208" y="221"/>
                    <a:pt x="216" y="224"/>
                  </a:cubicBezTo>
                  <a:cubicBezTo>
                    <a:pt x="220" y="225"/>
                    <a:pt x="228" y="228"/>
                    <a:pt x="228" y="228"/>
                  </a:cubicBezTo>
                  <a:cubicBezTo>
                    <a:pt x="236" y="227"/>
                    <a:pt x="245" y="228"/>
                    <a:pt x="252" y="224"/>
                  </a:cubicBezTo>
                  <a:cubicBezTo>
                    <a:pt x="269" y="216"/>
                    <a:pt x="252" y="204"/>
                    <a:pt x="276" y="196"/>
                  </a:cubicBezTo>
                  <a:cubicBezTo>
                    <a:pt x="296" y="209"/>
                    <a:pt x="322" y="231"/>
                    <a:pt x="336" y="252"/>
                  </a:cubicBezTo>
                  <a:cubicBezTo>
                    <a:pt x="354" y="280"/>
                    <a:pt x="343" y="273"/>
                    <a:pt x="364" y="280"/>
                  </a:cubicBezTo>
                  <a:cubicBezTo>
                    <a:pt x="376" y="262"/>
                    <a:pt x="375" y="241"/>
                    <a:pt x="360" y="224"/>
                  </a:cubicBezTo>
                  <a:cubicBezTo>
                    <a:pt x="352" y="216"/>
                    <a:pt x="336" y="200"/>
                    <a:pt x="336" y="200"/>
                  </a:cubicBezTo>
                  <a:cubicBezTo>
                    <a:pt x="323" y="162"/>
                    <a:pt x="322" y="174"/>
                    <a:pt x="372" y="168"/>
                  </a:cubicBezTo>
                  <a:cubicBezTo>
                    <a:pt x="384" y="164"/>
                    <a:pt x="396" y="160"/>
                    <a:pt x="408" y="156"/>
                  </a:cubicBezTo>
                  <a:cubicBezTo>
                    <a:pt x="412" y="155"/>
                    <a:pt x="420" y="152"/>
                    <a:pt x="420" y="152"/>
                  </a:cubicBezTo>
                  <a:cubicBezTo>
                    <a:pt x="421" y="148"/>
                    <a:pt x="426" y="144"/>
                    <a:pt x="424" y="140"/>
                  </a:cubicBezTo>
                  <a:cubicBezTo>
                    <a:pt x="420" y="131"/>
                    <a:pt x="365" y="146"/>
                    <a:pt x="356" y="148"/>
                  </a:cubicBezTo>
                  <a:cubicBezTo>
                    <a:pt x="339" y="146"/>
                    <a:pt x="316" y="152"/>
                    <a:pt x="304" y="140"/>
                  </a:cubicBezTo>
                  <a:cubicBezTo>
                    <a:pt x="301" y="137"/>
                    <a:pt x="302" y="132"/>
                    <a:pt x="300" y="128"/>
                  </a:cubicBezTo>
                  <a:cubicBezTo>
                    <a:pt x="298" y="124"/>
                    <a:pt x="296" y="119"/>
                    <a:pt x="292" y="116"/>
                  </a:cubicBezTo>
                  <a:cubicBezTo>
                    <a:pt x="272" y="98"/>
                    <a:pt x="244" y="91"/>
                    <a:pt x="220" y="80"/>
                  </a:cubicBezTo>
                  <a:cubicBezTo>
                    <a:pt x="201" y="72"/>
                    <a:pt x="180" y="67"/>
                    <a:pt x="160" y="60"/>
                  </a:cubicBezTo>
                  <a:cubicBezTo>
                    <a:pt x="152" y="57"/>
                    <a:pt x="136" y="52"/>
                    <a:pt x="136" y="52"/>
                  </a:cubicBezTo>
                  <a:cubicBezTo>
                    <a:pt x="113" y="55"/>
                    <a:pt x="98" y="64"/>
                    <a:pt x="80" y="52"/>
                  </a:cubicBezTo>
                  <a:cubicBezTo>
                    <a:pt x="70" y="38"/>
                    <a:pt x="74" y="44"/>
                    <a:pt x="68" y="32"/>
                  </a:cubicBezTo>
                  <a:lnTo>
                    <a:pt x="68" y="0"/>
                  </a:lnTo>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47" name="Freeform 51"/>
            <p:cNvSpPr>
              <a:spLocks/>
            </p:cNvSpPr>
            <p:nvPr/>
          </p:nvSpPr>
          <p:spPr bwMode="invGray">
            <a:xfrm>
              <a:off x="4255" y="3243"/>
              <a:ext cx="311" cy="211"/>
            </a:xfrm>
            <a:custGeom>
              <a:avLst/>
              <a:gdLst/>
              <a:ahLst/>
              <a:cxnLst>
                <a:cxn ang="0">
                  <a:pos x="0" y="1"/>
                </a:cxn>
                <a:cxn ang="0">
                  <a:pos x="20" y="37"/>
                </a:cxn>
                <a:cxn ang="0">
                  <a:pos x="28" y="49"/>
                </a:cxn>
                <a:cxn ang="0">
                  <a:pos x="84" y="89"/>
                </a:cxn>
                <a:cxn ang="0">
                  <a:pos x="120" y="113"/>
                </a:cxn>
                <a:cxn ang="0">
                  <a:pos x="132" y="121"/>
                </a:cxn>
                <a:cxn ang="0">
                  <a:pos x="136" y="169"/>
                </a:cxn>
                <a:cxn ang="0">
                  <a:pos x="116" y="201"/>
                </a:cxn>
                <a:cxn ang="0">
                  <a:pos x="136" y="197"/>
                </a:cxn>
                <a:cxn ang="0">
                  <a:pos x="148" y="189"/>
                </a:cxn>
                <a:cxn ang="0">
                  <a:pos x="160" y="201"/>
                </a:cxn>
                <a:cxn ang="0">
                  <a:pos x="184" y="217"/>
                </a:cxn>
                <a:cxn ang="0">
                  <a:pos x="208" y="233"/>
                </a:cxn>
                <a:cxn ang="0">
                  <a:pos x="240" y="221"/>
                </a:cxn>
                <a:cxn ang="0">
                  <a:pos x="248" y="197"/>
                </a:cxn>
                <a:cxn ang="0">
                  <a:pos x="268" y="201"/>
                </a:cxn>
                <a:cxn ang="0">
                  <a:pos x="292" y="209"/>
                </a:cxn>
                <a:cxn ang="0">
                  <a:pos x="340" y="281"/>
                </a:cxn>
                <a:cxn ang="0">
                  <a:pos x="356" y="277"/>
                </a:cxn>
                <a:cxn ang="0">
                  <a:pos x="352" y="253"/>
                </a:cxn>
                <a:cxn ang="0">
                  <a:pos x="316" y="197"/>
                </a:cxn>
                <a:cxn ang="0">
                  <a:pos x="360" y="173"/>
                </a:cxn>
                <a:cxn ang="0">
                  <a:pos x="408" y="145"/>
                </a:cxn>
                <a:cxn ang="0">
                  <a:pos x="409" y="120"/>
                </a:cxn>
                <a:cxn ang="0">
                  <a:pos x="367" y="138"/>
                </a:cxn>
                <a:cxn ang="0">
                  <a:pos x="308" y="137"/>
                </a:cxn>
                <a:cxn ang="0">
                  <a:pos x="264" y="97"/>
                </a:cxn>
                <a:cxn ang="0">
                  <a:pos x="180" y="61"/>
                </a:cxn>
                <a:cxn ang="0">
                  <a:pos x="132" y="33"/>
                </a:cxn>
                <a:cxn ang="0">
                  <a:pos x="92" y="41"/>
                </a:cxn>
                <a:cxn ang="0">
                  <a:pos x="76" y="57"/>
                </a:cxn>
                <a:cxn ang="0">
                  <a:pos x="56" y="17"/>
                </a:cxn>
                <a:cxn ang="0">
                  <a:pos x="0" y="1"/>
                </a:cxn>
              </a:cxnLst>
              <a:rect l="0" t="0" r="r" b="b"/>
              <a:pathLst>
                <a:path w="416" h="282">
                  <a:moveTo>
                    <a:pt x="0" y="1"/>
                  </a:moveTo>
                  <a:cubicBezTo>
                    <a:pt x="7" y="22"/>
                    <a:pt x="2" y="9"/>
                    <a:pt x="20" y="37"/>
                  </a:cubicBezTo>
                  <a:cubicBezTo>
                    <a:pt x="23" y="41"/>
                    <a:pt x="28" y="49"/>
                    <a:pt x="28" y="49"/>
                  </a:cubicBezTo>
                  <a:cubicBezTo>
                    <a:pt x="5" y="84"/>
                    <a:pt x="65" y="78"/>
                    <a:pt x="84" y="89"/>
                  </a:cubicBezTo>
                  <a:cubicBezTo>
                    <a:pt x="97" y="96"/>
                    <a:pt x="108" y="105"/>
                    <a:pt x="120" y="113"/>
                  </a:cubicBezTo>
                  <a:cubicBezTo>
                    <a:pt x="124" y="116"/>
                    <a:pt x="132" y="121"/>
                    <a:pt x="132" y="121"/>
                  </a:cubicBezTo>
                  <a:cubicBezTo>
                    <a:pt x="138" y="138"/>
                    <a:pt x="132" y="151"/>
                    <a:pt x="136" y="169"/>
                  </a:cubicBezTo>
                  <a:cubicBezTo>
                    <a:pt x="107" y="188"/>
                    <a:pt x="110" y="176"/>
                    <a:pt x="116" y="201"/>
                  </a:cubicBezTo>
                  <a:cubicBezTo>
                    <a:pt x="123" y="200"/>
                    <a:pt x="130" y="199"/>
                    <a:pt x="136" y="197"/>
                  </a:cubicBezTo>
                  <a:cubicBezTo>
                    <a:pt x="141" y="195"/>
                    <a:pt x="143" y="188"/>
                    <a:pt x="148" y="189"/>
                  </a:cubicBezTo>
                  <a:cubicBezTo>
                    <a:pt x="154" y="190"/>
                    <a:pt x="156" y="198"/>
                    <a:pt x="160" y="201"/>
                  </a:cubicBezTo>
                  <a:cubicBezTo>
                    <a:pt x="168" y="207"/>
                    <a:pt x="176" y="212"/>
                    <a:pt x="184" y="217"/>
                  </a:cubicBezTo>
                  <a:cubicBezTo>
                    <a:pt x="192" y="222"/>
                    <a:pt x="208" y="233"/>
                    <a:pt x="208" y="233"/>
                  </a:cubicBezTo>
                  <a:cubicBezTo>
                    <a:pt x="216" y="231"/>
                    <a:pt x="234" y="230"/>
                    <a:pt x="240" y="221"/>
                  </a:cubicBezTo>
                  <a:cubicBezTo>
                    <a:pt x="244" y="214"/>
                    <a:pt x="248" y="197"/>
                    <a:pt x="248" y="197"/>
                  </a:cubicBezTo>
                  <a:cubicBezTo>
                    <a:pt x="255" y="198"/>
                    <a:pt x="261" y="199"/>
                    <a:pt x="268" y="201"/>
                  </a:cubicBezTo>
                  <a:cubicBezTo>
                    <a:pt x="276" y="203"/>
                    <a:pt x="292" y="209"/>
                    <a:pt x="292" y="209"/>
                  </a:cubicBezTo>
                  <a:cubicBezTo>
                    <a:pt x="298" y="242"/>
                    <a:pt x="306" y="270"/>
                    <a:pt x="340" y="281"/>
                  </a:cubicBezTo>
                  <a:cubicBezTo>
                    <a:pt x="345" y="280"/>
                    <a:pt x="354" y="282"/>
                    <a:pt x="356" y="277"/>
                  </a:cubicBezTo>
                  <a:cubicBezTo>
                    <a:pt x="359" y="270"/>
                    <a:pt x="355" y="260"/>
                    <a:pt x="352" y="253"/>
                  </a:cubicBezTo>
                  <a:cubicBezTo>
                    <a:pt x="346" y="238"/>
                    <a:pt x="329" y="206"/>
                    <a:pt x="316" y="197"/>
                  </a:cubicBezTo>
                  <a:cubicBezTo>
                    <a:pt x="307" y="170"/>
                    <a:pt x="339" y="175"/>
                    <a:pt x="360" y="173"/>
                  </a:cubicBezTo>
                  <a:cubicBezTo>
                    <a:pt x="383" y="165"/>
                    <a:pt x="391" y="162"/>
                    <a:pt x="408" y="145"/>
                  </a:cubicBezTo>
                  <a:cubicBezTo>
                    <a:pt x="412" y="140"/>
                    <a:pt x="416" y="121"/>
                    <a:pt x="409" y="120"/>
                  </a:cubicBezTo>
                  <a:cubicBezTo>
                    <a:pt x="402" y="119"/>
                    <a:pt x="384" y="135"/>
                    <a:pt x="367" y="138"/>
                  </a:cubicBezTo>
                  <a:cubicBezTo>
                    <a:pt x="350" y="141"/>
                    <a:pt x="325" y="144"/>
                    <a:pt x="308" y="137"/>
                  </a:cubicBezTo>
                  <a:cubicBezTo>
                    <a:pt x="286" y="130"/>
                    <a:pt x="284" y="111"/>
                    <a:pt x="264" y="97"/>
                  </a:cubicBezTo>
                  <a:cubicBezTo>
                    <a:pt x="238" y="80"/>
                    <a:pt x="203" y="76"/>
                    <a:pt x="180" y="61"/>
                  </a:cubicBezTo>
                  <a:cubicBezTo>
                    <a:pt x="163" y="50"/>
                    <a:pt x="150" y="39"/>
                    <a:pt x="132" y="33"/>
                  </a:cubicBezTo>
                  <a:cubicBezTo>
                    <a:pt x="119" y="35"/>
                    <a:pt x="102" y="31"/>
                    <a:pt x="92" y="41"/>
                  </a:cubicBezTo>
                  <a:cubicBezTo>
                    <a:pt x="71" y="62"/>
                    <a:pt x="108" y="46"/>
                    <a:pt x="76" y="57"/>
                  </a:cubicBezTo>
                  <a:cubicBezTo>
                    <a:pt x="52" y="49"/>
                    <a:pt x="67" y="38"/>
                    <a:pt x="56" y="17"/>
                  </a:cubicBezTo>
                  <a:cubicBezTo>
                    <a:pt x="48" y="0"/>
                    <a:pt x="16" y="1"/>
                    <a:pt x="0" y="1"/>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48" name="Freeform 52"/>
            <p:cNvSpPr>
              <a:spLocks/>
            </p:cNvSpPr>
            <p:nvPr/>
          </p:nvSpPr>
          <p:spPr bwMode="invGray">
            <a:xfrm>
              <a:off x="4485" y="4013"/>
              <a:ext cx="45" cy="58"/>
            </a:xfrm>
            <a:custGeom>
              <a:avLst/>
              <a:gdLst/>
              <a:ahLst/>
              <a:cxnLst>
                <a:cxn ang="0">
                  <a:pos x="32" y="18"/>
                </a:cxn>
                <a:cxn ang="0">
                  <a:pos x="0" y="18"/>
                </a:cxn>
                <a:cxn ang="0">
                  <a:pos x="20" y="42"/>
                </a:cxn>
                <a:cxn ang="0">
                  <a:pos x="28" y="66"/>
                </a:cxn>
                <a:cxn ang="0">
                  <a:pos x="32" y="78"/>
                </a:cxn>
                <a:cxn ang="0">
                  <a:pos x="60" y="50"/>
                </a:cxn>
                <a:cxn ang="0">
                  <a:pos x="32" y="18"/>
                </a:cxn>
              </a:cxnLst>
              <a:rect l="0" t="0" r="r" b="b"/>
              <a:pathLst>
                <a:path w="60" h="78">
                  <a:moveTo>
                    <a:pt x="32" y="18"/>
                  </a:moveTo>
                  <a:cubicBezTo>
                    <a:pt x="16" y="7"/>
                    <a:pt x="12" y="0"/>
                    <a:pt x="0" y="18"/>
                  </a:cubicBezTo>
                  <a:cubicBezTo>
                    <a:pt x="6" y="27"/>
                    <a:pt x="15" y="33"/>
                    <a:pt x="20" y="42"/>
                  </a:cubicBezTo>
                  <a:cubicBezTo>
                    <a:pt x="24" y="49"/>
                    <a:pt x="25" y="58"/>
                    <a:pt x="28" y="66"/>
                  </a:cubicBezTo>
                  <a:cubicBezTo>
                    <a:pt x="29" y="70"/>
                    <a:pt x="32" y="78"/>
                    <a:pt x="32" y="78"/>
                  </a:cubicBezTo>
                  <a:cubicBezTo>
                    <a:pt x="52" y="73"/>
                    <a:pt x="54" y="69"/>
                    <a:pt x="60" y="50"/>
                  </a:cubicBezTo>
                  <a:cubicBezTo>
                    <a:pt x="54" y="32"/>
                    <a:pt x="50" y="27"/>
                    <a:pt x="32" y="18"/>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49" name="Freeform 53"/>
            <p:cNvSpPr>
              <a:spLocks/>
            </p:cNvSpPr>
            <p:nvPr/>
          </p:nvSpPr>
          <p:spPr bwMode="invGray">
            <a:xfrm>
              <a:off x="4621" y="3923"/>
              <a:ext cx="164" cy="85"/>
            </a:xfrm>
            <a:custGeom>
              <a:avLst/>
              <a:gdLst/>
              <a:ahLst/>
              <a:cxnLst>
                <a:cxn ang="0">
                  <a:pos x="47" y="73"/>
                </a:cxn>
                <a:cxn ang="0">
                  <a:pos x="39" y="61"/>
                </a:cxn>
                <a:cxn ang="0">
                  <a:pos x="15" y="69"/>
                </a:cxn>
                <a:cxn ang="0">
                  <a:pos x="39" y="113"/>
                </a:cxn>
                <a:cxn ang="0">
                  <a:pos x="123" y="89"/>
                </a:cxn>
                <a:cxn ang="0">
                  <a:pos x="147" y="73"/>
                </a:cxn>
                <a:cxn ang="0">
                  <a:pos x="171" y="65"/>
                </a:cxn>
                <a:cxn ang="0">
                  <a:pos x="219" y="19"/>
                </a:cxn>
                <a:cxn ang="0">
                  <a:pos x="210" y="0"/>
                </a:cxn>
                <a:cxn ang="0">
                  <a:pos x="179" y="17"/>
                </a:cxn>
                <a:cxn ang="0">
                  <a:pos x="107" y="41"/>
                </a:cxn>
                <a:cxn ang="0">
                  <a:pos x="83" y="45"/>
                </a:cxn>
                <a:cxn ang="0">
                  <a:pos x="59" y="53"/>
                </a:cxn>
                <a:cxn ang="0">
                  <a:pos x="47" y="73"/>
                </a:cxn>
              </a:cxnLst>
              <a:rect l="0" t="0" r="r" b="b"/>
              <a:pathLst>
                <a:path w="219" h="113">
                  <a:moveTo>
                    <a:pt x="47" y="73"/>
                  </a:moveTo>
                  <a:cubicBezTo>
                    <a:pt x="44" y="69"/>
                    <a:pt x="44" y="62"/>
                    <a:pt x="39" y="61"/>
                  </a:cubicBezTo>
                  <a:cubicBezTo>
                    <a:pt x="31" y="60"/>
                    <a:pt x="15" y="69"/>
                    <a:pt x="15" y="69"/>
                  </a:cubicBezTo>
                  <a:cubicBezTo>
                    <a:pt x="0" y="91"/>
                    <a:pt x="20" y="101"/>
                    <a:pt x="39" y="113"/>
                  </a:cubicBezTo>
                  <a:cubicBezTo>
                    <a:pt x="67" y="107"/>
                    <a:pt x="96" y="98"/>
                    <a:pt x="123" y="89"/>
                  </a:cubicBezTo>
                  <a:cubicBezTo>
                    <a:pt x="132" y="86"/>
                    <a:pt x="139" y="78"/>
                    <a:pt x="147" y="73"/>
                  </a:cubicBezTo>
                  <a:cubicBezTo>
                    <a:pt x="154" y="68"/>
                    <a:pt x="171" y="65"/>
                    <a:pt x="171" y="65"/>
                  </a:cubicBezTo>
                  <a:cubicBezTo>
                    <a:pt x="186" y="50"/>
                    <a:pt x="207" y="36"/>
                    <a:pt x="219" y="19"/>
                  </a:cubicBezTo>
                  <a:cubicBezTo>
                    <a:pt x="215" y="16"/>
                    <a:pt x="215" y="0"/>
                    <a:pt x="210" y="0"/>
                  </a:cubicBezTo>
                  <a:cubicBezTo>
                    <a:pt x="205" y="0"/>
                    <a:pt x="183" y="15"/>
                    <a:pt x="179" y="17"/>
                  </a:cubicBezTo>
                  <a:cubicBezTo>
                    <a:pt x="159" y="26"/>
                    <a:pt x="129" y="37"/>
                    <a:pt x="107" y="41"/>
                  </a:cubicBezTo>
                  <a:cubicBezTo>
                    <a:pt x="99" y="42"/>
                    <a:pt x="91" y="43"/>
                    <a:pt x="83" y="45"/>
                  </a:cubicBezTo>
                  <a:cubicBezTo>
                    <a:pt x="75" y="47"/>
                    <a:pt x="59" y="53"/>
                    <a:pt x="59" y="53"/>
                  </a:cubicBezTo>
                  <a:cubicBezTo>
                    <a:pt x="49" y="67"/>
                    <a:pt x="53" y="61"/>
                    <a:pt x="47" y="73"/>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50" name="Freeform 54"/>
            <p:cNvSpPr>
              <a:spLocks/>
            </p:cNvSpPr>
            <p:nvPr/>
          </p:nvSpPr>
          <p:spPr bwMode="invGray">
            <a:xfrm>
              <a:off x="4791" y="3873"/>
              <a:ext cx="104" cy="92"/>
            </a:xfrm>
            <a:custGeom>
              <a:avLst/>
              <a:gdLst/>
              <a:ahLst/>
              <a:cxnLst>
                <a:cxn ang="0">
                  <a:pos x="12" y="60"/>
                </a:cxn>
                <a:cxn ang="0">
                  <a:pos x="8" y="84"/>
                </a:cxn>
                <a:cxn ang="0">
                  <a:pos x="0" y="108"/>
                </a:cxn>
                <a:cxn ang="0">
                  <a:pos x="36" y="116"/>
                </a:cxn>
                <a:cxn ang="0">
                  <a:pos x="52" y="96"/>
                </a:cxn>
                <a:cxn ang="0">
                  <a:pos x="124" y="68"/>
                </a:cxn>
                <a:cxn ang="0">
                  <a:pos x="136" y="44"/>
                </a:cxn>
                <a:cxn ang="0">
                  <a:pos x="112" y="28"/>
                </a:cxn>
                <a:cxn ang="0">
                  <a:pos x="100" y="20"/>
                </a:cxn>
                <a:cxn ang="0">
                  <a:pos x="64" y="12"/>
                </a:cxn>
                <a:cxn ang="0">
                  <a:pos x="52" y="36"/>
                </a:cxn>
                <a:cxn ang="0">
                  <a:pos x="12" y="60"/>
                </a:cxn>
              </a:cxnLst>
              <a:rect l="0" t="0" r="r" b="b"/>
              <a:pathLst>
                <a:path w="139" h="122">
                  <a:moveTo>
                    <a:pt x="12" y="60"/>
                  </a:moveTo>
                  <a:cubicBezTo>
                    <a:pt x="11" y="68"/>
                    <a:pt x="10" y="76"/>
                    <a:pt x="8" y="84"/>
                  </a:cubicBezTo>
                  <a:cubicBezTo>
                    <a:pt x="6" y="92"/>
                    <a:pt x="0" y="108"/>
                    <a:pt x="0" y="108"/>
                  </a:cubicBezTo>
                  <a:cubicBezTo>
                    <a:pt x="14" y="118"/>
                    <a:pt x="19" y="122"/>
                    <a:pt x="36" y="116"/>
                  </a:cubicBezTo>
                  <a:cubicBezTo>
                    <a:pt x="46" y="86"/>
                    <a:pt x="31" y="122"/>
                    <a:pt x="52" y="96"/>
                  </a:cubicBezTo>
                  <a:cubicBezTo>
                    <a:pt x="83" y="57"/>
                    <a:pt x="30" y="74"/>
                    <a:pt x="124" y="68"/>
                  </a:cubicBezTo>
                  <a:cubicBezTo>
                    <a:pt x="125" y="67"/>
                    <a:pt x="139" y="48"/>
                    <a:pt x="136" y="44"/>
                  </a:cubicBezTo>
                  <a:cubicBezTo>
                    <a:pt x="130" y="36"/>
                    <a:pt x="120" y="33"/>
                    <a:pt x="112" y="28"/>
                  </a:cubicBezTo>
                  <a:cubicBezTo>
                    <a:pt x="108" y="25"/>
                    <a:pt x="100" y="20"/>
                    <a:pt x="100" y="20"/>
                  </a:cubicBezTo>
                  <a:cubicBezTo>
                    <a:pt x="89" y="4"/>
                    <a:pt x="92" y="0"/>
                    <a:pt x="64" y="12"/>
                  </a:cubicBezTo>
                  <a:cubicBezTo>
                    <a:pt x="57" y="15"/>
                    <a:pt x="55" y="30"/>
                    <a:pt x="52" y="36"/>
                  </a:cubicBezTo>
                  <a:cubicBezTo>
                    <a:pt x="46" y="49"/>
                    <a:pt x="26" y="60"/>
                    <a:pt x="12" y="6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51" name="Freeform 55"/>
            <p:cNvSpPr>
              <a:spLocks/>
            </p:cNvSpPr>
            <p:nvPr/>
          </p:nvSpPr>
          <p:spPr bwMode="invGray">
            <a:xfrm>
              <a:off x="4846" y="3832"/>
              <a:ext cx="37" cy="26"/>
            </a:xfrm>
            <a:custGeom>
              <a:avLst/>
              <a:gdLst/>
              <a:ahLst/>
              <a:cxnLst>
                <a:cxn ang="0">
                  <a:pos x="29" y="0"/>
                </a:cxn>
                <a:cxn ang="0">
                  <a:pos x="8" y="11"/>
                </a:cxn>
                <a:cxn ang="0">
                  <a:pos x="24" y="35"/>
                </a:cxn>
                <a:cxn ang="0">
                  <a:pos x="39" y="26"/>
                </a:cxn>
                <a:cxn ang="0">
                  <a:pos x="29" y="0"/>
                </a:cxn>
              </a:cxnLst>
              <a:rect l="0" t="0" r="r" b="b"/>
              <a:pathLst>
                <a:path w="49" h="35">
                  <a:moveTo>
                    <a:pt x="29" y="0"/>
                  </a:moveTo>
                  <a:cubicBezTo>
                    <a:pt x="25" y="12"/>
                    <a:pt x="19" y="7"/>
                    <a:pt x="8" y="11"/>
                  </a:cubicBezTo>
                  <a:cubicBezTo>
                    <a:pt x="0" y="23"/>
                    <a:pt x="14" y="34"/>
                    <a:pt x="24" y="35"/>
                  </a:cubicBezTo>
                  <a:cubicBezTo>
                    <a:pt x="30" y="34"/>
                    <a:pt x="33" y="28"/>
                    <a:pt x="39" y="26"/>
                  </a:cubicBezTo>
                  <a:cubicBezTo>
                    <a:pt x="49" y="22"/>
                    <a:pt x="29" y="3"/>
                    <a:pt x="29"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52" name="Freeform 56"/>
            <p:cNvSpPr>
              <a:spLocks/>
            </p:cNvSpPr>
            <p:nvPr/>
          </p:nvSpPr>
          <p:spPr bwMode="invGray">
            <a:xfrm>
              <a:off x="3123" y="3346"/>
              <a:ext cx="123" cy="201"/>
            </a:xfrm>
            <a:custGeom>
              <a:avLst/>
              <a:gdLst/>
              <a:ahLst/>
              <a:cxnLst>
                <a:cxn ang="0">
                  <a:pos x="128" y="0"/>
                </a:cxn>
                <a:cxn ang="0">
                  <a:pos x="104" y="28"/>
                </a:cxn>
                <a:cxn ang="0">
                  <a:pos x="88" y="64"/>
                </a:cxn>
                <a:cxn ang="0">
                  <a:pos x="36" y="84"/>
                </a:cxn>
                <a:cxn ang="0">
                  <a:pos x="28" y="96"/>
                </a:cxn>
                <a:cxn ang="0">
                  <a:pos x="16" y="100"/>
                </a:cxn>
                <a:cxn ang="0">
                  <a:pos x="20" y="132"/>
                </a:cxn>
                <a:cxn ang="0">
                  <a:pos x="28" y="156"/>
                </a:cxn>
                <a:cxn ang="0">
                  <a:pos x="0" y="200"/>
                </a:cxn>
                <a:cxn ang="0">
                  <a:pos x="28" y="260"/>
                </a:cxn>
                <a:cxn ang="0">
                  <a:pos x="52" y="268"/>
                </a:cxn>
                <a:cxn ang="0">
                  <a:pos x="88" y="216"/>
                </a:cxn>
                <a:cxn ang="0">
                  <a:pos x="104" y="192"/>
                </a:cxn>
                <a:cxn ang="0">
                  <a:pos x="128" y="116"/>
                </a:cxn>
                <a:cxn ang="0">
                  <a:pos x="140" y="76"/>
                </a:cxn>
                <a:cxn ang="0">
                  <a:pos x="164" y="72"/>
                </a:cxn>
                <a:cxn ang="0">
                  <a:pos x="128" y="0"/>
                </a:cxn>
              </a:cxnLst>
              <a:rect l="0" t="0" r="r" b="b"/>
              <a:pathLst>
                <a:path w="164" h="268">
                  <a:moveTo>
                    <a:pt x="128" y="0"/>
                  </a:moveTo>
                  <a:cubicBezTo>
                    <a:pt x="123" y="16"/>
                    <a:pt x="120" y="23"/>
                    <a:pt x="104" y="28"/>
                  </a:cubicBezTo>
                  <a:cubicBezTo>
                    <a:pt x="102" y="35"/>
                    <a:pt x="97" y="57"/>
                    <a:pt x="88" y="64"/>
                  </a:cubicBezTo>
                  <a:cubicBezTo>
                    <a:pt x="75" y="75"/>
                    <a:pt x="51" y="74"/>
                    <a:pt x="36" y="84"/>
                  </a:cubicBezTo>
                  <a:cubicBezTo>
                    <a:pt x="33" y="88"/>
                    <a:pt x="32" y="93"/>
                    <a:pt x="28" y="96"/>
                  </a:cubicBezTo>
                  <a:cubicBezTo>
                    <a:pt x="25" y="99"/>
                    <a:pt x="17" y="96"/>
                    <a:pt x="16" y="100"/>
                  </a:cubicBezTo>
                  <a:cubicBezTo>
                    <a:pt x="14" y="110"/>
                    <a:pt x="18" y="121"/>
                    <a:pt x="20" y="132"/>
                  </a:cubicBezTo>
                  <a:cubicBezTo>
                    <a:pt x="22" y="140"/>
                    <a:pt x="28" y="156"/>
                    <a:pt x="28" y="156"/>
                  </a:cubicBezTo>
                  <a:cubicBezTo>
                    <a:pt x="13" y="166"/>
                    <a:pt x="6" y="183"/>
                    <a:pt x="0" y="200"/>
                  </a:cubicBezTo>
                  <a:cubicBezTo>
                    <a:pt x="3" y="210"/>
                    <a:pt x="19" y="254"/>
                    <a:pt x="28" y="260"/>
                  </a:cubicBezTo>
                  <a:cubicBezTo>
                    <a:pt x="35" y="264"/>
                    <a:pt x="52" y="268"/>
                    <a:pt x="52" y="268"/>
                  </a:cubicBezTo>
                  <a:cubicBezTo>
                    <a:pt x="85" y="261"/>
                    <a:pt x="79" y="244"/>
                    <a:pt x="88" y="216"/>
                  </a:cubicBezTo>
                  <a:cubicBezTo>
                    <a:pt x="91" y="207"/>
                    <a:pt x="99" y="200"/>
                    <a:pt x="104" y="192"/>
                  </a:cubicBezTo>
                  <a:cubicBezTo>
                    <a:pt x="116" y="174"/>
                    <a:pt x="121" y="136"/>
                    <a:pt x="128" y="116"/>
                  </a:cubicBezTo>
                  <a:cubicBezTo>
                    <a:pt x="131" y="108"/>
                    <a:pt x="134" y="79"/>
                    <a:pt x="140" y="76"/>
                  </a:cubicBezTo>
                  <a:cubicBezTo>
                    <a:pt x="147" y="72"/>
                    <a:pt x="156" y="73"/>
                    <a:pt x="164" y="72"/>
                  </a:cubicBezTo>
                  <a:cubicBezTo>
                    <a:pt x="158" y="19"/>
                    <a:pt x="161" y="33"/>
                    <a:pt x="128"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53" name="Freeform 57"/>
            <p:cNvSpPr>
              <a:spLocks/>
            </p:cNvSpPr>
            <p:nvPr/>
          </p:nvSpPr>
          <p:spPr bwMode="invGray">
            <a:xfrm>
              <a:off x="3655" y="3034"/>
              <a:ext cx="49" cy="61"/>
            </a:xfrm>
            <a:custGeom>
              <a:avLst/>
              <a:gdLst/>
              <a:ahLst/>
              <a:cxnLst>
                <a:cxn ang="0">
                  <a:pos x="29" y="0"/>
                </a:cxn>
                <a:cxn ang="0">
                  <a:pos x="25" y="60"/>
                </a:cxn>
                <a:cxn ang="0">
                  <a:pos x="29" y="76"/>
                </a:cxn>
                <a:cxn ang="0">
                  <a:pos x="41" y="80"/>
                </a:cxn>
                <a:cxn ang="0">
                  <a:pos x="57" y="76"/>
                </a:cxn>
                <a:cxn ang="0">
                  <a:pos x="29" y="0"/>
                </a:cxn>
              </a:cxnLst>
              <a:rect l="0" t="0" r="r" b="b"/>
              <a:pathLst>
                <a:path w="66" h="81">
                  <a:moveTo>
                    <a:pt x="29" y="0"/>
                  </a:moveTo>
                  <a:cubicBezTo>
                    <a:pt x="0" y="10"/>
                    <a:pt x="20" y="38"/>
                    <a:pt x="25" y="60"/>
                  </a:cubicBezTo>
                  <a:cubicBezTo>
                    <a:pt x="26" y="65"/>
                    <a:pt x="26" y="72"/>
                    <a:pt x="29" y="76"/>
                  </a:cubicBezTo>
                  <a:cubicBezTo>
                    <a:pt x="32" y="79"/>
                    <a:pt x="37" y="79"/>
                    <a:pt x="41" y="80"/>
                  </a:cubicBezTo>
                  <a:cubicBezTo>
                    <a:pt x="46" y="79"/>
                    <a:pt x="55" y="81"/>
                    <a:pt x="57" y="76"/>
                  </a:cubicBezTo>
                  <a:cubicBezTo>
                    <a:pt x="66" y="53"/>
                    <a:pt x="45" y="16"/>
                    <a:pt x="29"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54" name="Freeform 58"/>
            <p:cNvSpPr>
              <a:spLocks/>
            </p:cNvSpPr>
            <p:nvPr/>
          </p:nvSpPr>
          <p:spPr bwMode="invGray">
            <a:xfrm>
              <a:off x="3988" y="3100"/>
              <a:ext cx="111" cy="183"/>
            </a:xfrm>
            <a:custGeom>
              <a:avLst/>
              <a:gdLst/>
              <a:ahLst/>
              <a:cxnLst>
                <a:cxn ang="0">
                  <a:pos x="96" y="0"/>
                </a:cxn>
                <a:cxn ang="0">
                  <a:pos x="60" y="84"/>
                </a:cxn>
                <a:cxn ang="0">
                  <a:pos x="36" y="92"/>
                </a:cxn>
                <a:cxn ang="0">
                  <a:pos x="12" y="108"/>
                </a:cxn>
                <a:cxn ang="0">
                  <a:pos x="40" y="188"/>
                </a:cxn>
                <a:cxn ang="0">
                  <a:pos x="52" y="224"/>
                </a:cxn>
                <a:cxn ang="0">
                  <a:pos x="60" y="236"/>
                </a:cxn>
                <a:cxn ang="0">
                  <a:pos x="84" y="244"/>
                </a:cxn>
                <a:cxn ang="0">
                  <a:pos x="96" y="196"/>
                </a:cxn>
                <a:cxn ang="0">
                  <a:pos x="124" y="168"/>
                </a:cxn>
                <a:cxn ang="0">
                  <a:pos x="112" y="68"/>
                </a:cxn>
                <a:cxn ang="0">
                  <a:pos x="140" y="48"/>
                </a:cxn>
                <a:cxn ang="0">
                  <a:pos x="112" y="20"/>
                </a:cxn>
                <a:cxn ang="0">
                  <a:pos x="96" y="0"/>
                </a:cxn>
              </a:cxnLst>
              <a:rect l="0" t="0" r="r" b="b"/>
              <a:pathLst>
                <a:path w="148" h="244">
                  <a:moveTo>
                    <a:pt x="96" y="0"/>
                  </a:moveTo>
                  <a:cubicBezTo>
                    <a:pt x="86" y="29"/>
                    <a:pt x="70" y="55"/>
                    <a:pt x="60" y="84"/>
                  </a:cubicBezTo>
                  <a:cubicBezTo>
                    <a:pt x="57" y="92"/>
                    <a:pt x="43" y="87"/>
                    <a:pt x="36" y="92"/>
                  </a:cubicBezTo>
                  <a:cubicBezTo>
                    <a:pt x="28" y="97"/>
                    <a:pt x="12" y="108"/>
                    <a:pt x="12" y="108"/>
                  </a:cubicBezTo>
                  <a:cubicBezTo>
                    <a:pt x="0" y="144"/>
                    <a:pt x="30" y="158"/>
                    <a:pt x="40" y="188"/>
                  </a:cubicBezTo>
                  <a:cubicBezTo>
                    <a:pt x="44" y="200"/>
                    <a:pt x="45" y="213"/>
                    <a:pt x="52" y="224"/>
                  </a:cubicBezTo>
                  <a:cubicBezTo>
                    <a:pt x="55" y="228"/>
                    <a:pt x="56" y="233"/>
                    <a:pt x="60" y="236"/>
                  </a:cubicBezTo>
                  <a:cubicBezTo>
                    <a:pt x="67" y="240"/>
                    <a:pt x="84" y="244"/>
                    <a:pt x="84" y="244"/>
                  </a:cubicBezTo>
                  <a:cubicBezTo>
                    <a:pt x="111" y="235"/>
                    <a:pt x="103" y="218"/>
                    <a:pt x="96" y="196"/>
                  </a:cubicBezTo>
                  <a:cubicBezTo>
                    <a:pt x="100" y="183"/>
                    <a:pt x="124" y="168"/>
                    <a:pt x="124" y="168"/>
                  </a:cubicBezTo>
                  <a:cubicBezTo>
                    <a:pt x="148" y="132"/>
                    <a:pt x="123" y="101"/>
                    <a:pt x="112" y="68"/>
                  </a:cubicBezTo>
                  <a:cubicBezTo>
                    <a:pt x="140" y="59"/>
                    <a:pt x="133" y="68"/>
                    <a:pt x="140" y="48"/>
                  </a:cubicBezTo>
                  <a:cubicBezTo>
                    <a:pt x="136" y="35"/>
                    <a:pt x="112" y="20"/>
                    <a:pt x="112" y="20"/>
                  </a:cubicBezTo>
                  <a:cubicBezTo>
                    <a:pt x="102" y="5"/>
                    <a:pt x="107" y="11"/>
                    <a:pt x="96"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55" name="Freeform 59"/>
            <p:cNvSpPr>
              <a:spLocks/>
            </p:cNvSpPr>
            <p:nvPr/>
          </p:nvSpPr>
          <p:spPr bwMode="invGray">
            <a:xfrm>
              <a:off x="3894" y="3043"/>
              <a:ext cx="72" cy="137"/>
            </a:xfrm>
            <a:custGeom>
              <a:avLst/>
              <a:gdLst/>
              <a:ahLst/>
              <a:cxnLst>
                <a:cxn ang="0">
                  <a:pos x="48" y="2"/>
                </a:cxn>
                <a:cxn ang="0">
                  <a:pos x="51" y="35"/>
                </a:cxn>
                <a:cxn ang="0">
                  <a:pos x="60" y="62"/>
                </a:cxn>
                <a:cxn ang="0">
                  <a:pos x="62" y="92"/>
                </a:cxn>
                <a:cxn ang="0">
                  <a:pos x="68" y="105"/>
                </a:cxn>
                <a:cxn ang="0">
                  <a:pos x="71" y="126"/>
                </a:cxn>
                <a:cxn ang="0">
                  <a:pos x="57" y="93"/>
                </a:cxn>
                <a:cxn ang="0">
                  <a:pos x="35" y="78"/>
                </a:cxn>
                <a:cxn ang="0">
                  <a:pos x="5" y="83"/>
                </a:cxn>
                <a:cxn ang="0">
                  <a:pos x="8" y="102"/>
                </a:cxn>
                <a:cxn ang="0">
                  <a:pos x="41" y="114"/>
                </a:cxn>
                <a:cxn ang="0">
                  <a:pos x="57" y="135"/>
                </a:cxn>
                <a:cxn ang="0">
                  <a:pos x="71" y="135"/>
                </a:cxn>
                <a:cxn ang="0">
                  <a:pos x="78" y="150"/>
                </a:cxn>
                <a:cxn ang="0">
                  <a:pos x="96" y="179"/>
                </a:cxn>
                <a:cxn ang="0">
                  <a:pos x="81" y="126"/>
                </a:cxn>
                <a:cxn ang="0">
                  <a:pos x="80" y="93"/>
                </a:cxn>
                <a:cxn ang="0">
                  <a:pos x="71" y="63"/>
                </a:cxn>
                <a:cxn ang="0">
                  <a:pos x="63" y="41"/>
                </a:cxn>
                <a:cxn ang="0">
                  <a:pos x="57" y="20"/>
                </a:cxn>
                <a:cxn ang="0">
                  <a:pos x="48" y="2"/>
                </a:cxn>
              </a:cxnLst>
              <a:rect l="0" t="0" r="r" b="b"/>
              <a:pathLst>
                <a:path w="96" h="183">
                  <a:moveTo>
                    <a:pt x="48" y="2"/>
                  </a:moveTo>
                  <a:cubicBezTo>
                    <a:pt x="47" y="4"/>
                    <a:pt x="49" y="25"/>
                    <a:pt x="51" y="35"/>
                  </a:cubicBezTo>
                  <a:cubicBezTo>
                    <a:pt x="53" y="45"/>
                    <a:pt x="58" y="53"/>
                    <a:pt x="60" y="62"/>
                  </a:cubicBezTo>
                  <a:cubicBezTo>
                    <a:pt x="62" y="71"/>
                    <a:pt x="61" y="85"/>
                    <a:pt x="62" y="92"/>
                  </a:cubicBezTo>
                  <a:cubicBezTo>
                    <a:pt x="63" y="99"/>
                    <a:pt x="67" y="99"/>
                    <a:pt x="68" y="105"/>
                  </a:cubicBezTo>
                  <a:cubicBezTo>
                    <a:pt x="69" y="111"/>
                    <a:pt x="73" y="128"/>
                    <a:pt x="71" y="126"/>
                  </a:cubicBezTo>
                  <a:cubicBezTo>
                    <a:pt x="69" y="124"/>
                    <a:pt x="63" y="101"/>
                    <a:pt x="57" y="93"/>
                  </a:cubicBezTo>
                  <a:cubicBezTo>
                    <a:pt x="51" y="85"/>
                    <a:pt x="44" y="80"/>
                    <a:pt x="35" y="78"/>
                  </a:cubicBezTo>
                  <a:cubicBezTo>
                    <a:pt x="26" y="76"/>
                    <a:pt x="10" y="79"/>
                    <a:pt x="5" y="83"/>
                  </a:cubicBezTo>
                  <a:cubicBezTo>
                    <a:pt x="0" y="87"/>
                    <a:pt x="2" y="97"/>
                    <a:pt x="8" y="102"/>
                  </a:cubicBezTo>
                  <a:cubicBezTo>
                    <a:pt x="14" y="107"/>
                    <a:pt x="33" y="109"/>
                    <a:pt x="41" y="114"/>
                  </a:cubicBezTo>
                  <a:cubicBezTo>
                    <a:pt x="49" y="119"/>
                    <a:pt x="52" y="132"/>
                    <a:pt x="57" y="135"/>
                  </a:cubicBezTo>
                  <a:cubicBezTo>
                    <a:pt x="62" y="138"/>
                    <a:pt x="68" y="133"/>
                    <a:pt x="71" y="135"/>
                  </a:cubicBezTo>
                  <a:cubicBezTo>
                    <a:pt x="74" y="137"/>
                    <a:pt x="74" y="143"/>
                    <a:pt x="78" y="150"/>
                  </a:cubicBezTo>
                  <a:cubicBezTo>
                    <a:pt x="82" y="157"/>
                    <a:pt x="96" y="183"/>
                    <a:pt x="96" y="179"/>
                  </a:cubicBezTo>
                  <a:cubicBezTo>
                    <a:pt x="96" y="175"/>
                    <a:pt x="84" y="140"/>
                    <a:pt x="81" y="126"/>
                  </a:cubicBezTo>
                  <a:cubicBezTo>
                    <a:pt x="78" y="112"/>
                    <a:pt x="82" y="104"/>
                    <a:pt x="80" y="93"/>
                  </a:cubicBezTo>
                  <a:cubicBezTo>
                    <a:pt x="78" y="82"/>
                    <a:pt x="74" y="72"/>
                    <a:pt x="71" y="63"/>
                  </a:cubicBezTo>
                  <a:cubicBezTo>
                    <a:pt x="68" y="54"/>
                    <a:pt x="65" y="48"/>
                    <a:pt x="63" y="41"/>
                  </a:cubicBezTo>
                  <a:cubicBezTo>
                    <a:pt x="61" y="34"/>
                    <a:pt x="59" y="26"/>
                    <a:pt x="57" y="20"/>
                  </a:cubicBezTo>
                  <a:cubicBezTo>
                    <a:pt x="55" y="14"/>
                    <a:pt x="49" y="0"/>
                    <a:pt x="48" y="2"/>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56" name="Freeform 60"/>
            <p:cNvSpPr>
              <a:spLocks/>
            </p:cNvSpPr>
            <p:nvPr/>
          </p:nvSpPr>
          <p:spPr bwMode="invGray">
            <a:xfrm>
              <a:off x="3943" y="3153"/>
              <a:ext cx="40" cy="131"/>
            </a:xfrm>
            <a:custGeom>
              <a:avLst/>
              <a:gdLst/>
              <a:ahLst/>
              <a:cxnLst>
                <a:cxn ang="0">
                  <a:pos x="6" y="0"/>
                </a:cxn>
                <a:cxn ang="0">
                  <a:pos x="0" y="25"/>
                </a:cxn>
                <a:cxn ang="0">
                  <a:pos x="9" y="54"/>
                </a:cxn>
                <a:cxn ang="0">
                  <a:pos x="18" y="94"/>
                </a:cxn>
                <a:cxn ang="0">
                  <a:pos x="34" y="129"/>
                </a:cxn>
                <a:cxn ang="0">
                  <a:pos x="54" y="175"/>
                </a:cxn>
                <a:cxn ang="0">
                  <a:pos x="40" y="115"/>
                </a:cxn>
                <a:cxn ang="0">
                  <a:pos x="34" y="93"/>
                </a:cxn>
                <a:cxn ang="0">
                  <a:pos x="28" y="61"/>
                </a:cxn>
                <a:cxn ang="0">
                  <a:pos x="25" y="46"/>
                </a:cxn>
                <a:cxn ang="0">
                  <a:pos x="16" y="37"/>
                </a:cxn>
                <a:cxn ang="0">
                  <a:pos x="6" y="0"/>
                </a:cxn>
              </a:cxnLst>
              <a:rect l="0" t="0" r="r" b="b"/>
              <a:pathLst>
                <a:path w="54" h="175">
                  <a:moveTo>
                    <a:pt x="6" y="0"/>
                  </a:moveTo>
                  <a:lnTo>
                    <a:pt x="0" y="25"/>
                  </a:lnTo>
                  <a:cubicBezTo>
                    <a:pt x="3" y="48"/>
                    <a:pt x="3" y="40"/>
                    <a:pt x="9" y="54"/>
                  </a:cubicBezTo>
                  <a:cubicBezTo>
                    <a:pt x="10" y="66"/>
                    <a:pt x="12" y="83"/>
                    <a:pt x="18" y="94"/>
                  </a:cubicBezTo>
                  <a:cubicBezTo>
                    <a:pt x="21" y="109"/>
                    <a:pt x="25" y="117"/>
                    <a:pt x="34" y="129"/>
                  </a:cubicBezTo>
                  <a:cubicBezTo>
                    <a:pt x="35" y="143"/>
                    <a:pt x="35" y="171"/>
                    <a:pt x="54" y="175"/>
                  </a:cubicBezTo>
                  <a:cubicBezTo>
                    <a:pt x="52" y="133"/>
                    <a:pt x="53" y="141"/>
                    <a:pt x="40" y="115"/>
                  </a:cubicBezTo>
                  <a:cubicBezTo>
                    <a:pt x="39" y="108"/>
                    <a:pt x="37" y="100"/>
                    <a:pt x="34" y="93"/>
                  </a:cubicBezTo>
                  <a:cubicBezTo>
                    <a:pt x="33" y="82"/>
                    <a:pt x="30" y="72"/>
                    <a:pt x="28" y="61"/>
                  </a:cubicBezTo>
                  <a:cubicBezTo>
                    <a:pt x="28" y="58"/>
                    <a:pt x="28" y="50"/>
                    <a:pt x="25" y="46"/>
                  </a:cubicBezTo>
                  <a:cubicBezTo>
                    <a:pt x="22" y="43"/>
                    <a:pt x="16" y="37"/>
                    <a:pt x="16" y="37"/>
                  </a:cubicBezTo>
                  <a:cubicBezTo>
                    <a:pt x="14" y="25"/>
                    <a:pt x="13" y="9"/>
                    <a:pt x="6"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57" name="Freeform 61"/>
            <p:cNvSpPr>
              <a:spLocks/>
            </p:cNvSpPr>
            <p:nvPr/>
          </p:nvSpPr>
          <p:spPr bwMode="invGray">
            <a:xfrm>
              <a:off x="3988" y="3290"/>
              <a:ext cx="65" cy="54"/>
            </a:xfrm>
            <a:custGeom>
              <a:avLst/>
              <a:gdLst/>
              <a:ahLst/>
              <a:cxnLst>
                <a:cxn ang="0">
                  <a:pos x="2" y="0"/>
                </a:cxn>
                <a:cxn ang="0">
                  <a:pos x="8" y="34"/>
                </a:cxn>
                <a:cxn ang="0">
                  <a:pos x="23" y="43"/>
                </a:cxn>
                <a:cxn ang="0">
                  <a:pos x="48" y="49"/>
                </a:cxn>
                <a:cxn ang="0">
                  <a:pos x="62" y="57"/>
                </a:cxn>
                <a:cxn ang="0">
                  <a:pos x="74" y="66"/>
                </a:cxn>
                <a:cxn ang="0">
                  <a:pos x="86" y="69"/>
                </a:cxn>
                <a:cxn ang="0">
                  <a:pos x="72" y="39"/>
                </a:cxn>
                <a:cxn ang="0">
                  <a:pos x="63" y="22"/>
                </a:cxn>
                <a:cxn ang="0">
                  <a:pos x="36" y="24"/>
                </a:cxn>
                <a:cxn ang="0">
                  <a:pos x="24" y="19"/>
                </a:cxn>
                <a:cxn ang="0">
                  <a:pos x="6" y="0"/>
                </a:cxn>
                <a:cxn ang="0">
                  <a:pos x="2" y="0"/>
                </a:cxn>
              </a:cxnLst>
              <a:rect l="0" t="0" r="r" b="b"/>
              <a:pathLst>
                <a:path w="86" h="73">
                  <a:moveTo>
                    <a:pt x="2" y="0"/>
                  </a:moveTo>
                  <a:cubicBezTo>
                    <a:pt x="3" y="17"/>
                    <a:pt x="0" y="23"/>
                    <a:pt x="8" y="34"/>
                  </a:cubicBezTo>
                  <a:cubicBezTo>
                    <a:pt x="10" y="43"/>
                    <a:pt x="14" y="42"/>
                    <a:pt x="23" y="43"/>
                  </a:cubicBezTo>
                  <a:cubicBezTo>
                    <a:pt x="30" y="47"/>
                    <a:pt x="40" y="48"/>
                    <a:pt x="48" y="49"/>
                  </a:cubicBezTo>
                  <a:cubicBezTo>
                    <a:pt x="53" y="51"/>
                    <a:pt x="57" y="54"/>
                    <a:pt x="62" y="57"/>
                  </a:cubicBezTo>
                  <a:cubicBezTo>
                    <a:pt x="66" y="62"/>
                    <a:pt x="68" y="64"/>
                    <a:pt x="74" y="66"/>
                  </a:cubicBezTo>
                  <a:cubicBezTo>
                    <a:pt x="78" y="72"/>
                    <a:pt x="79" y="73"/>
                    <a:pt x="86" y="69"/>
                  </a:cubicBezTo>
                  <a:cubicBezTo>
                    <a:pt x="83" y="53"/>
                    <a:pt x="80" y="52"/>
                    <a:pt x="72" y="39"/>
                  </a:cubicBezTo>
                  <a:cubicBezTo>
                    <a:pt x="68" y="34"/>
                    <a:pt x="63" y="22"/>
                    <a:pt x="63" y="22"/>
                  </a:cubicBezTo>
                  <a:cubicBezTo>
                    <a:pt x="52" y="26"/>
                    <a:pt x="48" y="26"/>
                    <a:pt x="36" y="24"/>
                  </a:cubicBezTo>
                  <a:cubicBezTo>
                    <a:pt x="24" y="15"/>
                    <a:pt x="43" y="29"/>
                    <a:pt x="24" y="19"/>
                  </a:cubicBezTo>
                  <a:cubicBezTo>
                    <a:pt x="15" y="15"/>
                    <a:pt x="16" y="2"/>
                    <a:pt x="6" y="0"/>
                  </a:cubicBezTo>
                  <a:cubicBezTo>
                    <a:pt x="1" y="4"/>
                    <a:pt x="2" y="5"/>
                    <a:pt x="2"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58" name="Freeform 62"/>
            <p:cNvSpPr>
              <a:spLocks/>
            </p:cNvSpPr>
            <p:nvPr/>
          </p:nvSpPr>
          <p:spPr bwMode="invGray">
            <a:xfrm>
              <a:off x="4092" y="3195"/>
              <a:ext cx="83" cy="117"/>
            </a:xfrm>
            <a:custGeom>
              <a:avLst/>
              <a:gdLst/>
              <a:ahLst/>
              <a:cxnLst>
                <a:cxn ang="0">
                  <a:pos x="98" y="0"/>
                </a:cxn>
                <a:cxn ang="0">
                  <a:pos x="75" y="10"/>
                </a:cxn>
                <a:cxn ang="0">
                  <a:pos x="23" y="15"/>
                </a:cxn>
                <a:cxn ang="0">
                  <a:pos x="14" y="33"/>
                </a:cxn>
                <a:cxn ang="0">
                  <a:pos x="11" y="61"/>
                </a:cxn>
                <a:cxn ang="0">
                  <a:pos x="14" y="75"/>
                </a:cxn>
                <a:cxn ang="0">
                  <a:pos x="3" y="88"/>
                </a:cxn>
                <a:cxn ang="0">
                  <a:pos x="14" y="109"/>
                </a:cxn>
                <a:cxn ang="0">
                  <a:pos x="23" y="124"/>
                </a:cxn>
                <a:cxn ang="0">
                  <a:pos x="15" y="144"/>
                </a:cxn>
                <a:cxn ang="0">
                  <a:pos x="24" y="156"/>
                </a:cxn>
                <a:cxn ang="0">
                  <a:pos x="42" y="144"/>
                </a:cxn>
                <a:cxn ang="0">
                  <a:pos x="50" y="93"/>
                </a:cxn>
                <a:cxn ang="0">
                  <a:pos x="56" y="126"/>
                </a:cxn>
                <a:cxn ang="0">
                  <a:pos x="65" y="145"/>
                </a:cxn>
                <a:cxn ang="0">
                  <a:pos x="62" y="112"/>
                </a:cxn>
                <a:cxn ang="0">
                  <a:pos x="72" y="73"/>
                </a:cxn>
                <a:cxn ang="0">
                  <a:pos x="69" y="51"/>
                </a:cxn>
                <a:cxn ang="0">
                  <a:pos x="54" y="60"/>
                </a:cxn>
                <a:cxn ang="0">
                  <a:pos x="35" y="54"/>
                </a:cxn>
                <a:cxn ang="0">
                  <a:pos x="41" y="36"/>
                </a:cxn>
                <a:cxn ang="0">
                  <a:pos x="62" y="34"/>
                </a:cxn>
                <a:cxn ang="0">
                  <a:pos x="78" y="39"/>
                </a:cxn>
                <a:cxn ang="0">
                  <a:pos x="98" y="30"/>
                </a:cxn>
                <a:cxn ang="0">
                  <a:pos x="111" y="13"/>
                </a:cxn>
                <a:cxn ang="0">
                  <a:pos x="98" y="0"/>
                </a:cxn>
              </a:cxnLst>
              <a:rect l="0" t="0" r="r" b="b"/>
              <a:pathLst>
                <a:path w="111" h="156">
                  <a:moveTo>
                    <a:pt x="98" y="0"/>
                  </a:moveTo>
                  <a:cubicBezTo>
                    <a:pt x="75" y="2"/>
                    <a:pt x="87" y="8"/>
                    <a:pt x="75" y="10"/>
                  </a:cubicBezTo>
                  <a:cubicBezTo>
                    <a:pt x="72" y="10"/>
                    <a:pt x="25" y="3"/>
                    <a:pt x="23" y="15"/>
                  </a:cubicBezTo>
                  <a:cubicBezTo>
                    <a:pt x="25" y="26"/>
                    <a:pt x="23" y="27"/>
                    <a:pt x="14" y="33"/>
                  </a:cubicBezTo>
                  <a:cubicBezTo>
                    <a:pt x="15" y="43"/>
                    <a:pt x="20" y="54"/>
                    <a:pt x="11" y="61"/>
                  </a:cubicBezTo>
                  <a:cubicBezTo>
                    <a:pt x="8" y="68"/>
                    <a:pt x="10" y="69"/>
                    <a:pt x="14" y="75"/>
                  </a:cubicBezTo>
                  <a:cubicBezTo>
                    <a:pt x="16" y="84"/>
                    <a:pt x="12" y="86"/>
                    <a:pt x="3" y="88"/>
                  </a:cubicBezTo>
                  <a:cubicBezTo>
                    <a:pt x="1" y="99"/>
                    <a:pt x="0" y="106"/>
                    <a:pt x="14" y="109"/>
                  </a:cubicBezTo>
                  <a:cubicBezTo>
                    <a:pt x="21" y="112"/>
                    <a:pt x="20" y="118"/>
                    <a:pt x="23" y="124"/>
                  </a:cubicBezTo>
                  <a:cubicBezTo>
                    <a:pt x="25" y="133"/>
                    <a:pt x="23" y="139"/>
                    <a:pt x="15" y="144"/>
                  </a:cubicBezTo>
                  <a:cubicBezTo>
                    <a:pt x="17" y="150"/>
                    <a:pt x="18" y="153"/>
                    <a:pt x="24" y="156"/>
                  </a:cubicBezTo>
                  <a:cubicBezTo>
                    <a:pt x="31" y="154"/>
                    <a:pt x="36" y="148"/>
                    <a:pt x="42" y="144"/>
                  </a:cubicBezTo>
                  <a:cubicBezTo>
                    <a:pt x="41" y="128"/>
                    <a:pt x="33" y="103"/>
                    <a:pt x="50" y="93"/>
                  </a:cubicBezTo>
                  <a:cubicBezTo>
                    <a:pt x="52" y="105"/>
                    <a:pt x="46" y="116"/>
                    <a:pt x="56" y="126"/>
                  </a:cubicBezTo>
                  <a:cubicBezTo>
                    <a:pt x="57" y="134"/>
                    <a:pt x="58" y="141"/>
                    <a:pt x="65" y="145"/>
                  </a:cubicBezTo>
                  <a:cubicBezTo>
                    <a:pt x="70" y="134"/>
                    <a:pt x="64" y="123"/>
                    <a:pt x="62" y="112"/>
                  </a:cubicBezTo>
                  <a:cubicBezTo>
                    <a:pt x="65" y="97"/>
                    <a:pt x="55" y="81"/>
                    <a:pt x="72" y="73"/>
                  </a:cubicBezTo>
                  <a:cubicBezTo>
                    <a:pt x="79" y="64"/>
                    <a:pt x="75" y="59"/>
                    <a:pt x="69" y="51"/>
                  </a:cubicBezTo>
                  <a:cubicBezTo>
                    <a:pt x="61" y="52"/>
                    <a:pt x="61" y="56"/>
                    <a:pt x="54" y="60"/>
                  </a:cubicBezTo>
                  <a:cubicBezTo>
                    <a:pt x="37" y="57"/>
                    <a:pt x="43" y="60"/>
                    <a:pt x="35" y="54"/>
                  </a:cubicBezTo>
                  <a:cubicBezTo>
                    <a:pt x="31" y="45"/>
                    <a:pt x="28" y="39"/>
                    <a:pt x="41" y="36"/>
                  </a:cubicBezTo>
                  <a:cubicBezTo>
                    <a:pt x="49" y="32"/>
                    <a:pt x="53" y="33"/>
                    <a:pt x="62" y="34"/>
                  </a:cubicBezTo>
                  <a:cubicBezTo>
                    <a:pt x="67" y="36"/>
                    <a:pt x="73" y="36"/>
                    <a:pt x="78" y="39"/>
                  </a:cubicBezTo>
                  <a:cubicBezTo>
                    <a:pt x="85" y="36"/>
                    <a:pt x="90" y="31"/>
                    <a:pt x="98" y="30"/>
                  </a:cubicBezTo>
                  <a:cubicBezTo>
                    <a:pt x="104" y="26"/>
                    <a:pt x="107" y="19"/>
                    <a:pt x="111" y="13"/>
                  </a:cubicBezTo>
                  <a:cubicBezTo>
                    <a:pt x="107" y="8"/>
                    <a:pt x="102" y="4"/>
                    <a:pt x="98"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59" name="Freeform 63"/>
            <p:cNvSpPr>
              <a:spLocks/>
            </p:cNvSpPr>
            <p:nvPr/>
          </p:nvSpPr>
          <p:spPr bwMode="invGray">
            <a:xfrm>
              <a:off x="4064" y="2777"/>
              <a:ext cx="22" cy="71"/>
            </a:xfrm>
            <a:custGeom>
              <a:avLst/>
              <a:gdLst/>
              <a:ahLst/>
              <a:cxnLst>
                <a:cxn ang="0">
                  <a:pos x="12" y="0"/>
                </a:cxn>
                <a:cxn ang="0">
                  <a:pos x="0" y="16"/>
                </a:cxn>
                <a:cxn ang="0">
                  <a:pos x="6" y="37"/>
                </a:cxn>
                <a:cxn ang="0">
                  <a:pos x="1" y="61"/>
                </a:cxn>
                <a:cxn ang="0">
                  <a:pos x="16" y="94"/>
                </a:cxn>
                <a:cxn ang="0">
                  <a:pos x="30" y="82"/>
                </a:cxn>
                <a:cxn ang="0">
                  <a:pos x="22" y="61"/>
                </a:cxn>
                <a:cxn ang="0">
                  <a:pos x="12" y="0"/>
                </a:cxn>
              </a:cxnLst>
              <a:rect l="0" t="0" r="r" b="b"/>
              <a:pathLst>
                <a:path w="30" h="94">
                  <a:moveTo>
                    <a:pt x="12" y="0"/>
                  </a:moveTo>
                  <a:cubicBezTo>
                    <a:pt x="9" y="6"/>
                    <a:pt x="4" y="11"/>
                    <a:pt x="0" y="16"/>
                  </a:cubicBezTo>
                  <a:cubicBezTo>
                    <a:pt x="1" y="23"/>
                    <a:pt x="3" y="30"/>
                    <a:pt x="6" y="37"/>
                  </a:cubicBezTo>
                  <a:cubicBezTo>
                    <a:pt x="3" y="45"/>
                    <a:pt x="4" y="53"/>
                    <a:pt x="1" y="61"/>
                  </a:cubicBezTo>
                  <a:cubicBezTo>
                    <a:pt x="3" y="81"/>
                    <a:pt x="2" y="83"/>
                    <a:pt x="16" y="94"/>
                  </a:cubicBezTo>
                  <a:cubicBezTo>
                    <a:pt x="24" y="92"/>
                    <a:pt x="27" y="90"/>
                    <a:pt x="30" y="82"/>
                  </a:cubicBezTo>
                  <a:cubicBezTo>
                    <a:pt x="28" y="73"/>
                    <a:pt x="26" y="69"/>
                    <a:pt x="22" y="61"/>
                  </a:cubicBezTo>
                  <a:cubicBezTo>
                    <a:pt x="19" y="40"/>
                    <a:pt x="18" y="20"/>
                    <a:pt x="12"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60" name="Freeform 64"/>
            <p:cNvSpPr>
              <a:spLocks/>
            </p:cNvSpPr>
            <p:nvPr/>
          </p:nvSpPr>
          <p:spPr bwMode="invGray">
            <a:xfrm>
              <a:off x="4078" y="2896"/>
              <a:ext cx="61" cy="118"/>
            </a:xfrm>
            <a:custGeom>
              <a:avLst/>
              <a:gdLst/>
              <a:ahLst/>
              <a:cxnLst>
                <a:cxn ang="0">
                  <a:pos x="12" y="2"/>
                </a:cxn>
                <a:cxn ang="0">
                  <a:pos x="0" y="20"/>
                </a:cxn>
                <a:cxn ang="0">
                  <a:pos x="8" y="49"/>
                </a:cxn>
                <a:cxn ang="0">
                  <a:pos x="6" y="107"/>
                </a:cxn>
                <a:cxn ang="0">
                  <a:pos x="17" y="103"/>
                </a:cxn>
                <a:cxn ang="0">
                  <a:pos x="20" y="115"/>
                </a:cxn>
                <a:cxn ang="0">
                  <a:pos x="29" y="122"/>
                </a:cxn>
                <a:cxn ang="0">
                  <a:pos x="38" y="140"/>
                </a:cxn>
                <a:cxn ang="0">
                  <a:pos x="48" y="128"/>
                </a:cxn>
                <a:cxn ang="0">
                  <a:pos x="65" y="134"/>
                </a:cxn>
                <a:cxn ang="0">
                  <a:pos x="63" y="109"/>
                </a:cxn>
                <a:cxn ang="0">
                  <a:pos x="48" y="104"/>
                </a:cxn>
                <a:cxn ang="0">
                  <a:pos x="39" y="91"/>
                </a:cxn>
                <a:cxn ang="0">
                  <a:pos x="33" y="73"/>
                </a:cxn>
                <a:cxn ang="0">
                  <a:pos x="41" y="53"/>
                </a:cxn>
                <a:cxn ang="0">
                  <a:pos x="35" y="35"/>
                </a:cxn>
                <a:cxn ang="0">
                  <a:pos x="42" y="20"/>
                </a:cxn>
                <a:cxn ang="0">
                  <a:pos x="29" y="4"/>
                </a:cxn>
                <a:cxn ang="0">
                  <a:pos x="18" y="7"/>
                </a:cxn>
                <a:cxn ang="0">
                  <a:pos x="12" y="2"/>
                </a:cxn>
              </a:cxnLst>
              <a:rect l="0" t="0" r="r" b="b"/>
              <a:pathLst>
                <a:path w="81" h="158">
                  <a:moveTo>
                    <a:pt x="12" y="2"/>
                  </a:moveTo>
                  <a:cubicBezTo>
                    <a:pt x="8" y="8"/>
                    <a:pt x="3" y="13"/>
                    <a:pt x="0" y="20"/>
                  </a:cubicBezTo>
                  <a:cubicBezTo>
                    <a:pt x="5" y="31"/>
                    <a:pt x="6" y="35"/>
                    <a:pt x="8" y="49"/>
                  </a:cubicBezTo>
                  <a:cubicBezTo>
                    <a:pt x="7" y="69"/>
                    <a:pt x="4" y="87"/>
                    <a:pt x="6" y="107"/>
                  </a:cubicBezTo>
                  <a:cubicBezTo>
                    <a:pt x="8" y="106"/>
                    <a:pt x="14" y="101"/>
                    <a:pt x="17" y="103"/>
                  </a:cubicBezTo>
                  <a:cubicBezTo>
                    <a:pt x="20" y="105"/>
                    <a:pt x="17" y="112"/>
                    <a:pt x="20" y="115"/>
                  </a:cubicBezTo>
                  <a:cubicBezTo>
                    <a:pt x="22" y="118"/>
                    <a:pt x="29" y="122"/>
                    <a:pt x="29" y="122"/>
                  </a:cubicBezTo>
                  <a:cubicBezTo>
                    <a:pt x="29" y="133"/>
                    <a:pt x="27" y="158"/>
                    <a:pt x="38" y="140"/>
                  </a:cubicBezTo>
                  <a:cubicBezTo>
                    <a:pt x="39" y="133"/>
                    <a:pt x="41" y="131"/>
                    <a:pt x="48" y="128"/>
                  </a:cubicBezTo>
                  <a:cubicBezTo>
                    <a:pt x="55" y="130"/>
                    <a:pt x="59" y="133"/>
                    <a:pt x="65" y="134"/>
                  </a:cubicBezTo>
                  <a:cubicBezTo>
                    <a:pt x="81" y="131"/>
                    <a:pt x="76" y="112"/>
                    <a:pt x="63" y="109"/>
                  </a:cubicBezTo>
                  <a:cubicBezTo>
                    <a:pt x="58" y="107"/>
                    <a:pt x="53" y="106"/>
                    <a:pt x="48" y="104"/>
                  </a:cubicBezTo>
                  <a:cubicBezTo>
                    <a:pt x="45" y="100"/>
                    <a:pt x="42" y="95"/>
                    <a:pt x="39" y="91"/>
                  </a:cubicBezTo>
                  <a:cubicBezTo>
                    <a:pt x="38" y="85"/>
                    <a:pt x="36" y="79"/>
                    <a:pt x="33" y="73"/>
                  </a:cubicBezTo>
                  <a:cubicBezTo>
                    <a:pt x="31" y="64"/>
                    <a:pt x="33" y="58"/>
                    <a:pt x="41" y="53"/>
                  </a:cubicBezTo>
                  <a:cubicBezTo>
                    <a:pt x="48" y="44"/>
                    <a:pt x="47" y="38"/>
                    <a:pt x="35" y="35"/>
                  </a:cubicBezTo>
                  <a:cubicBezTo>
                    <a:pt x="36" y="28"/>
                    <a:pt x="39" y="26"/>
                    <a:pt x="42" y="20"/>
                  </a:cubicBezTo>
                  <a:cubicBezTo>
                    <a:pt x="41" y="13"/>
                    <a:pt x="35" y="8"/>
                    <a:pt x="29" y="4"/>
                  </a:cubicBezTo>
                  <a:cubicBezTo>
                    <a:pt x="25" y="9"/>
                    <a:pt x="23" y="13"/>
                    <a:pt x="18" y="7"/>
                  </a:cubicBezTo>
                  <a:cubicBezTo>
                    <a:pt x="17" y="0"/>
                    <a:pt x="19" y="2"/>
                    <a:pt x="12" y="2"/>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61" name="Freeform 65"/>
            <p:cNvSpPr>
              <a:spLocks/>
            </p:cNvSpPr>
            <p:nvPr/>
          </p:nvSpPr>
          <p:spPr bwMode="invGray">
            <a:xfrm>
              <a:off x="4121" y="3052"/>
              <a:ext cx="64" cy="79"/>
            </a:xfrm>
            <a:custGeom>
              <a:avLst/>
              <a:gdLst/>
              <a:ahLst/>
              <a:cxnLst>
                <a:cxn ang="0">
                  <a:pos x="52" y="0"/>
                </a:cxn>
                <a:cxn ang="0">
                  <a:pos x="44" y="18"/>
                </a:cxn>
                <a:cxn ang="0">
                  <a:pos x="32" y="30"/>
                </a:cxn>
                <a:cxn ang="0">
                  <a:pos x="16" y="35"/>
                </a:cxn>
                <a:cxn ang="0">
                  <a:pos x="8" y="48"/>
                </a:cxn>
                <a:cxn ang="0">
                  <a:pos x="4" y="74"/>
                </a:cxn>
                <a:cxn ang="0">
                  <a:pos x="13" y="71"/>
                </a:cxn>
                <a:cxn ang="0">
                  <a:pos x="25" y="62"/>
                </a:cxn>
                <a:cxn ang="0">
                  <a:pos x="34" y="69"/>
                </a:cxn>
                <a:cxn ang="0">
                  <a:pos x="58" y="99"/>
                </a:cxn>
                <a:cxn ang="0">
                  <a:pos x="71" y="72"/>
                </a:cxn>
                <a:cxn ang="0">
                  <a:pos x="85" y="68"/>
                </a:cxn>
                <a:cxn ang="0">
                  <a:pos x="74" y="39"/>
                </a:cxn>
                <a:cxn ang="0">
                  <a:pos x="52" y="0"/>
                </a:cxn>
              </a:cxnLst>
              <a:rect l="0" t="0" r="r" b="b"/>
              <a:pathLst>
                <a:path w="85" h="105">
                  <a:moveTo>
                    <a:pt x="52" y="0"/>
                  </a:moveTo>
                  <a:cubicBezTo>
                    <a:pt x="50" y="6"/>
                    <a:pt x="47" y="12"/>
                    <a:pt x="44" y="18"/>
                  </a:cubicBezTo>
                  <a:cubicBezTo>
                    <a:pt x="43" y="28"/>
                    <a:pt x="42" y="28"/>
                    <a:pt x="32" y="30"/>
                  </a:cubicBezTo>
                  <a:cubicBezTo>
                    <a:pt x="27" y="33"/>
                    <a:pt x="21" y="33"/>
                    <a:pt x="16" y="35"/>
                  </a:cubicBezTo>
                  <a:cubicBezTo>
                    <a:pt x="13" y="39"/>
                    <a:pt x="11" y="44"/>
                    <a:pt x="8" y="48"/>
                  </a:cubicBezTo>
                  <a:cubicBezTo>
                    <a:pt x="4" y="66"/>
                    <a:pt x="0" y="42"/>
                    <a:pt x="4" y="74"/>
                  </a:cubicBezTo>
                  <a:cubicBezTo>
                    <a:pt x="7" y="73"/>
                    <a:pt x="10" y="73"/>
                    <a:pt x="13" y="71"/>
                  </a:cubicBezTo>
                  <a:cubicBezTo>
                    <a:pt x="19" y="67"/>
                    <a:pt x="17" y="64"/>
                    <a:pt x="25" y="62"/>
                  </a:cubicBezTo>
                  <a:cubicBezTo>
                    <a:pt x="32" y="59"/>
                    <a:pt x="31" y="64"/>
                    <a:pt x="34" y="69"/>
                  </a:cubicBezTo>
                  <a:cubicBezTo>
                    <a:pt x="37" y="82"/>
                    <a:pt x="44" y="96"/>
                    <a:pt x="58" y="99"/>
                  </a:cubicBezTo>
                  <a:cubicBezTo>
                    <a:pt x="70" y="105"/>
                    <a:pt x="60" y="78"/>
                    <a:pt x="71" y="72"/>
                  </a:cubicBezTo>
                  <a:cubicBezTo>
                    <a:pt x="78" y="74"/>
                    <a:pt x="80" y="74"/>
                    <a:pt x="85" y="68"/>
                  </a:cubicBezTo>
                  <a:cubicBezTo>
                    <a:pt x="82" y="56"/>
                    <a:pt x="80" y="49"/>
                    <a:pt x="74" y="39"/>
                  </a:cubicBezTo>
                  <a:cubicBezTo>
                    <a:pt x="73" y="6"/>
                    <a:pt x="80" y="6"/>
                    <a:pt x="52"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62" name="Freeform 66"/>
            <p:cNvSpPr>
              <a:spLocks/>
            </p:cNvSpPr>
            <p:nvPr/>
          </p:nvSpPr>
          <p:spPr bwMode="invGray">
            <a:xfrm>
              <a:off x="4197" y="3193"/>
              <a:ext cx="29" cy="49"/>
            </a:xfrm>
            <a:custGeom>
              <a:avLst/>
              <a:gdLst/>
              <a:ahLst/>
              <a:cxnLst>
                <a:cxn ang="0">
                  <a:pos x="6" y="27"/>
                </a:cxn>
                <a:cxn ang="0">
                  <a:pos x="26" y="66"/>
                </a:cxn>
                <a:cxn ang="0">
                  <a:pos x="30" y="52"/>
                </a:cxn>
                <a:cxn ang="0">
                  <a:pos x="38" y="40"/>
                </a:cxn>
                <a:cxn ang="0">
                  <a:pos x="30" y="25"/>
                </a:cxn>
                <a:cxn ang="0">
                  <a:pos x="20" y="13"/>
                </a:cxn>
                <a:cxn ang="0">
                  <a:pos x="11" y="1"/>
                </a:cxn>
                <a:cxn ang="0">
                  <a:pos x="2" y="12"/>
                </a:cxn>
                <a:cxn ang="0">
                  <a:pos x="6" y="27"/>
                </a:cxn>
              </a:cxnLst>
              <a:rect l="0" t="0" r="r" b="b"/>
              <a:pathLst>
                <a:path w="38" h="66">
                  <a:moveTo>
                    <a:pt x="6" y="27"/>
                  </a:moveTo>
                  <a:cubicBezTo>
                    <a:pt x="8" y="52"/>
                    <a:pt x="5" y="58"/>
                    <a:pt x="26" y="66"/>
                  </a:cubicBezTo>
                  <a:cubicBezTo>
                    <a:pt x="36" y="63"/>
                    <a:pt x="33" y="61"/>
                    <a:pt x="30" y="52"/>
                  </a:cubicBezTo>
                  <a:cubicBezTo>
                    <a:pt x="28" y="41"/>
                    <a:pt x="34" y="49"/>
                    <a:pt x="38" y="40"/>
                  </a:cubicBezTo>
                  <a:cubicBezTo>
                    <a:pt x="34" y="35"/>
                    <a:pt x="33" y="30"/>
                    <a:pt x="30" y="25"/>
                  </a:cubicBezTo>
                  <a:cubicBezTo>
                    <a:pt x="29" y="14"/>
                    <a:pt x="30" y="0"/>
                    <a:pt x="20" y="13"/>
                  </a:cubicBezTo>
                  <a:cubicBezTo>
                    <a:pt x="14" y="9"/>
                    <a:pt x="12" y="8"/>
                    <a:pt x="11" y="1"/>
                  </a:cubicBezTo>
                  <a:cubicBezTo>
                    <a:pt x="5" y="4"/>
                    <a:pt x="3" y="5"/>
                    <a:pt x="2" y="12"/>
                  </a:cubicBezTo>
                  <a:cubicBezTo>
                    <a:pt x="3" y="25"/>
                    <a:pt x="0" y="21"/>
                    <a:pt x="6" y="27"/>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63" name="Freeform 67"/>
            <p:cNvSpPr>
              <a:spLocks/>
            </p:cNvSpPr>
            <p:nvPr/>
          </p:nvSpPr>
          <p:spPr bwMode="invGray">
            <a:xfrm>
              <a:off x="4181" y="3275"/>
              <a:ext cx="18" cy="17"/>
            </a:xfrm>
            <a:custGeom>
              <a:avLst/>
              <a:gdLst/>
              <a:ahLst/>
              <a:cxnLst>
                <a:cxn ang="0">
                  <a:pos x="0" y="0"/>
                </a:cxn>
                <a:cxn ang="0">
                  <a:pos x="6" y="23"/>
                </a:cxn>
                <a:cxn ang="0">
                  <a:pos x="24" y="11"/>
                </a:cxn>
                <a:cxn ang="0">
                  <a:pos x="0" y="0"/>
                </a:cxn>
              </a:cxnLst>
              <a:rect l="0" t="0" r="r" b="b"/>
              <a:pathLst>
                <a:path w="24" h="23">
                  <a:moveTo>
                    <a:pt x="0" y="0"/>
                  </a:moveTo>
                  <a:cubicBezTo>
                    <a:pt x="1" y="8"/>
                    <a:pt x="3" y="16"/>
                    <a:pt x="6" y="23"/>
                  </a:cubicBezTo>
                  <a:cubicBezTo>
                    <a:pt x="19" y="20"/>
                    <a:pt x="19" y="22"/>
                    <a:pt x="24" y="11"/>
                  </a:cubicBezTo>
                  <a:cubicBezTo>
                    <a:pt x="20" y="0"/>
                    <a:pt x="4" y="8"/>
                    <a:pt x="0"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64" name="Freeform 68"/>
            <p:cNvSpPr>
              <a:spLocks/>
            </p:cNvSpPr>
            <p:nvPr/>
          </p:nvSpPr>
          <p:spPr bwMode="invGray">
            <a:xfrm>
              <a:off x="4208" y="3265"/>
              <a:ext cx="45" cy="37"/>
            </a:xfrm>
            <a:custGeom>
              <a:avLst/>
              <a:gdLst/>
              <a:ahLst/>
              <a:cxnLst>
                <a:cxn ang="0">
                  <a:pos x="9" y="0"/>
                </a:cxn>
                <a:cxn ang="0">
                  <a:pos x="0" y="18"/>
                </a:cxn>
                <a:cxn ang="0">
                  <a:pos x="28" y="33"/>
                </a:cxn>
                <a:cxn ang="0">
                  <a:pos x="42" y="46"/>
                </a:cxn>
                <a:cxn ang="0">
                  <a:pos x="60" y="42"/>
                </a:cxn>
                <a:cxn ang="0">
                  <a:pos x="49" y="24"/>
                </a:cxn>
                <a:cxn ang="0">
                  <a:pos x="28" y="3"/>
                </a:cxn>
                <a:cxn ang="0">
                  <a:pos x="19" y="16"/>
                </a:cxn>
                <a:cxn ang="0">
                  <a:pos x="9" y="0"/>
                </a:cxn>
              </a:cxnLst>
              <a:rect l="0" t="0" r="r" b="b"/>
              <a:pathLst>
                <a:path w="60" h="49">
                  <a:moveTo>
                    <a:pt x="9" y="0"/>
                  </a:moveTo>
                  <a:cubicBezTo>
                    <a:pt x="8" y="7"/>
                    <a:pt x="0" y="18"/>
                    <a:pt x="0" y="18"/>
                  </a:cubicBezTo>
                  <a:cubicBezTo>
                    <a:pt x="2" y="36"/>
                    <a:pt x="9" y="31"/>
                    <a:pt x="28" y="33"/>
                  </a:cubicBezTo>
                  <a:cubicBezTo>
                    <a:pt x="33" y="40"/>
                    <a:pt x="33" y="44"/>
                    <a:pt x="42" y="46"/>
                  </a:cubicBezTo>
                  <a:cubicBezTo>
                    <a:pt x="49" y="49"/>
                    <a:pt x="56" y="49"/>
                    <a:pt x="60" y="42"/>
                  </a:cubicBezTo>
                  <a:cubicBezTo>
                    <a:pt x="58" y="32"/>
                    <a:pt x="59" y="26"/>
                    <a:pt x="49" y="24"/>
                  </a:cubicBezTo>
                  <a:cubicBezTo>
                    <a:pt x="47" y="12"/>
                    <a:pt x="41" y="5"/>
                    <a:pt x="28" y="3"/>
                  </a:cubicBezTo>
                  <a:cubicBezTo>
                    <a:pt x="23" y="10"/>
                    <a:pt x="30" y="23"/>
                    <a:pt x="19" y="16"/>
                  </a:cubicBezTo>
                  <a:cubicBezTo>
                    <a:pt x="17" y="6"/>
                    <a:pt x="20" y="0"/>
                    <a:pt x="9"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65" name="Freeform 69"/>
            <p:cNvSpPr>
              <a:spLocks/>
            </p:cNvSpPr>
            <p:nvPr/>
          </p:nvSpPr>
          <p:spPr bwMode="invGray">
            <a:xfrm>
              <a:off x="4277" y="3335"/>
              <a:ext cx="24" cy="33"/>
            </a:xfrm>
            <a:custGeom>
              <a:avLst/>
              <a:gdLst/>
              <a:ahLst/>
              <a:cxnLst>
                <a:cxn ang="0">
                  <a:pos x="28" y="0"/>
                </a:cxn>
                <a:cxn ang="0">
                  <a:pos x="10" y="11"/>
                </a:cxn>
                <a:cxn ang="0">
                  <a:pos x="12" y="32"/>
                </a:cxn>
                <a:cxn ang="0">
                  <a:pos x="24" y="36"/>
                </a:cxn>
                <a:cxn ang="0">
                  <a:pos x="28" y="0"/>
                </a:cxn>
              </a:cxnLst>
              <a:rect l="0" t="0" r="r" b="b"/>
              <a:pathLst>
                <a:path w="32" h="44">
                  <a:moveTo>
                    <a:pt x="28" y="0"/>
                  </a:moveTo>
                  <a:cubicBezTo>
                    <a:pt x="32" y="10"/>
                    <a:pt x="18" y="9"/>
                    <a:pt x="10" y="11"/>
                  </a:cubicBezTo>
                  <a:cubicBezTo>
                    <a:pt x="0" y="18"/>
                    <a:pt x="7" y="24"/>
                    <a:pt x="12" y="32"/>
                  </a:cubicBezTo>
                  <a:cubicBezTo>
                    <a:pt x="14" y="44"/>
                    <a:pt x="15" y="41"/>
                    <a:pt x="24" y="36"/>
                  </a:cubicBezTo>
                  <a:cubicBezTo>
                    <a:pt x="32" y="25"/>
                    <a:pt x="29" y="14"/>
                    <a:pt x="28"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66" name="Freeform 70"/>
            <p:cNvSpPr>
              <a:spLocks/>
            </p:cNvSpPr>
            <p:nvPr/>
          </p:nvSpPr>
          <p:spPr bwMode="invGray">
            <a:xfrm>
              <a:off x="4544" y="3293"/>
              <a:ext cx="46" cy="47"/>
            </a:xfrm>
            <a:custGeom>
              <a:avLst/>
              <a:gdLst/>
              <a:ahLst/>
              <a:cxnLst>
                <a:cxn ang="0">
                  <a:pos x="7" y="0"/>
                </a:cxn>
                <a:cxn ang="0">
                  <a:pos x="0" y="14"/>
                </a:cxn>
                <a:cxn ang="0">
                  <a:pos x="24" y="35"/>
                </a:cxn>
                <a:cxn ang="0">
                  <a:pos x="36" y="54"/>
                </a:cxn>
                <a:cxn ang="0">
                  <a:pos x="46" y="63"/>
                </a:cxn>
                <a:cxn ang="0">
                  <a:pos x="61" y="56"/>
                </a:cxn>
                <a:cxn ang="0">
                  <a:pos x="33" y="17"/>
                </a:cxn>
                <a:cxn ang="0">
                  <a:pos x="7" y="0"/>
                </a:cxn>
              </a:cxnLst>
              <a:rect l="0" t="0" r="r" b="b"/>
              <a:pathLst>
                <a:path w="61" h="63">
                  <a:moveTo>
                    <a:pt x="7" y="0"/>
                  </a:moveTo>
                  <a:cubicBezTo>
                    <a:pt x="6" y="6"/>
                    <a:pt x="3" y="9"/>
                    <a:pt x="0" y="14"/>
                  </a:cubicBezTo>
                  <a:cubicBezTo>
                    <a:pt x="7" y="23"/>
                    <a:pt x="13" y="31"/>
                    <a:pt x="24" y="35"/>
                  </a:cubicBezTo>
                  <a:cubicBezTo>
                    <a:pt x="27" y="42"/>
                    <a:pt x="31" y="48"/>
                    <a:pt x="36" y="54"/>
                  </a:cubicBezTo>
                  <a:cubicBezTo>
                    <a:pt x="37" y="61"/>
                    <a:pt x="40" y="59"/>
                    <a:pt x="46" y="63"/>
                  </a:cubicBezTo>
                  <a:cubicBezTo>
                    <a:pt x="54" y="62"/>
                    <a:pt x="56" y="62"/>
                    <a:pt x="61" y="56"/>
                  </a:cubicBezTo>
                  <a:cubicBezTo>
                    <a:pt x="59" y="46"/>
                    <a:pt x="42" y="23"/>
                    <a:pt x="33" y="17"/>
                  </a:cubicBezTo>
                  <a:cubicBezTo>
                    <a:pt x="23" y="10"/>
                    <a:pt x="14" y="9"/>
                    <a:pt x="7"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67" name="Freeform 71"/>
            <p:cNvSpPr>
              <a:spLocks/>
            </p:cNvSpPr>
            <p:nvPr/>
          </p:nvSpPr>
          <p:spPr bwMode="invGray">
            <a:xfrm>
              <a:off x="4147" y="3352"/>
              <a:ext cx="46" cy="50"/>
            </a:xfrm>
            <a:custGeom>
              <a:avLst/>
              <a:gdLst/>
              <a:ahLst/>
              <a:cxnLst>
                <a:cxn ang="0">
                  <a:pos x="28" y="7"/>
                </a:cxn>
                <a:cxn ang="0">
                  <a:pos x="30" y="34"/>
                </a:cxn>
                <a:cxn ang="0">
                  <a:pos x="16" y="43"/>
                </a:cxn>
                <a:cxn ang="0">
                  <a:pos x="22" y="67"/>
                </a:cxn>
                <a:cxn ang="0">
                  <a:pos x="48" y="58"/>
                </a:cxn>
                <a:cxn ang="0">
                  <a:pos x="60" y="47"/>
                </a:cxn>
                <a:cxn ang="0">
                  <a:pos x="51" y="28"/>
                </a:cxn>
                <a:cxn ang="0">
                  <a:pos x="57" y="14"/>
                </a:cxn>
                <a:cxn ang="0">
                  <a:pos x="55" y="2"/>
                </a:cxn>
                <a:cxn ang="0">
                  <a:pos x="46" y="4"/>
                </a:cxn>
                <a:cxn ang="0">
                  <a:pos x="51" y="5"/>
                </a:cxn>
                <a:cxn ang="0">
                  <a:pos x="49" y="16"/>
                </a:cxn>
                <a:cxn ang="0">
                  <a:pos x="43" y="23"/>
                </a:cxn>
                <a:cxn ang="0">
                  <a:pos x="28" y="7"/>
                </a:cxn>
              </a:cxnLst>
              <a:rect l="0" t="0" r="r" b="b"/>
              <a:pathLst>
                <a:path w="61" h="67">
                  <a:moveTo>
                    <a:pt x="28" y="7"/>
                  </a:moveTo>
                  <a:cubicBezTo>
                    <a:pt x="17" y="15"/>
                    <a:pt x="24" y="25"/>
                    <a:pt x="30" y="34"/>
                  </a:cubicBezTo>
                  <a:cubicBezTo>
                    <a:pt x="27" y="44"/>
                    <a:pt x="26" y="44"/>
                    <a:pt x="16" y="43"/>
                  </a:cubicBezTo>
                  <a:cubicBezTo>
                    <a:pt x="0" y="46"/>
                    <a:pt x="13" y="63"/>
                    <a:pt x="22" y="67"/>
                  </a:cubicBezTo>
                  <a:cubicBezTo>
                    <a:pt x="31" y="65"/>
                    <a:pt x="39" y="60"/>
                    <a:pt x="48" y="58"/>
                  </a:cubicBezTo>
                  <a:cubicBezTo>
                    <a:pt x="51" y="52"/>
                    <a:pt x="54" y="50"/>
                    <a:pt x="60" y="47"/>
                  </a:cubicBezTo>
                  <a:cubicBezTo>
                    <a:pt x="61" y="40"/>
                    <a:pt x="51" y="28"/>
                    <a:pt x="51" y="28"/>
                  </a:cubicBezTo>
                  <a:cubicBezTo>
                    <a:pt x="52" y="22"/>
                    <a:pt x="55" y="19"/>
                    <a:pt x="57" y="14"/>
                  </a:cubicBezTo>
                  <a:cubicBezTo>
                    <a:pt x="56" y="10"/>
                    <a:pt x="58" y="5"/>
                    <a:pt x="55" y="2"/>
                  </a:cubicBezTo>
                  <a:cubicBezTo>
                    <a:pt x="53" y="0"/>
                    <a:pt x="48" y="2"/>
                    <a:pt x="46" y="4"/>
                  </a:cubicBezTo>
                  <a:cubicBezTo>
                    <a:pt x="45" y="5"/>
                    <a:pt x="49" y="5"/>
                    <a:pt x="51" y="5"/>
                  </a:cubicBezTo>
                  <a:cubicBezTo>
                    <a:pt x="57" y="10"/>
                    <a:pt x="52" y="9"/>
                    <a:pt x="49" y="16"/>
                  </a:cubicBezTo>
                  <a:cubicBezTo>
                    <a:pt x="58" y="23"/>
                    <a:pt x="50" y="22"/>
                    <a:pt x="43" y="23"/>
                  </a:cubicBezTo>
                  <a:cubicBezTo>
                    <a:pt x="34" y="22"/>
                    <a:pt x="31" y="16"/>
                    <a:pt x="28" y="7"/>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68" name="Freeform 72"/>
            <p:cNvSpPr>
              <a:spLocks/>
            </p:cNvSpPr>
            <p:nvPr/>
          </p:nvSpPr>
          <p:spPr bwMode="invGray">
            <a:xfrm>
              <a:off x="4098" y="3371"/>
              <a:ext cx="32" cy="27"/>
            </a:xfrm>
            <a:custGeom>
              <a:avLst/>
              <a:gdLst/>
              <a:ahLst/>
              <a:cxnLst>
                <a:cxn ang="0">
                  <a:pos x="21" y="3"/>
                </a:cxn>
                <a:cxn ang="0">
                  <a:pos x="6" y="6"/>
                </a:cxn>
                <a:cxn ang="0">
                  <a:pos x="33" y="36"/>
                </a:cxn>
                <a:cxn ang="0">
                  <a:pos x="42" y="30"/>
                </a:cxn>
                <a:cxn ang="0">
                  <a:pos x="21" y="3"/>
                </a:cxn>
              </a:cxnLst>
              <a:rect l="0" t="0" r="r" b="b"/>
              <a:pathLst>
                <a:path w="43" h="36">
                  <a:moveTo>
                    <a:pt x="21" y="3"/>
                  </a:moveTo>
                  <a:cubicBezTo>
                    <a:pt x="14" y="0"/>
                    <a:pt x="12" y="2"/>
                    <a:pt x="6" y="6"/>
                  </a:cubicBezTo>
                  <a:cubicBezTo>
                    <a:pt x="0" y="17"/>
                    <a:pt x="23" y="32"/>
                    <a:pt x="33" y="36"/>
                  </a:cubicBezTo>
                  <a:cubicBezTo>
                    <a:pt x="36" y="35"/>
                    <a:pt x="42" y="34"/>
                    <a:pt x="42" y="30"/>
                  </a:cubicBezTo>
                  <a:cubicBezTo>
                    <a:pt x="43" y="24"/>
                    <a:pt x="27" y="3"/>
                    <a:pt x="21" y="3"/>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69" name="Freeform 73"/>
            <p:cNvSpPr>
              <a:spLocks/>
            </p:cNvSpPr>
            <p:nvPr/>
          </p:nvSpPr>
          <p:spPr bwMode="invGray">
            <a:xfrm>
              <a:off x="4077" y="3342"/>
              <a:ext cx="24" cy="31"/>
            </a:xfrm>
            <a:custGeom>
              <a:avLst/>
              <a:gdLst/>
              <a:ahLst/>
              <a:cxnLst>
                <a:cxn ang="0">
                  <a:pos x="21" y="0"/>
                </a:cxn>
                <a:cxn ang="0">
                  <a:pos x="0" y="26"/>
                </a:cxn>
                <a:cxn ang="0">
                  <a:pos x="16" y="24"/>
                </a:cxn>
                <a:cxn ang="0">
                  <a:pos x="19" y="29"/>
                </a:cxn>
                <a:cxn ang="0">
                  <a:pos x="16" y="35"/>
                </a:cxn>
                <a:cxn ang="0">
                  <a:pos x="30" y="21"/>
                </a:cxn>
                <a:cxn ang="0">
                  <a:pos x="24" y="9"/>
                </a:cxn>
                <a:cxn ang="0">
                  <a:pos x="21" y="0"/>
                </a:cxn>
              </a:cxnLst>
              <a:rect l="0" t="0" r="r" b="b"/>
              <a:pathLst>
                <a:path w="32" h="41">
                  <a:moveTo>
                    <a:pt x="21" y="0"/>
                  </a:moveTo>
                  <a:cubicBezTo>
                    <a:pt x="15" y="10"/>
                    <a:pt x="6" y="16"/>
                    <a:pt x="0" y="26"/>
                  </a:cubicBezTo>
                  <a:cubicBezTo>
                    <a:pt x="7" y="27"/>
                    <a:pt x="10" y="27"/>
                    <a:pt x="16" y="24"/>
                  </a:cubicBezTo>
                  <a:cubicBezTo>
                    <a:pt x="17" y="26"/>
                    <a:pt x="19" y="27"/>
                    <a:pt x="19" y="29"/>
                  </a:cubicBezTo>
                  <a:cubicBezTo>
                    <a:pt x="19" y="31"/>
                    <a:pt x="15" y="33"/>
                    <a:pt x="16" y="35"/>
                  </a:cubicBezTo>
                  <a:cubicBezTo>
                    <a:pt x="19" y="41"/>
                    <a:pt x="29" y="23"/>
                    <a:pt x="30" y="21"/>
                  </a:cubicBezTo>
                  <a:cubicBezTo>
                    <a:pt x="32" y="9"/>
                    <a:pt x="26" y="19"/>
                    <a:pt x="24" y="9"/>
                  </a:cubicBezTo>
                  <a:cubicBezTo>
                    <a:pt x="25" y="1"/>
                    <a:pt x="27" y="4"/>
                    <a:pt x="21"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70" name="Freeform 74"/>
            <p:cNvSpPr>
              <a:spLocks/>
            </p:cNvSpPr>
            <p:nvPr/>
          </p:nvSpPr>
          <p:spPr bwMode="invGray">
            <a:xfrm>
              <a:off x="4111" y="3353"/>
              <a:ext cx="34" cy="24"/>
            </a:xfrm>
            <a:custGeom>
              <a:avLst/>
              <a:gdLst/>
              <a:ahLst/>
              <a:cxnLst>
                <a:cxn ang="0">
                  <a:pos x="21" y="0"/>
                </a:cxn>
                <a:cxn ang="0">
                  <a:pos x="0" y="7"/>
                </a:cxn>
                <a:cxn ang="0">
                  <a:pos x="27" y="31"/>
                </a:cxn>
                <a:cxn ang="0">
                  <a:pos x="45" y="24"/>
                </a:cxn>
                <a:cxn ang="0">
                  <a:pos x="22" y="10"/>
                </a:cxn>
                <a:cxn ang="0">
                  <a:pos x="21" y="0"/>
                </a:cxn>
              </a:cxnLst>
              <a:rect l="0" t="0" r="r" b="b"/>
              <a:pathLst>
                <a:path w="45" h="32">
                  <a:moveTo>
                    <a:pt x="21" y="0"/>
                  </a:moveTo>
                  <a:cubicBezTo>
                    <a:pt x="10" y="1"/>
                    <a:pt x="8" y="1"/>
                    <a:pt x="0" y="7"/>
                  </a:cubicBezTo>
                  <a:cubicBezTo>
                    <a:pt x="3" y="20"/>
                    <a:pt x="15" y="29"/>
                    <a:pt x="27" y="31"/>
                  </a:cubicBezTo>
                  <a:cubicBezTo>
                    <a:pt x="36" y="30"/>
                    <a:pt x="41" y="32"/>
                    <a:pt x="45" y="24"/>
                  </a:cubicBezTo>
                  <a:cubicBezTo>
                    <a:pt x="32" y="16"/>
                    <a:pt x="30" y="23"/>
                    <a:pt x="22" y="10"/>
                  </a:cubicBezTo>
                  <a:cubicBezTo>
                    <a:pt x="21" y="2"/>
                    <a:pt x="21" y="5"/>
                    <a:pt x="21"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71" name="Freeform 75"/>
            <p:cNvSpPr>
              <a:spLocks/>
            </p:cNvSpPr>
            <p:nvPr/>
          </p:nvSpPr>
          <p:spPr bwMode="invGray">
            <a:xfrm>
              <a:off x="4062" y="3021"/>
              <a:ext cx="27" cy="55"/>
            </a:xfrm>
            <a:custGeom>
              <a:avLst/>
              <a:gdLst/>
              <a:ahLst/>
              <a:cxnLst>
                <a:cxn ang="0">
                  <a:pos x="30" y="0"/>
                </a:cxn>
                <a:cxn ang="0">
                  <a:pos x="21" y="15"/>
                </a:cxn>
                <a:cxn ang="0">
                  <a:pos x="9" y="36"/>
                </a:cxn>
                <a:cxn ang="0">
                  <a:pos x="0" y="59"/>
                </a:cxn>
                <a:cxn ang="0">
                  <a:pos x="8" y="74"/>
                </a:cxn>
                <a:cxn ang="0">
                  <a:pos x="20" y="59"/>
                </a:cxn>
                <a:cxn ang="0">
                  <a:pos x="35" y="32"/>
                </a:cxn>
                <a:cxn ang="0">
                  <a:pos x="30" y="0"/>
                </a:cxn>
              </a:cxnLst>
              <a:rect l="0" t="0" r="r" b="b"/>
              <a:pathLst>
                <a:path w="35" h="74">
                  <a:moveTo>
                    <a:pt x="30" y="0"/>
                  </a:moveTo>
                  <a:cubicBezTo>
                    <a:pt x="33" y="8"/>
                    <a:pt x="29" y="14"/>
                    <a:pt x="21" y="15"/>
                  </a:cubicBezTo>
                  <a:cubicBezTo>
                    <a:pt x="19" y="27"/>
                    <a:pt x="24" y="33"/>
                    <a:pt x="9" y="36"/>
                  </a:cubicBezTo>
                  <a:cubicBezTo>
                    <a:pt x="13" y="50"/>
                    <a:pt x="12" y="52"/>
                    <a:pt x="0" y="59"/>
                  </a:cubicBezTo>
                  <a:cubicBezTo>
                    <a:pt x="3" y="64"/>
                    <a:pt x="5" y="69"/>
                    <a:pt x="8" y="74"/>
                  </a:cubicBezTo>
                  <a:cubicBezTo>
                    <a:pt x="15" y="71"/>
                    <a:pt x="16" y="65"/>
                    <a:pt x="20" y="59"/>
                  </a:cubicBezTo>
                  <a:cubicBezTo>
                    <a:pt x="22" y="47"/>
                    <a:pt x="28" y="41"/>
                    <a:pt x="35" y="32"/>
                  </a:cubicBezTo>
                  <a:cubicBezTo>
                    <a:pt x="34" y="26"/>
                    <a:pt x="30" y="8"/>
                    <a:pt x="30"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72" name="Freeform 76"/>
            <p:cNvSpPr>
              <a:spLocks/>
            </p:cNvSpPr>
            <p:nvPr/>
          </p:nvSpPr>
          <p:spPr bwMode="invGray">
            <a:xfrm>
              <a:off x="4113" y="3012"/>
              <a:ext cx="19" cy="55"/>
            </a:xfrm>
            <a:custGeom>
              <a:avLst/>
              <a:gdLst/>
              <a:ahLst/>
              <a:cxnLst>
                <a:cxn ang="0">
                  <a:pos x="13" y="7"/>
                </a:cxn>
                <a:cxn ang="0">
                  <a:pos x="4" y="8"/>
                </a:cxn>
                <a:cxn ang="0">
                  <a:pos x="0" y="22"/>
                </a:cxn>
                <a:cxn ang="0">
                  <a:pos x="15" y="41"/>
                </a:cxn>
                <a:cxn ang="0">
                  <a:pos x="25" y="56"/>
                </a:cxn>
                <a:cxn ang="0">
                  <a:pos x="16" y="20"/>
                </a:cxn>
                <a:cxn ang="0">
                  <a:pos x="13" y="7"/>
                </a:cxn>
              </a:cxnLst>
              <a:rect l="0" t="0" r="r" b="b"/>
              <a:pathLst>
                <a:path w="25" h="73">
                  <a:moveTo>
                    <a:pt x="13" y="7"/>
                  </a:moveTo>
                  <a:cubicBezTo>
                    <a:pt x="9" y="0"/>
                    <a:pt x="7" y="2"/>
                    <a:pt x="4" y="8"/>
                  </a:cubicBezTo>
                  <a:cubicBezTo>
                    <a:pt x="3" y="13"/>
                    <a:pt x="1" y="17"/>
                    <a:pt x="0" y="22"/>
                  </a:cubicBezTo>
                  <a:cubicBezTo>
                    <a:pt x="1" y="35"/>
                    <a:pt x="6" y="33"/>
                    <a:pt x="15" y="41"/>
                  </a:cubicBezTo>
                  <a:cubicBezTo>
                    <a:pt x="16" y="52"/>
                    <a:pt x="15" y="73"/>
                    <a:pt x="25" y="56"/>
                  </a:cubicBezTo>
                  <a:cubicBezTo>
                    <a:pt x="24" y="33"/>
                    <a:pt x="23" y="36"/>
                    <a:pt x="16" y="20"/>
                  </a:cubicBezTo>
                  <a:cubicBezTo>
                    <a:pt x="15" y="11"/>
                    <a:pt x="16" y="15"/>
                    <a:pt x="13" y="7"/>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73" name="Freeform 77"/>
            <p:cNvSpPr>
              <a:spLocks/>
            </p:cNvSpPr>
            <p:nvPr/>
          </p:nvSpPr>
          <p:spPr bwMode="invGray">
            <a:xfrm>
              <a:off x="4135" y="2995"/>
              <a:ext cx="10" cy="25"/>
            </a:xfrm>
            <a:custGeom>
              <a:avLst/>
              <a:gdLst/>
              <a:ahLst/>
              <a:cxnLst>
                <a:cxn ang="0">
                  <a:pos x="11" y="0"/>
                </a:cxn>
                <a:cxn ang="0">
                  <a:pos x="1" y="10"/>
                </a:cxn>
                <a:cxn ang="0">
                  <a:pos x="11" y="25"/>
                </a:cxn>
                <a:cxn ang="0">
                  <a:pos x="11" y="0"/>
                </a:cxn>
              </a:cxnLst>
              <a:rect l="0" t="0" r="r" b="b"/>
              <a:pathLst>
                <a:path w="14" h="33">
                  <a:moveTo>
                    <a:pt x="11" y="0"/>
                  </a:moveTo>
                  <a:cubicBezTo>
                    <a:pt x="7" y="3"/>
                    <a:pt x="5" y="7"/>
                    <a:pt x="1" y="10"/>
                  </a:cubicBezTo>
                  <a:cubicBezTo>
                    <a:pt x="2" y="18"/>
                    <a:pt x="0" y="33"/>
                    <a:pt x="11" y="25"/>
                  </a:cubicBezTo>
                  <a:cubicBezTo>
                    <a:pt x="14" y="15"/>
                    <a:pt x="5" y="4"/>
                    <a:pt x="11"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74" name="Freeform 78"/>
            <p:cNvSpPr>
              <a:spLocks/>
            </p:cNvSpPr>
            <p:nvPr/>
          </p:nvSpPr>
          <p:spPr bwMode="invGray">
            <a:xfrm>
              <a:off x="4145" y="3007"/>
              <a:ext cx="21" cy="48"/>
            </a:xfrm>
            <a:custGeom>
              <a:avLst/>
              <a:gdLst/>
              <a:ahLst/>
              <a:cxnLst>
                <a:cxn ang="0">
                  <a:pos x="5" y="0"/>
                </a:cxn>
                <a:cxn ang="0">
                  <a:pos x="11" y="14"/>
                </a:cxn>
                <a:cxn ang="0">
                  <a:pos x="20" y="21"/>
                </a:cxn>
                <a:cxn ang="0">
                  <a:pos x="8" y="39"/>
                </a:cxn>
                <a:cxn ang="0">
                  <a:pos x="0" y="56"/>
                </a:cxn>
                <a:cxn ang="0">
                  <a:pos x="11" y="57"/>
                </a:cxn>
                <a:cxn ang="0">
                  <a:pos x="26" y="26"/>
                </a:cxn>
                <a:cxn ang="0">
                  <a:pos x="5" y="0"/>
                </a:cxn>
              </a:cxnLst>
              <a:rect l="0" t="0" r="r" b="b"/>
              <a:pathLst>
                <a:path w="28" h="64">
                  <a:moveTo>
                    <a:pt x="5" y="0"/>
                  </a:moveTo>
                  <a:cubicBezTo>
                    <a:pt x="6" y="5"/>
                    <a:pt x="7" y="10"/>
                    <a:pt x="11" y="14"/>
                  </a:cubicBezTo>
                  <a:cubicBezTo>
                    <a:pt x="14" y="17"/>
                    <a:pt x="20" y="21"/>
                    <a:pt x="20" y="21"/>
                  </a:cubicBezTo>
                  <a:cubicBezTo>
                    <a:pt x="9" y="27"/>
                    <a:pt x="0" y="23"/>
                    <a:pt x="8" y="39"/>
                  </a:cubicBezTo>
                  <a:cubicBezTo>
                    <a:pt x="6" y="47"/>
                    <a:pt x="4" y="50"/>
                    <a:pt x="0" y="56"/>
                  </a:cubicBezTo>
                  <a:cubicBezTo>
                    <a:pt x="4" y="62"/>
                    <a:pt x="7" y="64"/>
                    <a:pt x="11" y="57"/>
                  </a:cubicBezTo>
                  <a:cubicBezTo>
                    <a:pt x="13" y="43"/>
                    <a:pt x="10" y="29"/>
                    <a:pt x="26" y="26"/>
                  </a:cubicBezTo>
                  <a:cubicBezTo>
                    <a:pt x="28" y="15"/>
                    <a:pt x="14" y="4"/>
                    <a:pt x="5"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75" name="Freeform 79"/>
            <p:cNvSpPr>
              <a:spLocks/>
            </p:cNvSpPr>
            <p:nvPr/>
          </p:nvSpPr>
          <p:spPr bwMode="invGray">
            <a:xfrm>
              <a:off x="3876" y="3076"/>
              <a:ext cx="12" cy="27"/>
            </a:xfrm>
            <a:custGeom>
              <a:avLst/>
              <a:gdLst/>
              <a:ahLst/>
              <a:cxnLst>
                <a:cxn ang="0">
                  <a:pos x="14" y="3"/>
                </a:cxn>
                <a:cxn ang="0">
                  <a:pos x="0" y="7"/>
                </a:cxn>
                <a:cxn ang="0">
                  <a:pos x="8" y="22"/>
                </a:cxn>
                <a:cxn ang="0">
                  <a:pos x="14" y="3"/>
                </a:cxn>
              </a:cxnLst>
              <a:rect l="0" t="0" r="r" b="b"/>
              <a:pathLst>
                <a:path w="16" h="36">
                  <a:moveTo>
                    <a:pt x="14" y="3"/>
                  </a:moveTo>
                  <a:cubicBezTo>
                    <a:pt x="7" y="0"/>
                    <a:pt x="4" y="1"/>
                    <a:pt x="0" y="7"/>
                  </a:cubicBezTo>
                  <a:cubicBezTo>
                    <a:pt x="3" y="14"/>
                    <a:pt x="2" y="17"/>
                    <a:pt x="8" y="22"/>
                  </a:cubicBezTo>
                  <a:cubicBezTo>
                    <a:pt x="16" y="36"/>
                    <a:pt x="11" y="7"/>
                    <a:pt x="14" y="3"/>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76" name="Freeform 80"/>
            <p:cNvSpPr>
              <a:spLocks/>
            </p:cNvSpPr>
            <p:nvPr/>
          </p:nvSpPr>
          <p:spPr bwMode="invGray">
            <a:xfrm>
              <a:off x="3866" y="3053"/>
              <a:ext cx="10" cy="15"/>
            </a:xfrm>
            <a:custGeom>
              <a:avLst/>
              <a:gdLst/>
              <a:ahLst/>
              <a:cxnLst>
                <a:cxn ang="0">
                  <a:pos x="10" y="5"/>
                </a:cxn>
                <a:cxn ang="0">
                  <a:pos x="1" y="11"/>
                </a:cxn>
                <a:cxn ang="0">
                  <a:pos x="9" y="20"/>
                </a:cxn>
                <a:cxn ang="0">
                  <a:pos x="10" y="5"/>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77" name="Freeform 81"/>
            <p:cNvSpPr>
              <a:spLocks/>
            </p:cNvSpPr>
            <p:nvPr/>
          </p:nvSpPr>
          <p:spPr bwMode="invGray">
            <a:xfrm>
              <a:off x="3862" y="3035"/>
              <a:ext cx="12" cy="14"/>
            </a:xfrm>
            <a:custGeom>
              <a:avLst/>
              <a:gdLst/>
              <a:ahLst/>
              <a:cxnLst>
                <a:cxn ang="0">
                  <a:pos x="10" y="5"/>
                </a:cxn>
                <a:cxn ang="0">
                  <a:pos x="0" y="10"/>
                </a:cxn>
                <a:cxn ang="0">
                  <a:pos x="12" y="19"/>
                </a:cxn>
                <a:cxn ang="0">
                  <a:pos x="10" y="5"/>
                </a:cxn>
              </a:cxnLst>
              <a:rect l="0" t="0" r="r" b="b"/>
              <a:pathLst>
                <a:path w="16" h="19">
                  <a:moveTo>
                    <a:pt x="10" y="5"/>
                  </a:moveTo>
                  <a:cubicBezTo>
                    <a:pt x="4" y="0"/>
                    <a:pt x="1" y="3"/>
                    <a:pt x="0" y="10"/>
                  </a:cubicBezTo>
                  <a:cubicBezTo>
                    <a:pt x="4" y="15"/>
                    <a:pt x="7" y="16"/>
                    <a:pt x="12" y="19"/>
                  </a:cubicBezTo>
                  <a:cubicBezTo>
                    <a:pt x="16" y="12"/>
                    <a:pt x="14" y="12"/>
                    <a:pt x="10" y="5"/>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78" name="Freeform 82"/>
            <p:cNvSpPr>
              <a:spLocks/>
            </p:cNvSpPr>
            <p:nvPr/>
          </p:nvSpPr>
          <p:spPr bwMode="invGray">
            <a:xfrm>
              <a:off x="3850" y="2995"/>
              <a:ext cx="11" cy="19"/>
            </a:xfrm>
            <a:custGeom>
              <a:avLst/>
              <a:gdLst/>
              <a:ahLst/>
              <a:cxnLst>
                <a:cxn ang="0">
                  <a:pos x="6" y="0"/>
                </a:cxn>
                <a:cxn ang="0">
                  <a:pos x="0" y="13"/>
                </a:cxn>
                <a:cxn ang="0">
                  <a:pos x="12" y="24"/>
                </a:cxn>
                <a:cxn ang="0">
                  <a:pos x="6" y="0"/>
                </a:cxn>
              </a:cxnLst>
              <a:rect l="0" t="0" r="r" b="b"/>
              <a:pathLst>
                <a:path w="14" h="25">
                  <a:moveTo>
                    <a:pt x="6" y="0"/>
                  </a:moveTo>
                  <a:cubicBezTo>
                    <a:pt x="4" y="5"/>
                    <a:pt x="3" y="9"/>
                    <a:pt x="0" y="13"/>
                  </a:cubicBezTo>
                  <a:cubicBezTo>
                    <a:pt x="1" y="24"/>
                    <a:pt x="1" y="25"/>
                    <a:pt x="12" y="24"/>
                  </a:cubicBezTo>
                  <a:cubicBezTo>
                    <a:pt x="14" y="12"/>
                    <a:pt x="8" y="10"/>
                    <a:pt x="6"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79" name="Freeform 83"/>
            <p:cNvSpPr>
              <a:spLocks/>
            </p:cNvSpPr>
            <p:nvPr/>
          </p:nvSpPr>
          <p:spPr bwMode="invGray">
            <a:xfrm>
              <a:off x="3852" y="3020"/>
              <a:ext cx="16" cy="13"/>
            </a:xfrm>
            <a:custGeom>
              <a:avLst/>
              <a:gdLst/>
              <a:ahLst/>
              <a:cxnLst>
                <a:cxn ang="0">
                  <a:pos x="13" y="0"/>
                </a:cxn>
                <a:cxn ang="0">
                  <a:pos x="19" y="18"/>
                </a:cxn>
                <a:cxn ang="0">
                  <a:pos x="14" y="6"/>
                </a:cxn>
                <a:cxn ang="0">
                  <a:pos x="13" y="0"/>
                </a:cxn>
              </a:cxnLst>
              <a:rect l="0" t="0" r="r" b="b"/>
              <a:pathLst>
                <a:path w="22" h="18">
                  <a:moveTo>
                    <a:pt x="13" y="0"/>
                  </a:moveTo>
                  <a:cubicBezTo>
                    <a:pt x="0" y="8"/>
                    <a:pt x="9" y="12"/>
                    <a:pt x="19" y="18"/>
                  </a:cubicBezTo>
                  <a:cubicBezTo>
                    <a:pt x="20" y="11"/>
                    <a:pt x="22" y="8"/>
                    <a:pt x="14" y="6"/>
                  </a:cubicBezTo>
                  <a:cubicBezTo>
                    <a:pt x="9" y="3"/>
                    <a:pt x="9" y="5"/>
                    <a:pt x="13"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80" name="Freeform 84"/>
            <p:cNvSpPr>
              <a:spLocks/>
            </p:cNvSpPr>
            <p:nvPr/>
          </p:nvSpPr>
          <p:spPr bwMode="invGray">
            <a:xfrm>
              <a:off x="4688" y="3643"/>
              <a:ext cx="45" cy="60"/>
            </a:xfrm>
            <a:custGeom>
              <a:avLst/>
              <a:gdLst/>
              <a:ahLst/>
              <a:cxnLst>
                <a:cxn ang="0">
                  <a:pos x="10" y="7"/>
                </a:cxn>
                <a:cxn ang="0">
                  <a:pos x="3" y="18"/>
                </a:cxn>
                <a:cxn ang="0">
                  <a:pos x="15" y="39"/>
                </a:cxn>
                <a:cxn ang="0">
                  <a:pos x="27" y="54"/>
                </a:cxn>
                <a:cxn ang="0">
                  <a:pos x="40" y="63"/>
                </a:cxn>
                <a:cxn ang="0">
                  <a:pos x="51" y="81"/>
                </a:cxn>
                <a:cxn ang="0">
                  <a:pos x="52" y="57"/>
                </a:cxn>
                <a:cxn ang="0">
                  <a:pos x="43" y="37"/>
                </a:cxn>
                <a:cxn ang="0">
                  <a:pos x="25" y="18"/>
                </a:cxn>
                <a:cxn ang="0">
                  <a:pos x="10" y="7"/>
                </a:cxn>
              </a:cxnLst>
              <a:rect l="0" t="0" r="r" b="b"/>
              <a:pathLst>
                <a:path w="60" h="81">
                  <a:moveTo>
                    <a:pt x="10" y="7"/>
                  </a:moveTo>
                  <a:cubicBezTo>
                    <a:pt x="0" y="0"/>
                    <a:pt x="0" y="9"/>
                    <a:pt x="3" y="18"/>
                  </a:cubicBezTo>
                  <a:cubicBezTo>
                    <a:pt x="5" y="25"/>
                    <a:pt x="12" y="32"/>
                    <a:pt x="15" y="39"/>
                  </a:cubicBezTo>
                  <a:cubicBezTo>
                    <a:pt x="16" y="51"/>
                    <a:pt x="17" y="51"/>
                    <a:pt x="27" y="54"/>
                  </a:cubicBezTo>
                  <a:cubicBezTo>
                    <a:pt x="31" y="57"/>
                    <a:pt x="36" y="60"/>
                    <a:pt x="40" y="63"/>
                  </a:cubicBezTo>
                  <a:cubicBezTo>
                    <a:pt x="43" y="70"/>
                    <a:pt x="45" y="77"/>
                    <a:pt x="51" y="81"/>
                  </a:cubicBezTo>
                  <a:cubicBezTo>
                    <a:pt x="60" y="75"/>
                    <a:pt x="56" y="66"/>
                    <a:pt x="52" y="57"/>
                  </a:cubicBezTo>
                  <a:cubicBezTo>
                    <a:pt x="51" y="49"/>
                    <a:pt x="50" y="41"/>
                    <a:pt x="43" y="37"/>
                  </a:cubicBezTo>
                  <a:cubicBezTo>
                    <a:pt x="37" y="30"/>
                    <a:pt x="33" y="23"/>
                    <a:pt x="25" y="18"/>
                  </a:cubicBezTo>
                  <a:cubicBezTo>
                    <a:pt x="20" y="12"/>
                    <a:pt x="17" y="9"/>
                    <a:pt x="10" y="7"/>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81" name="Freeform 85"/>
            <p:cNvSpPr>
              <a:spLocks/>
            </p:cNvSpPr>
            <p:nvPr/>
          </p:nvSpPr>
          <p:spPr bwMode="invGray">
            <a:xfrm>
              <a:off x="4919" y="3594"/>
              <a:ext cx="53" cy="46"/>
            </a:xfrm>
            <a:custGeom>
              <a:avLst/>
              <a:gdLst/>
              <a:ahLst/>
              <a:cxnLst>
                <a:cxn ang="0">
                  <a:pos x="28" y="23"/>
                </a:cxn>
                <a:cxn ang="0">
                  <a:pos x="13" y="32"/>
                </a:cxn>
                <a:cxn ang="0">
                  <a:pos x="1" y="44"/>
                </a:cxn>
                <a:cxn ang="0">
                  <a:pos x="13" y="59"/>
                </a:cxn>
                <a:cxn ang="0">
                  <a:pos x="28" y="44"/>
                </a:cxn>
                <a:cxn ang="0">
                  <a:pos x="40" y="23"/>
                </a:cxn>
                <a:cxn ang="0">
                  <a:pos x="55" y="0"/>
                </a:cxn>
                <a:cxn ang="0">
                  <a:pos x="71" y="11"/>
                </a:cxn>
                <a:cxn ang="0">
                  <a:pos x="35" y="23"/>
                </a:cxn>
                <a:cxn ang="0">
                  <a:pos x="28" y="23"/>
                </a:cxn>
              </a:cxnLst>
              <a:rect l="0" t="0" r="r" b="b"/>
              <a:pathLst>
                <a:path w="71" h="61">
                  <a:moveTo>
                    <a:pt x="28" y="23"/>
                  </a:moveTo>
                  <a:cubicBezTo>
                    <a:pt x="25" y="33"/>
                    <a:pt x="25" y="33"/>
                    <a:pt x="13" y="32"/>
                  </a:cubicBezTo>
                  <a:cubicBezTo>
                    <a:pt x="2" y="33"/>
                    <a:pt x="3" y="34"/>
                    <a:pt x="1" y="44"/>
                  </a:cubicBezTo>
                  <a:cubicBezTo>
                    <a:pt x="2" y="60"/>
                    <a:pt x="0" y="61"/>
                    <a:pt x="13" y="59"/>
                  </a:cubicBezTo>
                  <a:cubicBezTo>
                    <a:pt x="19" y="54"/>
                    <a:pt x="21" y="48"/>
                    <a:pt x="28" y="44"/>
                  </a:cubicBezTo>
                  <a:cubicBezTo>
                    <a:pt x="30" y="33"/>
                    <a:pt x="28" y="25"/>
                    <a:pt x="40" y="23"/>
                  </a:cubicBezTo>
                  <a:cubicBezTo>
                    <a:pt x="42" y="12"/>
                    <a:pt x="44" y="4"/>
                    <a:pt x="55" y="0"/>
                  </a:cubicBezTo>
                  <a:cubicBezTo>
                    <a:pt x="65" y="2"/>
                    <a:pt x="69" y="1"/>
                    <a:pt x="71" y="11"/>
                  </a:cubicBezTo>
                  <a:cubicBezTo>
                    <a:pt x="63" y="22"/>
                    <a:pt x="48" y="21"/>
                    <a:pt x="35" y="23"/>
                  </a:cubicBezTo>
                  <a:cubicBezTo>
                    <a:pt x="30" y="27"/>
                    <a:pt x="32" y="27"/>
                    <a:pt x="28" y="23"/>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82" name="Freeform 86"/>
            <p:cNvSpPr>
              <a:spLocks/>
            </p:cNvSpPr>
            <p:nvPr/>
          </p:nvSpPr>
          <p:spPr bwMode="invGray">
            <a:xfrm>
              <a:off x="4759" y="3569"/>
              <a:ext cx="17" cy="23"/>
            </a:xfrm>
            <a:custGeom>
              <a:avLst/>
              <a:gdLst/>
              <a:ahLst/>
              <a:cxnLst>
                <a:cxn ang="0">
                  <a:pos x="9" y="0"/>
                </a:cxn>
                <a:cxn ang="0">
                  <a:pos x="0" y="14"/>
                </a:cxn>
                <a:cxn ang="0">
                  <a:pos x="12" y="30"/>
                </a:cxn>
                <a:cxn ang="0">
                  <a:pos x="9" y="0"/>
                </a:cxn>
              </a:cxnLst>
              <a:rect l="0" t="0" r="r" b="b"/>
              <a:pathLst>
                <a:path w="23" h="30">
                  <a:moveTo>
                    <a:pt x="9" y="0"/>
                  </a:moveTo>
                  <a:cubicBezTo>
                    <a:pt x="8" y="7"/>
                    <a:pt x="3" y="8"/>
                    <a:pt x="0" y="14"/>
                  </a:cubicBezTo>
                  <a:cubicBezTo>
                    <a:pt x="3" y="21"/>
                    <a:pt x="8" y="24"/>
                    <a:pt x="12" y="30"/>
                  </a:cubicBezTo>
                  <a:cubicBezTo>
                    <a:pt x="23" y="15"/>
                    <a:pt x="4" y="9"/>
                    <a:pt x="9"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83" name="Freeform 87"/>
            <p:cNvSpPr>
              <a:spLocks/>
            </p:cNvSpPr>
            <p:nvPr/>
          </p:nvSpPr>
          <p:spPr bwMode="invGray">
            <a:xfrm>
              <a:off x="4751" y="3547"/>
              <a:ext cx="20" cy="17"/>
            </a:xfrm>
            <a:custGeom>
              <a:avLst/>
              <a:gdLst/>
              <a:ahLst/>
              <a:cxnLst>
                <a:cxn ang="0">
                  <a:pos x="19" y="0"/>
                </a:cxn>
                <a:cxn ang="0">
                  <a:pos x="0" y="14"/>
                </a:cxn>
                <a:cxn ang="0">
                  <a:pos x="21" y="20"/>
                </a:cxn>
                <a:cxn ang="0">
                  <a:pos x="19" y="0"/>
                </a:cxn>
              </a:cxnLst>
              <a:rect l="0" t="0" r="r" b="b"/>
              <a:pathLst>
                <a:path w="26" h="23">
                  <a:moveTo>
                    <a:pt x="19" y="0"/>
                  </a:moveTo>
                  <a:cubicBezTo>
                    <a:pt x="17" y="12"/>
                    <a:pt x="10" y="11"/>
                    <a:pt x="0" y="14"/>
                  </a:cubicBezTo>
                  <a:cubicBezTo>
                    <a:pt x="5" y="23"/>
                    <a:pt x="11" y="22"/>
                    <a:pt x="21" y="20"/>
                  </a:cubicBezTo>
                  <a:cubicBezTo>
                    <a:pt x="26" y="12"/>
                    <a:pt x="23" y="7"/>
                    <a:pt x="19"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84" name="Freeform 88"/>
            <p:cNvSpPr>
              <a:spLocks/>
            </p:cNvSpPr>
            <p:nvPr/>
          </p:nvSpPr>
          <p:spPr bwMode="invGray">
            <a:xfrm>
              <a:off x="4598" y="3353"/>
              <a:ext cx="24" cy="33"/>
            </a:xfrm>
            <a:custGeom>
              <a:avLst/>
              <a:gdLst/>
              <a:ahLst/>
              <a:cxnLst>
                <a:cxn ang="0">
                  <a:pos x="28" y="0"/>
                </a:cxn>
                <a:cxn ang="0">
                  <a:pos x="10" y="11"/>
                </a:cxn>
                <a:cxn ang="0">
                  <a:pos x="12" y="32"/>
                </a:cxn>
                <a:cxn ang="0">
                  <a:pos x="24" y="36"/>
                </a:cxn>
                <a:cxn ang="0">
                  <a:pos x="28" y="0"/>
                </a:cxn>
              </a:cxnLst>
              <a:rect l="0" t="0" r="r" b="b"/>
              <a:pathLst>
                <a:path w="32" h="44">
                  <a:moveTo>
                    <a:pt x="28" y="0"/>
                  </a:moveTo>
                  <a:cubicBezTo>
                    <a:pt x="32" y="10"/>
                    <a:pt x="18" y="9"/>
                    <a:pt x="10" y="11"/>
                  </a:cubicBezTo>
                  <a:cubicBezTo>
                    <a:pt x="0" y="18"/>
                    <a:pt x="7" y="24"/>
                    <a:pt x="12" y="32"/>
                  </a:cubicBezTo>
                  <a:cubicBezTo>
                    <a:pt x="14" y="44"/>
                    <a:pt x="15" y="41"/>
                    <a:pt x="24" y="36"/>
                  </a:cubicBezTo>
                  <a:cubicBezTo>
                    <a:pt x="32" y="25"/>
                    <a:pt x="29" y="14"/>
                    <a:pt x="28"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85" name="Freeform 89"/>
            <p:cNvSpPr>
              <a:spLocks/>
            </p:cNvSpPr>
            <p:nvPr/>
          </p:nvSpPr>
          <p:spPr bwMode="invGray">
            <a:xfrm>
              <a:off x="4632" y="3396"/>
              <a:ext cx="26" cy="33"/>
            </a:xfrm>
            <a:custGeom>
              <a:avLst/>
              <a:gdLst/>
              <a:ahLst/>
              <a:cxnLst>
                <a:cxn ang="0">
                  <a:pos x="30" y="0"/>
                </a:cxn>
                <a:cxn ang="0">
                  <a:pos x="10" y="9"/>
                </a:cxn>
                <a:cxn ang="0">
                  <a:pos x="14" y="32"/>
                </a:cxn>
                <a:cxn ang="0">
                  <a:pos x="26" y="36"/>
                </a:cxn>
                <a:cxn ang="0">
                  <a:pos x="30" y="0"/>
                </a:cxn>
              </a:cxnLst>
              <a:rect l="0" t="0" r="r" b="b"/>
              <a:pathLst>
                <a:path w="34" h="44">
                  <a:moveTo>
                    <a:pt x="30" y="0"/>
                  </a:moveTo>
                  <a:cubicBezTo>
                    <a:pt x="34" y="10"/>
                    <a:pt x="18" y="7"/>
                    <a:pt x="10" y="9"/>
                  </a:cubicBezTo>
                  <a:cubicBezTo>
                    <a:pt x="0" y="16"/>
                    <a:pt x="9" y="24"/>
                    <a:pt x="14" y="32"/>
                  </a:cubicBezTo>
                  <a:cubicBezTo>
                    <a:pt x="16" y="44"/>
                    <a:pt x="17" y="41"/>
                    <a:pt x="26" y="36"/>
                  </a:cubicBezTo>
                  <a:cubicBezTo>
                    <a:pt x="34" y="25"/>
                    <a:pt x="31" y="14"/>
                    <a:pt x="30"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86" name="Freeform 90"/>
            <p:cNvSpPr>
              <a:spLocks/>
            </p:cNvSpPr>
            <p:nvPr/>
          </p:nvSpPr>
          <p:spPr bwMode="invGray">
            <a:xfrm>
              <a:off x="4659" y="3459"/>
              <a:ext cx="28" cy="28"/>
            </a:xfrm>
            <a:custGeom>
              <a:avLst/>
              <a:gdLst/>
              <a:ahLst/>
              <a:cxnLst>
                <a:cxn ang="0">
                  <a:pos x="34" y="2"/>
                </a:cxn>
                <a:cxn ang="0">
                  <a:pos x="10" y="2"/>
                </a:cxn>
                <a:cxn ang="0">
                  <a:pos x="14" y="25"/>
                </a:cxn>
                <a:cxn ang="0">
                  <a:pos x="26" y="29"/>
                </a:cxn>
                <a:cxn ang="0">
                  <a:pos x="34" y="2"/>
                </a:cxn>
              </a:cxnLst>
              <a:rect l="0" t="0" r="r" b="b"/>
              <a:pathLst>
                <a:path w="38" h="37">
                  <a:moveTo>
                    <a:pt x="34" y="2"/>
                  </a:moveTo>
                  <a:cubicBezTo>
                    <a:pt x="38" y="12"/>
                    <a:pt x="18" y="0"/>
                    <a:pt x="10" y="2"/>
                  </a:cubicBezTo>
                  <a:cubicBezTo>
                    <a:pt x="0" y="9"/>
                    <a:pt x="9" y="17"/>
                    <a:pt x="14" y="25"/>
                  </a:cubicBezTo>
                  <a:cubicBezTo>
                    <a:pt x="16" y="37"/>
                    <a:pt x="17" y="34"/>
                    <a:pt x="26" y="29"/>
                  </a:cubicBezTo>
                  <a:cubicBezTo>
                    <a:pt x="34" y="18"/>
                    <a:pt x="35" y="16"/>
                    <a:pt x="34" y="2"/>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87" name="Freeform 91"/>
            <p:cNvSpPr>
              <a:spLocks/>
            </p:cNvSpPr>
            <p:nvPr/>
          </p:nvSpPr>
          <p:spPr bwMode="invGray">
            <a:xfrm>
              <a:off x="4693" y="3449"/>
              <a:ext cx="28" cy="26"/>
            </a:xfrm>
            <a:custGeom>
              <a:avLst/>
              <a:gdLst/>
              <a:ahLst/>
              <a:cxnLst>
                <a:cxn ang="0">
                  <a:pos x="34" y="2"/>
                </a:cxn>
                <a:cxn ang="0">
                  <a:pos x="10" y="2"/>
                </a:cxn>
                <a:cxn ang="0">
                  <a:pos x="16" y="22"/>
                </a:cxn>
                <a:cxn ang="0">
                  <a:pos x="27" y="22"/>
                </a:cxn>
                <a:cxn ang="0">
                  <a:pos x="34" y="2"/>
                </a:cxn>
              </a:cxnLst>
              <a:rect l="0" t="0" r="r" b="b"/>
              <a:pathLst>
                <a:path w="38" h="34">
                  <a:moveTo>
                    <a:pt x="34" y="2"/>
                  </a:moveTo>
                  <a:cubicBezTo>
                    <a:pt x="38" y="12"/>
                    <a:pt x="18" y="0"/>
                    <a:pt x="10" y="2"/>
                  </a:cubicBezTo>
                  <a:cubicBezTo>
                    <a:pt x="0" y="9"/>
                    <a:pt x="11" y="14"/>
                    <a:pt x="16" y="22"/>
                  </a:cubicBezTo>
                  <a:cubicBezTo>
                    <a:pt x="18" y="34"/>
                    <a:pt x="18" y="27"/>
                    <a:pt x="27" y="22"/>
                  </a:cubicBezTo>
                  <a:cubicBezTo>
                    <a:pt x="35" y="11"/>
                    <a:pt x="35" y="16"/>
                    <a:pt x="34" y="2"/>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88" name="Freeform 92"/>
            <p:cNvSpPr>
              <a:spLocks/>
            </p:cNvSpPr>
            <p:nvPr/>
          </p:nvSpPr>
          <p:spPr bwMode="invGray">
            <a:xfrm>
              <a:off x="4683" y="3413"/>
              <a:ext cx="26" cy="20"/>
            </a:xfrm>
            <a:custGeom>
              <a:avLst/>
              <a:gdLst/>
              <a:ahLst/>
              <a:cxnLst>
                <a:cxn ang="0">
                  <a:pos x="31" y="1"/>
                </a:cxn>
                <a:cxn ang="0">
                  <a:pos x="10" y="2"/>
                </a:cxn>
                <a:cxn ang="0">
                  <a:pos x="13" y="15"/>
                </a:cxn>
                <a:cxn ang="0">
                  <a:pos x="25" y="19"/>
                </a:cxn>
                <a:cxn ang="0">
                  <a:pos x="31" y="1"/>
                </a:cxn>
              </a:cxnLst>
              <a:rect l="0" t="0" r="r" b="b"/>
              <a:pathLst>
                <a:path w="35" h="27">
                  <a:moveTo>
                    <a:pt x="31" y="1"/>
                  </a:moveTo>
                  <a:cubicBezTo>
                    <a:pt x="35" y="11"/>
                    <a:pt x="18" y="0"/>
                    <a:pt x="10" y="2"/>
                  </a:cubicBezTo>
                  <a:cubicBezTo>
                    <a:pt x="0" y="9"/>
                    <a:pt x="8" y="7"/>
                    <a:pt x="13" y="15"/>
                  </a:cubicBezTo>
                  <a:cubicBezTo>
                    <a:pt x="15" y="27"/>
                    <a:pt x="16" y="24"/>
                    <a:pt x="25" y="19"/>
                  </a:cubicBezTo>
                  <a:cubicBezTo>
                    <a:pt x="33" y="8"/>
                    <a:pt x="32" y="15"/>
                    <a:pt x="31" y="1"/>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89" name="Freeform 93"/>
            <p:cNvSpPr>
              <a:spLocks/>
            </p:cNvSpPr>
            <p:nvPr/>
          </p:nvSpPr>
          <p:spPr bwMode="invGray">
            <a:xfrm>
              <a:off x="4657" y="3388"/>
              <a:ext cx="26" cy="35"/>
            </a:xfrm>
            <a:custGeom>
              <a:avLst/>
              <a:gdLst/>
              <a:ahLst/>
              <a:cxnLst>
                <a:cxn ang="0">
                  <a:pos x="28" y="16"/>
                </a:cxn>
                <a:cxn ang="0">
                  <a:pos x="19" y="2"/>
                </a:cxn>
                <a:cxn ang="0">
                  <a:pos x="10" y="25"/>
                </a:cxn>
                <a:cxn ang="0">
                  <a:pos x="19" y="35"/>
                </a:cxn>
                <a:cxn ang="0">
                  <a:pos x="27" y="29"/>
                </a:cxn>
                <a:cxn ang="0">
                  <a:pos x="28" y="16"/>
                </a:cxn>
              </a:cxnLst>
              <a:rect l="0" t="0" r="r" b="b"/>
              <a:pathLst>
                <a:path w="35" h="47">
                  <a:moveTo>
                    <a:pt x="28" y="16"/>
                  </a:moveTo>
                  <a:cubicBezTo>
                    <a:pt x="27" y="13"/>
                    <a:pt x="22" y="0"/>
                    <a:pt x="19" y="2"/>
                  </a:cubicBezTo>
                  <a:cubicBezTo>
                    <a:pt x="16" y="4"/>
                    <a:pt x="10" y="20"/>
                    <a:pt x="10" y="25"/>
                  </a:cubicBezTo>
                  <a:cubicBezTo>
                    <a:pt x="0" y="32"/>
                    <a:pt x="14" y="27"/>
                    <a:pt x="19" y="35"/>
                  </a:cubicBezTo>
                  <a:cubicBezTo>
                    <a:pt x="21" y="47"/>
                    <a:pt x="18" y="34"/>
                    <a:pt x="27" y="29"/>
                  </a:cubicBezTo>
                  <a:cubicBezTo>
                    <a:pt x="35" y="18"/>
                    <a:pt x="29" y="30"/>
                    <a:pt x="28" y="16"/>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90" name="Freeform 94"/>
            <p:cNvSpPr>
              <a:spLocks/>
            </p:cNvSpPr>
            <p:nvPr/>
          </p:nvSpPr>
          <p:spPr bwMode="invGray">
            <a:xfrm>
              <a:off x="4625" y="3372"/>
              <a:ext cx="24" cy="26"/>
            </a:xfrm>
            <a:custGeom>
              <a:avLst/>
              <a:gdLst/>
              <a:ahLst/>
              <a:cxnLst>
                <a:cxn ang="0">
                  <a:pos x="22" y="10"/>
                </a:cxn>
                <a:cxn ang="0">
                  <a:pos x="10" y="2"/>
                </a:cxn>
                <a:cxn ang="0">
                  <a:pos x="12" y="23"/>
                </a:cxn>
                <a:cxn ang="0">
                  <a:pos x="24" y="27"/>
                </a:cxn>
                <a:cxn ang="0">
                  <a:pos x="22" y="10"/>
                </a:cxn>
              </a:cxnLst>
              <a:rect l="0" t="0" r="r" b="b"/>
              <a:pathLst>
                <a:path w="32" h="35">
                  <a:moveTo>
                    <a:pt x="22" y="10"/>
                  </a:moveTo>
                  <a:cubicBezTo>
                    <a:pt x="26" y="20"/>
                    <a:pt x="18" y="0"/>
                    <a:pt x="10" y="2"/>
                  </a:cubicBezTo>
                  <a:cubicBezTo>
                    <a:pt x="0" y="9"/>
                    <a:pt x="7" y="15"/>
                    <a:pt x="12" y="23"/>
                  </a:cubicBezTo>
                  <a:cubicBezTo>
                    <a:pt x="14" y="35"/>
                    <a:pt x="15" y="32"/>
                    <a:pt x="24" y="27"/>
                  </a:cubicBezTo>
                  <a:cubicBezTo>
                    <a:pt x="32" y="16"/>
                    <a:pt x="23" y="24"/>
                    <a:pt x="22" y="1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91" name="Freeform 95"/>
            <p:cNvSpPr>
              <a:spLocks/>
            </p:cNvSpPr>
            <p:nvPr/>
          </p:nvSpPr>
          <p:spPr bwMode="invGray">
            <a:xfrm>
              <a:off x="4665" y="3425"/>
              <a:ext cx="24" cy="26"/>
            </a:xfrm>
            <a:custGeom>
              <a:avLst/>
              <a:gdLst/>
              <a:ahLst/>
              <a:cxnLst>
                <a:cxn ang="0">
                  <a:pos x="22" y="10"/>
                </a:cxn>
                <a:cxn ang="0">
                  <a:pos x="10" y="2"/>
                </a:cxn>
                <a:cxn ang="0">
                  <a:pos x="12" y="23"/>
                </a:cxn>
                <a:cxn ang="0">
                  <a:pos x="24" y="27"/>
                </a:cxn>
                <a:cxn ang="0">
                  <a:pos x="22" y="10"/>
                </a:cxn>
              </a:cxnLst>
              <a:rect l="0" t="0" r="r" b="b"/>
              <a:pathLst>
                <a:path w="32" h="35">
                  <a:moveTo>
                    <a:pt x="22" y="10"/>
                  </a:moveTo>
                  <a:cubicBezTo>
                    <a:pt x="26" y="20"/>
                    <a:pt x="18" y="0"/>
                    <a:pt x="10" y="2"/>
                  </a:cubicBezTo>
                  <a:cubicBezTo>
                    <a:pt x="0" y="9"/>
                    <a:pt x="7" y="15"/>
                    <a:pt x="12" y="23"/>
                  </a:cubicBezTo>
                  <a:cubicBezTo>
                    <a:pt x="14" y="35"/>
                    <a:pt x="15" y="32"/>
                    <a:pt x="24" y="27"/>
                  </a:cubicBezTo>
                  <a:cubicBezTo>
                    <a:pt x="32" y="16"/>
                    <a:pt x="23" y="24"/>
                    <a:pt x="22" y="1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92" name="Freeform 96"/>
            <p:cNvSpPr>
              <a:spLocks/>
            </p:cNvSpPr>
            <p:nvPr/>
          </p:nvSpPr>
          <p:spPr bwMode="invGray">
            <a:xfrm>
              <a:off x="3055" y="2051"/>
              <a:ext cx="141" cy="108"/>
            </a:xfrm>
            <a:custGeom>
              <a:avLst/>
              <a:gdLst/>
              <a:ahLst/>
              <a:cxnLst>
                <a:cxn ang="0">
                  <a:pos x="171" y="4"/>
                </a:cxn>
                <a:cxn ang="0">
                  <a:pos x="185" y="4"/>
                </a:cxn>
                <a:cxn ang="0">
                  <a:pos x="189" y="16"/>
                </a:cxn>
                <a:cxn ang="0">
                  <a:pos x="187" y="24"/>
                </a:cxn>
                <a:cxn ang="0">
                  <a:pos x="131" y="44"/>
                </a:cxn>
                <a:cxn ang="0">
                  <a:pos x="109" y="58"/>
                </a:cxn>
                <a:cxn ang="0">
                  <a:pos x="97" y="62"/>
                </a:cxn>
                <a:cxn ang="0">
                  <a:pos x="71" y="82"/>
                </a:cxn>
                <a:cxn ang="0">
                  <a:pos x="75" y="92"/>
                </a:cxn>
                <a:cxn ang="0">
                  <a:pos x="83" y="116"/>
                </a:cxn>
                <a:cxn ang="0">
                  <a:pos x="107" y="126"/>
                </a:cxn>
                <a:cxn ang="0">
                  <a:pos x="93" y="140"/>
                </a:cxn>
                <a:cxn ang="0">
                  <a:pos x="83" y="130"/>
                </a:cxn>
                <a:cxn ang="0">
                  <a:pos x="71" y="134"/>
                </a:cxn>
                <a:cxn ang="0">
                  <a:pos x="21" y="122"/>
                </a:cxn>
                <a:cxn ang="0">
                  <a:pos x="19" y="106"/>
                </a:cxn>
                <a:cxn ang="0">
                  <a:pos x="47" y="90"/>
                </a:cxn>
                <a:cxn ang="0">
                  <a:pos x="51" y="76"/>
                </a:cxn>
                <a:cxn ang="0">
                  <a:pos x="47" y="64"/>
                </a:cxn>
                <a:cxn ang="0">
                  <a:pos x="73" y="46"/>
                </a:cxn>
                <a:cxn ang="0">
                  <a:pos x="97" y="36"/>
                </a:cxn>
                <a:cxn ang="0">
                  <a:pos x="113" y="24"/>
                </a:cxn>
                <a:cxn ang="0">
                  <a:pos x="171" y="4"/>
                </a:cxn>
              </a:cxnLst>
              <a:rect l="0" t="0" r="r" b="b"/>
              <a:pathLst>
                <a:path w="189" h="144">
                  <a:moveTo>
                    <a:pt x="171" y="4"/>
                  </a:moveTo>
                  <a:cubicBezTo>
                    <a:pt x="174" y="3"/>
                    <a:pt x="182" y="0"/>
                    <a:pt x="185" y="4"/>
                  </a:cubicBezTo>
                  <a:cubicBezTo>
                    <a:pt x="187" y="7"/>
                    <a:pt x="189" y="16"/>
                    <a:pt x="189" y="16"/>
                  </a:cubicBezTo>
                  <a:cubicBezTo>
                    <a:pt x="188" y="19"/>
                    <a:pt x="189" y="22"/>
                    <a:pt x="187" y="24"/>
                  </a:cubicBezTo>
                  <a:cubicBezTo>
                    <a:pt x="175" y="34"/>
                    <a:pt x="146" y="34"/>
                    <a:pt x="131" y="44"/>
                  </a:cubicBezTo>
                  <a:cubicBezTo>
                    <a:pt x="125" y="53"/>
                    <a:pt x="120" y="54"/>
                    <a:pt x="109" y="58"/>
                  </a:cubicBezTo>
                  <a:cubicBezTo>
                    <a:pt x="105" y="59"/>
                    <a:pt x="97" y="62"/>
                    <a:pt x="97" y="62"/>
                  </a:cubicBezTo>
                  <a:cubicBezTo>
                    <a:pt x="88" y="76"/>
                    <a:pt x="83" y="74"/>
                    <a:pt x="71" y="82"/>
                  </a:cubicBezTo>
                  <a:cubicBezTo>
                    <a:pt x="66" y="98"/>
                    <a:pt x="70" y="78"/>
                    <a:pt x="75" y="92"/>
                  </a:cubicBezTo>
                  <a:cubicBezTo>
                    <a:pt x="81" y="108"/>
                    <a:pt x="71" y="108"/>
                    <a:pt x="83" y="116"/>
                  </a:cubicBezTo>
                  <a:cubicBezTo>
                    <a:pt x="90" y="121"/>
                    <a:pt x="107" y="126"/>
                    <a:pt x="107" y="126"/>
                  </a:cubicBezTo>
                  <a:cubicBezTo>
                    <a:pt x="105" y="139"/>
                    <a:pt x="106" y="144"/>
                    <a:pt x="93" y="140"/>
                  </a:cubicBezTo>
                  <a:cubicBezTo>
                    <a:pt x="91" y="137"/>
                    <a:pt x="87" y="130"/>
                    <a:pt x="83" y="130"/>
                  </a:cubicBezTo>
                  <a:cubicBezTo>
                    <a:pt x="79" y="130"/>
                    <a:pt x="71" y="134"/>
                    <a:pt x="71" y="134"/>
                  </a:cubicBezTo>
                  <a:cubicBezTo>
                    <a:pt x="52" y="129"/>
                    <a:pt x="42" y="124"/>
                    <a:pt x="21" y="122"/>
                  </a:cubicBezTo>
                  <a:cubicBezTo>
                    <a:pt x="14" y="115"/>
                    <a:pt x="0" y="102"/>
                    <a:pt x="19" y="106"/>
                  </a:cubicBezTo>
                  <a:cubicBezTo>
                    <a:pt x="29" y="91"/>
                    <a:pt x="26" y="93"/>
                    <a:pt x="47" y="90"/>
                  </a:cubicBezTo>
                  <a:cubicBezTo>
                    <a:pt x="55" y="84"/>
                    <a:pt x="54" y="88"/>
                    <a:pt x="51" y="76"/>
                  </a:cubicBezTo>
                  <a:cubicBezTo>
                    <a:pt x="50" y="72"/>
                    <a:pt x="47" y="64"/>
                    <a:pt x="47" y="64"/>
                  </a:cubicBezTo>
                  <a:cubicBezTo>
                    <a:pt x="50" y="41"/>
                    <a:pt x="50" y="43"/>
                    <a:pt x="73" y="46"/>
                  </a:cubicBezTo>
                  <a:cubicBezTo>
                    <a:pt x="82" y="45"/>
                    <a:pt x="97" y="36"/>
                    <a:pt x="97" y="36"/>
                  </a:cubicBezTo>
                  <a:cubicBezTo>
                    <a:pt x="102" y="29"/>
                    <a:pt x="105" y="27"/>
                    <a:pt x="113" y="24"/>
                  </a:cubicBezTo>
                  <a:cubicBezTo>
                    <a:pt x="134" y="27"/>
                    <a:pt x="161" y="25"/>
                    <a:pt x="171" y="4"/>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93" name="Freeform 97"/>
            <p:cNvSpPr>
              <a:spLocks/>
            </p:cNvSpPr>
            <p:nvPr/>
          </p:nvSpPr>
          <p:spPr bwMode="invGray">
            <a:xfrm>
              <a:off x="3139" y="2155"/>
              <a:ext cx="40" cy="12"/>
            </a:xfrm>
            <a:custGeom>
              <a:avLst/>
              <a:gdLst/>
              <a:ahLst/>
              <a:cxnLst>
                <a:cxn ang="0">
                  <a:pos x="24" y="0"/>
                </a:cxn>
                <a:cxn ang="0">
                  <a:pos x="12" y="2"/>
                </a:cxn>
                <a:cxn ang="0">
                  <a:pos x="32" y="16"/>
                </a:cxn>
                <a:cxn ang="0">
                  <a:pos x="44" y="14"/>
                </a:cxn>
                <a:cxn ang="0">
                  <a:pos x="24" y="0"/>
                </a:cxn>
              </a:cxnLst>
              <a:rect l="0" t="0" r="r" b="b"/>
              <a:pathLst>
                <a:path w="53" h="17">
                  <a:moveTo>
                    <a:pt x="24" y="0"/>
                  </a:moveTo>
                  <a:cubicBezTo>
                    <a:pt x="20" y="1"/>
                    <a:pt x="16" y="0"/>
                    <a:pt x="12" y="2"/>
                  </a:cubicBezTo>
                  <a:cubicBezTo>
                    <a:pt x="0" y="9"/>
                    <a:pt x="30" y="15"/>
                    <a:pt x="32" y="16"/>
                  </a:cubicBezTo>
                  <a:cubicBezTo>
                    <a:pt x="36" y="15"/>
                    <a:pt x="41" y="17"/>
                    <a:pt x="44" y="14"/>
                  </a:cubicBezTo>
                  <a:cubicBezTo>
                    <a:pt x="53" y="3"/>
                    <a:pt x="30" y="0"/>
                    <a:pt x="24"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94" name="Freeform 98"/>
            <p:cNvSpPr>
              <a:spLocks/>
            </p:cNvSpPr>
            <p:nvPr/>
          </p:nvSpPr>
          <p:spPr bwMode="invGray">
            <a:xfrm>
              <a:off x="3344" y="1999"/>
              <a:ext cx="42" cy="28"/>
            </a:xfrm>
            <a:custGeom>
              <a:avLst/>
              <a:gdLst/>
              <a:ahLst/>
              <a:cxnLst>
                <a:cxn ang="0">
                  <a:pos x="57" y="4"/>
                </a:cxn>
                <a:cxn ang="0">
                  <a:pos x="25" y="24"/>
                </a:cxn>
                <a:cxn ang="0">
                  <a:pos x="11" y="34"/>
                </a:cxn>
                <a:cxn ang="0">
                  <a:pos x="9" y="4"/>
                </a:cxn>
                <a:cxn ang="0">
                  <a:pos x="21" y="0"/>
                </a:cxn>
                <a:cxn ang="0">
                  <a:pos x="57" y="4"/>
                </a:cxn>
              </a:cxnLst>
              <a:rect l="0" t="0" r="r" b="b"/>
              <a:pathLst>
                <a:path w="57" h="37">
                  <a:moveTo>
                    <a:pt x="57" y="4"/>
                  </a:moveTo>
                  <a:cubicBezTo>
                    <a:pt x="53" y="16"/>
                    <a:pt x="35" y="17"/>
                    <a:pt x="25" y="24"/>
                  </a:cubicBezTo>
                  <a:cubicBezTo>
                    <a:pt x="22" y="34"/>
                    <a:pt x="22" y="37"/>
                    <a:pt x="11" y="34"/>
                  </a:cubicBezTo>
                  <a:cubicBezTo>
                    <a:pt x="6" y="27"/>
                    <a:pt x="0" y="10"/>
                    <a:pt x="9" y="4"/>
                  </a:cubicBezTo>
                  <a:cubicBezTo>
                    <a:pt x="12" y="2"/>
                    <a:pt x="21" y="0"/>
                    <a:pt x="21" y="0"/>
                  </a:cubicBezTo>
                  <a:cubicBezTo>
                    <a:pt x="33" y="2"/>
                    <a:pt x="45" y="4"/>
                    <a:pt x="57" y="4"/>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95" name="Freeform 99"/>
            <p:cNvSpPr>
              <a:spLocks/>
            </p:cNvSpPr>
            <p:nvPr/>
          </p:nvSpPr>
          <p:spPr bwMode="invGray">
            <a:xfrm>
              <a:off x="3374" y="2012"/>
              <a:ext cx="50" cy="20"/>
            </a:xfrm>
            <a:custGeom>
              <a:avLst/>
              <a:gdLst/>
              <a:ahLst/>
              <a:cxnLst>
                <a:cxn ang="0">
                  <a:pos x="29" y="0"/>
                </a:cxn>
                <a:cxn ang="0">
                  <a:pos x="11" y="6"/>
                </a:cxn>
                <a:cxn ang="0">
                  <a:pos x="57" y="26"/>
                </a:cxn>
                <a:cxn ang="0">
                  <a:pos x="63" y="24"/>
                </a:cxn>
                <a:cxn ang="0">
                  <a:pos x="29" y="0"/>
                </a:cxn>
              </a:cxnLst>
              <a:rect l="0" t="0" r="r" b="b"/>
              <a:pathLst>
                <a:path w="68" h="26">
                  <a:moveTo>
                    <a:pt x="29" y="0"/>
                  </a:moveTo>
                  <a:cubicBezTo>
                    <a:pt x="23" y="2"/>
                    <a:pt x="11" y="6"/>
                    <a:pt x="11" y="6"/>
                  </a:cubicBezTo>
                  <a:cubicBezTo>
                    <a:pt x="0" y="23"/>
                    <a:pt x="47" y="24"/>
                    <a:pt x="57" y="26"/>
                  </a:cubicBezTo>
                  <a:cubicBezTo>
                    <a:pt x="59" y="25"/>
                    <a:pt x="62" y="26"/>
                    <a:pt x="63" y="24"/>
                  </a:cubicBezTo>
                  <a:cubicBezTo>
                    <a:pt x="68" y="3"/>
                    <a:pt x="42" y="3"/>
                    <a:pt x="29"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96" name="Freeform 100"/>
            <p:cNvSpPr>
              <a:spLocks/>
            </p:cNvSpPr>
            <p:nvPr/>
          </p:nvSpPr>
          <p:spPr bwMode="invGray">
            <a:xfrm>
              <a:off x="3428" y="2015"/>
              <a:ext cx="50" cy="32"/>
            </a:xfrm>
            <a:custGeom>
              <a:avLst/>
              <a:gdLst/>
              <a:ahLst/>
              <a:cxnLst>
                <a:cxn ang="0">
                  <a:pos x="50" y="9"/>
                </a:cxn>
                <a:cxn ang="0">
                  <a:pos x="26" y="9"/>
                </a:cxn>
                <a:cxn ang="0">
                  <a:pos x="10" y="9"/>
                </a:cxn>
                <a:cxn ang="0">
                  <a:pos x="8" y="35"/>
                </a:cxn>
                <a:cxn ang="0">
                  <a:pos x="32" y="43"/>
                </a:cxn>
                <a:cxn ang="0">
                  <a:pos x="62" y="27"/>
                </a:cxn>
                <a:cxn ang="0">
                  <a:pos x="50" y="9"/>
                </a:cxn>
              </a:cxnLst>
              <a:rect l="0" t="0" r="r" b="b"/>
              <a:pathLst>
                <a:path w="66" h="43">
                  <a:moveTo>
                    <a:pt x="50" y="9"/>
                  </a:moveTo>
                  <a:cubicBezTo>
                    <a:pt x="40" y="16"/>
                    <a:pt x="36" y="16"/>
                    <a:pt x="26" y="9"/>
                  </a:cubicBezTo>
                  <a:cubicBezTo>
                    <a:pt x="20" y="0"/>
                    <a:pt x="18" y="4"/>
                    <a:pt x="10" y="9"/>
                  </a:cubicBezTo>
                  <a:cubicBezTo>
                    <a:pt x="4" y="17"/>
                    <a:pt x="0" y="21"/>
                    <a:pt x="8" y="35"/>
                  </a:cubicBezTo>
                  <a:cubicBezTo>
                    <a:pt x="12" y="42"/>
                    <a:pt x="32" y="43"/>
                    <a:pt x="32" y="43"/>
                  </a:cubicBezTo>
                  <a:cubicBezTo>
                    <a:pt x="41" y="40"/>
                    <a:pt x="54" y="33"/>
                    <a:pt x="62" y="27"/>
                  </a:cubicBezTo>
                  <a:cubicBezTo>
                    <a:pt x="66" y="15"/>
                    <a:pt x="61" y="15"/>
                    <a:pt x="50" y="9"/>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97" name="Freeform 101"/>
            <p:cNvSpPr>
              <a:spLocks/>
            </p:cNvSpPr>
            <p:nvPr/>
          </p:nvSpPr>
          <p:spPr bwMode="invGray">
            <a:xfrm>
              <a:off x="3777" y="2042"/>
              <a:ext cx="88" cy="31"/>
            </a:xfrm>
            <a:custGeom>
              <a:avLst/>
              <a:gdLst/>
              <a:ahLst/>
              <a:cxnLst>
                <a:cxn ang="0">
                  <a:pos x="14" y="0"/>
                </a:cxn>
                <a:cxn ang="0">
                  <a:pos x="8" y="16"/>
                </a:cxn>
                <a:cxn ang="0">
                  <a:pos x="50" y="30"/>
                </a:cxn>
                <a:cxn ang="0">
                  <a:pos x="76" y="36"/>
                </a:cxn>
                <a:cxn ang="0">
                  <a:pos x="112" y="22"/>
                </a:cxn>
                <a:cxn ang="0">
                  <a:pos x="78" y="4"/>
                </a:cxn>
                <a:cxn ang="0">
                  <a:pos x="14" y="0"/>
                </a:cxn>
              </a:cxnLst>
              <a:rect l="0" t="0" r="r" b="b"/>
              <a:pathLst>
                <a:path w="117" h="41">
                  <a:moveTo>
                    <a:pt x="14" y="0"/>
                  </a:moveTo>
                  <a:cubicBezTo>
                    <a:pt x="8" y="4"/>
                    <a:pt x="0" y="9"/>
                    <a:pt x="8" y="16"/>
                  </a:cubicBezTo>
                  <a:cubicBezTo>
                    <a:pt x="21" y="27"/>
                    <a:pt x="34" y="28"/>
                    <a:pt x="50" y="30"/>
                  </a:cubicBezTo>
                  <a:cubicBezTo>
                    <a:pt x="66" y="41"/>
                    <a:pt x="57" y="39"/>
                    <a:pt x="76" y="36"/>
                  </a:cubicBezTo>
                  <a:cubicBezTo>
                    <a:pt x="88" y="32"/>
                    <a:pt x="101" y="29"/>
                    <a:pt x="112" y="22"/>
                  </a:cubicBezTo>
                  <a:cubicBezTo>
                    <a:pt x="117" y="6"/>
                    <a:pt x="87" y="5"/>
                    <a:pt x="78" y="4"/>
                  </a:cubicBezTo>
                  <a:cubicBezTo>
                    <a:pt x="17" y="6"/>
                    <a:pt x="34" y="20"/>
                    <a:pt x="14"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98" name="Freeform 102"/>
            <p:cNvSpPr>
              <a:spLocks/>
            </p:cNvSpPr>
            <p:nvPr/>
          </p:nvSpPr>
          <p:spPr bwMode="invGray">
            <a:xfrm>
              <a:off x="3867" y="2041"/>
              <a:ext cx="46" cy="24"/>
            </a:xfrm>
            <a:custGeom>
              <a:avLst/>
              <a:gdLst/>
              <a:ahLst/>
              <a:cxnLst>
                <a:cxn ang="0">
                  <a:pos x="32" y="4"/>
                </a:cxn>
                <a:cxn ang="0">
                  <a:pos x="62" y="10"/>
                </a:cxn>
                <a:cxn ang="0">
                  <a:pos x="30" y="32"/>
                </a:cxn>
                <a:cxn ang="0">
                  <a:pos x="6" y="22"/>
                </a:cxn>
                <a:cxn ang="0">
                  <a:pos x="32" y="4"/>
                </a:cxn>
              </a:cxnLst>
              <a:rect l="0" t="0" r="r" b="b"/>
              <a:pathLst>
                <a:path w="62" h="32">
                  <a:moveTo>
                    <a:pt x="32" y="4"/>
                  </a:moveTo>
                  <a:cubicBezTo>
                    <a:pt x="44" y="0"/>
                    <a:pt x="53" y="1"/>
                    <a:pt x="62" y="10"/>
                  </a:cubicBezTo>
                  <a:cubicBezTo>
                    <a:pt x="59" y="23"/>
                    <a:pt x="42" y="28"/>
                    <a:pt x="30" y="32"/>
                  </a:cubicBezTo>
                  <a:cubicBezTo>
                    <a:pt x="15" y="22"/>
                    <a:pt x="23" y="25"/>
                    <a:pt x="6" y="22"/>
                  </a:cubicBezTo>
                  <a:cubicBezTo>
                    <a:pt x="0" y="4"/>
                    <a:pt x="14" y="8"/>
                    <a:pt x="32" y="4"/>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99" name="Freeform 103"/>
            <p:cNvSpPr>
              <a:spLocks/>
            </p:cNvSpPr>
            <p:nvPr/>
          </p:nvSpPr>
          <p:spPr bwMode="invGray">
            <a:xfrm>
              <a:off x="3846" y="2070"/>
              <a:ext cx="37" cy="17"/>
            </a:xfrm>
            <a:custGeom>
              <a:avLst/>
              <a:gdLst/>
              <a:ahLst/>
              <a:cxnLst>
                <a:cxn ang="0">
                  <a:pos x="20" y="1"/>
                </a:cxn>
                <a:cxn ang="0">
                  <a:pos x="6" y="5"/>
                </a:cxn>
                <a:cxn ang="0">
                  <a:pos x="38" y="23"/>
                </a:cxn>
                <a:cxn ang="0">
                  <a:pos x="20" y="1"/>
                </a:cxn>
              </a:cxnLst>
              <a:rect l="0" t="0" r="r" b="b"/>
              <a:pathLst>
                <a:path w="49" h="23">
                  <a:moveTo>
                    <a:pt x="20" y="1"/>
                  </a:moveTo>
                  <a:cubicBezTo>
                    <a:pt x="15" y="2"/>
                    <a:pt x="8" y="0"/>
                    <a:pt x="6" y="5"/>
                  </a:cubicBezTo>
                  <a:cubicBezTo>
                    <a:pt x="0" y="19"/>
                    <a:pt x="32" y="21"/>
                    <a:pt x="38" y="23"/>
                  </a:cubicBezTo>
                  <a:cubicBezTo>
                    <a:pt x="49" y="6"/>
                    <a:pt x="35" y="3"/>
                    <a:pt x="20" y="1"/>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00" name="Freeform 104"/>
            <p:cNvSpPr>
              <a:spLocks/>
            </p:cNvSpPr>
            <p:nvPr/>
          </p:nvSpPr>
          <p:spPr bwMode="invGray">
            <a:xfrm>
              <a:off x="4098" y="2294"/>
              <a:ext cx="76" cy="114"/>
            </a:xfrm>
            <a:custGeom>
              <a:avLst/>
              <a:gdLst/>
              <a:ahLst/>
              <a:cxnLst>
                <a:cxn ang="0">
                  <a:pos x="6" y="0"/>
                </a:cxn>
                <a:cxn ang="0">
                  <a:pos x="0" y="18"/>
                </a:cxn>
                <a:cxn ang="0">
                  <a:pos x="14" y="42"/>
                </a:cxn>
                <a:cxn ang="0">
                  <a:pos x="32" y="72"/>
                </a:cxn>
                <a:cxn ang="0">
                  <a:pos x="36" y="104"/>
                </a:cxn>
                <a:cxn ang="0">
                  <a:pos x="80" y="152"/>
                </a:cxn>
                <a:cxn ang="0">
                  <a:pos x="86" y="124"/>
                </a:cxn>
                <a:cxn ang="0">
                  <a:pos x="74" y="102"/>
                </a:cxn>
                <a:cxn ang="0">
                  <a:pos x="62" y="92"/>
                </a:cxn>
                <a:cxn ang="0">
                  <a:pos x="52" y="74"/>
                </a:cxn>
                <a:cxn ang="0">
                  <a:pos x="42" y="44"/>
                </a:cxn>
                <a:cxn ang="0">
                  <a:pos x="4" y="12"/>
                </a:cxn>
                <a:cxn ang="0">
                  <a:pos x="6" y="0"/>
                </a:cxn>
              </a:cxnLst>
              <a:rect l="0" t="0" r="r" b="b"/>
              <a:pathLst>
                <a:path w="102" h="152">
                  <a:moveTo>
                    <a:pt x="6" y="0"/>
                  </a:moveTo>
                  <a:cubicBezTo>
                    <a:pt x="4" y="6"/>
                    <a:pt x="0" y="18"/>
                    <a:pt x="0" y="18"/>
                  </a:cubicBezTo>
                  <a:cubicBezTo>
                    <a:pt x="3" y="26"/>
                    <a:pt x="9" y="35"/>
                    <a:pt x="14" y="42"/>
                  </a:cubicBezTo>
                  <a:cubicBezTo>
                    <a:pt x="17" y="58"/>
                    <a:pt x="16" y="69"/>
                    <a:pt x="32" y="72"/>
                  </a:cubicBezTo>
                  <a:cubicBezTo>
                    <a:pt x="44" y="80"/>
                    <a:pt x="40" y="91"/>
                    <a:pt x="36" y="104"/>
                  </a:cubicBezTo>
                  <a:cubicBezTo>
                    <a:pt x="57" y="118"/>
                    <a:pt x="60" y="139"/>
                    <a:pt x="80" y="152"/>
                  </a:cubicBezTo>
                  <a:cubicBezTo>
                    <a:pt x="95" y="148"/>
                    <a:pt x="102" y="135"/>
                    <a:pt x="86" y="124"/>
                  </a:cubicBezTo>
                  <a:cubicBezTo>
                    <a:pt x="72" y="129"/>
                    <a:pt x="78" y="110"/>
                    <a:pt x="74" y="102"/>
                  </a:cubicBezTo>
                  <a:cubicBezTo>
                    <a:pt x="72" y="98"/>
                    <a:pt x="65" y="94"/>
                    <a:pt x="62" y="92"/>
                  </a:cubicBezTo>
                  <a:cubicBezTo>
                    <a:pt x="59" y="82"/>
                    <a:pt x="65" y="65"/>
                    <a:pt x="52" y="74"/>
                  </a:cubicBezTo>
                  <a:cubicBezTo>
                    <a:pt x="46" y="65"/>
                    <a:pt x="47" y="54"/>
                    <a:pt x="42" y="44"/>
                  </a:cubicBezTo>
                  <a:cubicBezTo>
                    <a:pt x="36" y="32"/>
                    <a:pt x="16" y="18"/>
                    <a:pt x="4" y="12"/>
                  </a:cubicBezTo>
                  <a:lnTo>
                    <a:pt x="6" y="0"/>
                  </a:ln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01" name="Freeform 105"/>
            <p:cNvSpPr>
              <a:spLocks/>
            </p:cNvSpPr>
            <p:nvPr/>
          </p:nvSpPr>
          <p:spPr bwMode="invGray">
            <a:xfrm>
              <a:off x="4159" y="2412"/>
              <a:ext cx="55" cy="78"/>
            </a:xfrm>
            <a:custGeom>
              <a:avLst/>
              <a:gdLst/>
              <a:ahLst/>
              <a:cxnLst>
                <a:cxn ang="0">
                  <a:pos x="64" y="22"/>
                </a:cxn>
                <a:cxn ang="0">
                  <a:pos x="74" y="40"/>
                </a:cxn>
                <a:cxn ang="0">
                  <a:pos x="30" y="84"/>
                </a:cxn>
                <a:cxn ang="0">
                  <a:pos x="32" y="100"/>
                </a:cxn>
                <a:cxn ang="0">
                  <a:pos x="20" y="94"/>
                </a:cxn>
                <a:cxn ang="0">
                  <a:pos x="6" y="84"/>
                </a:cxn>
                <a:cxn ang="0">
                  <a:pos x="0" y="82"/>
                </a:cxn>
                <a:cxn ang="0">
                  <a:pos x="10" y="58"/>
                </a:cxn>
                <a:cxn ang="0">
                  <a:pos x="12" y="52"/>
                </a:cxn>
                <a:cxn ang="0">
                  <a:pos x="2" y="24"/>
                </a:cxn>
                <a:cxn ang="0">
                  <a:pos x="4" y="14"/>
                </a:cxn>
                <a:cxn ang="0">
                  <a:pos x="26" y="22"/>
                </a:cxn>
                <a:cxn ang="0">
                  <a:pos x="36" y="36"/>
                </a:cxn>
                <a:cxn ang="0">
                  <a:pos x="64" y="22"/>
                </a:cxn>
              </a:cxnLst>
              <a:rect l="0" t="0" r="r" b="b"/>
              <a:pathLst>
                <a:path w="74" h="103">
                  <a:moveTo>
                    <a:pt x="64" y="22"/>
                  </a:moveTo>
                  <a:cubicBezTo>
                    <a:pt x="73" y="36"/>
                    <a:pt x="70" y="29"/>
                    <a:pt x="74" y="40"/>
                  </a:cubicBezTo>
                  <a:cubicBezTo>
                    <a:pt x="70" y="77"/>
                    <a:pt x="68" y="81"/>
                    <a:pt x="30" y="84"/>
                  </a:cubicBezTo>
                  <a:cubicBezTo>
                    <a:pt x="33" y="88"/>
                    <a:pt x="39" y="95"/>
                    <a:pt x="32" y="100"/>
                  </a:cubicBezTo>
                  <a:cubicBezTo>
                    <a:pt x="28" y="103"/>
                    <a:pt x="24" y="95"/>
                    <a:pt x="20" y="94"/>
                  </a:cubicBezTo>
                  <a:cubicBezTo>
                    <a:pt x="17" y="84"/>
                    <a:pt x="20" y="89"/>
                    <a:pt x="6" y="84"/>
                  </a:cubicBezTo>
                  <a:cubicBezTo>
                    <a:pt x="4" y="83"/>
                    <a:pt x="0" y="82"/>
                    <a:pt x="0" y="82"/>
                  </a:cubicBezTo>
                  <a:cubicBezTo>
                    <a:pt x="3" y="73"/>
                    <a:pt x="7" y="67"/>
                    <a:pt x="10" y="58"/>
                  </a:cubicBezTo>
                  <a:cubicBezTo>
                    <a:pt x="11" y="56"/>
                    <a:pt x="12" y="52"/>
                    <a:pt x="12" y="52"/>
                  </a:cubicBezTo>
                  <a:cubicBezTo>
                    <a:pt x="10" y="42"/>
                    <a:pt x="8" y="33"/>
                    <a:pt x="2" y="24"/>
                  </a:cubicBezTo>
                  <a:cubicBezTo>
                    <a:pt x="3" y="21"/>
                    <a:pt x="2" y="17"/>
                    <a:pt x="4" y="14"/>
                  </a:cubicBezTo>
                  <a:cubicBezTo>
                    <a:pt x="11" y="0"/>
                    <a:pt x="18" y="19"/>
                    <a:pt x="26" y="22"/>
                  </a:cubicBezTo>
                  <a:cubicBezTo>
                    <a:pt x="31" y="36"/>
                    <a:pt x="26" y="33"/>
                    <a:pt x="36" y="36"/>
                  </a:cubicBezTo>
                  <a:cubicBezTo>
                    <a:pt x="45" y="30"/>
                    <a:pt x="55" y="28"/>
                    <a:pt x="64" y="22"/>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02" name="Freeform 106"/>
            <p:cNvSpPr>
              <a:spLocks/>
            </p:cNvSpPr>
            <p:nvPr/>
          </p:nvSpPr>
          <p:spPr bwMode="invGray">
            <a:xfrm>
              <a:off x="4123" y="2492"/>
              <a:ext cx="109" cy="189"/>
            </a:xfrm>
            <a:custGeom>
              <a:avLst/>
              <a:gdLst/>
              <a:ahLst/>
              <a:cxnLst>
                <a:cxn ang="0">
                  <a:pos x="82" y="100"/>
                </a:cxn>
                <a:cxn ang="0">
                  <a:pos x="66" y="106"/>
                </a:cxn>
                <a:cxn ang="0">
                  <a:pos x="64" y="132"/>
                </a:cxn>
                <a:cxn ang="0">
                  <a:pos x="22" y="146"/>
                </a:cxn>
                <a:cxn ang="0">
                  <a:pos x="8" y="168"/>
                </a:cxn>
                <a:cxn ang="0">
                  <a:pos x="20" y="182"/>
                </a:cxn>
                <a:cxn ang="0">
                  <a:pos x="8" y="198"/>
                </a:cxn>
                <a:cxn ang="0">
                  <a:pos x="24" y="252"/>
                </a:cxn>
                <a:cxn ang="0">
                  <a:pos x="28" y="214"/>
                </a:cxn>
                <a:cxn ang="0">
                  <a:pos x="22" y="192"/>
                </a:cxn>
                <a:cxn ang="0">
                  <a:pos x="42" y="176"/>
                </a:cxn>
                <a:cxn ang="0">
                  <a:pos x="52" y="158"/>
                </a:cxn>
                <a:cxn ang="0">
                  <a:pos x="66" y="174"/>
                </a:cxn>
                <a:cxn ang="0">
                  <a:pos x="44" y="190"/>
                </a:cxn>
                <a:cxn ang="0">
                  <a:pos x="56" y="200"/>
                </a:cxn>
                <a:cxn ang="0">
                  <a:pos x="68" y="178"/>
                </a:cxn>
                <a:cxn ang="0">
                  <a:pos x="84" y="184"/>
                </a:cxn>
                <a:cxn ang="0">
                  <a:pos x="104" y="148"/>
                </a:cxn>
                <a:cxn ang="0">
                  <a:pos x="114" y="156"/>
                </a:cxn>
                <a:cxn ang="0">
                  <a:pos x="136" y="148"/>
                </a:cxn>
                <a:cxn ang="0">
                  <a:pos x="146" y="130"/>
                </a:cxn>
                <a:cxn ang="0">
                  <a:pos x="142" y="110"/>
                </a:cxn>
                <a:cxn ang="0">
                  <a:pos x="134" y="98"/>
                </a:cxn>
                <a:cxn ang="0">
                  <a:pos x="122" y="40"/>
                </a:cxn>
                <a:cxn ang="0">
                  <a:pos x="94" y="0"/>
                </a:cxn>
                <a:cxn ang="0">
                  <a:pos x="78" y="12"/>
                </a:cxn>
                <a:cxn ang="0">
                  <a:pos x="96" y="34"/>
                </a:cxn>
                <a:cxn ang="0">
                  <a:pos x="96" y="64"/>
                </a:cxn>
                <a:cxn ang="0">
                  <a:pos x="82" y="100"/>
                </a:cxn>
              </a:cxnLst>
              <a:rect l="0" t="0" r="r" b="b"/>
              <a:pathLst>
                <a:path w="146" h="252">
                  <a:moveTo>
                    <a:pt x="82" y="100"/>
                  </a:moveTo>
                  <a:cubicBezTo>
                    <a:pt x="70" y="88"/>
                    <a:pt x="69" y="92"/>
                    <a:pt x="66" y="106"/>
                  </a:cubicBezTo>
                  <a:cubicBezTo>
                    <a:pt x="65" y="115"/>
                    <a:pt x="68" y="124"/>
                    <a:pt x="64" y="132"/>
                  </a:cubicBezTo>
                  <a:cubicBezTo>
                    <a:pt x="63" y="133"/>
                    <a:pt x="28" y="142"/>
                    <a:pt x="22" y="146"/>
                  </a:cubicBezTo>
                  <a:cubicBezTo>
                    <a:pt x="18" y="157"/>
                    <a:pt x="18" y="162"/>
                    <a:pt x="8" y="168"/>
                  </a:cubicBezTo>
                  <a:cubicBezTo>
                    <a:pt x="0" y="180"/>
                    <a:pt x="7" y="180"/>
                    <a:pt x="20" y="182"/>
                  </a:cubicBezTo>
                  <a:cubicBezTo>
                    <a:pt x="17" y="190"/>
                    <a:pt x="15" y="193"/>
                    <a:pt x="8" y="198"/>
                  </a:cubicBezTo>
                  <a:cubicBezTo>
                    <a:pt x="10" y="214"/>
                    <a:pt x="9" y="242"/>
                    <a:pt x="24" y="252"/>
                  </a:cubicBezTo>
                  <a:cubicBezTo>
                    <a:pt x="42" y="246"/>
                    <a:pt x="31" y="227"/>
                    <a:pt x="28" y="214"/>
                  </a:cubicBezTo>
                  <a:cubicBezTo>
                    <a:pt x="26" y="207"/>
                    <a:pt x="22" y="192"/>
                    <a:pt x="22" y="192"/>
                  </a:cubicBezTo>
                  <a:cubicBezTo>
                    <a:pt x="25" y="180"/>
                    <a:pt x="33" y="182"/>
                    <a:pt x="42" y="176"/>
                  </a:cubicBezTo>
                  <a:cubicBezTo>
                    <a:pt x="44" y="169"/>
                    <a:pt x="52" y="158"/>
                    <a:pt x="52" y="158"/>
                  </a:cubicBezTo>
                  <a:cubicBezTo>
                    <a:pt x="58" y="164"/>
                    <a:pt x="63" y="166"/>
                    <a:pt x="66" y="174"/>
                  </a:cubicBezTo>
                  <a:cubicBezTo>
                    <a:pt x="59" y="178"/>
                    <a:pt x="51" y="188"/>
                    <a:pt x="44" y="190"/>
                  </a:cubicBezTo>
                  <a:cubicBezTo>
                    <a:pt x="36" y="202"/>
                    <a:pt x="46" y="202"/>
                    <a:pt x="56" y="200"/>
                  </a:cubicBezTo>
                  <a:cubicBezTo>
                    <a:pt x="60" y="189"/>
                    <a:pt x="59" y="184"/>
                    <a:pt x="68" y="178"/>
                  </a:cubicBezTo>
                  <a:cubicBezTo>
                    <a:pt x="77" y="181"/>
                    <a:pt x="75" y="187"/>
                    <a:pt x="84" y="184"/>
                  </a:cubicBezTo>
                  <a:cubicBezTo>
                    <a:pt x="92" y="171"/>
                    <a:pt x="91" y="157"/>
                    <a:pt x="104" y="148"/>
                  </a:cubicBezTo>
                  <a:cubicBezTo>
                    <a:pt x="108" y="149"/>
                    <a:pt x="110" y="155"/>
                    <a:pt x="114" y="156"/>
                  </a:cubicBezTo>
                  <a:cubicBezTo>
                    <a:pt x="120" y="158"/>
                    <a:pt x="131" y="151"/>
                    <a:pt x="136" y="148"/>
                  </a:cubicBezTo>
                  <a:cubicBezTo>
                    <a:pt x="145" y="134"/>
                    <a:pt x="142" y="141"/>
                    <a:pt x="146" y="130"/>
                  </a:cubicBezTo>
                  <a:cubicBezTo>
                    <a:pt x="146" y="127"/>
                    <a:pt x="145" y="115"/>
                    <a:pt x="142" y="110"/>
                  </a:cubicBezTo>
                  <a:cubicBezTo>
                    <a:pt x="140" y="106"/>
                    <a:pt x="134" y="98"/>
                    <a:pt x="134" y="98"/>
                  </a:cubicBezTo>
                  <a:cubicBezTo>
                    <a:pt x="131" y="78"/>
                    <a:pt x="142" y="53"/>
                    <a:pt x="122" y="40"/>
                  </a:cubicBezTo>
                  <a:cubicBezTo>
                    <a:pt x="112" y="26"/>
                    <a:pt x="109" y="10"/>
                    <a:pt x="94" y="0"/>
                  </a:cubicBezTo>
                  <a:cubicBezTo>
                    <a:pt x="87" y="4"/>
                    <a:pt x="86" y="9"/>
                    <a:pt x="78" y="12"/>
                  </a:cubicBezTo>
                  <a:cubicBezTo>
                    <a:pt x="67" y="29"/>
                    <a:pt x="80" y="31"/>
                    <a:pt x="96" y="34"/>
                  </a:cubicBezTo>
                  <a:cubicBezTo>
                    <a:pt x="103" y="44"/>
                    <a:pt x="100" y="53"/>
                    <a:pt x="96" y="64"/>
                  </a:cubicBezTo>
                  <a:cubicBezTo>
                    <a:pt x="96" y="68"/>
                    <a:pt x="95" y="106"/>
                    <a:pt x="82" y="10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03" name="Freeform 107"/>
            <p:cNvSpPr>
              <a:spLocks/>
            </p:cNvSpPr>
            <p:nvPr/>
          </p:nvSpPr>
          <p:spPr bwMode="invGray">
            <a:xfrm>
              <a:off x="3062" y="1988"/>
              <a:ext cx="52" cy="30"/>
            </a:xfrm>
            <a:custGeom>
              <a:avLst/>
              <a:gdLst/>
              <a:ahLst/>
              <a:cxnLst>
                <a:cxn ang="0">
                  <a:pos x="59" y="0"/>
                </a:cxn>
                <a:cxn ang="0">
                  <a:pos x="65" y="20"/>
                </a:cxn>
                <a:cxn ang="0">
                  <a:pos x="41" y="24"/>
                </a:cxn>
                <a:cxn ang="0">
                  <a:pos x="31" y="40"/>
                </a:cxn>
                <a:cxn ang="0">
                  <a:pos x="7" y="38"/>
                </a:cxn>
                <a:cxn ang="0">
                  <a:pos x="1" y="36"/>
                </a:cxn>
                <a:cxn ang="0">
                  <a:pos x="33" y="20"/>
                </a:cxn>
                <a:cxn ang="0">
                  <a:pos x="59" y="0"/>
                </a:cxn>
              </a:cxnLst>
              <a:rect l="0" t="0" r="r" b="b"/>
              <a:pathLst>
                <a:path w="70" h="40">
                  <a:moveTo>
                    <a:pt x="59" y="0"/>
                  </a:moveTo>
                  <a:cubicBezTo>
                    <a:pt x="68" y="3"/>
                    <a:pt x="70" y="10"/>
                    <a:pt x="65" y="20"/>
                  </a:cubicBezTo>
                  <a:cubicBezTo>
                    <a:pt x="61" y="27"/>
                    <a:pt x="49" y="23"/>
                    <a:pt x="41" y="24"/>
                  </a:cubicBezTo>
                  <a:cubicBezTo>
                    <a:pt x="36" y="38"/>
                    <a:pt x="41" y="34"/>
                    <a:pt x="31" y="40"/>
                  </a:cubicBezTo>
                  <a:cubicBezTo>
                    <a:pt x="23" y="39"/>
                    <a:pt x="15" y="39"/>
                    <a:pt x="7" y="38"/>
                  </a:cubicBezTo>
                  <a:cubicBezTo>
                    <a:pt x="5" y="38"/>
                    <a:pt x="0" y="38"/>
                    <a:pt x="1" y="36"/>
                  </a:cubicBezTo>
                  <a:cubicBezTo>
                    <a:pt x="7" y="26"/>
                    <a:pt x="23" y="23"/>
                    <a:pt x="33" y="20"/>
                  </a:cubicBezTo>
                  <a:cubicBezTo>
                    <a:pt x="39" y="11"/>
                    <a:pt x="51" y="8"/>
                    <a:pt x="59"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04" name="Freeform 108"/>
            <p:cNvSpPr>
              <a:spLocks/>
            </p:cNvSpPr>
            <p:nvPr/>
          </p:nvSpPr>
          <p:spPr bwMode="invGray">
            <a:xfrm>
              <a:off x="2955" y="1997"/>
              <a:ext cx="19" cy="22"/>
            </a:xfrm>
            <a:custGeom>
              <a:avLst/>
              <a:gdLst/>
              <a:ahLst/>
              <a:cxnLst>
                <a:cxn ang="0">
                  <a:pos x="18" y="0"/>
                </a:cxn>
                <a:cxn ang="0">
                  <a:pos x="0" y="18"/>
                </a:cxn>
                <a:cxn ang="0">
                  <a:pos x="18" y="26"/>
                </a:cxn>
                <a:cxn ang="0">
                  <a:pos x="18" y="0"/>
                </a:cxn>
              </a:cxnLst>
              <a:rect l="0" t="0" r="r" b="b"/>
              <a:pathLst>
                <a:path w="26" h="29">
                  <a:moveTo>
                    <a:pt x="18" y="0"/>
                  </a:moveTo>
                  <a:cubicBezTo>
                    <a:pt x="9" y="6"/>
                    <a:pt x="4" y="7"/>
                    <a:pt x="0" y="18"/>
                  </a:cubicBezTo>
                  <a:cubicBezTo>
                    <a:pt x="7" y="25"/>
                    <a:pt x="9" y="29"/>
                    <a:pt x="18" y="26"/>
                  </a:cubicBezTo>
                  <a:cubicBezTo>
                    <a:pt x="22" y="14"/>
                    <a:pt x="26" y="12"/>
                    <a:pt x="18"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05" name="Freeform 109"/>
            <p:cNvSpPr>
              <a:spLocks/>
            </p:cNvSpPr>
            <p:nvPr/>
          </p:nvSpPr>
          <p:spPr bwMode="invGray">
            <a:xfrm>
              <a:off x="2979" y="1996"/>
              <a:ext cx="37" cy="27"/>
            </a:xfrm>
            <a:custGeom>
              <a:avLst/>
              <a:gdLst/>
              <a:ahLst/>
              <a:cxnLst>
                <a:cxn ang="0">
                  <a:pos x="14" y="6"/>
                </a:cxn>
                <a:cxn ang="0">
                  <a:pos x="0" y="18"/>
                </a:cxn>
                <a:cxn ang="0">
                  <a:pos x="6" y="32"/>
                </a:cxn>
                <a:cxn ang="0">
                  <a:pos x="18" y="36"/>
                </a:cxn>
                <a:cxn ang="0">
                  <a:pos x="40" y="26"/>
                </a:cxn>
                <a:cxn ang="0">
                  <a:pos x="14" y="6"/>
                </a:cxn>
              </a:cxnLst>
              <a:rect l="0" t="0" r="r" b="b"/>
              <a:pathLst>
                <a:path w="49" h="36">
                  <a:moveTo>
                    <a:pt x="14" y="6"/>
                  </a:moveTo>
                  <a:cubicBezTo>
                    <a:pt x="11" y="14"/>
                    <a:pt x="7" y="13"/>
                    <a:pt x="0" y="18"/>
                  </a:cubicBezTo>
                  <a:cubicBezTo>
                    <a:pt x="1" y="22"/>
                    <a:pt x="2" y="29"/>
                    <a:pt x="6" y="32"/>
                  </a:cubicBezTo>
                  <a:cubicBezTo>
                    <a:pt x="10" y="34"/>
                    <a:pt x="18" y="36"/>
                    <a:pt x="18" y="36"/>
                  </a:cubicBezTo>
                  <a:cubicBezTo>
                    <a:pt x="24" y="27"/>
                    <a:pt x="30" y="28"/>
                    <a:pt x="40" y="26"/>
                  </a:cubicBezTo>
                  <a:cubicBezTo>
                    <a:pt x="49" y="0"/>
                    <a:pt x="26" y="18"/>
                    <a:pt x="14" y="6"/>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06" name="Freeform 110"/>
            <p:cNvSpPr>
              <a:spLocks/>
            </p:cNvSpPr>
            <p:nvPr/>
          </p:nvSpPr>
          <p:spPr bwMode="invGray">
            <a:xfrm>
              <a:off x="3040" y="1987"/>
              <a:ext cx="20" cy="16"/>
            </a:xfrm>
            <a:custGeom>
              <a:avLst/>
              <a:gdLst/>
              <a:ahLst/>
              <a:cxnLst>
                <a:cxn ang="0">
                  <a:pos x="11" y="0"/>
                </a:cxn>
                <a:cxn ang="0">
                  <a:pos x="3" y="12"/>
                </a:cxn>
                <a:cxn ang="0">
                  <a:pos x="19" y="22"/>
                </a:cxn>
                <a:cxn ang="0">
                  <a:pos x="11" y="0"/>
                </a:cxn>
              </a:cxnLst>
              <a:rect l="0" t="0" r="r" b="b"/>
              <a:pathLst>
                <a:path w="27" h="22">
                  <a:moveTo>
                    <a:pt x="11" y="0"/>
                  </a:moveTo>
                  <a:cubicBezTo>
                    <a:pt x="8" y="4"/>
                    <a:pt x="0" y="8"/>
                    <a:pt x="3" y="12"/>
                  </a:cubicBezTo>
                  <a:cubicBezTo>
                    <a:pt x="6" y="17"/>
                    <a:pt x="19" y="22"/>
                    <a:pt x="19" y="22"/>
                  </a:cubicBezTo>
                  <a:cubicBezTo>
                    <a:pt x="27" y="10"/>
                    <a:pt x="15" y="11"/>
                    <a:pt x="11"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07" name="Freeform 111"/>
            <p:cNvSpPr>
              <a:spLocks/>
            </p:cNvSpPr>
            <p:nvPr/>
          </p:nvSpPr>
          <p:spPr bwMode="invGray">
            <a:xfrm>
              <a:off x="3022" y="2005"/>
              <a:ext cx="15" cy="13"/>
            </a:xfrm>
            <a:custGeom>
              <a:avLst/>
              <a:gdLst/>
              <a:ahLst/>
              <a:cxnLst>
                <a:cxn ang="0">
                  <a:pos x="11" y="0"/>
                </a:cxn>
                <a:cxn ang="0">
                  <a:pos x="9" y="18"/>
                </a:cxn>
                <a:cxn ang="0">
                  <a:pos x="11" y="0"/>
                </a:cxn>
              </a:cxnLst>
              <a:rect l="0" t="0" r="r" b="b"/>
              <a:pathLst>
                <a:path w="20" h="18">
                  <a:moveTo>
                    <a:pt x="11" y="0"/>
                  </a:moveTo>
                  <a:cubicBezTo>
                    <a:pt x="1" y="14"/>
                    <a:pt x="0" y="9"/>
                    <a:pt x="9" y="18"/>
                  </a:cubicBezTo>
                  <a:cubicBezTo>
                    <a:pt x="20" y="14"/>
                    <a:pt x="16" y="18"/>
                    <a:pt x="11"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08" name="Freeform 112"/>
            <p:cNvSpPr>
              <a:spLocks/>
            </p:cNvSpPr>
            <p:nvPr/>
          </p:nvSpPr>
          <p:spPr bwMode="invGray">
            <a:xfrm>
              <a:off x="4162" y="2021"/>
              <a:ext cx="18" cy="33"/>
            </a:xfrm>
            <a:custGeom>
              <a:avLst/>
              <a:gdLst/>
              <a:ahLst/>
              <a:cxnLst>
                <a:cxn ang="0">
                  <a:pos x="24" y="0"/>
                </a:cxn>
                <a:cxn ang="0">
                  <a:pos x="8" y="16"/>
                </a:cxn>
                <a:cxn ang="0">
                  <a:pos x="0" y="34"/>
                </a:cxn>
                <a:cxn ang="0">
                  <a:pos x="16" y="40"/>
                </a:cxn>
                <a:cxn ang="0">
                  <a:pos x="24" y="0"/>
                </a:cxn>
              </a:cxnLst>
              <a:rect l="0" t="0" r="r" b="b"/>
              <a:pathLst>
                <a:path w="24" h="44">
                  <a:moveTo>
                    <a:pt x="24" y="0"/>
                  </a:moveTo>
                  <a:cubicBezTo>
                    <a:pt x="19" y="7"/>
                    <a:pt x="15" y="11"/>
                    <a:pt x="8" y="16"/>
                  </a:cubicBezTo>
                  <a:cubicBezTo>
                    <a:pt x="4" y="21"/>
                    <a:pt x="0" y="34"/>
                    <a:pt x="0" y="34"/>
                  </a:cubicBezTo>
                  <a:cubicBezTo>
                    <a:pt x="3" y="44"/>
                    <a:pt x="7" y="42"/>
                    <a:pt x="16" y="40"/>
                  </a:cubicBezTo>
                  <a:cubicBezTo>
                    <a:pt x="20" y="27"/>
                    <a:pt x="24" y="14"/>
                    <a:pt x="24"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09" name="Freeform 113"/>
            <p:cNvSpPr>
              <a:spLocks/>
            </p:cNvSpPr>
            <p:nvPr/>
          </p:nvSpPr>
          <p:spPr bwMode="invGray">
            <a:xfrm>
              <a:off x="3278" y="3473"/>
              <a:ext cx="31" cy="18"/>
            </a:xfrm>
            <a:custGeom>
              <a:avLst/>
              <a:gdLst/>
              <a:ahLst/>
              <a:cxnLst>
                <a:cxn ang="0">
                  <a:pos x="30" y="0"/>
                </a:cxn>
                <a:cxn ang="0">
                  <a:pos x="26" y="24"/>
                </a:cxn>
                <a:cxn ang="0">
                  <a:pos x="30" y="0"/>
                </a:cxn>
              </a:cxnLst>
              <a:rect l="0" t="0" r="r" b="b"/>
              <a:pathLst>
                <a:path w="41" h="24">
                  <a:moveTo>
                    <a:pt x="30" y="0"/>
                  </a:moveTo>
                  <a:cubicBezTo>
                    <a:pt x="4" y="4"/>
                    <a:pt x="0" y="17"/>
                    <a:pt x="26" y="24"/>
                  </a:cubicBezTo>
                  <a:cubicBezTo>
                    <a:pt x="41" y="19"/>
                    <a:pt x="38" y="10"/>
                    <a:pt x="30"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10" name="Freeform 114"/>
            <p:cNvSpPr>
              <a:spLocks/>
            </p:cNvSpPr>
            <p:nvPr/>
          </p:nvSpPr>
          <p:spPr bwMode="invGray">
            <a:xfrm>
              <a:off x="3318" y="3466"/>
              <a:ext cx="10" cy="15"/>
            </a:xfrm>
            <a:custGeom>
              <a:avLst/>
              <a:gdLst/>
              <a:ahLst/>
              <a:cxnLst>
                <a:cxn ang="0">
                  <a:pos x="10" y="5"/>
                </a:cxn>
                <a:cxn ang="0">
                  <a:pos x="1" y="11"/>
                </a:cxn>
                <a:cxn ang="0">
                  <a:pos x="9" y="20"/>
                </a:cxn>
                <a:cxn ang="0">
                  <a:pos x="10" y="5"/>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11" name="Freeform 115"/>
            <p:cNvSpPr>
              <a:spLocks/>
            </p:cNvSpPr>
            <p:nvPr/>
          </p:nvSpPr>
          <p:spPr bwMode="invGray">
            <a:xfrm>
              <a:off x="3251" y="3312"/>
              <a:ext cx="9" cy="15"/>
            </a:xfrm>
            <a:custGeom>
              <a:avLst/>
              <a:gdLst/>
              <a:ahLst/>
              <a:cxnLst>
                <a:cxn ang="0">
                  <a:pos x="10" y="5"/>
                </a:cxn>
                <a:cxn ang="0">
                  <a:pos x="1" y="11"/>
                </a:cxn>
                <a:cxn ang="0">
                  <a:pos x="9" y="20"/>
                </a:cxn>
                <a:cxn ang="0">
                  <a:pos x="10" y="5"/>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12" name="Freeform 116"/>
            <p:cNvSpPr>
              <a:spLocks/>
            </p:cNvSpPr>
            <p:nvPr/>
          </p:nvSpPr>
          <p:spPr bwMode="invGray">
            <a:xfrm>
              <a:off x="3311" y="3239"/>
              <a:ext cx="11" cy="19"/>
            </a:xfrm>
            <a:custGeom>
              <a:avLst/>
              <a:gdLst/>
              <a:ahLst/>
              <a:cxnLst>
                <a:cxn ang="0">
                  <a:pos x="6" y="0"/>
                </a:cxn>
                <a:cxn ang="0">
                  <a:pos x="0" y="13"/>
                </a:cxn>
                <a:cxn ang="0">
                  <a:pos x="12" y="24"/>
                </a:cxn>
                <a:cxn ang="0">
                  <a:pos x="6" y="0"/>
                </a:cxn>
              </a:cxnLst>
              <a:rect l="0" t="0" r="r" b="b"/>
              <a:pathLst>
                <a:path w="14" h="25">
                  <a:moveTo>
                    <a:pt x="6" y="0"/>
                  </a:moveTo>
                  <a:cubicBezTo>
                    <a:pt x="4" y="5"/>
                    <a:pt x="3" y="9"/>
                    <a:pt x="0" y="13"/>
                  </a:cubicBezTo>
                  <a:cubicBezTo>
                    <a:pt x="1" y="24"/>
                    <a:pt x="1" y="25"/>
                    <a:pt x="12" y="24"/>
                  </a:cubicBezTo>
                  <a:cubicBezTo>
                    <a:pt x="14" y="12"/>
                    <a:pt x="8" y="10"/>
                    <a:pt x="6"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13" name="Freeform 117"/>
            <p:cNvSpPr>
              <a:spLocks/>
            </p:cNvSpPr>
            <p:nvPr/>
          </p:nvSpPr>
          <p:spPr bwMode="invGray">
            <a:xfrm>
              <a:off x="3287" y="3238"/>
              <a:ext cx="11" cy="19"/>
            </a:xfrm>
            <a:custGeom>
              <a:avLst/>
              <a:gdLst/>
              <a:ahLst/>
              <a:cxnLst>
                <a:cxn ang="0">
                  <a:pos x="6" y="0"/>
                </a:cxn>
                <a:cxn ang="0">
                  <a:pos x="0" y="13"/>
                </a:cxn>
                <a:cxn ang="0">
                  <a:pos x="12" y="24"/>
                </a:cxn>
                <a:cxn ang="0">
                  <a:pos x="6" y="0"/>
                </a:cxn>
              </a:cxnLst>
              <a:rect l="0" t="0" r="r" b="b"/>
              <a:pathLst>
                <a:path w="14" h="25">
                  <a:moveTo>
                    <a:pt x="6" y="0"/>
                  </a:moveTo>
                  <a:cubicBezTo>
                    <a:pt x="4" y="5"/>
                    <a:pt x="3" y="9"/>
                    <a:pt x="0" y="13"/>
                  </a:cubicBezTo>
                  <a:cubicBezTo>
                    <a:pt x="1" y="24"/>
                    <a:pt x="1" y="25"/>
                    <a:pt x="12" y="24"/>
                  </a:cubicBezTo>
                  <a:cubicBezTo>
                    <a:pt x="14" y="12"/>
                    <a:pt x="8" y="10"/>
                    <a:pt x="6"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14" name="Freeform 118"/>
            <p:cNvSpPr>
              <a:spLocks/>
            </p:cNvSpPr>
            <p:nvPr/>
          </p:nvSpPr>
          <p:spPr bwMode="invGray">
            <a:xfrm>
              <a:off x="3276" y="3260"/>
              <a:ext cx="10" cy="15"/>
            </a:xfrm>
            <a:custGeom>
              <a:avLst/>
              <a:gdLst/>
              <a:ahLst/>
              <a:cxnLst>
                <a:cxn ang="0">
                  <a:pos x="10" y="5"/>
                </a:cxn>
                <a:cxn ang="0">
                  <a:pos x="1" y="11"/>
                </a:cxn>
                <a:cxn ang="0">
                  <a:pos x="9" y="20"/>
                </a:cxn>
                <a:cxn ang="0">
                  <a:pos x="10" y="5"/>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15" name="Freeform 119"/>
            <p:cNvSpPr>
              <a:spLocks/>
            </p:cNvSpPr>
            <p:nvPr/>
          </p:nvSpPr>
          <p:spPr bwMode="invGray">
            <a:xfrm>
              <a:off x="3251" y="3294"/>
              <a:ext cx="9" cy="15"/>
            </a:xfrm>
            <a:custGeom>
              <a:avLst/>
              <a:gdLst/>
              <a:ahLst/>
              <a:cxnLst>
                <a:cxn ang="0">
                  <a:pos x="10" y="5"/>
                </a:cxn>
                <a:cxn ang="0">
                  <a:pos x="1" y="11"/>
                </a:cxn>
                <a:cxn ang="0">
                  <a:pos x="9" y="20"/>
                </a:cxn>
                <a:cxn ang="0">
                  <a:pos x="10" y="5"/>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16" name="Freeform 120"/>
            <p:cNvSpPr>
              <a:spLocks/>
            </p:cNvSpPr>
            <p:nvPr/>
          </p:nvSpPr>
          <p:spPr bwMode="invGray">
            <a:xfrm>
              <a:off x="3270" y="3281"/>
              <a:ext cx="10" cy="15"/>
            </a:xfrm>
            <a:custGeom>
              <a:avLst/>
              <a:gdLst/>
              <a:ahLst/>
              <a:cxnLst>
                <a:cxn ang="0">
                  <a:pos x="10" y="5"/>
                </a:cxn>
                <a:cxn ang="0">
                  <a:pos x="1" y="11"/>
                </a:cxn>
                <a:cxn ang="0">
                  <a:pos x="9" y="20"/>
                </a:cxn>
                <a:cxn ang="0">
                  <a:pos x="10" y="5"/>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17" name="Freeform 121"/>
            <p:cNvSpPr>
              <a:spLocks/>
            </p:cNvSpPr>
            <p:nvPr/>
          </p:nvSpPr>
          <p:spPr bwMode="invGray">
            <a:xfrm>
              <a:off x="2537" y="2293"/>
              <a:ext cx="10" cy="15"/>
            </a:xfrm>
            <a:custGeom>
              <a:avLst/>
              <a:gdLst/>
              <a:ahLst/>
              <a:cxnLst>
                <a:cxn ang="0">
                  <a:pos x="10" y="5"/>
                </a:cxn>
                <a:cxn ang="0">
                  <a:pos x="1" y="11"/>
                </a:cxn>
                <a:cxn ang="0">
                  <a:pos x="9" y="20"/>
                </a:cxn>
                <a:cxn ang="0">
                  <a:pos x="10" y="5"/>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18" name="Freeform 122"/>
            <p:cNvSpPr>
              <a:spLocks/>
            </p:cNvSpPr>
            <p:nvPr/>
          </p:nvSpPr>
          <p:spPr bwMode="invGray">
            <a:xfrm>
              <a:off x="2476" y="2259"/>
              <a:ext cx="10" cy="15"/>
            </a:xfrm>
            <a:custGeom>
              <a:avLst/>
              <a:gdLst/>
              <a:ahLst/>
              <a:cxnLst>
                <a:cxn ang="0">
                  <a:pos x="10" y="5"/>
                </a:cxn>
                <a:cxn ang="0">
                  <a:pos x="1" y="11"/>
                </a:cxn>
                <a:cxn ang="0">
                  <a:pos x="9" y="20"/>
                </a:cxn>
                <a:cxn ang="0">
                  <a:pos x="10" y="5"/>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19" name="Freeform 123"/>
            <p:cNvSpPr>
              <a:spLocks/>
            </p:cNvSpPr>
            <p:nvPr/>
          </p:nvSpPr>
          <p:spPr bwMode="invGray">
            <a:xfrm>
              <a:off x="2238" y="2042"/>
              <a:ext cx="2060" cy="1644"/>
            </a:xfrm>
            <a:custGeom>
              <a:avLst/>
              <a:gdLst/>
              <a:ahLst/>
              <a:cxnLst>
                <a:cxn ang="0">
                  <a:pos x="452" y="653"/>
                </a:cxn>
                <a:cxn ang="0">
                  <a:pos x="333" y="595"/>
                </a:cxn>
                <a:cxn ang="0">
                  <a:pos x="158" y="645"/>
                </a:cxn>
                <a:cxn ang="0">
                  <a:pos x="46" y="759"/>
                </a:cxn>
                <a:cxn ang="0">
                  <a:pos x="12" y="941"/>
                </a:cxn>
                <a:cxn ang="0">
                  <a:pos x="146" y="1059"/>
                </a:cxn>
                <a:cxn ang="0">
                  <a:pos x="308" y="1041"/>
                </a:cxn>
                <a:cxn ang="0">
                  <a:pos x="396" y="1138"/>
                </a:cxn>
                <a:cxn ang="0">
                  <a:pos x="452" y="1447"/>
                </a:cxn>
                <a:cxn ang="0">
                  <a:pos x="497" y="1628"/>
                </a:cxn>
                <a:cxn ang="0">
                  <a:pos x="704" y="1574"/>
                </a:cxn>
                <a:cxn ang="0">
                  <a:pos x="817" y="1380"/>
                </a:cxn>
                <a:cxn ang="0">
                  <a:pos x="885" y="1153"/>
                </a:cxn>
                <a:cxn ang="0">
                  <a:pos x="998" y="999"/>
                </a:cxn>
                <a:cxn ang="0">
                  <a:pos x="796" y="856"/>
                </a:cxn>
                <a:cxn ang="0">
                  <a:pos x="817" y="819"/>
                </a:cxn>
                <a:cxn ang="0">
                  <a:pos x="1003" y="916"/>
                </a:cxn>
                <a:cxn ang="0">
                  <a:pos x="1098" y="792"/>
                </a:cxn>
                <a:cxn ang="0">
                  <a:pos x="1046" y="763"/>
                </a:cxn>
                <a:cxn ang="0">
                  <a:pos x="929" y="716"/>
                </a:cxn>
                <a:cxn ang="0">
                  <a:pos x="1141" y="761"/>
                </a:cxn>
                <a:cxn ang="0">
                  <a:pos x="1296" y="852"/>
                </a:cxn>
                <a:cxn ang="0">
                  <a:pos x="1373" y="1033"/>
                </a:cxn>
                <a:cxn ang="0">
                  <a:pos x="1608" y="847"/>
                </a:cxn>
                <a:cxn ang="0">
                  <a:pos x="1704" y="1030"/>
                </a:cxn>
                <a:cxn ang="0">
                  <a:pos x="1707" y="874"/>
                </a:cxn>
                <a:cxn ang="0">
                  <a:pos x="1759" y="800"/>
                </a:cxn>
                <a:cxn ang="0">
                  <a:pos x="1783" y="544"/>
                </a:cxn>
                <a:cxn ang="0">
                  <a:pos x="1824" y="528"/>
                </a:cxn>
                <a:cxn ang="0">
                  <a:pos x="1844" y="427"/>
                </a:cxn>
                <a:cxn ang="0">
                  <a:pos x="1805" y="226"/>
                </a:cxn>
                <a:cxn ang="0">
                  <a:pos x="1899" y="108"/>
                </a:cxn>
                <a:cxn ang="0">
                  <a:pos x="1947" y="209"/>
                </a:cxn>
                <a:cxn ang="0">
                  <a:pos x="1943" y="123"/>
                </a:cxn>
                <a:cxn ang="0">
                  <a:pos x="1975" y="51"/>
                </a:cxn>
                <a:cxn ang="0">
                  <a:pos x="2038" y="0"/>
                </a:cxn>
                <a:cxn ang="0">
                  <a:pos x="1820" y="63"/>
                </a:cxn>
                <a:cxn ang="0">
                  <a:pos x="1583" y="83"/>
                </a:cxn>
                <a:cxn ang="0">
                  <a:pos x="1349" y="30"/>
                </a:cxn>
                <a:cxn ang="0">
                  <a:pos x="1132" y="65"/>
                </a:cxn>
                <a:cxn ang="0">
                  <a:pos x="1040" y="170"/>
                </a:cxn>
                <a:cxn ang="0">
                  <a:pos x="926" y="137"/>
                </a:cxn>
                <a:cxn ang="0">
                  <a:pos x="758" y="183"/>
                </a:cxn>
                <a:cxn ang="0">
                  <a:pos x="667" y="140"/>
                </a:cxn>
                <a:cxn ang="0">
                  <a:pos x="364" y="248"/>
                </a:cxn>
                <a:cxn ang="0">
                  <a:pos x="535" y="213"/>
                </a:cxn>
                <a:cxn ang="0">
                  <a:pos x="638" y="276"/>
                </a:cxn>
                <a:cxn ang="0">
                  <a:pos x="443" y="357"/>
                </a:cxn>
                <a:cxn ang="0">
                  <a:pos x="275" y="416"/>
                </a:cxn>
                <a:cxn ang="0">
                  <a:pos x="167" y="537"/>
                </a:cxn>
                <a:cxn ang="0">
                  <a:pos x="283" y="552"/>
                </a:cxn>
                <a:cxn ang="0">
                  <a:pos x="381" y="573"/>
                </a:cxn>
                <a:cxn ang="0">
                  <a:pos x="493" y="590"/>
                </a:cxn>
                <a:cxn ang="0">
                  <a:pos x="487" y="512"/>
                </a:cxn>
                <a:cxn ang="0">
                  <a:pos x="592" y="548"/>
                </a:cxn>
                <a:cxn ang="0">
                  <a:pos x="686" y="470"/>
                </a:cxn>
                <a:cxn ang="0">
                  <a:pos x="772" y="480"/>
                </a:cxn>
                <a:cxn ang="0">
                  <a:pos x="639" y="598"/>
                </a:cxn>
              </a:cxnLst>
              <a:rect l="0" t="0" r="r" b="b"/>
              <a:pathLst>
                <a:path w="2060" h="1644">
                  <a:moveTo>
                    <a:pt x="697" y="677"/>
                  </a:moveTo>
                  <a:cubicBezTo>
                    <a:pt x="659" y="675"/>
                    <a:pt x="652" y="669"/>
                    <a:pt x="618" y="667"/>
                  </a:cubicBezTo>
                  <a:cubicBezTo>
                    <a:pt x="607" y="666"/>
                    <a:pt x="594" y="661"/>
                    <a:pt x="582" y="658"/>
                  </a:cubicBezTo>
                  <a:cubicBezTo>
                    <a:pt x="577" y="655"/>
                    <a:pt x="568" y="650"/>
                    <a:pt x="568" y="650"/>
                  </a:cubicBezTo>
                  <a:cubicBezTo>
                    <a:pt x="551" y="652"/>
                    <a:pt x="557" y="655"/>
                    <a:pt x="546" y="658"/>
                  </a:cubicBezTo>
                  <a:cubicBezTo>
                    <a:pt x="540" y="667"/>
                    <a:pt x="542" y="669"/>
                    <a:pt x="546" y="677"/>
                  </a:cubicBezTo>
                  <a:cubicBezTo>
                    <a:pt x="548" y="680"/>
                    <a:pt x="550" y="686"/>
                    <a:pt x="550" y="686"/>
                  </a:cubicBezTo>
                  <a:cubicBezTo>
                    <a:pt x="526" y="694"/>
                    <a:pt x="506" y="678"/>
                    <a:pt x="488" y="670"/>
                  </a:cubicBezTo>
                  <a:cubicBezTo>
                    <a:pt x="481" y="653"/>
                    <a:pt x="472" y="655"/>
                    <a:pt x="452" y="653"/>
                  </a:cubicBezTo>
                  <a:cubicBezTo>
                    <a:pt x="446" y="648"/>
                    <a:pt x="444" y="648"/>
                    <a:pt x="437" y="650"/>
                  </a:cubicBezTo>
                  <a:cubicBezTo>
                    <a:pt x="427" y="647"/>
                    <a:pt x="433" y="648"/>
                    <a:pt x="423" y="642"/>
                  </a:cubicBezTo>
                  <a:cubicBezTo>
                    <a:pt x="421" y="641"/>
                    <a:pt x="418" y="639"/>
                    <a:pt x="418" y="639"/>
                  </a:cubicBezTo>
                  <a:cubicBezTo>
                    <a:pt x="416" y="638"/>
                    <a:pt x="413" y="633"/>
                    <a:pt x="413" y="630"/>
                  </a:cubicBezTo>
                  <a:cubicBezTo>
                    <a:pt x="415" y="625"/>
                    <a:pt x="418" y="616"/>
                    <a:pt x="418" y="616"/>
                  </a:cubicBezTo>
                  <a:cubicBezTo>
                    <a:pt x="416" y="592"/>
                    <a:pt x="421" y="588"/>
                    <a:pt x="398" y="591"/>
                  </a:cubicBezTo>
                  <a:cubicBezTo>
                    <a:pt x="390" y="598"/>
                    <a:pt x="390" y="595"/>
                    <a:pt x="381" y="592"/>
                  </a:cubicBezTo>
                  <a:cubicBezTo>
                    <a:pt x="370" y="592"/>
                    <a:pt x="361" y="595"/>
                    <a:pt x="348" y="597"/>
                  </a:cubicBezTo>
                  <a:cubicBezTo>
                    <a:pt x="344" y="595"/>
                    <a:pt x="337" y="597"/>
                    <a:pt x="333" y="595"/>
                  </a:cubicBezTo>
                  <a:cubicBezTo>
                    <a:pt x="331" y="594"/>
                    <a:pt x="330" y="592"/>
                    <a:pt x="328" y="592"/>
                  </a:cubicBezTo>
                  <a:cubicBezTo>
                    <a:pt x="314" y="591"/>
                    <a:pt x="296" y="597"/>
                    <a:pt x="283" y="602"/>
                  </a:cubicBezTo>
                  <a:cubicBezTo>
                    <a:pt x="276" y="603"/>
                    <a:pt x="268" y="606"/>
                    <a:pt x="260" y="608"/>
                  </a:cubicBezTo>
                  <a:cubicBezTo>
                    <a:pt x="255" y="609"/>
                    <a:pt x="246" y="613"/>
                    <a:pt x="246" y="613"/>
                  </a:cubicBezTo>
                  <a:cubicBezTo>
                    <a:pt x="228" y="611"/>
                    <a:pt x="209" y="609"/>
                    <a:pt x="189" y="611"/>
                  </a:cubicBezTo>
                  <a:cubicBezTo>
                    <a:pt x="184" y="613"/>
                    <a:pt x="180" y="614"/>
                    <a:pt x="175" y="617"/>
                  </a:cubicBezTo>
                  <a:cubicBezTo>
                    <a:pt x="173" y="619"/>
                    <a:pt x="173" y="620"/>
                    <a:pt x="173" y="622"/>
                  </a:cubicBezTo>
                  <a:cubicBezTo>
                    <a:pt x="172" y="623"/>
                    <a:pt x="169" y="623"/>
                    <a:pt x="169" y="625"/>
                  </a:cubicBezTo>
                  <a:cubicBezTo>
                    <a:pt x="163" y="634"/>
                    <a:pt x="167" y="641"/>
                    <a:pt x="158" y="645"/>
                  </a:cubicBezTo>
                  <a:cubicBezTo>
                    <a:pt x="153" y="648"/>
                    <a:pt x="149" y="652"/>
                    <a:pt x="144" y="655"/>
                  </a:cubicBezTo>
                  <a:cubicBezTo>
                    <a:pt x="141" y="656"/>
                    <a:pt x="135" y="659"/>
                    <a:pt x="135" y="659"/>
                  </a:cubicBezTo>
                  <a:cubicBezTo>
                    <a:pt x="133" y="664"/>
                    <a:pt x="130" y="666"/>
                    <a:pt x="130" y="669"/>
                  </a:cubicBezTo>
                  <a:cubicBezTo>
                    <a:pt x="128" y="677"/>
                    <a:pt x="132" y="691"/>
                    <a:pt x="124" y="698"/>
                  </a:cubicBezTo>
                  <a:cubicBezTo>
                    <a:pt x="118" y="703"/>
                    <a:pt x="108" y="709"/>
                    <a:pt x="101" y="711"/>
                  </a:cubicBezTo>
                  <a:cubicBezTo>
                    <a:pt x="101" y="711"/>
                    <a:pt x="90" y="716"/>
                    <a:pt x="87" y="716"/>
                  </a:cubicBezTo>
                  <a:cubicBezTo>
                    <a:pt x="85" y="717"/>
                    <a:pt x="82" y="717"/>
                    <a:pt x="82" y="717"/>
                  </a:cubicBezTo>
                  <a:cubicBezTo>
                    <a:pt x="76" y="725"/>
                    <a:pt x="68" y="733"/>
                    <a:pt x="60" y="738"/>
                  </a:cubicBezTo>
                  <a:cubicBezTo>
                    <a:pt x="56" y="745"/>
                    <a:pt x="53" y="755"/>
                    <a:pt x="46" y="759"/>
                  </a:cubicBezTo>
                  <a:cubicBezTo>
                    <a:pt x="43" y="764"/>
                    <a:pt x="37" y="767"/>
                    <a:pt x="31" y="773"/>
                  </a:cubicBezTo>
                  <a:cubicBezTo>
                    <a:pt x="26" y="780"/>
                    <a:pt x="25" y="789"/>
                    <a:pt x="23" y="797"/>
                  </a:cubicBezTo>
                  <a:cubicBezTo>
                    <a:pt x="20" y="803"/>
                    <a:pt x="19" y="809"/>
                    <a:pt x="17" y="816"/>
                  </a:cubicBezTo>
                  <a:cubicBezTo>
                    <a:pt x="15" y="817"/>
                    <a:pt x="14" y="824"/>
                    <a:pt x="14" y="824"/>
                  </a:cubicBezTo>
                  <a:cubicBezTo>
                    <a:pt x="15" y="831"/>
                    <a:pt x="26" y="842"/>
                    <a:pt x="26" y="842"/>
                  </a:cubicBezTo>
                  <a:cubicBezTo>
                    <a:pt x="26" y="847"/>
                    <a:pt x="17" y="855"/>
                    <a:pt x="17" y="855"/>
                  </a:cubicBezTo>
                  <a:cubicBezTo>
                    <a:pt x="14" y="863"/>
                    <a:pt x="17" y="867"/>
                    <a:pt x="25" y="870"/>
                  </a:cubicBezTo>
                  <a:cubicBezTo>
                    <a:pt x="28" y="884"/>
                    <a:pt x="17" y="902"/>
                    <a:pt x="6" y="909"/>
                  </a:cubicBezTo>
                  <a:cubicBezTo>
                    <a:pt x="0" y="927"/>
                    <a:pt x="5" y="927"/>
                    <a:pt x="12" y="941"/>
                  </a:cubicBezTo>
                  <a:cubicBezTo>
                    <a:pt x="23" y="963"/>
                    <a:pt x="29" y="969"/>
                    <a:pt x="53" y="977"/>
                  </a:cubicBezTo>
                  <a:cubicBezTo>
                    <a:pt x="60" y="986"/>
                    <a:pt x="56" y="983"/>
                    <a:pt x="63" y="989"/>
                  </a:cubicBezTo>
                  <a:cubicBezTo>
                    <a:pt x="62" y="994"/>
                    <a:pt x="59" y="997"/>
                    <a:pt x="59" y="1002"/>
                  </a:cubicBezTo>
                  <a:cubicBezTo>
                    <a:pt x="57" y="1009"/>
                    <a:pt x="70" y="1020"/>
                    <a:pt x="74" y="1027"/>
                  </a:cubicBezTo>
                  <a:cubicBezTo>
                    <a:pt x="77" y="1031"/>
                    <a:pt x="91" y="1036"/>
                    <a:pt x="91" y="1036"/>
                  </a:cubicBezTo>
                  <a:cubicBezTo>
                    <a:pt x="94" y="1036"/>
                    <a:pt x="96" y="1036"/>
                    <a:pt x="98" y="1034"/>
                  </a:cubicBezTo>
                  <a:cubicBezTo>
                    <a:pt x="99" y="1034"/>
                    <a:pt x="98" y="1031"/>
                    <a:pt x="99" y="1030"/>
                  </a:cubicBezTo>
                  <a:cubicBezTo>
                    <a:pt x="101" y="1030"/>
                    <a:pt x="107" y="1038"/>
                    <a:pt x="108" y="1038"/>
                  </a:cubicBezTo>
                  <a:cubicBezTo>
                    <a:pt x="119" y="1047"/>
                    <a:pt x="133" y="1055"/>
                    <a:pt x="146" y="1059"/>
                  </a:cubicBezTo>
                  <a:cubicBezTo>
                    <a:pt x="149" y="1067"/>
                    <a:pt x="152" y="1066"/>
                    <a:pt x="159" y="1064"/>
                  </a:cubicBezTo>
                  <a:cubicBezTo>
                    <a:pt x="163" y="1061"/>
                    <a:pt x="166" y="1059"/>
                    <a:pt x="169" y="1058"/>
                  </a:cubicBezTo>
                  <a:cubicBezTo>
                    <a:pt x="172" y="1056"/>
                    <a:pt x="178" y="1055"/>
                    <a:pt x="178" y="1055"/>
                  </a:cubicBezTo>
                  <a:cubicBezTo>
                    <a:pt x="192" y="1059"/>
                    <a:pt x="209" y="1061"/>
                    <a:pt x="224" y="1063"/>
                  </a:cubicBezTo>
                  <a:cubicBezTo>
                    <a:pt x="231" y="1067"/>
                    <a:pt x="229" y="1070"/>
                    <a:pt x="238" y="1069"/>
                  </a:cubicBezTo>
                  <a:cubicBezTo>
                    <a:pt x="238" y="1063"/>
                    <a:pt x="238" y="1056"/>
                    <a:pt x="238" y="1050"/>
                  </a:cubicBezTo>
                  <a:cubicBezTo>
                    <a:pt x="241" y="1041"/>
                    <a:pt x="257" y="1059"/>
                    <a:pt x="260" y="1061"/>
                  </a:cubicBezTo>
                  <a:cubicBezTo>
                    <a:pt x="266" y="1050"/>
                    <a:pt x="279" y="1052"/>
                    <a:pt x="291" y="1050"/>
                  </a:cubicBezTo>
                  <a:cubicBezTo>
                    <a:pt x="297" y="1049"/>
                    <a:pt x="302" y="1044"/>
                    <a:pt x="308" y="1041"/>
                  </a:cubicBezTo>
                  <a:cubicBezTo>
                    <a:pt x="319" y="1042"/>
                    <a:pt x="330" y="1045"/>
                    <a:pt x="341" y="1049"/>
                  </a:cubicBezTo>
                  <a:cubicBezTo>
                    <a:pt x="342" y="1050"/>
                    <a:pt x="344" y="1055"/>
                    <a:pt x="344" y="1058"/>
                  </a:cubicBezTo>
                  <a:cubicBezTo>
                    <a:pt x="344" y="1061"/>
                    <a:pt x="342" y="1067"/>
                    <a:pt x="342" y="1067"/>
                  </a:cubicBezTo>
                  <a:cubicBezTo>
                    <a:pt x="347" y="1070"/>
                    <a:pt x="355" y="1072"/>
                    <a:pt x="361" y="1075"/>
                  </a:cubicBezTo>
                  <a:cubicBezTo>
                    <a:pt x="362" y="1075"/>
                    <a:pt x="365" y="1077"/>
                    <a:pt x="365" y="1077"/>
                  </a:cubicBezTo>
                  <a:cubicBezTo>
                    <a:pt x="375" y="1074"/>
                    <a:pt x="384" y="1074"/>
                    <a:pt x="393" y="1080"/>
                  </a:cubicBezTo>
                  <a:cubicBezTo>
                    <a:pt x="396" y="1083"/>
                    <a:pt x="398" y="1088"/>
                    <a:pt x="401" y="1092"/>
                  </a:cubicBezTo>
                  <a:cubicBezTo>
                    <a:pt x="404" y="1095"/>
                    <a:pt x="407" y="1102"/>
                    <a:pt x="407" y="1102"/>
                  </a:cubicBezTo>
                  <a:cubicBezTo>
                    <a:pt x="404" y="1114"/>
                    <a:pt x="399" y="1127"/>
                    <a:pt x="396" y="1138"/>
                  </a:cubicBezTo>
                  <a:cubicBezTo>
                    <a:pt x="393" y="1147"/>
                    <a:pt x="395" y="1141"/>
                    <a:pt x="389" y="1152"/>
                  </a:cubicBezTo>
                  <a:cubicBezTo>
                    <a:pt x="387" y="1153"/>
                    <a:pt x="385" y="1156"/>
                    <a:pt x="385" y="1156"/>
                  </a:cubicBezTo>
                  <a:cubicBezTo>
                    <a:pt x="389" y="1185"/>
                    <a:pt x="396" y="1180"/>
                    <a:pt x="410" y="1197"/>
                  </a:cubicBezTo>
                  <a:cubicBezTo>
                    <a:pt x="427" y="1219"/>
                    <a:pt x="440" y="1239"/>
                    <a:pt x="447" y="1266"/>
                  </a:cubicBezTo>
                  <a:cubicBezTo>
                    <a:pt x="446" y="1280"/>
                    <a:pt x="452" y="1314"/>
                    <a:pt x="435" y="1325"/>
                  </a:cubicBezTo>
                  <a:cubicBezTo>
                    <a:pt x="427" y="1347"/>
                    <a:pt x="433" y="1325"/>
                    <a:pt x="430" y="1367"/>
                  </a:cubicBezTo>
                  <a:cubicBezTo>
                    <a:pt x="429" y="1377"/>
                    <a:pt x="421" y="1381"/>
                    <a:pt x="418" y="1391"/>
                  </a:cubicBezTo>
                  <a:cubicBezTo>
                    <a:pt x="421" y="1413"/>
                    <a:pt x="430" y="1422"/>
                    <a:pt x="446" y="1438"/>
                  </a:cubicBezTo>
                  <a:cubicBezTo>
                    <a:pt x="449" y="1441"/>
                    <a:pt x="450" y="1442"/>
                    <a:pt x="452" y="1447"/>
                  </a:cubicBezTo>
                  <a:cubicBezTo>
                    <a:pt x="454" y="1450"/>
                    <a:pt x="455" y="1456"/>
                    <a:pt x="455" y="1456"/>
                  </a:cubicBezTo>
                  <a:cubicBezTo>
                    <a:pt x="457" y="1475"/>
                    <a:pt x="458" y="1488"/>
                    <a:pt x="460" y="1505"/>
                  </a:cubicBezTo>
                  <a:cubicBezTo>
                    <a:pt x="461" y="1514"/>
                    <a:pt x="461" y="1511"/>
                    <a:pt x="464" y="1522"/>
                  </a:cubicBezTo>
                  <a:cubicBezTo>
                    <a:pt x="466" y="1524"/>
                    <a:pt x="466" y="1527"/>
                    <a:pt x="466" y="1527"/>
                  </a:cubicBezTo>
                  <a:cubicBezTo>
                    <a:pt x="468" y="1542"/>
                    <a:pt x="469" y="1552"/>
                    <a:pt x="481" y="1561"/>
                  </a:cubicBezTo>
                  <a:cubicBezTo>
                    <a:pt x="485" y="1566"/>
                    <a:pt x="488" y="1569"/>
                    <a:pt x="494" y="1572"/>
                  </a:cubicBezTo>
                  <a:cubicBezTo>
                    <a:pt x="497" y="1585"/>
                    <a:pt x="503" y="1597"/>
                    <a:pt x="506" y="1610"/>
                  </a:cubicBezTo>
                  <a:cubicBezTo>
                    <a:pt x="506" y="1614"/>
                    <a:pt x="508" y="1619"/>
                    <a:pt x="505" y="1622"/>
                  </a:cubicBezTo>
                  <a:cubicBezTo>
                    <a:pt x="503" y="1625"/>
                    <a:pt x="497" y="1628"/>
                    <a:pt x="497" y="1628"/>
                  </a:cubicBezTo>
                  <a:cubicBezTo>
                    <a:pt x="488" y="1642"/>
                    <a:pt x="509" y="1644"/>
                    <a:pt x="517" y="1644"/>
                  </a:cubicBezTo>
                  <a:cubicBezTo>
                    <a:pt x="539" y="1639"/>
                    <a:pt x="557" y="1635"/>
                    <a:pt x="579" y="1633"/>
                  </a:cubicBezTo>
                  <a:cubicBezTo>
                    <a:pt x="598" y="1630"/>
                    <a:pt x="613" y="1627"/>
                    <a:pt x="632" y="1624"/>
                  </a:cubicBezTo>
                  <a:cubicBezTo>
                    <a:pt x="635" y="1624"/>
                    <a:pt x="638" y="1622"/>
                    <a:pt x="641" y="1621"/>
                  </a:cubicBezTo>
                  <a:cubicBezTo>
                    <a:pt x="642" y="1621"/>
                    <a:pt x="644" y="1619"/>
                    <a:pt x="646" y="1617"/>
                  </a:cubicBezTo>
                  <a:cubicBezTo>
                    <a:pt x="649" y="1617"/>
                    <a:pt x="655" y="1616"/>
                    <a:pt x="655" y="1616"/>
                  </a:cubicBezTo>
                  <a:cubicBezTo>
                    <a:pt x="659" y="1610"/>
                    <a:pt x="664" y="1603"/>
                    <a:pt x="670" y="1600"/>
                  </a:cubicBezTo>
                  <a:cubicBezTo>
                    <a:pt x="675" y="1594"/>
                    <a:pt x="678" y="1591"/>
                    <a:pt x="683" y="1588"/>
                  </a:cubicBezTo>
                  <a:cubicBezTo>
                    <a:pt x="687" y="1581"/>
                    <a:pt x="697" y="1577"/>
                    <a:pt x="704" y="1574"/>
                  </a:cubicBezTo>
                  <a:cubicBezTo>
                    <a:pt x="715" y="1563"/>
                    <a:pt x="726" y="1550"/>
                    <a:pt x="731" y="1535"/>
                  </a:cubicBezTo>
                  <a:cubicBezTo>
                    <a:pt x="731" y="1531"/>
                    <a:pt x="729" y="1528"/>
                    <a:pt x="729" y="1525"/>
                  </a:cubicBezTo>
                  <a:cubicBezTo>
                    <a:pt x="729" y="1494"/>
                    <a:pt x="737" y="1505"/>
                    <a:pt x="754" y="1494"/>
                  </a:cubicBezTo>
                  <a:cubicBezTo>
                    <a:pt x="759" y="1488"/>
                    <a:pt x="762" y="1483"/>
                    <a:pt x="765" y="1475"/>
                  </a:cubicBezTo>
                  <a:cubicBezTo>
                    <a:pt x="763" y="1458"/>
                    <a:pt x="765" y="1439"/>
                    <a:pt x="755" y="1424"/>
                  </a:cubicBezTo>
                  <a:cubicBezTo>
                    <a:pt x="759" y="1413"/>
                    <a:pt x="771" y="1419"/>
                    <a:pt x="779" y="1422"/>
                  </a:cubicBezTo>
                  <a:cubicBezTo>
                    <a:pt x="782" y="1427"/>
                    <a:pt x="782" y="1435"/>
                    <a:pt x="785" y="1427"/>
                  </a:cubicBezTo>
                  <a:cubicBezTo>
                    <a:pt x="786" y="1416"/>
                    <a:pt x="786" y="1405"/>
                    <a:pt x="786" y="1396"/>
                  </a:cubicBezTo>
                  <a:cubicBezTo>
                    <a:pt x="788" y="1386"/>
                    <a:pt x="810" y="1385"/>
                    <a:pt x="817" y="1380"/>
                  </a:cubicBezTo>
                  <a:cubicBezTo>
                    <a:pt x="820" y="1374"/>
                    <a:pt x="831" y="1367"/>
                    <a:pt x="837" y="1363"/>
                  </a:cubicBezTo>
                  <a:cubicBezTo>
                    <a:pt x="841" y="1361"/>
                    <a:pt x="847" y="1356"/>
                    <a:pt x="847" y="1356"/>
                  </a:cubicBezTo>
                  <a:cubicBezTo>
                    <a:pt x="855" y="1345"/>
                    <a:pt x="845" y="1333"/>
                    <a:pt x="844" y="1320"/>
                  </a:cubicBezTo>
                  <a:cubicBezTo>
                    <a:pt x="845" y="1310"/>
                    <a:pt x="847" y="1308"/>
                    <a:pt x="850" y="1299"/>
                  </a:cubicBezTo>
                  <a:cubicBezTo>
                    <a:pt x="847" y="1288"/>
                    <a:pt x="842" y="1288"/>
                    <a:pt x="834" y="1280"/>
                  </a:cubicBezTo>
                  <a:cubicBezTo>
                    <a:pt x="833" y="1275"/>
                    <a:pt x="830" y="1266"/>
                    <a:pt x="830" y="1266"/>
                  </a:cubicBezTo>
                  <a:cubicBezTo>
                    <a:pt x="831" y="1250"/>
                    <a:pt x="831" y="1236"/>
                    <a:pt x="831" y="1220"/>
                  </a:cubicBezTo>
                  <a:cubicBezTo>
                    <a:pt x="833" y="1192"/>
                    <a:pt x="861" y="1183"/>
                    <a:pt x="876" y="1166"/>
                  </a:cubicBezTo>
                  <a:cubicBezTo>
                    <a:pt x="879" y="1160"/>
                    <a:pt x="884" y="1160"/>
                    <a:pt x="885" y="1153"/>
                  </a:cubicBezTo>
                  <a:cubicBezTo>
                    <a:pt x="890" y="1144"/>
                    <a:pt x="889" y="1142"/>
                    <a:pt x="895" y="1136"/>
                  </a:cubicBezTo>
                  <a:cubicBezTo>
                    <a:pt x="898" y="1127"/>
                    <a:pt x="906" y="1114"/>
                    <a:pt x="915" y="1111"/>
                  </a:cubicBezTo>
                  <a:cubicBezTo>
                    <a:pt x="920" y="1105"/>
                    <a:pt x="924" y="1099"/>
                    <a:pt x="930" y="1094"/>
                  </a:cubicBezTo>
                  <a:cubicBezTo>
                    <a:pt x="935" y="1089"/>
                    <a:pt x="938" y="1089"/>
                    <a:pt x="943" y="1084"/>
                  </a:cubicBezTo>
                  <a:cubicBezTo>
                    <a:pt x="947" y="1080"/>
                    <a:pt x="949" y="1078"/>
                    <a:pt x="955" y="1077"/>
                  </a:cubicBezTo>
                  <a:cubicBezTo>
                    <a:pt x="961" y="1066"/>
                    <a:pt x="958" y="1069"/>
                    <a:pt x="966" y="1064"/>
                  </a:cubicBezTo>
                  <a:cubicBezTo>
                    <a:pt x="972" y="1055"/>
                    <a:pt x="978" y="1045"/>
                    <a:pt x="983" y="1036"/>
                  </a:cubicBezTo>
                  <a:cubicBezTo>
                    <a:pt x="988" y="1030"/>
                    <a:pt x="989" y="1019"/>
                    <a:pt x="991" y="1013"/>
                  </a:cubicBezTo>
                  <a:cubicBezTo>
                    <a:pt x="994" y="1003"/>
                    <a:pt x="992" y="1009"/>
                    <a:pt x="998" y="999"/>
                  </a:cubicBezTo>
                  <a:cubicBezTo>
                    <a:pt x="1003" y="992"/>
                    <a:pt x="1003" y="984"/>
                    <a:pt x="1005" y="977"/>
                  </a:cubicBezTo>
                  <a:cubicBezTo>
                    <a:pt x="1003" y="966"/>
                    <a:pt x="1000" y="970"/>
                    <a:pt x="989" y="974"/>
                  </a:cubicBezTo>
                  <a:cubicBezTo>
                    <a:pt x="971" y="986"/>
                    <a:pt x="941" y="983"/>
                    <a:pt x="921" y="983"/>
                  </a:cubicBezTo>
                  <a:cubicBezTo>
                    <a:pt x="892" y="981"/>
                    <a:pt x="895" y="977"/>
                    <a:pt x="878" y="961"/>
                  </a:cubicBezTo>
                  <a:cubicBezTo>
                    <a:pt x="875" y="949"/>
                    <a:pt x="867" y="944"/>
                    <a:pt x="858" y="936"/>
                  </a:cubicBezTo>
                  <a:cubicBezTo>
                    <a:pt x="853" y="933"/>
                    <a:pt x="844" y="930"/>
                    <a:pt x="844" y="930"/>
                  </a:cubicBezTo>
                  <a:cubicBezTo>
                    <a:pt x="837" y="909"/>
                    <a:pt x="828" y="891"/>
                    <a:pt x="817" y="872"/>
                  </a:cubicBezTo>
                  <a:cubicBezTo>
                    <a:pt x="811" y="866"/>
                    <a:pt x="816" y="869"/>
                    <a:pt x="805" y="863"/>
                  </a:cubicBezTo>
                  <a:cubicBezTo>
                    <a:pt x="802" y="859"/>
                    <a:pt x="796" y="856"/>
                    <a:pt x="796" y="856"/>
                  </a:cubicBezTo>
                  <a:cubicBezTo>
                    <a:pt x="786" y="842"/>
                    <a:pt x="794" y="825"/>
                    <a:pt x="785" y="813"/>
                  </a:cubicBezTo>
                  <a:cubicBezTo>
                    <a:pt x="774" y="794"/>
                    <a:pt x="759" y="772"/>
                    <a:pt x="745" y="758"/>
                  </a:cubicBezTo>
                  <a:cubicBezTo>
                    <a:pt x="742" y="744"/>
                    <a:pt x="737" y="736"/>
                    <a:pt x="729" y="723"/>
                  </a:cubicBezTo>
                  <a:cubicBezTo>
                    <a:pt x="726" y="720"/>
                    <a:pt x="723" y="709"/>
                    <a:pt x="723" y="709"/>
                  </a:cubicBezTo>
                  <a:cubicBezTo>
                    <a:pt x="740" y="705"/>
                    <a:pt x="757" y="733"/>
                    <a:pt x="766" y="744"/>
                  </a:cubicBezTo>
                  <a:cubicBezTo>
                    <a:pt x="771" y="758"/>
                    <a:pt x="771" y="759"/>
                    <a:pt x="786" y="764"/>
                  </a:cubicBezTo>
                  <a:cubicBezTo>
                    <a:pt x="793" y="766"/>
                    <a:pt x="800" y="773"/>
                    <a:pt x="800" y="773"/>
                  </a:cubicBezTo>
                  <a:cubicBezTo>
                    <a:pt x="803" y="780"/>
                    <a:pt x="808" y="784"/>
                    <a:pt x="813" y="791"/>
                  </a:cubicBezTo>
                  <a:cubicBezTo>
                    <a:pt x="813" y="803"/>
                    <a:pt x="814" y="809"/>
                    <a:pt x="817" y="819"/>
                  </a:cubicBezTo>
                  <a:cubicBezTo>
                    <a:pt x="819" y="842"/>
                    <a:pt x="820" y="841"/>
                    <a:pt x="839" y="847"/>
                  </a:cubicBezTo>
                  <a:cubicBezTo>
                    <a:pt x="844" y="852"/>
                    <a:pt x="847" y="856"/>
                    <a:pt x="851" y="861"/>
                  </a:cubicBezTo>
                  <a:cubicBezTo>
                    <a:pt x="851" y="863"/>
                    <a:pt x="853" y="864"/>
                    <a:pt x="853" y="866"/>
                  </a:cubicBezTo>
                  <a:cubicBezTo>
                    <a:pt x="853" y="869"/>
                    <a:pt x="853" y="874"/>
                    <a:pt x="855" y="877"/>
                  </a:cubicBezTo>
                  <a:cubicBezTo>
                    <a:pt x="856" y="884"/>
                    <a:pt x="870" y="889"/>
                    <a:pt x="875" y="894"/>
                  </a:cubicBezTo>
                  <a:cubicBezTo>
                    <a:pt x="887" y="927"/>
                    <a:pt x="870" y="945"/>
                    <a:pt x="910" y="955"/>
                  </a:cubicBezTo>
                  <a:cubicBezTo>
                    <a:pt x="921" y="953"/>
                    <a:pt x="926" y="955"/>
                    <a:pt x="933" y="949"/>
                  </a:cubicBezTo>
                  <a:cubicBezTo>
                    <a:pt x="938" y="942"/>
                    <a:pt x="944" y="941"/>
                    <a:pt x="951" y="936"/>
                  </a:cubicBezTo>
                  <a:cubicBezTo>
                    <a:pt x="972" y="924"/>
                    <a:pt x="978" y="920"/>
                    <a:pt x="1003" y="916"/>
                  </a:cubicBezTo>
                  <a:cubicBezTo>
                    <a:pt x="1009" y="914"/>
                    <a:pt x="1017" y="911"/>
                    <a:pt x="1025" y="909"/>
                  </a:cubicBezTo>
                  <a:cubicBezTo>
                    <a:pt x="1031" y="906"/>
                    <a:pt x="1036" y="899"/>
                    <a:pt x="1042" y="897"/>
                  </a:cubicBezTo>
                  <a:cubicBezTo>
                    <a:pt x="1051" y="894"/>
                    <a:pt x="1060" y="894"/>
                    <a:pt x="1068" y="888"/>
                  </a:cubicBezTo>
                  <a:cubicBezTo>
                    <a:pt x="1073" y="881"/>
                    <a:pt x="1079" y="877"/>
                    <a:pt x="1084" y="869"/>
                  </a:cubicBezTo>
                  <a:cubicBezTo>
                    <a:pt x="1087" y="861"/>
                    <a:pt x="1088" y="850"/>
                    <a:pt x="1098" y="844"/>
                  </a:cubicBezTo>
                  <a:cubicBezTo>
                    <a:pt x="1104" y="836"/>
                    <a:pt x="1105" y="825"/>
                    <a:pt x="1108" y="816"/>
                  </a:cubicBezTo>
                  <a:cubicBezTo>
                    <a:pt x="1110" y="811"/>
                    <a:pt x="1115" y="808"/>
                    <a:pt x="1116" y="803"/>
                  </a:cubicBezTo>
                  <a:cubicBezTo>
                    <a:pt x="1110" y="800"/>
                    <a:pt x="1110" y="805"/>
                    <a:pt x="1102" y="808"/>
                  </a:cubicBezTo>
                  <a:cubicBezTo>
                    <a:pt x="1099" y="802"/>
                    <a:pt x="1104" y="795"/>
                    <a:pt x="1098" y="792"/>
                  </a:cubicBezTo>
                  <a:cubicBezTo>
                    <a:pt x="1094" y="789"/>
                    <a:pt x="1084" y="788"/>
                    <a:pt x="1084" y="788"/>
                  </a:cubicBezTo>
                  <a:cubicBezTo>
                    <a:pt x="1077" y="780"/>
                    <a:pt x="1076" y="783"/>
                    <a:pt x="1067" y="786"/>
                  </a:cubicBezTo>
                  <a:cubicBezTo>
                    <a:pt x="1064" y="788"/>
                    <a:pt x="1057" y="789"/>
                    <a:pt x="1057" y="789"/>
                  </a:cubicBezTo>
                  <a:cubicBezTo>
                    <a:pt x="1054" y="789"/>
                    <a:pt x="1051" y="789"/>
                    <a:pt x="1048" y="788"/>
                  </a:cubicBezTo>
                  <a:cubicBezTo>
                    <a:pt x="1046" y="786"/>
                    <a:pt x="1045" y="778"/>
                    <a:pt x="1045" y="778"/>
                  </a:cubicBezTo>
                  <a:cubicBezTo>
                    <a:pt x="1046" y="778"/>
                    <a:pt x="1048" y="777"/>
                    <a:pt x="1050" y="775"/>
                  </a:cubicBezTo>
                  <a:cubicBezTo>
                    <a:pt x="1060" y="772"/>
                    <a:pt x="1067" y="778"/>
                    <a:pt x="1060" y="763"/>
                  </a:cubicBezTo>
                  <a:cubicBezTo>
                    <a:pt x="1059" y="763"/>
                    <a:pt x="1057" y="761"/>
                    <a:pt x="1056" y="761"/>
                  </a:cubicBezTo>
                  <a:cubicBezTo>
                    <a:pt x="1053" y="761"/>
                    <a:pt x="1048" y="761"/>
                    <a:pt x="1046" y="763"/>
                  </a:cubicBezTo>
                  <a:cubicBezTo>
                    <a:pt x="1046" y="764"/>
                    <a:pt x="1045" y="766"/>
                    <a:pt x="1043" y="767"/>
                  </a:cubicBezTo>
                  <a:cubicBezTo>
                    <a:pt x="1036" y="775"/>
                    <a:pt x="1025" y="777"/>
                    <a:pt x="1016" y="780"/>
                  </a:cubicBezTo>
                  <a:cubicBezTo>
                    <a:pt x="1011" y="780"/>
                    <a:pt x="1006" y="778"/>
                    <a:pt x="1003" y="777"/>
                  </a:cubicBezTo>
                  <a:cubicBezTo>
                    <a:pt x="1002" y="777"/>
                    <a:pt x="997" y="775"/>
                    <a:pt x="997" y="775"/>
                  </a:cubicBezTo>
                  <a:cubicBezTo>
                    <a:pt x="988" y="763"/>
                    <a:pt x="986" y="761"/>
                    <a:pt x="971" y="758"/>
                  </a:cubicBezTo>
                  <a:cubicBezTo>
                    <a:pt x="971" y="753"/>
                    <a:pt x="974" y="747"/>
                    <a:pt x="971" y="742"/>
                  </a:cubicBezTo>
                  <a:cubicBezTo>
                    <a:pt x="969" y="739"/>
                    <a:pt x="960" y="736"/>
                    <a:pt x="957" y="734"/>
                  </a:cubicBezTo>
                  <a:cubicBezTo>
                    <a:pt x="954" y="733"/>
                    <a:pt x="947" y="731"/>
                    <a:pt x="947" y="731"/>
                  </a:cubicBezTo>
                  <a:cubicBezTo>
                    <a:pt x="941" y="725"/>
                    <a:pt x="935" y="722"/>
                    <a:pt x="929" y="716"/>
                  </a:cubicBezTo>
                  <a:cubicBezTo>
                    <a:pt x="930" y="706"/>
                    <a:pt x="932" y="700"/>
                    <a:pt x="941" y="697"/>
                  </a:cubicBezTo>
                  <a:cubicBezTo>
                    <a:pt x="955" y="698"/>
                    <a:pt x="968" y="702"/>
                    <a:pt x="980" y="705"/>
                  </a:cubicBezTo>
                  <a:cubicBezTo>
                    <a:pt x="986" y="711"/>
                    <a:pt x="988" y="716"/>
                    <a:pt x="995" y="720"/>
                  </a:cubicBezTo>
                  <a:cubicBezTo>
                    <a:pt x="1005" y="734"/>
                    <a:pt x="1012" y="736"/>
                    <a:pt x="1025" y="744"/>
                  </a:cubicBezTo>
                  <a:cubicBezTo>
                    <a:pt x="1033" y="742"/>
                    <a:pt x="1045" y="747"/>
                    <a:pt x="1051" y="741"/>
                  </a:cubicBezTo>
                  <a:cubicBezTo>
                    <a:pt x="1060" y="733"/>
                    <a:pt x="1048" y="738"/>
                    <a:pt x="1059" y="734"/>
                  </a:cubicBezTo>
                  <a:cubicBezTo>
                    <a:pt x="1064" y="738"/>
                    <a:pt x="1068" y="739"/>
                    <a:pt x="1073" y="742"/>
                  </a:cubicBezTo>
                  <a:cubicBezTo>
                    <a:pt x="1079" y="752"/>
                    <a:pt x="1093" y="750"/>
                    <a:pt x="1104" y="753"/>
                  </a:cubicBezTo>
                  <a:cubicBezTo>
                    <a:pt x="1121" y="764"/>
                    <a:pt x="1110" y="759"/>
                    <a:pt x="1141" y="761"/>
                  </a:cubicBezTo>
                  <a:cubicBezTo>
                    <a:pt x="1152" y="763"/>
                    <a:pt x="1156" y="766"/>
                    <a:pt x="1163" y="775"/>
                  </a:cubicBezTo>
                  <a:cubicBezTo>
                    <a:pt x="1159" y="788"/>
                    <a:pt x="1167" y="781"/>
                    <a:pt x="1173" y="777"/>
                  </a:cubicBezTo>
                  <a:cubicBezTo>
                    <a:pt x="1175" y="770"/>
                    <a:pt x="1178" y="770"/>
                    <a:pt x="1181" y="764"/>
                  </a:cubicBezTo>
                  <a:cubicBezTo>
                    <a:pt x="1190" y="767"/>
                    <a:pt x="1189" y="772"/>
                    <a:pt x="1187" y="783"/>
                  </a:cubicBezTo>
                  <a:cubicBezTo>
                    <a:pt x="1195" y="789"/>
                    <a:pt x="1206" y="786"/>
                    <a:pt x="1215" y="789"/>
                  </a:cubicBezTo>
                  <a:cubicBezTo>
                    <a:pt x="1221" y="791"/>
                    <a:pt x="1226" y="797"/>
                    <a:pt x="1234" y="800"/>
                  </a:cubicBezTo>
                  <a:cubicBezTo>
                    <a:pt x="1245" y="803"/>
                    <a:pt x="1255" y="808"/>
                    <a:pt x="1265" y="816"/>
                  </a:cubicBezTo>
                  <a:cubicBezTo>
                    <a:pt x="1268" y="827"/>
                    <a:pt x="1272" y="831"/>
                    <a:pt x="1282" y="834"/>
                  </a:cubicBezTo>
                  <a:cubicBezTo>
                    <a:pt x="1286" y="842"/>
                    <a:pt x="1288" y="847"/>
                    <a:pt x="1296" y="852"/>
                  </a:cubicBezTo>
                  <a:cubicBezTo>
                    <a:pt x="1308" y="849"/>
                    <a:pt x="1302" y="850"/>
                    <a:pt x="1314" y="847"/>
                  </a:cubicBezTo>
                  <a:cubicBezTo>
                    <a:pt x="1316" y="845"/>
                    <a:pt x="1319" y="845"/>
                    <a:pt x="1319" y="845"/>
                  </a:cubicBezTo>
                  <a:cubicBezTo>
                    <a:pt x="1328" y="852"/>
                    <a:pt x="1322" y="842"/>
                    <a:pt x="1319" y="839"/>
                  </a:cubicBezTo>
                  <a:cubicBezTo>
                    <a:pt x="1316" y="844"/>
                    <a:pt x="1311" y="847"/>
                    <a:pt x="1310" y="853"/>
                  </a:cubicBezTo>
                  <a:cubicBezTo>
                    <a:pt x="1310" y="856"/>
                    <a:pt x="1307" y="863"/>
                    <a:pt x="1307" y="863"/>
                  </a:cubicBezTo>
                  <a:cubicBezTo>
                    <a:pt x="1308" y="869"/>
                    <a:pt x="1310" y="880"/>
                    <a:pt x="1319" y="880"/>
                  </a:cubicBezTo>
                  <a:lnTo>
                    <a:pt x="1320" y="916"/>
                  </a:lnTo>
                  <a:lnTo>
                    <a:pt x="1348" y="1005"/>
                  </a:lnTo>
                  <a:lnTo>
                    <a:pt x="1373" y="1033"/>
                  </a:lnTo>
                  <a:lnTo>
                    <a:pt x="1416" y="994"/>
                  </a:lnTo>
                  <a:lnTo>
                    <a:pt x="1413" y="967"/>
                  </a:lnTo>
                  <a:lnTo>
                    <a:pt x="1424" y="959"/>
                  </a:lnTo>
                  <a:lnTo>
                    <a:pt x="1423" y="925"/>
                  </a:lnTo>
                  <a:lnTo>
                    <a:pt x="1452" y="916"/>
                  </a:lnTo>
                  <a:lnTo>
                    <a:pt x="1520" y="855"/>
                  </a:lnTo>
                  <a:lnTo>
                    <a:pt x="1533" y="839"/>
                  </a:lnTo>
                  <a:lnTo>
                    <a:pt x="1588" y="824"/>
                  </a:lnTo>
                  <a:lnTo>
                    <a:pt x="1608" y="847"/>
                  </a:lnTo>
                  <a:lnTo>
                    <a:pt x="1602" y="858"/>
                  </a:lnTo>
                  <a:lnTo>
                    <a:pt x="1619" y="875"/>
                  </a:lnTo>
                  <a:lnTo>
                    <a:pt x="1624" y="899"/>
                  </a:lnTo>
                  <a:lnTo>
                    <a:pt x="1641" y="906"/>
                  </a:lnTo>
                  <a:lnTo>
                    <a:pt x="1677" y="892"/>
                  </a:lnTo>
                  <a:lnTo>
                    <a:pt x="1675" y="975"/>
                  </a:lnTo>
                  <a:lnTo>
                    <a:pt x="1684" y="956"/>
                  </a:lnTo>
                  <a:lnTo>
                    <a:pt x="1707" y="1000"/>
                  </a:lnTo>
                  <a:lnTo>
                    <a:pt x="1704" y="1030"/>
                  </a:lnTo>
                  <a:lnTo>
                    <a:pt x="1718" y="1013"/>
                  </a:lnTo>
                  <a:lnTo>
                    <a:pt x="1721" y="997"/>
                  </a:lnTo>
                  <a:lnTo>
                    <a:pt x="1738" y="972"/>
                  </a:lnTo>
                  <a:lnTo>
                    <a:pt x="1728" y="958"/>
                  </a:lnTo>
                  <a:lnTo>
                    <a:pt x="1737" y="942"/>
                  </a:lnTo>
                  <a:lnTo>
                    <a:pt x="1725" y="913"/>
                  </a:lnTo>
                  <a:lnTo>
                    <a:pt x="1732" y="889"/>
                  </a:lnTo>
                  <a:lnTo>
                    <a:pt x="1715" y="895"/>
                  </a:lnTo>
                  <a:lnTo>
                    <a:pt x="1707" y="874"/>
                  </a:lnTo>
                  <a:lnTo>
                    <a:pt x="1701" y="844"/>
                  </a:lnTo>
                  <a:lnTo>
                    <a:pt x="1714" y="816"/>
                  </a:lnTo>
                  <a:lnTo>
                    <a:pt x="1728" y="834"/>
                  </a:lnTo>
                  <a:lnTo>
                    <a:pt x="1721" y="880"/>
                  </a:lnTo>
                  <a:lnTo>
                    <a:pt x="1738" y="849"/>
                  </a:lnTo>
                  <a:lnTo>
                    <a:pt x="1732" y="824"/>
                  </a:lnTo>
                  <a:lnTo>
                    <a:pt x="1752" y="808"/>
                  </a:lnTo>
                  <a:lnTo>
                    <a:pt x="1752" y="797"/>
                  </a:lnTo>
                  <a:lnTo>
                    <a:pt x="1759" y="800"/>
                  </a:lnTo>
                  <a:lnTo>
                    <a:pt x="1796" y="756"/>
                  </a:lnTo>
                  <a:lnTo>
                    <a:pt x="1805" y="684"/>
                  </a:lnTo>
                  <a:lnTo>
                    <a:pt x="1810" y="655"/>
                  </a:lnTo>
                  <a:lnTo>
                    <a:pt x="1794" y="664"/>
                  </a:lnTo>
                  <a:lnTo>
                    <a:pt x="1788" y="655"/>
                  </a:lnTo>
                  <a:lnTo>
                    <a:pt x="1800" y="638"/>
                  </a:lnTo>
                  <a:lnTo>
                    <a:pt x="1776" y="592"/>
                  </a:lnTo>
                  <a:lnTo>
                    <a:pt x="1763" y="580"/>
                  </a:lnTo>
                  <a:lnTo>
                    <a:pt x="1783" y="544"/>
                  </a:lnTo>
                  <a:lnTo>
                    <a:pt x="1762" y="539"/>
                  </a:lnTo>
                  <a:lnTo>
                    <a:pt x="1743" y="531"/>
                  </a:lnTo>
                  <a:lnTo>
                    <a:pt x="1751" y="503"/>
                  </a:lnTo>
                  <a:lnTo>
                    <a:pt x="1763" y="487"/>
                  </a:lnTo>
                  <a:lnTo>
                    <a:pt x="1766" y="519"/>
                  </a:lnTo>
                  <a:lnTo>
                    <a:pt x="1788" y="498"/>
                  </a:lnTo>
                  <a:lnTo>
                    <a:pt x="1805" y="497"/>
                  </a:lnTo>
                  <a:lnTo>
                    <a:pt x="1797" y="519"/>
                  </a:lnTo>
                  <a:lnTo>
                    <a:pt x="1824" y="528"/>
                  </a:lnTo>
                  <a:lnTo>
                    <a:pt x="1816" y="545"/>
                  </a:lnTo>
                  <a:lnTo>
                    <a:pt x="1830" y="559"/>
                  </a:lnTo>
                  <a:lnTo>
                    <a:pt x="1830" y="588"/>
                  </a:lnTo>
                  <a:lnTo>
                    <a:pt x="1861" y="559"/>
                  </a:lnTo>
                  <a:lnTo>
                    <a:pt x="1850" y="531"/>
                  </a:lnTo>
                  <a:lnTo>
                    <a:pt x="1821" y="489"/>
                  </a:lnTo>
                  <a:lnTo>
                    <a:pt x="1830" y="473"/>
                  </a:lnTo>
                  <a:lnTo>
                    <a:pt x="1824" y="448"/>
                  </a:lnTo>
                  <a:lnTo>
                    <a:pt x="1844" y="427"/>
                  </a:lnTo>
                  <a:lnTo>
                    <a:pt x="1868" y="416"/>
                  </a:lnTo>
                  <a:lnTo>
                    <a:pt x="1867" y="367"/>
                  </a:lnTo>
                  <a:lnTo>
                    <a:pt x="1865" y="333"/>
                  </a:lnTo>
                  <a:lnTo>
                    <a:pt x="1858" y="302"/>
                  </a:lnTo>
                  <a:lnTo>
                    <a:pt x="1830" y="248"/>
                  </a:lnTo>
                  <a:lnTo>
                    <a:pt x="1825" y="275"/>
                  </a:lnTo>
                  <a:lnTo>
                    <a:pt x="1807" y="258"/>
                  </a:lnTo>
                  <a:lnTo>
                    <a:pt x="1790" y="266"/>
                  </a:lnTo>
                  <a:lnTo>
                    <a:pt x="1805" y="226"/>
                  </a:lnTo>
                  <a:lnTo>
                    <a:pt x="1821" y="192"/>
                  </a:lnTo>
                  <a:lnTo>
                    <a:pt x="1850" y="176"/>
                  </a:lnTo>
                  <a:lnTo>
                    <a:pt x="1853" y="161"/>
                  </a:lnTo>
                  <a:lnTo>
                    <a:pt x="1873" y="155"/>
                  </a:lnTo>
                  <a:lnTo>
                    <a:pt x="1873" y="170"/>
                  </a:lnTo>
                  <a:lnTo>
                    <a:pt x="1896" y="145"/>
                  </a:lnTo>
                  <a:lnTo>
                    <a:pt x="1882" y="139"/>
                  </a:lnTo>
                  <a:lnTo>
                    <a:pt x="1882" y="120"/>
                  </a:lnTo>
                  <a:lnTo>
                    <a:pt x="1899" y="108"/>
                  </a:lnTo>
                  <a:lnTo>
                    <a:pt x="1906" y="122"/>
                  </a:lnTo>
                  <a:lnTo>
                    <a:pt x="1929" y="100"/>
                  </a:lnTo>
                  <a:lnTo>
                    <a:pt x="1926" y="120"/>
                  </a:lnTo>
                  <a:lnTo>
                    <a:pt x="1927" y="136"/>
                  </a:lnTo>
                  <a:lnTo>
                    <a:pt x="1926" y="158"/>
                  </a:lnTo>
                  <a:lnTo>
                    <a:pt x="1918" y="175"/>
                  </a:lnTo>
                  <a:lnTo>
                    <a:pt x="1932" y="197"/>
                  </a:lnTo>
                  <a:lnTo>
                    <a:pt x="1938" y="212"/>
                  </a:lnTo>
                  <a:lnTo>
                    <a:pt x="1947" y="209"/>
                  </a:lnTo>
                  <a:lnTo>
                    <a:pt x="1992" y="256"/>
                  </a:lnTo>
                  <a:lnTo>
                    <a:pt x="2002" y="233"/>
                  </a:lnTo>
                  <a:lnTo>
                    <a:pt x="2014" y="216"/>
                  </a:lnTo>
                  <a:lnTo>
                    <a:pt x="1994" y="205"/>
                  </a:lnTo>
                  <a:lnTo>
                    <a:pt x="1999" y="184"/>
                  </a:lnTo>
                  <a:lnTo>
                    <a:pt x="1999" y="172"/>
                  </a:lnTo>
                  <a:lnTo>
                    <a:pt x="1978" y="150"/>
                  </a:lnTo>
                  <a:lnTo>
                    <a:pt x="1960" y="147"/>
                  </a:lnTo>
                  <a:lnTo>
                    <a:pt x="1943" y="123"/>
                  </a:lnTo>
                  <a:lnTo>
                    <a:pt x="1966" y="119"/>
                  </a:lnTo>
                  <a:lnTo>
                    <a:pt x="1977" y="100"/>
                  </a:lnTo>
                  <a:lnTo>
                    <a:pt x="1991" y="106"/>
                  </a:lnTo>
                  <a:lnTo>
                    <a:pt x="2005" y="98"/>
                  </a:lnTo>
                  <a:lnTo>
                    <a:pt x="1990" y="80"/>
                  </a:lnTo>
                  <a:lnTo>
                    <a:pt x="2002" y="69"/>
                  </a:lnTo>
                  <a:lnTo>
                    <a:pt x="2021" y="68"/>
                  </a:lnTo>
                  <a:lnTo>
                    <a:pt x="2000" y="53"/>
                  </a:lnTo>
                  <a:lnTo>
                    <a:pt x="1975" y="51"/>
                  </a:lnTo>
                  <a:lnTo>
                    <a:pt x="1990" y="32"/>
                  </a:lnTo>
                  <a:lnTo>
                    <a:pt x="1989" y="11"/>
                  </a:lnTo>
                  <a:lnTo>
                    <a:pt x="2005" y="27"/>
                  </a:lnTo>
                  <a:lnTo>
                    <a:pt x="2015" y="18"/>
                  </a:lnTo>
                  <a:lnTo>
                    <a:pt x="2024" y="21"/>
                  </a:lnTo>
                  <a:lnTo>
                    <a:pt x="2038" y="36"/>
                  </a:lnTo>
                  <a:lnTo>
                    <a:pt x="2060" y="33"/>
                  </a:lnTo>
                  <a:lnTo>
                    <a:pt x="2042" y="15"/>
                  </a:lnTo>
                  <a:lnTo>
                    <a:pt x="2038" y="0"/>
                  </a:lnTo>
                  <a:lnTo>
                    <a:pt x="2006" y="5"/>
                  </a:lnTo>
                  <a:lnTo>
                    <a:pt x="1994" y="0"/>
                  </a:lnTo>
                  <a:lnTo>
                    <a:pt x="1955" y="11"/>
                  </a:lnTo>
                  <a:lnTo>
                    <a:pt x="1913" y="18"/>
                  </a:lnTo>
                  <a:lnTo>
                    <a:pt x="1886" y="30"/>
                  </a:lnTo>
                  <a:lnTo>
                    <a:pt x="1885" y="47"/>
                  </a:lnTo>
                  <a:lnTo>
                    <a:pt x="1864" y="50"/>
                  </a:lnTo>
                  <a:cubicBezTo>
                    <a:pt x="1858" y="55"/>
                    <a:pt x="1854" y="75"/>
                    <a:pt x="1847" y="77"/>
                  </a:cubicBezTo>
                  <a:cubicBezTo>
                    <a:pt x="1839" y="82"/>
                    <a:pt x="1830" y="65"/>
                    <a:pt x="1820" y="63"/>
                  </a:cubicBezTo>
                  <a:lnTo>
                    <a:pt x="1786" y="66"/>
                  </a:lnTo>
                  <a:lnTo>
                    <a:pt x="1732" y="56"/>
                  </a:lnTo>
                  <a:lnTo>
                    <a:pt x="1709" y="62"/>
                  </a:lnTo>
                  <a:lnTo>
                    <a:pt x="1678" y="56"/>
                  </a:lnTo>
                  <a:lnTo>
                    <a:pt x="1666" y="47"/>
                  </a:lnTo>
                  <a:lnTo>
                    <a:pt x="1643" y="50"/>
                  </a:lnTo>
                  <a:cubicBezTo>
                    <a:pt x="1635" y="52"/>
                    <a:pt x="1626" y="57"/>
                    <a:pt x="1618" y="60"/>
                  </a:cubicBezTo>
                  <a:cubicBezTo>
                    <a:pt x="1610" y="63"/>
                    <a:pt x="1603" y="67"/>
                    <a:pt x="1597" y="71"/>
                  </a:cubicBezTo>
                  <a:cubicBezTo>
                    <a:pt x="1591" y="75"/>
                    <a:pt x="1587" y="84"/>
                    <a:pt x="1583" y="83"/>
                  </a:cubicBezTo>
                  <a:cubicBezTo>
                    <a:pt x="1571" y="90"/>
                    <a:pt x="1576" y="67"/>
                    <a:pt x="1571" y="65"/>
                  </a:cubicBezTo>
                  <a:lnTo>
                    <a:pt x="1553" y="69"/>
                  </a:lnTo>
                  <a:cubicBezTo>
                    <a:pt x="1544" y="66"/>
                    <a:pt x="1531" y="50"/>
                    <a:pt x="1517" y="47"/>
                  </a:cubicBezTo>
                  <a:cubicBezTo>
                    <a:pt x="1503" y="46"/>
                    <a:pt x="1479" y="45"/>
                    <a:pt x="1468" y="48"/>
                  </a:cubicBezTo>
                  <a:cubicBezTo>
                    <a:pt x="1457" y="51"/>
                    <a:pt x="1461" y="63"/>
                    <a:pt x="1451" y="63"/>
                  </a:cubicBezTo>
                  <a:cubicBezTo>
                    <a:pt x="1439" y="66"/>
                    <a:pt x="1419" y="48"/>
                    <a:pt x="1408" y="47"/>
                  </a:cubicBezTo>
                  <a:cubicBezTo>
                    <a:pt x="1397" y="46"/>
                    <a:pt x="1390" y="59"/>
                    <a:pt x="1382" y="59"/>
                  </a:cubicBezTo>
                  <a:cubicBezTo>
                    <a:pt x="1374" y="59"/>
                    <a:pt x="1362" y="52"/>
                    <a:pt x="1357" y="47"/>
                  </a:cubicBezTo>
                  <a:cubicBezTo>
                    <a:pt x="1352" y="42"/>
                    <a:pt x="1356" y="36"/>
                    <a:pt x="1349" y="30"/>
                  </a:cubicBezTo>
                  <a:cubicBezTo>
                    <a:pt x="1333" y="26"/>
                    <a:pt x="1330" y="13"/>
                    <a:pt x="1318" y="11"/>
                  </a:cubicBezTo>
                  <a:cubicBezTo>
                    <a:pt x="1306" y="9"/>
                    <a:pt x="1287" y="20"/>
                    <a:pt x="1277" y="20"/>
                  </a:cubicBezTo>
                  <a:cubicBezTo>
                    <a:pt x="1267" y="20"/>
                    <a:pt x="1268" y="10"/>
                    <a:pt x="1259" y="9"/>
                  </a:cubicBezTo>
                  <a:lnTo>
                    <a:pt x="1222" y="14"/>
                  </a:lnTo>
                  <a:lnTo>
                    <a:pt x="1210" y="32"/>
                  </a:lnTo>
                  <a:cubicBezTo>
                    <a:pt x="1203" y="35"/>
                    <a:pt x="1187" y="28"/>
                    <a:pt x="1178" y="29"/>
                  </a:cubicBezTo>
                  <a:cubicBezTo>
                    <a:pt x="1169" y="30"/>
                    <a:pt x="1164" y="36"/>
                    <a:pt x="1154" y="39"/>
                  </a:cubicBezTo>
                  <a:cubicBezTo>
                    <a:pt x="1144" y="42"/>
                    <a:pt x="1124" y="44"/>
                    <a:pt x="1120" y="48"/>
                  </a:cubicBezTo>
                  <a:cubicBezTo>
                    <a:pt x="1109" y="57"/>
                    <a:pt x="1132" y="61"/>
                    <a:pt x="1132" y="65"/>
                  </a:cubicBezTo>
                  <a:cubicBezTo>
                    <a:pt x="1132" y="69"/>
                    <a:pt x="1126" y="70"/>
                    <a:pt x="1118" y="72"/>
                  </a:cubicBezTo>
                  <a:cubicBezTo>
                    <a:pt x="1110" y="74"/>
                    <a:pt x="1084" y="72"/>
                    <a:pt x="1085" y="77"/>
                  </a:cubicBezTo>
                  <a:cubicBezTo>
                    <a:pt x="1085" y="86"/>
                    <a:pt x="1126" y="103"/>
                    <a:pt x="1127" y="105"/>
                  </a:cubicBezTo>
                  <a:lnTo>
                    <a:pt x="1090" y="90"/>
                  </a:lnTo>
                  <a:lnTo>
                    <a:pt x="1072" y="95"/>
                  </a:lnTo>
                  <a:cubicBezTo>
                    <a:pt x="1063" y="93"/>
                    <a:pt x="1039" y="65"/>
                    <a:pt x="1033" y="80"/>
                  </a:cubicBezTo>
                  <a:cubicBezTo>
                    <a:pt x="1027" y="95"/>
                    <a:pt x="1077" y="132"/>
                    <a:pt x="1084" y="147"/>
                  </a:cubicBezTo>
                  <a:lnTo>
                    <a:pt x="1075" y="171"/>
                  </a:lnTo>
                  <a:lnTo>
                    <a:pt x="1040" y="170"/>
                  </a:lnTo>
                  <a:cubicBezTo>
                    <a:pt x="1040" y="170"/>
                    <a:pt x="1061" y="164"/>
                    <a:pt x="1060" y="155"/>
                  </a:cubicBezTo>
                  <a:cubicBezTo>
                    <a:pt x="1059" y="146"/>
                    <a:pt x="1043" y="127"/>
                    <a:pt x="1031" y="113"/>
                  </a:cubicBezTo>
                  <a:cubicBezTo>
                    <a:pt x="1025" y="101"/>
                    <a:pt x="1030" y="84"/>
                    <a:pt x="1024" y="81"/>
                  </a:cubicBezTo>
                  <a:cubicBezTo>
                    <a:pt x="1018" y="78"/>
                    <a:pt x="997" y="65"/>
                    <a:pt x="989" y="71"/>
                  </a:cubicBezTo>
                  <a:cubicBezTo>
                    <a:pt x="968" y="74"/>
                    <a:pt x="970" y="107"/>
                    <a:pt x="974" y="116"/>
                  </a:cubicBezTo>
                  <a:cubicBezTo>
                    <a:pt x="978" y="125"/>
                    <a:pt x="1009" y="122"/>
                    <a:pt x="1012" y="125"/>
                  </a:cubicBezTo>
                  <a:cubicBezTo>
                    <a:pt x="1028" y="153"/>
                    <a:pt x="1005" y="143"/>
                    <a:pt x="989" y="134"/>
                  </a:cubicBezTo>
                  <a:cubicBezTo>
                    <a:pt x="973" y="125"/>
                    <a:pt x="968" y="128"/>
                    <a:pt x="958" y="128"/>
                  </a:cubicBezTo>
                  <a:cubicBezTo>
                    <a:pt x="948" y="128"/>
                    <a:pt x="931" y="133"/>
                    <a:pt x="926" y="137"/>
                  </a:cubicBezTo>
                  <a:cubicBezTo>
                    <a:pt x="921" y="141"/>
                    <a:pt x="939" y="157"/>
                    <a:pt x="926" y="152"/>
                  </a:cubicBezTo>
                  <a:cubicBezTo>
                    <a:pt x="913" y="147"/>
                    <a:pt x="899" y="149"/>
                    <a:pt x="886" y="147"/>
                  </a:cubicBezTo>
                  <a:cubicBezTo>
                    <a:pt x="873" y="145"/>
                    <a:pt x="863" y="136"/>
                    <a:pt x="847" y="140"/>
                  </a:cubicBezTo>
                  <a:cubicBezTo>
                    <a:pt x="825" y="147"/>
                    <a:pt x="794" y="185"/>
                    <a:pt x="787" y="171"/>
                  </a:cubicBezTo>
                  <a:cubicBezTo>
                    <a:pt x="780" y="157"/>
                    <a:pt x="800" y="155"/>
                    <a:pt x="800" y="150"/>
                  </a:cubicBezTo>
                  <a:cubicBezTo>
                    <a:pt x="800" y="145"/>
                    <a:pt x="796" y="138"/>
                    <a:pt x="790" y="138"/>
                  </a:cubicBezTo>
                  <a:cubicBezTo>
                    <a:pt x="784" y="138"/>
                    <a:pt x="764" y="144"/>
                    <a:pt x="763" y="152"/>
                  </a:cubicBezTo>
                  <a:cubicBezTo>
                    <a:pt x="761" y="163"/>
                    <a:pt x="783" y="181"/>
                    <a:pt x="782" y="186"/>
                  </a:cubicBezTo>
                  <a:cubicBezTo>
                    <a:pt x="781" y="191"/>
                    <a:pt x="765" y="180"/>
                    <a:pt x="758" y="183"/>
                  </a:cubicBezTo>
                  <a:cubicBezTo>
                    <a:pt x="751" y="186"/>
                    <a:pt x="746" y="207"/>
                    <a:pt x="742" y="203"/>
                  </a:cubicBezTo>
                  <a:lnTo>
                    <a:pt x="728" y="189"/>
                  </a:lnTo>
                  <a:lnTo>
                    <a:pt x="746" y="170"/>
                  </a:lnTo>
                  <a:lnTo>
                    <a:pt x="733" y="158"/>
                  </a:lnTo>
                  <a:cubicBezTo>
                    <a:pt x="727" y="155"/>
                    <a:pt x="718" y="150"/>
                    <a:pt x="712" y="149"/>
                  </a:cubicBezTo>
                  <a:cubicBezTo>
                    <a:pt x="706" y="148"/>
                    <a:pt x="701" y="154"/>
                    <a:pt x="698" y="152"/>
                  </a:cubicBezTo>
                  <a:cubicBezTo>
                    <a:pt x="695" y="150"/>
                    <a:pt x="698" y="139"/>
                    <a:pt x="695" y="138"/>
                  </a:cubicBezTo>
                  <a:cubicBezTo>
                    <a:pt x="692" y="137"/>
                    <a:pt x="685" y="146"/>
                    <a:pt x="680" y="146"/>
                  </a:cubicBezTo>
                  <a:cubicBezTo>
                    <a:pt x="675" y="146"/>
                    <a:pt x="677" y="142"/>
                    <a:pt x="667" y="140"/>
                  </a:cubicBezTo>
                  <a:cubicBezTo>
                    <a:pt x="657" y="138"/>
                    <a:pt x="632" y="139"/>
                    <a:pt x="622" y="135"/>
                  </a:cubicBezTo>
                  <a:cubicBezTo>
                    <a:pt x="612" y="131"/>
                    <a:pt x="632" y="117"/>
                    <a:pt x="608" y="113"/>
                  </a:cubicBezTo>
                  <a:cubicBezTo>
                    <a:pt x="584" y="109"/>
                    <a:pt x="590" y="119"/>
                    <a:pt x="583" y="119"/>
                  </a:cubicBezTo>
                  <a:lnTo>
                    <a:pt x="568" y="114"/>
                  </a:lnTo>
                  <a:cubicBezTo>
                    <a:pt x="555" y="116"/>
                    <a:pt x="521" y="125"/>
                    <a:pt x="505" y="131"/>
                  </a:cubicBezTo>
                  <a:cubicBezTo>
                    <a:pt x="482" y="140"/>
                    <a:pt x="485" y="140"/>
                    <a:pt x="472" y="152"/>
                  </a:cubicBezTo>
                  <a:cubicBezTo>
                    <a:pt x="459" y="164"/>
                    <a:pt x="443" y="192"/>
                    <a:pt x="428" y="204"/>
                  </a:cubicBezTo>
                  <a:cubicBezTo>
                    <a:pt x="410" y="223"/>
                    <a:pt x="393" y="217"/>
                    <a:pt x="382" y="224"/>
                  </a:cubicBezTo>
                  <a:lnTo>
                    <a:pt x="364" y="248"/>
                  </a:lnTo>
                  <a:lnTo>
                    <a:pt x="368" y="290"/>
                  </a:lnTo>
                  <a:lnTo>
                    <a:pt x="389" y="306"/>
                  </a:lnTo>
                  <a:lnTo>
                    <a:pt x="436" y="290"/>
                  </a:lnTo>
                  <a:cubicBezTo>
                    <a:pt x="447" y="296"/>
                    <a:pt x="448" y="335"/>
                    <a:pt x="457" y="341"/>
                  </a:cubicBezTo>
                  <a:cubicBezTo>
                    <a:pt x="468" y="348"/>
                    <a:pt x="486" y="330"/>
                    <a:pt x="491" y="324"/>
                  </a:cubicBezTo>
                  <a:lnTo>
                    <a:pt x="496" y="300"/>
                  </a:lnTo>
                  <a:lnTo>
                    <a:pt x="514" y="281"/>
                  </a:lnTo>
                  <a:cubicBezTo>
                    <a:pt x="515" y="270"/>
                    <a:pt x="499" y="245"/>
                    <a:pt x="502" y="234"/>
                  </a:cubicBezTo>
                  <a:cubicBezTo>
                    <a:pt x="505" y="225"/>
                    <a:pt x="526" y="220"/>
                    <a:pt x="535" y="213"/>
                  </a:cubicBezTo>
                  <a:cubicBezTo>
                    <a:pt x="544" y="206"/>
                    <a:pt x="546" y="192"/>
                    <a:pt x="554" y="191"/>
                  </a:cubicBezTo>
                  <a:cubicBezTo>
                    <a:pt x="567" y="190"/>
                    <a:pt x="580" y="200"/>
                    <a:pt x="581" y="204"/>
                  </a:cubicBezTo>
                  <a:cubicBezTo>
                    <a:pt x="581" y="208"/>
                    <a:pt x="560" y="200"/>
                    <a:pt x="557" y="215"/>
                  </a:cubicBezTo>
                  <a:cubicBezTo>
                    <a:pt x="554" y="230"/>
                    <a:pt x="535" y="233"/>
                    <a:pt x="533" y="242"/>
                  </a:cubicBezTo>
                  <a:lnTo>
                    <a:pt x="548" y="267"/>
                  </a:lnTo>
                  <a:lnTo>
                    <a:pt x="571" y="276"/>
                  </a:lnTo>
                  <a:lnTo>
                    <a:pt x="598" y="264"/>
                  </a:lnTo>
                  <a:lnTo>
                    <a:pt x="625" y="261"/>
                  </a:lnTo>
                  <a:cubicBezTo>
                    <a:pt x="632" y="263"/>
                    <a:pt x="645" y="271"/>
                    <a:pt x="638" y="276"/>
                  </a:cubicBezTo>
                  <a:cubicBezTo>
                    <a:pt x="631" y="281"/>
                    <a:pt x="593" y="287"/>
                    <a:pt x="584" y="293"/>
                  </a:cubicBezTo>
                  <a:cubicBezTo>
                    <a:pt x="575" y="299"/>
                    <a:pt x="587" y="309"/>
                    <a:pt x="581" y="311"/>
                  </a:cubicBezTo>
                  <a:cubicBezTo>
                    <a:pt x="567" y="319"/>
                    <a:pt x="556" y="301"/>
                    <a:pt x="550" y="303"/>
                  </a:cubicBezTo>
                  <a:lnTo>
                    <a:pt x="547" y="323"/>
                  </a:lnTo>
                  <a:lnTo>
                    <a:pt x="536" y="350"/>
                  </a:lnTo>
                  <a:lnTo>
                    <a:pt x="512" y="351"/>
                  </a:lnTo>
                  <a:lnTo>
                    <a:pt x="476" y="360"/>
                  </a:lnTo>
                  <a:lnTo>
                    <a:pt x="457" y="351"/>
                  </a:lnTo>
                  <a:lnTo>
                    <a:pt x="443" y="357"/>
                  </a:lnTo>
                  <a:lnTo>
                    <a:pt x="419" y="342"/>
                  </a:lnTo>
                  <a:cubicBezTo>
                    <a:pt x="417" y="335"/>
                    <a:pt x="433" y="329"/>
                    <a:pt x="428" y="317"/>
                  </a:cubicBezTo>
                  <a:cubicBezTo>
                    <a:pt x="423" y="305"/>
                    <a:pt x="396" y="313"/>
                    <a:pt x="392" y="321"/>
                  </a:cubicBezTo>
                  <a:lnTo>
                    <a:pt x="397" y="362"/>
                  </a:lnTo>
                  <a:lnTo>
                    <a:pt x="373" y="362"/>
                  </a:lnTo>
                  <a:cubicBezTo>
                    <a:pt x="365" y="366"/>
                    <a:pt x="355" y="380"/>
                    <a:pt x="347" y="386"/>
                  </a:cubicBezTo>
                  <a:cubicBezTo>
                    <a:pt x="339" y="392"/>
                    <a:pt x="332" y="379"/>
                    <a:pt x="322" y="399"/>
                  </a:cubicBezTo>
                  <a:cubicBezTo>
                    <a:pt x="312" y="419"/>
                    <a:pt x="301" y="411"/>
                    <a:pt x="293" y="414"/>
                  </a:cubicBezTo>
                  <a:cubicBezTo>
                    <a:pt x="285" y="417"/>
                    <a:pt x="280" y="414"/>
                    <a:pt x="275" y="416"/>
                  </a:cubicBezTo>
                  <a:cubicBezTo>
                    <a:pt x="270" y="418"/>
                    <a:pt x="267" y="426"/>
                    <a:pt x="260" y="426"/>
                  </a:cubicBezTo>
                  <a:cubicBezTo>
                    <a:pt x="253" y="426"/>
                    <a:pt x="238" y="417"/>
                    <a:pt x="232" y="419"/>
                  </a:cubicBezTo>
                  <a:cubicBezTo>
                    <a:pt x="226" y="421"/>
                    <a:pt x="221" y="432"/>
                    <a:pt x="226" y="437"/>
                  </a:cubicBezTo>
                  <a:lnTo>
                    <a:pt x="263" y="449"/>
                  </a:lnTo>
                  <a:lnTo>
                    <a:pt x="272" y="474"/>
                  </a:lnTo>
                  <a:lnTo>
                    <a:pt x="262" y="503"/>
                  </a:lnTo>
                  <a:cubicBezTo>
                    <a:pt x="251" y="507"/>
                    <a:pt x="223" y="499"/>
                    <a:pt x="206" y="498"/>
                  </a:cubicBezTo>
                  <a:cubicBezTo>
                    <a:pt x="189" y="497"/>
                    <a:pt x="164" y="492"/>
                    <a:pt x="158" y="498"/>
                  </a:cubicBezTo>
                  <a:cubicBezTo>
                    <a:pt x="152" y="504"/>
                    <a:pt x="167" y="527"/>
                    <a:pt x="167" y="537"/>
                  </a:cubicBezTo>
                  <a:cubicBezTo>
                    <a:pt x="167" y="547"/>
                    <a:pt x="159" y="551"/>
                    <a:pt x="157" y="557"/>
                  </a:cubicBezTo>
                  <a:cubicBezTo>
                    <a:pt x="155" y="563"/>
                    <a:pt x="161" y="569"/>
                    <a:pt x="157" y="576"/>
                  </a:cubicBezTo>
                  <a:cubicBezTo>
                    <a:pt x="153" y="583"/>
                    <a:pt x="127" y="594"/>
                    <a:pt x="130" y="597"/>
                  </a:cubicBezTo>
                  <a:cubicBezTo>
                    <a:pt x="139" y="606"/>
                    <a:pt x="160" y="592"/>
                    <a:pt x="176" y="592"/>
                  </a:cubicBezTo>
                  <a:lnTo>
                    <a:pt x="226" y="598"/>
                  </a:lnTo>
                  <a:lnTo>
                    <a:pt x="260" y="588"/>
                  </a:lnTo>
                  <a:lnTo>
                    <a:pt x="274" y="576"/>
                  </a:lnTo>
                  <a:cubicBezTo>
                    <a:pt x="282" y="573"/>
                    <a:pt x="306" y="573"/>
                    <a:pt x="307" y="569"/>
                  </a:cubicBezTo>
                  <a:cubicBezTo>
                    <a:pt x="321" y="557"/>
                    <a:pt x="283" y="559"/>
                    <a:pt x="283" y="552"/>
                  </a:cubicBezTo>
                  <a:cubicBezTo>
                    <a:pt x="283" y="545"/>
                    <a:pt x="300" y="533"/>
                    <a:pt x="307" y="528"/>
                  </a:cubicBezTo>
                  <a:lnTo>
                    <a:pt x="325" y="522"/>
                  </a:lnTo>
                  <a:lnTo>
                    <a:pt x="320" y="503"/>
                  </a:lnTo>
                  <a:cubicBezTo>
                    <a:pt x="323" y="499"/>
                    <a:pt x="336" y="495"/>
                    <a:pt x="342" y="495"/>
                  </a:cubicBezTo>
                  <a:cubicBezTo>
                    <a:pt x="348" y="495"/>
                    <a:pt x="350" y="506"/>
                    <a:pt x="358" y="505"/>
                  </a:cubicBezTo>
                  <a:cubicBezTo>
                    <a:pt x="366" y="504"/>
                    <a:pt x="384" y="490"/>
                    <a:pt x="393" y="491"/>
                  </a:cubicBezTo>
                  <a:lnTo>
                    <a:pt x="415" y="510"/>
                  </a:lnTo>
                  <a:cubicBezTo>
                    <a:pt x="416" y="517"/>
                    <a:pt x="407" y="520"/>
                    <a:pt x="401" y="530"/>
                  </a:cubicBezTo>
                  <a:lnTo>
                    <a:pt x="381" y="573"/>
                  </a:lnTo>
                  <a:lnTo>
                    <a:pt x="406" y="576"/>
                  </a:lnTo>
                  <a:lnTo>
                    <a:pt x="412" y="561"/>
                  </a:lnTo>
                  <a:lnTo>
                    <a:pt x="404" y="543"/>
                  </a:lnTo>
                  <a:cubicBezTo>
                    <a:pt x="406" y="539"/>
                    <a:pt x="417" y="541"/>
                    <a:pt x="423" y="538"/>
                  </a:cubicBezTo>
                  <a:cubicBezTo>
                    <a:pt x="430" y="537"/>
                    <a:pt x="435" y="526"/>
                    <a:pt x="441" y="527"/>
                  </a:cubicBezTo>
                  <a:cubicBezTo>
                    <a:pt x="447" y="528"/>
                    <a:pt x="453" y="542"/>
                    <a:pt x="460" y="547"/>
                  </a:cubicBezTo>
                  <a:lnTo>
                    <a:pt x="483" y="559"/>
                  </a:lnTo>
                  <a:lnTo>
                    <a:pt x="490" y="573"/>
                  </a:lnTo>
                  <a:lnTo>
                    <a:pt x="493" y="590"/>
                  </a:lnTo>
                  <a:lnTo>
                    <a:pt x="508" y="579"/>
                  </a:lnTo>
                  <a:cubicBezTo>
                    <a:pt x="508" y="579"/>
                    <a:pt x="507" y="566"/>
                    <a:pt x="509" y="564"/>
                  </a:cubicBezTo>
                  <a:cubicBezTo>
                    <a:pt x="513" y="561"/>
                    <a:pt x="512" y="581"/>
                    <a:pt x="521" y="569"/>
                  </a:cubicBezTo>
                  <a:cubicBezTo>
                    <a:pt x="530" y="557"/>
                    <a:pt x="525" y="556"/>
                    <a:pt x="515" y="549"/>
                  </a:cubicBezTo>
                  <a:lnTo>
                    <a:pt x="468" y="523"/>
                  </a:lnTo>
                  <a:lnTo>
                    <a:pt x="441" y="508"/>
                  </a:lnTo>
                  <a:lnTo>
                    <a:pt x="455" y="480"/>
                  </a:lnTo>
                  <a:lnTo>
                    <a:pt x="464" y="498"/>
                  </a:lnTo>
                  <a:lnTo>
                    <a:pt x="487" y="512"/>
                  </a:lnTo>
                  <a:lnTo>
                    <a:pt x="517" y="527"/>
                  </a:lnTo>
                  <a:cubicBezTo>
                    <a:pt x="526" y="535"/>
                    <a:pt x="529" y="546"/>
                    <a:pt x="539" y="559"/>
                  </a:cubicBezTo>
                  <a:cubicBezTo>
                    <a:pt x="549" y="572"/>
                    <a:pt x="570" y="602"/>
                    <a:pt x="579" y="608"/>
                  </a:cubicBezTo>
                  <a:cubicBezTo>
                    <a:pt x="588" y="614"/>
                    <a:pt x="588" y="598"/>
                    <a:pt x="592" y="597"/>
                  </a:cubicBezTo>
                  <a:cubicBezTo>
                    <a:pt x="596" y="594"/>
                    <a:pt x="604" y="602"/>
                    <a:pt x="604" y="599"/>
                  </a:cubicBezTo>
                  <a:cubicBezTo>
                    <a:pt x="604" y="596"/>
                    <a:pt x="596" y="583"/>
                    <a:pt x="593" y="578"/>
                  </a:cubicBezTo>
                  <a:cubicBezTo>
                    <a:pt x="589" y="574"/>
                    <a:pt x="590" y="568"/>
                    <a:pt x="587" y="567"/>
                  </a:cubicBezTo>
                  <a:cubicBezTo>
                    <a:pt x="585" y="563"/>
                    <a:pt x="583" y="558"/>
                    <a:pt x="584" y="555"/>
                  </a:cubicBezTo>
                  <a:cubicBezTo>
                    <a:pt x="585" y="552"/>
                    <a:pt x="589" y="550"/>
                    <a:pt x="592" y="548"/>
                  </a:cubicBezTo>
                  <a:lnTo>
                    <a:pt x="601" y="542"/>
                  </a:lnTo>
                  <a:cubicBezTo>
                    <a:pt x="607" y="541"/>
                    <a:pt x="621" y="541"/>
                    <a:pt x="627" y="541"/>
                  </a:cubicBezTo>
                  <a:cubicBezTo>
                    <a:pt x="633" y="541"/>
                    <a:pt x="636" y="541"/>
                    <a:pt x="640" y="539"/>
                  </a:cubicBezTo>
                  <a:cubicBezTo>
                    <a:pt x="644" y="537"/>
                    <a:pt x="648" y="532"/>
                    <a:pt x="650" y="528"/>
                  </a:cubicBezTo>
                  <a:lnTo>
                    <a:pt x="653" y="513"/>
                  </a:lnTo>
                  <a:lnTo>
                    <a:pt x="639" y="505"/>
                  </a:lnTo>
                  <a:cubicBezTo>
                    <a:pt x="639" y="503"/>
                    <a:pt x="650" y="505"/>
                    <a:pt x="655" y="501"/>
                  </a:cubicBezTo>
                  <a:cubicBezTo>
                    <a:pt x="660" y="497"/>
                    <a:pt x="665" y="488"/>
                    <a:pt x="670" y="483"/>
                  </a:cubicBezTo>
                  <a:cubicBezTo>
                    <a:pt x="675" y="478"/>
                    <a:pt x="681" y="471"/>
                    <a:pt x="686" y="470"/>
                  </a:cubicBezTo>
                  <a:lnTo>
                    <a:pt x="703" y="476"/>
                  </a:lnTo>
                  <a:lnTo>
                    <a:pt x="718" y="494"/>
                  </a:lnTo>
                  <a:cubicBezTo>
                    <a:pt x="723" y="498"/>
                    <a:pt x="727" y="503"/>
                    <a:pt x="731" y="501"/>
                  </a:cubicBezTo>
                  <a:cubicBezTo>
                    <a:pt x="735" y="499"/>
                    <a:pt x="742" y="488"/>
                    <a:pt x="742" y="482"/>
                  </a:cubicBezTo>
                  <a:lnTo>
                    <a:pt x="728" y="466"/>
                  </a:lnTo>
                  <a:cubicBezTo>
                    <a:pt x="730" y="462"/>
                    <a:pt x="746" y="463"/>
                    <a:pt x="755" y="459"/>
                  </a:cubicBezTo>
                  <a:cubicBezTo>
                    <a:pt x="764" y="455"/>
                    <a:pt x="777" y="444"/>
                    <a:pt x="782" y="444"/>
                  </a:cubicBezTo>
                  <a:cubicBezTo>
                    <a:pt x="787" y="444"/>
                    <a:pt x="786" y="452"/>
                    <a:pt x="784" y="458"/>
                  </a:cubicBezTo>
                  <a:cubicBezTo>
                    <a:pt x="782" y="464"/>
                    <a:pt x="765" y="469"/>
                    <a:pt x="772" y="480"/>
                  </a:cubicBezTo>
                  <a:cubicBezTo>
                    <a:pt x="779" y="491"/>
                    <a:pt x="820" y="516"/>
                    <a:pt x="824" y="525"/>
                  </a:cubicBezTo>
                  <a:cubicBezTo>
                    <a:pt x="828" y="534"/>
                    <a:pt x="808" y="535"/>
                    <a:pt x="796" y="537"/>
                  </a:cubicBezTo>
                  <a:cubicBezTo>
                    <a:pt x="784" y="539"/>
                    <a:pt x="763" y="541"/>
                    <a:pt x="751" y="539"/>
                  </a:cubicBezTo>
                  <a:cubicBezTo>
                    <a:pt x="739" y="537"/>
                    <a:pt x="739" y="524"/>
                    <a:pt x="722" y="524"/>
                  </a:cubicBezTo>
                  <a:cubicBezTo>
                    <a:pt x="705" y="524"/>
                    <a:pt x="707" y="533"/>
                    <a:pt x="697" y="537"/>
                  </a:cubicBezTo>
                  <a:lnTo>
                    <a:pt x="667" y="538"/>
                  </a:lnTo>
                  <a:lnTo>
                    <a:pt x="623" y="560"/>
                  </a:lnTo>
                  <a:lnTo>
                    <a:pt x="634" y="576"/>
                  </a:lnTo>
                  <a:lnTo>
                    <a:pt x="639" y="598"/>
                  </a:lnTo>
                  <a:lnTo>
                    <a:pt x="669" y="617"/>
                  </a:lnTo>
                  <a:lnTo>
                    <a:pt x="700" y="602"/>
                  </a:lnTo>
                  <a:lnTo>
                    <a:pt x="718" y="611"/>
                  </a:lnTo>
                  <a:lnTo>
                    <a:pt x="752" y="608"/>
                  </a:lnTo>
                  <a:lnTo>
                    <a:pt x="757" y="644"/>
                  </a:lnTo>
                  <a:lnTo>
                    <a:pt x="697" y="677"/>
                  </a:ln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grpSp>
      <p:sp>
        <p:nvSpPr>
          <p:cNvPr id="4101" name="Rectangle 5"/>
          <p:cNvSpPr>
            <a:spLocks noGrp="1" noChangeArrowheads="1"/>
          </p:cNvSpPr>
          <p:nvPr>
            <p:ph type="ftr" sz="quarter" idx="3"/>
          </p:nvPr>
        </p:nvSpPr>
        <p:spPr>
          <a:xfrm>
            <a:off x="8940800" y="6477002"/>
            <a:ext cx="3048000" cy="168275"/>
          </a:xfrm>
          <a:prstGeom prst="rect">
            <a:avLst/>
          </a:prstGeom>
        </p:spPr>
        <p:txBody>
          <a:bodyPr/>
          <a:lstStyle>
            <a:lvl1pPr algn="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4102" name="Rectangle 6"/>
          <p:cNvSpPr>
            <a:spLocks noGrp="1" noChangeArrowheads="1"/>
          </p:cNvSpPr>
          <p:nvPr>
            <p:ph type="sldNum" sz="quarter" idx="4"/>
          </p:nvPr>
        </p:nvSpPr>
        <p:spPr>
          <a:xfrm>
            <a:off x="4876800" y="6477002"/>
            <a:ext cx="2844800" cy="168275"/>
          </a:xfrm>
        </p:spPr>
        <p:txBody>
          <a:bodyPr/>
          <a:lstStyle>
            <a:lvl1pPr algn="ctr">
              <a:defRPr/>
            </a:lvl1pPr>
          </a:lstStyle>
          <a:p>
            <a:pPr defTabSz="914396" fontAlgn="base">
              <a:spcBef>
                <a:spcPct val="0"/>
              </a:spcBef>
              <a:spcAft>
                <a:spcPct val="0"/>
              </a:spcAft>
            </a:pPr>
            <a:fld id="{C8AF1AFF-9E7F-4D80-8D1C-666315FFE84C}"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pic>
        <p:nvPicPr>
          <p:cNvPr id="4108" name="Picture 12" descr="artplus_nature_naturalcity42_i"/>
          <p:cNvPicPr>
            <a:picLocks noChangeAspect="1" noChangeArrowheads="1"/>
          </p:cNvPicPr>
          <p:nvPr/>
        </p:nvPicPr>
        <p:blipFill>
          <a:blip r:embed="rId2"/>
          <a:srcRect/>
          <a:stretch>
            <a:fillRect/>
          </a:stretch>
        </p:blipFill>
        <p:spPr bwMode="auto">
          <a:xfrm>
            <a:off x="9275234" y="3352800"/>
            <a:ext cx="2205567" cy="877888"/>
          </a:xfrm>
          <a:prstGeom prst="rect">
            <a:avLst/>
          </a:prstGeom>
          <a:noFill/>
        </p:spPr>
      </p:pic>
      <p:pic>
        <p:nvPicPr>
          <p:cNvPr id="4106" name="Picture 10" descr="artplus_nature_naturalcity42_c"/>
          <p:cNvPicPr>
            <a:picLocks noChangeAspect="1" noChangeArrowheads="1"/>
          </p:cNvPicPr>
          <p:nvPr/>
        </p:nvPicPr>
        <p:blipFill>
          <a:blip r:embed="rId3"/>
          <a:srcRect/>
          <a:stretch>
            <a:fillRect/>
          </a:stretch>
        </p:blipFill>
        <p:spPr bwMode="auto">
          <a:xfrm>
            <a:off x="12395200" y="2895601"/>
            <a:ext cx="1483784" cy="866775"/>
          </a:xfrm>
          <a:prstGeom prst="rect">
            <a:avLst/>
          </a:prstGeom>
          <a:noFill/>
        </p:spPr>
      </p:pic>
      <p:pic>
        <p:nvPicPr>
          <p:cNvPr id="4109" name="Picture 13" descr="artplus_nature_naturalcity42_f"/>
          <p:cNvPicPr>
            <a:picLocks noChangeAspect="1" noChangeArrowheads="1"/>
          </p:cNvPicPr>
          <p:nvPr/>
        </p:nvPicPr>
        <p:blipFill>
          <a:blip r:embed="rId4"/>
          <a:srcRect/>
          <a:stretch>
            <a:fillRect/>
          </a:stretch>
        </p:blipFill>
        <p:spPr bwMode="auto">
          <a:xfrm>
            <a:off x="6659035" y="4594227"/>
            <a:ext cx="6548967" cy="1882775"/>
          </a:xfrm>
          <a:prstGeom prst="rect">
            <a:avLst/>
          </a:prstGeom>
          <a:noFill/>
        </p:spPr>
      </p:pic>
      <p:sp>
        <p:nvSpPr>
          <p:cNvPr id="4222" name="Text Box 126"/>
          <p:cNvSpPr txBox="1">
            <a:spLocks noChangeArrowheads="1"/>
          </p:cNvSpPr>
          <p:nvPr/>
        </p:nvSpPr>
        <p:spPr bwMode="auto">
          <a:xfrm>
            <a:off x="10996221" y="152402"/>
            <a:ext cx="992580" cy="400110"/>
          </a:xfrm>
          <a:prstGeom prst="rect">
            <a:avLst/>
          </a:prstGeom>
          <a:noFill/>
          <a:ln w="9525">
            <a:noFill/>
            <a:miter lim="800000"/>
            <a:headEnd/>
            <a:tailEnd/>
          </a:ln>
          <a:effectLst/>
        </p:spPr>
        <p:txBody>
          <a:bodyPr wrap="none">
            <a:spAutoFit/>
          </a:bodyPr>
          <a:lstStyle/>
          <a:p>
            <a:pPr marL="0" marR="0" lvl="0" indent="0" algn="r" defTabSz="914396"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Verdana" pitchFamily="34" charset="0"/>
                <a:ea typeface="+mn-ea"/>
                <a:cs typeface="Arial" panose="020B0604020202020204" pitchFamily="34" charset="0"/>
              </a:rPr>
              <a:t>LOGO</a:t>
            </a:r>
          </a:p>
        </p:txBody>
      </p:sp>
      <p:pic>
        <p:nvPicPr>
          <p:cNvPr id="4105" name="Picture 9" descr="artplus_nature_naturalcity42_b"/>
          <p:cNvPicPr>
            <a:picLocks noChangeAspect="1" noChangeArrowheads="1"/>
          </p:cNvPicPr>
          <p:nvPr/>
        </p:nvPicPr>
        <p:blipFill>
          <a:blip r:embed="rId5"/>
          <a:srcRect/>
          <a:stretch>
            <a:fillRect/>
          </a:stretch>
        </p:blipFill>
        <p:spPr bwMode="auto">
          <a:xfrm>
            <a:off x="6927851" y="3097213"/>
            <a:ext cx="3962400" cy="571500"/>
          </a:xfrm>
          <a:prstGeom prst="rect">
            <a:avLst/>
          </a:prstGeom>
          <a:noFill/>
        </p:spPr>
      </p:pic>
      <p:pic>
        <p:nvPicPr>
          <p:cNvPr id="4107" name="Picture 11" descr="artplus_nature_naturalcity42_d"/>
          <p:cNvPicPr>
            <a:picLocks noChangeAspect="1" noChangeArrowheads="1"/>
          </p:cNvPicPr>
          <p:nvPr/>
        </p:nvPicPr>
        <p:blipFill>
          <a:blip r:embed="rId6"/>
          <a:srcRect/>
          <a:stretch>
            <a:fillRect/>
          </a:stretch>
        </p:blipFill>
        <p:spPr bwMode="auto">
          <a:xfrm>
            <a:off x="7501467" y="2862265"/>
            <a:ext cx="831851" cy="579437"/>
          </a:xfrm>
          <a:prstGeom prst="rect">
            <a:avLst/>
          </a:prstGeom>
          <a:noFill/>
        </p:spPr>
      </p:pic>
      <p:pic>
        <p:nvPicPr>
          <p:cNvPr id="4224" name="Picture 128" descr="a1"/>
          <p:cNvPicPr>
            <a:picLocks noChangeAspect="1" noChangeArrowheads="1"/>
          </p:cNvPicPr>
          <p:nvPr userDrawn="1"/>
        </p:nvPicPr>
        <p:blipFill>
          <a:blip r:embed="rId7"/>
          <a:srcRect/>
          <a:stretch>
            <a:fillRect/>
          </a:stretch>
        </p:blipFill>
        <p:spPr bwMode="auto">
          <a:xfrm>
            <a:off x="12479868" y="95250"/>
            <a:ext cx="2404533" cy="2070100"/>
          </a:xfrm>
          <a:prstGeom prst="rect">
            <a:avLst/>
          </a:prstGeom>
          <a:noFill/>
        </p:spPr>
      </p:pic>
      <p:pic>
        <p:nvPicPr>
          <p:cNvPr id="4225" name="Picture 129" descr="b_1"/>
          <p:cNvPicPr>
            <a:picLocks noChangeAspect="1" noChangeArrowheads="1"/>
          </p:cNvPicPr>
          <p:nvPr userDrawn="1"/>
        </p:nvPicPr>
        <p:blipFill>
          <a:blip r:embed="rId8"/>
          <a:srcRect/>
          <a:stretch>
            <a:fillRect/>
          </a:stretch>
        </p:blipFill>
        <p:spPr bwMode="auto">
          <a:xfrm>
            <a:off x="13605934" y="1968500"/>
            <a:ext cx="1439333" cy="469900"/>
          </a:xfrm>
          <a:prstGeom prst="rect">
            <a:avLst/>
          </a:prstGeom>
          <a:noFill/>
        </p:spPr>
      </p:pic>
      <p:sp>
        <p:nvSpPr>
          <p:cNvPr id="127" name="TextBox 126"/>
          <p:cNvSpPr txBox="1"/>
          <p:nvPr userDrawn="1"/>
        </p:nvSpPr>
        <p:spPr>
          <a:xfrm>
            <a:off x="-281509" y="6499802"/>
            <a:ext cx="1608133" cy="230832"/>
          </a:xfrm>
          <a:prstGeom prst="rect">
            <a:avLst/>
          </a:prstGeom>
          <a:noFill/>
        </p:spPr>
        <p:txBody>
          <a:bodyPr wrap="none" rtlCol="0">
            <a:spAutoFit/>
          </a:bodyPr>
          <a:lstStyle/>
          <a:p>
            <a:pPr marL="0" marR="0" lvl="0" indent="0" algn="l" defTabSz="914396"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rPr>
              <a:t>www.trungtamtinhoc.edu.vn</a:t>
            </a:r>
          </a:p>
        </p:txBody>
      </p:sp>
    </p:spTree>
    <p:extLst>
      <p:ext uri="{BB962C8B-B14F-4D97-AF65-F5344CB8AC3E}">
        <p14:creationId xmlns:p14="http://schemas.microsoft.com/office/powerpoint/2010/main" val="2643768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223"/>
                                        </p:tgtEl>
                                        <p:attrNameLst>
                                          <p:attrName>style.visibility</p:attrName>
                                        </p:attrNameLst>
                                      </p:cBhvr>
                                      <p:to>
                                        <p:strVal val="visible"/>
                                      </p:to>
                                    </p:set>
                                    <p:animEffect transition="in" filter="fade">
                                      <p:cBhvr>
                                        <p:cTn id="7" dur="2000"/>
                                        <p:tgtEl>
                                          <p:spTgt spid="4223"/>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4105"/>
                                        </p:tgtEl>
                                        <p:attrNameLst>
                                          <p:attrName>style.visibility</p:attrName>
                                        </p:attrNameLst>
                                      </p:cBhvr>
                                      <p:to>
                                        <p:strVal val="visible"/>
                                      </p:to>
                                    </p:set>
                                    <p:animEffect transition="in" filter="fade">
                                      <p:cBhvr>
                                        <p:cTn id="11" dur="1000"/>
                                        <p:tgtEl>
                                          <p:spTgt spid="4105"/>
                                        </p:tgtEl>
                                      </p:cBhvr>
                                    </p:animEffect>
                                  </p:childTnLst>
                                </p:cTn>
                              </p:par>
                            </p:childTnLst>
                          </p:cTn>
                        </p:par>
                        <p:par>
                          <p:cTn id="12" fill="hold">
                            <p:stCondLst>
                              <p:cond delay="3000"/>
                            </p:stCondLst>
                            <p:childTnLst>
                              <p:par>
                                <p:cTn id="13" presetID="22" presetClass="entr" presetSubtype="4" fill="hold" nodeType="afterEffect">
                                  <p:stCondLst>
                                    <p:cond delay="0"/>
                                  </p:stCondLst>
                                  <p:childTnLst>
                                    <p:set>
                                      <p:cBhvr>
                                        <p:cTn id="14" dur="1" fill="hold">
                                          <p:stCondLst>
                                            <p:cond delay="0"/>
                                          </p:stCondLst>
                                        </p:cTn>
                                        <p:tgtEl>
                                          <p:spTgt spid="4107"/>
                                        </p:tgtEl>
                                        <p:attrNameLst>
                                          <p:attrName>style.visibility</p:attrName>
                                        </p:attrNameLst>
                                      </p:cBhvr>
                                      <p:to>
                                        <p:strVal val="visible"/>
                                      </p:to>
                                    </p:set>
                                    <p:animEffect transition="in" filter="wipe(down)">
                                      <p:cBhvr>
                                        <p:cTn id="15" dur="500"/>
                                        <p:tgtEl>
                                          <p:spTgt spid="4107"/>
                                        </p:tgtEl>
                                      </p:cBhvr>
                                    </p:animEffect>
                                  </p:childTnLst>
                                </p:cTn>
                              </p:par>
                            </p:childTnLst>
                          </p:cTn>
                        </p:par>
                        <p:par>
                          <p:cTn id="16" fill="hold">
                            <p:stCondLst>
                              <p:cond delay="3500"/>
                            </p:stCondLst>
                            <p:childTnLst>
                              <p:par>
                                <p:cTn id="17" presetID="35" presetClass="path" presetSubtype="0" accel="50000" decel="50000" fill="hold" nodeType="afterEffect">
                                  <p:stCondLst>
                                    <p:cond delay="0"/>
                                  </p:stCondLst>
                                  <p:childTnLst>
                                    <p:animMotion origin="layout" path="M -5.55556E-7 2.37743E-6 L -0.21076 0.04787 " pathEditMode="relative" rAng="0" ptsTypes="AA">
                                      <p:cBhvr>
                                        <p:cTn id="18" dur="2000" fill="hold"/>
                                        <p:tgtEl>
                                          <p:spTgt spid="4106"/>
                                        </p:tgtEl>
                                        <p:attrNameLst>
                                          <p:attrName>ppt_x</p:attrName>
                                          <p:attrName>ppt_y</p:attrName>
                                        </p:attrNameLst>
                                      </p:cBhvr>
                                      <p:rCtr x="-10500" y="2400"/>
                                    </p:animMotion>
                                  </p:childTnLst>
                                </p:cTn>
                              </p:par>
                              <p:par>
                                <p:cTn id="19" presetID="10" presetClass="entr" presetSubtype="0" fill="hold" nodeType="withEffect">
                                  <p:stCondLst>
                                    <p:cond delay="0"/>
                                  </p:stCondLst>
                                  <p:childTnLst>
                                    <p:set>
                                      <p:cBhvr>
                                        <p:cTn id="20" dur="1" fill="hold">
                                          <p:stCondLst>
                                            <p:cond delay="0"/>
                                          </p:stCondLst>
                                        </p:cTn>
                                        <p:tgtEl>
                                          <p:spTgt spid="4106"/>
                                        </p:tgtEl>
                                        <p:attrNameLst>
                                          <p:attrName>style.visibility</p:attrName>
                                        </p:attrNameLst>
                                      </p:cBhvr>
                                      <p:to>
                                        <p:strVal val="visible"/>
                                      </p:to>
                                    </p:set>
                                    <p:animEffect transition="in" filter="fade">
                                      <p:cBhvr>
                                        <p:cTn id="21" dur="1000"/>
                                        <p:tgtEl>
                                          <p:spTgt spid="4106"/>
                                        </p:tgtEl>
                                      </p:cBhvr>
                                    </p:animEffect>
                                  </p:childTnLst>
                                </p:cTn>
                              </p:par>
                            </p:childTnLst>
                          </p:cTn>
                        </p:par>
                        <p:par>
                          <p:cTn id="22" fill="hold">
                            <p:stCondLst>
                              <p:cond delay="5500"/>
                            </p:stCondLst>
                            <p:childTnLst>
                              <p:par>
                                <p:cTn id="23" presetID="22" presetClass="entr" presetSubtype="4" fill="hold" nodeType="afterEffect">
                                  <p:stCondLst>
                                    <p:cond delay="0"/>
                                  </p:stCondLst>
                                  <p:childTnLst>
                                    <p:set>
                                      <p:cBhvr>
                                        <p:cTn id="24" dur="1" fill="hold">
                                          <p:stCondLst>
                                            <p:cond delay="0"/>
                                          </p:stCondLst>
                                        </p:cTn>
                                        <p:tgtEl>
                                          <p:spTgt spid="4108"/>
                                        </p:tgtEl>
                                        <p:attrNameLst>
                                          <p:attrName>style.visibility</p:attrName>
                                        </p:attrNameLst>
                                      </p:cBhvr>
                                      <p:to>
                                        <p:strVal val="visible"/>
                                      </p:to>
                                    </p:set>
                                    <p:animEffect transition="in" filter="wipe(down)">
                                      <p:cBhvr>
                                        <p:cTn id="25" dur="500"/>
                                        <p:tgtEl>
                                          <p:spTgt spid="4108"/>
                                        </p:tgtEl>
                                      </p:cBhvr>
                                    </p:animEffect>
                                  </p:childTnLst>
                                </p:cTn>
                              </p:par>
                            </p:childTnLst>
                          </p:cTn>
                        </p:par>
                        <p:par>
                          <p:cTn id="26" fill="hold">
                            <p:stCondLst>
                              <p:cond delay="6000"/>
                            </p:stCondLst>
                            <p:childTnLst>
                              <p:par>
                                <p:cTn id="27" presetID="22" presetClass="entr" presetSubtype="4" fill="hold" nodeType="afterEffect">
                                  <p:stCondLst>
                                    <p:cond delay="0"/>
                                  </p:stCondLst>
                                  <p:childTnLst>
                                    <p:set>
                                      <p:cBhvr>
                                        <p:cTn id="28" dur="1" fill="hold">
                                          <p:stCondLst>
                                            <p:cond delay="0"/>
                                          </p:stCondLst>
                                        </p:cTn>
                                        <p:tgtEl>
                                          <p:spTgt spid="4109"/>
                                        </p:tgtEl>
                                        <p:attrNameLst>
                                          <p:attrName>style.visibility</p:attrName>
                                        </p:attrNameLst>
                                      </p:cBhvr>
                                      <p:to>
                                        <p:strVal val="visible"/>
                                      </p:to>
                                    </p:set>
                                    <p:animEffect transition="in" filter="wipe(down)">
                                      <p:cBhvr>
                                        <p:cTn id="29" dur="1000"/>
                                        <p:tgtEl>
                                          <p:spTgt spid="4109"/>
                                        </p:tgtEl>
                                      </p:cBhvr>
                                    </p:animEffect>
                                  </p:childTnLst>
                                </p:cTn>
                              </p:par>
                              <p:par>
                                <p:cTn id="30" presetID="10" presetClass="entr" presetSubtype="0" fill="hold" nodeType="withEffect">
                                  <p:stCondLst>
                                    <p:cond delay="800"/>
                                  </p:stCondLst>
                                  <p:childTnLst>
                                    <p:set>
                                      <p:cBhvr>
                                        <p:cTn id="31" dur="1" fill="hold">
                                          <p:stCondLst>
                                            <p:cond delay="0"/>
                                          </p:stCondLst>
                                        </p:cTn>
                                        <p:tgtEl>
                                          <p:spTgt spid="4111"/>
                                        </p:tgtEl>
                                        <p:attrNameLst>
                                          <p:attrName>style.visibility</p:attrName>
                                        </p:attrNameLst>
                                      </p:cBhvr>
                                      <p:to>
                                        <p:strVal val="visible"/>
                                      </p:to>
                                    </p:set>
                                    <p:animEffect transition="in" filter="fade">
                                      <p:cBhvr>
                                        <p:cTn id="32" dur="2000"/>
                                        <p:tgtEl>
                                          <p:spTgt spid="4111"/>
                                        </p:tgtEl>
                                      </p:cBhvr>
                                    </p:animEffect>
                                  </p:childTnLst>
                                </p:cTn>
                              </p:par>
                            </p:childTnLst>
                          </p:cTn>
                        </p:par>
                        <p:par>
                          <p:cTn id="33" fill="hold">
                            <p:stCondLst>
                              <p:cond delay="8800"/>
                            </p:stCondLst>
                            <p:childTnLst>
                              <p:par>
                                <p:cTn id="34" presetID="0" presetClass="path" presetSubtype="0" accel="50000" decel="50000" fill="hold" nodeType="afterEffect">
                                  <p:stCondLst>
                                    <p:cond delay="0"/>
                                  </p:stCondLst>
                                  <p:childTnLst>
                                    <p:animMotion origin="layout" path="M -2.22222E-6 -4.81481E-6 C -0.08906 0.01505 -0.38802 0.03033 -0.53472 0.09075 C -0.68142 0.15116 -0.81198 0.322 -0.88055 0.36297 C -0.94913 0.40394 -0.93229 0.34237 -0.94583 0.33704 " pathEditMode="relative" rAng="0" ptsTypes="aaaa">
                                      <p:cBhvr>
                                        <p:cTn id="35" dur="2000" fill="hold"/>
                                        <p:tgtEl>
                                          <p:spTgt spid="4224"/>
                                        </p:tgtEl>
                                        <p:attrNameLst>
                                          <p:attrName>ppt_x</p:attrName>
                                          <p:attrName>ppt_y</p:attrName>
                                        </p:attrNameLst>
                                      </p:cBhvr>
                                      <p:rCtr x="-47500" y="20200"/>
                                    </p:animMotion>
                                  </p:childTnLst>
                                </p:cTn>
                              </p:par>
                              <p:par>
                                <p:cTn id="36" presetID="0" presetClass="path" presetSubtype="0" accel="50000" decel="50000" fill="hold" nodeType="withEffect">
                                  <p:stCondLst>
                                    <p:cond delay="500"/>
                                  </p:stCondLst>
                                  <p:childTnLst>
                                    <p:animMotion origin="layout" path="M 0 0.04629 C -0.07778 0.05393 -0.34948 0.0956 -0.46667 0.09166 C -0.58385 0.08773 -0.63611 -0.0007 -0.70278 0.02314 C -0.76944 0.04699 -0.83247 0.19027 -0.86667 0.23426 " pathEditMode="relative" rAng="0" ptsTypes="aaaa">
                                      <p:cBhvr>
                                        <p:cTn id="37" dur="2000" fill="hold"/>
                                        <p:tgtEl>
                                          <p:spTgt spid="4225"/>
                                        </p:tgtEl>
                                        <p:attrNameLst>
                                          <p:attrName>ppt_x</p:attrName>
                                          <p:attrName>ppt_y</p:attrName>
                                        </p:attrNameLst>
                                      </p:cBhvr>
                                      <p:rCtr x="-43300" y="70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23" grpId="0" animBg="1"/>
    </p:bldLst>
  </p:timing>
</p:sldLayout>
</file>

<file path=ppt/slideLayouts/slideLayout4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5047" y="3004705"/>
            <a:ext cx="5757333" cy="928688"/>
          </a:xfrm>
        </p:spPr>
        <p:txBody>
          <a:bodyPr anchor="t"/>
          <a:lstStyle>
            <a:lvl1pPr algn="l">
              <a:defRPr sz="2963" b="1" cap="all"/>
            </a:lvl1pPr>
          </a:lstStyle>
          <a:p>
            <a:r>
              <a:rPr lang="en-US"/>
              <a:t>Click to edit Master title style</a:t>
            </a:r>
          </a:p>
        </p:txBody>
      </p:sp>
      <p:sp>
        <p:nvSpPr>
          <p:cNvPr id="3" name="Text Placeholder 2"/>
          <p:cNvSpPr>
            <a:spLocks noGrp="1"/>
          </p:cNvSpPr>
          <p:nvPr>
            <p:ph type="body" idx="1"/>
          </p:nvPr>
        </p:nvSpPr>
        <p:spPr>
          <a:xfrm>
            <a:off x="535047" y="1981852"/>
            <a:ext cx="5757333" cy="1022855"/>
          </a:xfrm>
        </p:spPr>
        <p:txBody>
          <a:bodyPr anchor="b"/>
          <a:lstStyle>
            <a:lvl1pPr marL="0" indent="0">
              <a:buNone/>
              <a:defRPr sz="1482">
                <a:solidFill>
                  <a:schemeClr val="tx1">
                    <a:tint val="75000"/>
                  </a:schemeClr>
                </a:solidFill>
              </a:defRPr>
            </a:lvl1pPr>
            <a:lvl2pPr marL="338580" indent="0">
              <a:buNone/>
              <a:defRPr sz="1334">
                <a:solidFill>
                  <a:schemeClr val="tx1">
                    <a:tint val="75000"/>
                  </a:schemeClr>
                </a:solidFill>
              </a:defRPr>
            </a:lvl2pPr>
            <a:lvl3pPr marL="677158" indent="0">
              <a:buNone/>
              <a:defRPr sz="1259">
                <a:solidFill>
                  <a:schemeClr val="tx1">
                    <a:tint val="75000"/>
                  </a:schemeClr>
                </a:solidFill>
              </a:defRPr>
            </a:lvl3pPr>
            <a:lvl4pPr marL="1015738" indent="0">
              <a:buNone/>
              <a:defRPr sz="963">
                <a:solidFill>
                  <a:schemeClr val="tx1">
                    <a:tint val="75000"/>
                  </a:schemeClr>
                </a:solidFill>
              </a:defRPr>
            </a:lvl4pPr>
            <a:lvl5pPr marL="1354319" indent="0">
              <a:buNone/>
              <a:defRPr sz="963">
                <a:solidFill>
                  <a:schemeClr val="tx1">
                    <a:tint val="75000"/>
                  </a:schemeClr>
                </a:solidFill>
              </a:defRPr>
            </a:lvl5pPr>
            <a:lvl6pPr marL="1692898" indent="0">
              <a:buNone/>
              <a:defRPr sz="963">
                <a:solidFill>
                  <a:schemeClr val="tx1">
                    <a:tint val="75000"/>
                  </a:schemeClr>
                </a:solidFill>
              </a:defRPr>
            </a:lvl6pPr>
            <a:lvl7pPr marL="2031479" indent="0">
              <a:buNone/>
              <a:defRPr sz="963">
                <a:solidFill>
                  <a:schemeClr val="tx1">
                    <a:tint val="75000"/>
                  </a:schemeClr>
                </a:solidFill>
              </a:defRPr>
            </a:lvl7pPr>
            <a:lvl8pPr marL="2370059" indent="0">
              <a:buNone/>
              <a:defRPr sz="963">
                <a:solidFill>
                  <a:schemeClr val="tx1">
                    <a:tint val="75000"/>
                  </a:schemeClr>
                </a:solidFill>
              </a:defRPr>
            </a:lvl8pPr>
            <a:lvl9pPr marL="2708638" indent="0">
              <a:buNone/>
              <a:defRPr sz="963">
                <a:solidFill>
                  <a:schemeClr val="tx1">
                    <a:tint val="75000"/>
                  </a:schemeClr>
                </a:solidFill>
              </a:defRPr>
            </a:lvl9pPr>
          </a:lstStyle>
          <a:p>
            <a:pPr lvl="0"/>
            <a:r>
              <a:rPr lang="en-US"/>
              <a:t>Click to edit Master text styles</a:t>
            </a:r>
          </a:p>
        </p:txBody>
      </p:sp>
      <p:sp>
        <p:nvSpPr>
          <p:cNvPr id="4"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3F50F177-9414-4E3B-9EDD-1A03FEE0FB4F}"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30169939"/>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38670" y="1091047"/>
            <a:ext cx="2991556" cy="3085884"/>
          </a:xfrm>
        </p:spPr>
        <p:txBody>
          <a:bodyPr/>
          <a:lstStyle>
            <a:lvl1pPr>
              <a:defRPr sz="2074"/>
            </a:lvl1pPr>
            <a:lvl2pPr>
              <a:defRPr sz="1704"/>
            </a:lvl2pPr>
            <a:lvl3pPr>
              <a:defRPr sz="1482"/>
            </a:lvl3pPr>
            <a:lvl4pPr>
              <a:defRPr sz="1334"/>
            </a:lvl4pPr>
            <a:lvl5pPr>
              <a:defRPr sz="1334"/>
            </a:lvl5pPr>
            <a:lvl6pPr>
              <a:defRPr sz="1334"/>
            </a:lvl6pPr>
            <a:lvl7pPr>
              <a:defRPr sz="1334"/>
            </a:lvl7pPr>
            <a:lvl8pPr>
              <a:defRPr sz="1334"/>
            </a:lvl8pPr>
            <a:lvl9pPr>
              <a:defRPr sz="133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443113" y="1091047"/>
            <a:ext cx="2991556" cy="3085884"/>
          </a:xfrm>
        </p:spPr>
        <p:txBody>
          <a:bodyPr/>
          <a:lstStyle>
            <a:lvl1pPr>
              <a:defRPr sz="2074"/>
            </a:lvl1pPr>
            <a:lvl2pPr>
              <a:defRPr sz="1704"/>
            </a:lvl2pPr>
            <a:lvl3pPr>
              <a:defRPr sz="1482"/>
            </a:lvl3pPr>
            <a:lvl4pPr>
              <a:defRPr sz="1334"/>
            </a:lvl4pPr>
            <a:lvl5pPr>
              <a:defRPr sz="1334"/>
            </a:lvl5pPr>
            <a:lvl6pPr>
              <a:defRPr sz="1334"/>
            </a:lvl6pPr>
            <a:lvl7pPr>
              <a:defRPr sz="1334"/>
            </a:lvl7pPr>
            <a:lvl8pPr>
              <a:defRPr sz="1334"/>
            </a:lvl8pPr>
            <a:lvl9pPr>
              <a:defRPr sz="133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7"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427C4AB8-8431-487F-B0A7-ECD3EB823222}"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05956155"/>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38669" y="1046671"/>
            <a:ext cx="2992732" cy="436201"/>
          </a:xfrm>
        </p:spPr>
        <p:txBody>
          <a:bodyPr anchor="b"/>
          <a:lstStyle>
            <a:lvl1pPr marL="0" indent="0">
              <a:buNone/>
              <a:defRPr sz="1704" b="1"/>
            </a:lvl1pPr>
            <a:lvl2pPr marL="338580" indent="0">
              <a:buNone/>
              <a:defRPr sz="1482" b="1"/>
            </a:lvl2pPr>
            <a:lvl3pPr marL="677158" indent="0">
              <a:buNone/>
              <a:defRPr sz="1334" b="1"/>
            </a:lvl3pPr>
            <a:lvl4pPr marL="1015738" indent="0">
              <a:buNone/>
              <a:defRPr sz="1259" b="1"/>
            </a:lvl4pPr>
            <a:lvl5pPr marL="1354319" indent="0">
              <a:buNone/>
              <a:defRPr sz="1259" b="1"/>
            </a:lvl5pPr>
            <a:lvl6pPr marL="1692898" indent="0">
              <a:buNone/>
              <a:defRPr sz="1259" b="1"/>
            </a:lvl6pPr>
            <a:lvl7pPr marL="2031479" indent="0">
              <a:buNone/>
              <a:defRPr sz="1259" b="1"/>
            </a:lvl7pPr>
            <a:lvl8pPr marL="2370059" indent="0">
              <a:buNone/>
              <a:defRPr sz="1259" b="1"/>
            </a:lvl8pPr>
            <a:lvl9pPr marL="2708638" indent="0">
              <a:buNone/>
              <a:defRPr sz="1259" b="1"/>
            </a:lvl9pPr>
          </a:lstStyle>
          <a:p>
            <a:pPr lvl="0"/>
            <a:r>
              <a:rPr lang="en-US"/>
              <a:t>Click to edit Master text styles</a:t>
            </a:r>
          </a:p>
        </p:txBody>
      </p:sp>
      <p:sp>
        <p:nvSpPr>
          <p:cNvPr id="4" name="Content Placeholder 3"/>
          <p:cNvSpPr>
            <a:spLocks noGrp="1"/>
          </p:cNvSpPr>
          <p:nvPr>
            <p:ph sz="half" idx="2"/>
          </p:nvPr>
        </p:nvSpPr>
        <p:spPr>
          <a:xfrm>
            <a:off x="338669" y="1482869"/>
            <a:ext cx="2992732" cy="2694060"/>
          </a:xfrm>
        </p:spPr>
        <p:txBody>
          <a:bodyPr/>
          <a:lstStyle>
            <a:lvl1pPr>
              <a:defRPr sz="1704"/>
            </a:lvl1pPr>
            <a:lvl2pPr>
              <a:defRPr sz="1482"/>
            </a:lvl2pPr>
            <a:lvl3pPr>
              <a:defRPr sz="1334"/>
            </a:lvl3pPr>
            <a:lvl4pPr>
              <a:defRPr sz="1259"/>
            </a:lvl4pPr>
            <a:lvl5pPr>
              <a:defRPr sz="1259"/>
            </a:lvl5pPr>
            <a:lvl6pPr>
              <a:defRPr sz="1259"/>
            </a:lvl6pPr>
            <a:lvl7pPr>
              <a:defRPr sz="1259"/>
            </a:lvl7pPr>
            <a:lvl8pPr>
              <a:defRPr sz="1259"/>
            </a:lvl8pPr>
            <a:lvl9pPr>
              <a:defRPr sz="125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440762" y="1046671"/>
            <a:ext cx="2993908" cy="436201"/>
          </a:xfrm>
        </p:spPr>
        <p:txBody>
          <a:bodyPr anchor="b"/>
          <a:lstStyle>
            <a:lvl1pPr marL="0" indent="0">
              <a:buNone/>
              <a:defRPr sz="1704" b="1"/>
            </a:lvl1pPr>
            <a:lvl2pPr marL="338580" indent="0">
              <a:buNone/>
              <a:defRPr sz="1482" b="1"/>
            </a:lvl2pPr>
            <a:lvl3pPr marL="677158" indent="0">
              <a:buNone/>
              <a:defRPr sz="1334" b="1"/>
            </a:lvl3pPr>
            <a:lvl4pPr marL="1015738" indent="0">
              <a:buNone/>
              <a:defRPr sz="1259" b="1"/>
            </a:lvl4pPr>
            <a:lvl5pPr marL="1354319" indent="0">
              <a:buNone/>
              <a:defRPr sz="1259" b="1"/>
            </a:lvl5pPr>
            <a:lvl6pPr marL="1692898" indent="0">
              <a:buNone/>
              <a:defRPr sz="1259" b="1"/>
            </a:lvl6pPr>
            <a:lvl7pPr marL="2031479" indent="0">
              <a:buNone/>
              <a:defRPr sz="1259" b="1"/>
            </a:lvl7pPr>
            <a:lvl8pPr marL="2370059" indent="0">
              <a:buNone/>
              <a:defRPr sz="1259" b="1"/>
            </a:lvl8pPr>
            <a:lvl9pPr marL="2708638" indent="0">
              <a:buNone/>
              <a:defRPr sz="1259" b="1"/>
            </a:lvl9pPr>
          </a:lstStyle>
          <a:p>
            <a:pPr lvl="0"/>
            <a:r>
              <a:rPr lang="en-US"/>
              <a:t>Click to edit Master text styles</a:t>
            </a:r>
          </a:p>
        </p:txBody>
      </p:sp>
      <p:sp>
        <p:nvSpPr>
          <p:cNvPr id="6" name="Content Placeholder 5"/>
          <p:cNvSpPr>
            <a:spLocks noGrp="1"/>
          </p:cNvSpPr>
          <p:nvPr>
            <p:ph sz="quarter" idx="4"/>
          </p:nvPr>
        </p:nvSpPr>
        <p:spPr>
          <a:xfrm>
            <a:off x="3440762" y="1482869"/>
            <a:ext cx="2993908" cy="2694060"/>
          </a:xfrm>
        </p:spPr>
        <p:txBody>
          <a:bodyPr/>
          <a:lstStyle>
            <a:lvl1pPr>
              <a:defRPr sz="1704"/>
            </a:lvl1pPr>
            <a:lvl2pPr>
              <a:defRPr sz="1482"/>
            </a:lvl2pPr>
            <a:lvl3pPr>
              <a:defRPr sz="1334"/>
            </a:lvl3pPr>
            <a:lvl4pPr>
              <a:defRPr sz="1259"/>
            </a:lvl4pPr>
            <a:lvl5pPr>
              <a:defRPr sz="1259"/>
            </a:lvl5pPr>
            <a:lvl6pPr>
              <a:defRPr sz="1259"/>
            </a:lvl6pPr>
            <a:lvl7pPr>
              <a:defRPr sz="1259"/>
            </a:lvl7pPr>
            <a:lvl8pPr>
              <a:defRPr sz="1259"/>
            </a:lvl8pPr>
            <a:lvl9pPr>
              <a:defRPr sz="125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8"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9"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A6AF6FBC-2FFA-4672-8C38-418F14A201A8}"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916981"/>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4"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5E29BD0C-ADD7-4722-AF5D-E2707A665456}"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44232525"/>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3"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4"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FB4A39D4-9A59-48DC-B810-061CA16DBEFD}"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28757093"/>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38670" y="186170"/>
            <a:ext cx="2228380" cy="792307"/>
          </a:xfrm>
        </p:spPr>
        <p:txBody>
          <a:bodyPr anchor="b"/>
          <a:lstStyle>
            <a:lvl1pPr algn="l">
              <a:defRPr sz="1482" b="1"/>
            </a:lvl1pPr>
          </a:lstStyle>
          <a:p>
            <a:r>
              <a:rPr lang="en-US"/>
              <a:t>Click to edit Master title style</a:t>
            </a:r>
          </a:p>
        </p:txBody>
      </p:sp>
      <p:sp>
        <p:nvSpPr>
          <p:cNvPr id="3" name="Content Placeholder 2"/>
          <p:cNvSpPr>
            <a:spLocks noGrp="1"/>
          </p:cNvSpPr>
          <p:nvPr>
            <p:ph idx="1"/>
          </p:nvPr>
        </p:nvSpPr>
        <p:spPr>
          <a:xfrm>
            <a:off x="2648187" y="186173"/>
            <a:ext cx="3786481" cy="3990759"/>
          </a:xfrm>
        </p:spPr>
        <p:txBody>
          <a:bodyPr/>
          <a:lstStyle>
            <a:lvl1pPr>
              <a:defRPr sz="2296"/>
            </a:lvl1pPr>
            <a:lvl2pPr>
              <a:defRPr sz="2074"/>
            </a:lvl2pPr>
            <a:lvl3pPr>
              <a:defRPr sz="1704"/>
            </a:lvl3pPr>
            <a:lvl4pPr>
              <a:defRPr sz="1482"/>
            </a:lvl4pPr>
            <a:lvl5pPr>
              <a:defRPr sz="1482"/>
            </a:lvl5pPr>
            <a:lvl6pPr>
              <a:defRPr sz="1482"/>
            </a:lvl6pPr>
            <a:lvl7pPr>
              <a:defRPr sz="1482"/>
            </a:lvl7pPr>
            <a:lvl8pPr>
              <a:defRPr sz="1482"/>
            </a:lvl8pPr>
            <a:lvl9pPr>
              <a:defRPr sz="148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38670" y="978479"/>
            <a:ext cx="2228380" cy="3198452"/>
          </a:xfrm>
        </p:spPr>
        <p:txBody>
          <a:bodyPr/>
          <a:lstStyle>
            <a:lvl1pPr marL="0" indent="0">
              <a:buNone/>
              <a:defRPr sz="963"/>
            </a:lvl1pPr>
            <a:lvl2pPr marL="338580" indent="0">
              <a:buNone/>
              <a:defRPr sz="889"/>
            </a:lvl2pPr>
            <a:lvl3pPr marL="677158" indent="0">
              <a:buNone/>
              <a:defRPr sz="740"/>
            </a:lvl3pPr>
            <a:lvl4pPr marL="1015738" indent="0">
              <a:buNone/>
              <a:defRPr sz="592"/>
            </a:lvl4pPr>
            <a:lvl5pPr marL="1354319" indent="0">
              <a:buNone/>
              <a:defRPr sz="592"/>
            </a:lvl5pPr>
            <a:lvl6pPr marL="1692898" indent="0">
              <a:buNone/>
              <a:defRPr sz="592"/>
            </a:lvl6pPr>
            <a:lvl7pPr marL="2031479" indent="0">
              <a:buNone/>
              <a:defRPr sz="592"/>
            </a:lvl7pPr>
            <a:lvl8pPr marL="2370059" indent="0">
              <a:buNone/>
              <a:defRPr sz="592"/>
            </a:lvl8pPr>
            <a:lvl9pPr marL="2708638" indent="0">
              <a:buNone/>
              <a:defRPr sz="592"/>
            </a:lvl9pPr>
          </a:lstStyle>
          <a:p>
            <a:pPr lvl="0"/>
            <a:r>
              <a:rPr lang="en-US"/>
              <a:t>Click to edit Master text styles</a:t>
            </a:r>
          </a:p>
        </p:txBody>
      </p:sp>
      <p:sp>
        <p:nvSpPr>
          <p:cNvPr id="5"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7"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E16B5429-6FFF-410D-8B1F-479C7CC86C3A}"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38792971"/>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27622" y="3273137"/>
            <a:ext cx="4064000" cy="386412"/>
          </a:xfrm>
        </p:spPr>
        <p:txBody>
          <a:bodyPr anchor="b"/>
          <a:lstStyle>
            <a:lvl1pPr algn="l">
              <a:defRPr sz="1482" b="1"/>
            </a:lvl1pPr>
          </a:lstStyle>
          <a:p>
            <a:r>
              <a:rPr lang="en-US"/>
              <a:t>Click to edit Master title style</a:t>
            </a:r>
          </a:p>
        </p:txBody>
      </p:sp>
      <p:sp>
        <p:nvSpPr>
          <p:cNvPr id="3" name="Picture Placeholder 2"/>
          <p:cNvSpPr>
            <a:spLocks noGrp="1"/>
          </p:cNvSpPr>
          <p:nvPr>
            <p:ph type="pic" idx="1"/>
          </p:nvPr>
        </p:nvSpPr>
        <p:spPr>
          <a:xfrm>
            <a:off x="1327622" y="417803"/>
            <a:ext cx="4064000" cy="2805545"/>
          </a:xfrm>
        </p:spPr>
        <p:txBody>
          <a:bodyPr lIns="91421" tIns="45709" rIns="91421" bIns="45709" rtlCol="0">
            <a:normAutofit/>
          </a:bodyPr>
          <a:lstStyle>
            <a:lvl1pPr marL="0" indent="0">
              <a:buNone/>
              <a:defRPr sz="2296"/>
            </a:lvl1pPr>
            <a:lvl2pPr marL="338580" indent="0">
              <a:buNone/>
              <a:defRPr sz="2074"/>
            </a:lvl2pPr>
            <a:lvl3pPr marL="677158" indent="0">
              <a:buNone/>
              <a:defRPr sz="1704"/>
            </a:lvl3pPr>
            <a:lvl4pPr marL="1015738" indent="0">
              <a:buNone/>
              <a:defRPr sz="1482"/>
            </a:lvl4pPr>
            <a:lvl5pPr marL="1354319" indent="0">
              <a:buNone/>
              <a:defRPr sz="1482"/>
            </a:lvl5pPr>
            <a:lvl6pPr marL="1692898" indent="0">
              <a:buNone/>
              <a:defRPr sz="1482"/>
            </a:lvl6pPr>
            <a:lvl7pPr marL="2031479" indent="0">
              <a:buNone/>
              <a:defRPr sz="1482"/>
            </a:lvl7pPr>
            <a:lvl8pPr marL="2370059" indent="0">
              <a:buNone/>
              <a:defRPr sz="1482"/>
            </a:lvl8pPr>
            <a:lvl9pPr marL="2708638" indent="0">
              <a:buNone/>
              <a:defRPr sz="1482"/>
            </a:lvl9pPr>
          </a:lstStyle>
          <a:p>
            <a:pPr lvl="0"/>
            <a:endParaRPr lang="en-US" noProof="0"/>
          </a:p>
        </p:txBody>
      </p:sp>
      <p:sp>
        <p:nvSpPr>
          <p:cNvPr id="4" name="Text Placeholder 3"/>
          <p:cNvSpPr>
            <a:spLocks noGrp="1"/>
          </p:cNvSpPr>
          <p:nvPr>
            <p:ph type="body" sz="half" idx="2"/>
          </p:nvPr>
        </p:nvSpPr>
        <p:spPr>
          <a:xfrm>
            <a:off x="1327622" y="3659549"/>
            <a:ext cx="4064000" cy="548770"/>
          </a:xfrm>
        </p:spPr>
        <p:txBody>
          <a:bodyPr/>
          <a:lstStyle>
            <a:lvl1pPr marL="0" indent="0">
              <a:buNone/>
              <a:defRPr sz="963"/>
            </a:lvl1pPr>
            <a:lvl2pPr marL="338580" indent="0">
              <a:buNone/>
              <a:defRPr sz="889"/>
            </a:lvl2pPr>
            <a:lvl3pPr marL="677158" indent="0">
              <a:buNone/>
              <a:defRPr sz="740"/>
            </a:lvl3pPr>
            <a:lvl4pPr marL="1015738" indent="0">
              <a:buNone/>
              <a:defRPr sz="592"/>
            </a:lvl4pPr>
            <a:lvl5pPr marL="1354319" indent="0">
              <a:buNone/>
              <a:defRPr sz="592"/>
            </a:lvl5pPr>
            <a:lvl6pPr marL="1692898" indent="0">
              <a:buNone/>
              <a:defRPr sz="592"/>
            </a:lvl6pPr>
            <a:lvl7pPr marL="2031479" indent="0">
              <a:buNone/>
              <a:defRPr sz="592"/>
            </a:lvl7pPr>
            <a:lvl8pPr marL="2370059" indent="0">
              <a:buNone/>
              <a:defRPr sz="592"/>
            </a:lvl8pPr>
            <a:lvl9pPr marL="2708638" indent="0">
              <a:buNone/>
              <a:defRPr sz="592"/>
            </a:lvl9pPr>
          </a:lstStyle>
          <a:p>
            <a:pPr lvl="0"/>
            <a:r>
              <a:rPr lang="en-US"/>
              <a:t>Click to edit Master text styles</a:t>
            </a:r>
          </a:p>
        </p:txBody>
      </p:sp>
      <p:sp>
        <p:nvSpPr>
          <p:cNvPr id="5"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7"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0B0EAC48-33EA-4F73-BD2D-0BDB67CAF9D4}"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56235523"/>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38BED6C2-D03F-4346-BDEB-1E683FD88049}"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59191697"/>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10667" y="187254"/>
            <a:ext cx="1524000" cy="398967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38670" y="187254"/>
            <a:ext cx="4459111" cy="398967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2A19BBA9-8899-4B03-B37A-E5FFA8BD3C2B}"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97758097"/>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08001" y="1452564"/>
            <a:ext cx="5757333" cy="1002290"/>
          </a:xfrm>
        </p:spPr>
        <p:txBody>
          <a:bodyPr/>
          <a:lstStyle/>
          <a:p>
            <a:r>
              <a:rPr lang="en-US"/>
              <a:t>Click to edit Master title style</a:t>
            </a:r>
          </a:p>
        </p:txBody>
      </p:sp>
      <p:sp>
        <p:nvSpPr>
          <p:cNvPr id="3" name="Subtitle 2"/>
          <p:cNvSpPr>
            <a:spLocks noGrp="1"/>
          </p:cNvSpPr>
          <p:nvPr>
            <p:ph type="subTitle" idx="1"/>
          </p:nvPr>
        </p:nvSpPr>
        <p:spPr>
          <a:xfrm>
            <a:off x="1016000" y="2649684"/>
            <a:ext cx="4741334" cy="1194955"/>
          </a:xfrm>
        </p:spPr>
        <p:txBody>
          <a:bodyPr/>
          <a:lstStyle>
            <a:lvl1pPr marL="0" indent="0" algn="ctr">
              <a:buNone/>
              <a:defRPr>
                <a:solidFill>
                  <a:schemeClr val="tx1">
                    <a:tint val="75000"/>
                  </a:schemeClr>
                </a:solidFill>
              </a:defRPr>
            </a:lvl1pPr>
            <a:lvl2pPr marL="338580" indent="0" algn="ctr">
              <a:buNone/>
              <a:defRPr>
                <a:solidFill>
                  <a:schemeClr val="tx1">
                    <a:tint val="75000"/>
                  </a:schemeClr>
                </a:solidFill>
              </a:defRPr>
            </a:lvl2pPr>
            <a:lvl3pPr marL="677158" indent="0" algn="ctr">
              <a:buNone/>
              <a:defRPr>
                <a:solidFill>
                  <a:schemeClr val="tx1">
                    <a:tint val="75000"/>
                  </a:schemeClr>
                </a:solidFill>
              </a:defRPr>
            </a:lvl3pPr>
            <a:lvl4pPr marL="1015738" indent="0" algn="ctr">
              <a:buNone/>
              <a:defRPr>
                <a:solidFill>
                  <a:schemeClr val="tx1">
                    <a:tint val="75000"/>
                  </a:schemeClr>
                </a:solidFill>
              </a:defRPr>
            </a:lvl4pPr>
            <a:lvl5pPr marL="1354319" indent="0" algn="ctr">
              <a:buNone/>
              <a:defRPr>
                <a:solidFill>
                  <a:schemeClr val="tx1">
                    <a:tint val="75000"/>
                  </a:schemeClr>
                </a:solidFill>
              </a:defRPr>
            </a:lvl5pPr>
            <a:lvl6pPr marL="1692898" indent="0" algn="ctr">
              <a:buNone/>
              <a:defRPr>
                <a:solidFill>
                  <a:schemeClr val="tx1">
                    <a:tint val="75000"/>
                  </a:schemeClr>
                </a:solidFill>
              </a:defRPr>
            </a:lvl6pPr>
            <a:lvl7pPr marL="2031479" indent="0" algn="ctr">
              <a:buNone/>
              <a:defRPr>
                <a:solidFill>
                  <a:schemeClr val="tx1">
                    <a:tint val="75000"/>
                  </a:schemeClr>
                </a:solidFill>
              </a:defRPr>
            </a:lvl7pPr>
            <a:lvl8pPr marL="2370059" indent="0" algn="ctr">
              <a:buNone/>
              <a:defRPr>
                <a:solidFill>
                  <a:schemeClr val="tx1">
                    <a:tint val="75000"/>
                  </a:schemeClr>
                </a:solidFill>
              </a:defRPr>
            </a:lvl8pPr>
            <a:lvl9pPr marL="2708638" indent="0" algn="ctr">
              <a:buNone/>
              <a:defRPr>
                <a:solidFill>
                  <a:schemeClr val="tx1">
                    <a:tint val="75000"/>
                  </a:schemeClr>
                </a:solidFill>
              </a:defRPr>
            </a:lvl9pPr>
          </a:lstStyle>
          <a:p>
            <a:r>
              <a:rPr lang="en-US"/>
              <a:t>Click to edit Master subtitle style</a:t>
            </a:r>
          </a:p>
        </p:txBody>
      </p:sp>
      <p:sp>
        <p:nvSpPr>
          <p:cNvPr id="4"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56A3A699-F147-4504-B61C-5669A6D0BF32}"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1707129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2"/>
            <a:ext cx="10972800" cy="8683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295400"/>
            <a:ext cx="10972800" cy="5029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5" name="Footer Placeholder 4"/>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defTabSz="914396" fontAlgn="base">
              <a:spcBef>
                <a:spcPct val="0"/>
              </a:spcBef>
              <a:spcAft>
                <a:spcPct val="0"/>
              </a:spcAft>
            </a:pPr>
            <a:fld id="{29B6F444-4353-4DA7-95C4-BBD8D857DB34}"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1186691685"/>
      </p:ext>
    </p:extLst>
  </p:cSld>
  <p:clrMapOvr>
    <a:masterClrMapping/>
  </p:clrMapOvr>
  <p:timing>
    <p:tnLst>
      <p:par>
        <p:cTn id="1" dur="indefinite" restart="never" nodeType="tmRoot"/>
      </p:par>
    </p:tnLst>
  </p:timing>
</p:sldLayout>
</file>

<file path=ppt/slideLayouts/slideLayout4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32F7B7F1-F940-41D8-ACDB-FDC0B2A51C5C}"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10666781"/>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5047" y="3004705"/>
            <a:ext cx="5757333" cy="928688"/>
          </a:xfrm>
        </p:spPr>
        <p:txBody>
          <a:bodyPr anchor="t"/>
          <a:lstStyle>
            <a:lvl1pPr algn="l">
              <a:defRPr sz="2963" b="1" cap="all"/>
            </a:lvl1pPr>
          </a:lstStyle>
          <a:p>
            <a:r>
              <a:rPr lang="en-US"/>
              <a:t>Click to edit Master title style</a:t>
            </a:r>
          </a:p>
        </p:txBody>
      </p:sp>
      <p:sp>
        <p:nvSpPr>
          <p:cNvPr id="3" name="Text Placeholder 2"/>
          <p:cNvSpPr>
            <a:spLocks noGrp="1"/>
          </p:cNvSpPr>
          <p:nvPr>
            <p:ph type="body" idx="1"/>
          </p:nvPr>
        </p:nvSpPr>
        <p:spPr>
          <a:xfrm>
            <a:off x="535047" y="1981852"/>
            <a:ext cx="5757333" cy="1022855"/>
          </a:xfrm>
        </p:spPr>
        <p:txBody>
          <a:bodyPr anchor="b"/>
          <a:lstStyle>
            <a:lvl1pPr marL="0" indent="0">
              <a:buNone/>
              <a:defRPr sz="1482">
                <a:solidFill>
                  <a:schemeClr val="tx1">
                    <a:tint val="75000"/>
                  </a:schemeClr>
                </a:solidFill>
              </a:defRPr>
            </a:lvl1pPr>
            <a:lvl2pPr marL="338580" indent="0">
              <a:buNone/>
              <a:defRPr sz="1334">
                <a:solidFill>
                  <a:schemeClr val="tx1">
                    <a:tint val="75000"/>
                  </a:schemeClr>
                </a:solidFill>
              </a:defRPr>
            </a:lvl2pPr>
            <a:lvl3pPr marL="677158" indent="0">
              <a:buNone/>
              <a:defRPr sz="1259">
                <a:solidFill>
                  <a:schemeClr val="tx1">
                    <a:tint val="75000"/>
                  </a:schemeClr>
                </a:solidFill>
              </a:defRPr>
            </a:lvl3pPr>
            <a:lvl4pPr marL="1015738" indent="0">
              <a:buNone/>
              <a:defRPr sz="963">
                <a:solidFill>
                  <a:schemeClr val="tx1">
                    <a:tint val="75000"/>
                  </a:schemeClr>
                </a:solidFill>
              </a:defRPr>
            </a:lvl4pPr>
            <a:lvl5pPr marL="1354319" indent="0">
              <a:buNone/>
              <a:defRPr sz="963">
                <a:solidFill>
                  <a:schemeClr val="tx1">
                    <a:tint val="75000"/>
                  </a:schemeClr>
                </a:solidFill>
              </a:defRPr>
            </a:lvl5pPr>
            <a:lvl6pPr marL="1692898" indent="0">
              <a:buNone/>
              <a:defRPr sz="963">
                <a:solidFill>
                  <a:schemeClr val="tx1">
                    <a:tint val="75000"/>
                  </a:schemeClr>
                </a:solidFill>
              </a:defRPr>
            </a:lvl6pPr>
            <a:lvl7pPr marL="2031479" indent="0">
              <a:buNone/>
              <a:defRPr sz="963">
                <a:solidFill>
                  <a:schemeClr val="tx1">
                    <a:tint val="75000"/>
                  </a:schemeClr>
                </a:solidFill>
              </a:defRPr>
            </a:lvl7pPr>
            <a:lvl8pPr marL="2370059" indent="0">
              <a:buNone/>
              <a:defRPr sz="963">
                <a:solidFill>
                  <a:schemeClr val="tx1">
                    <a:tint val="75000"/>
                  </a:schemeClr>
                </a:solidFill>
              </a:defRPr>
            </a:lvl8pPr>
            <a:lvl9pPr marL="2708638" indent="0">
              <a:buNone/>
              <a:defRPr sz="963">
                <a:solidFill>
                  <a:schemeClr val="tx1">
                    <a:tint val="75000"/>
                  </a:schemeClr>
                </a:solidFill>
              </a:defRPr>
            </a:lvl9pPr>
          </a:lstStyle>
          <a:p>
            <a:pPr lvl="0"/>
            <a:r>
              <a:rPr lang="en-US"/>
              <a:t>Click to edit Master text styles</a:t>
            </a:r>
          </a:p>
        </p:txBody>
      </p:sp>
      <p:sp>
        <p:nvSpPr>
          <p:cNvPr id="4"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3F50F177-9414-4E3B-9EDD-1A03FEE0FB4F}"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04245906"/>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38670" y="1091047"/>
            <a:ext cx="2991556" cy="3085884"/>
          </a:xfrm>
        </p:spPr>
        <p:txBody>
          <a:bodyPr/>
          <a:lstStyle>
            <a:lvl1pPr>
              <a:defRPr sz="2074"/>
            </a:lvl1pPr>
            <a:lvl2pPr>
              <a:defRPr sz="1704"/>
            </a:lvl2pPr>
            <a:lvl3pPr>
              <a:defRPr sz="1482"/>
            </a:lvl3pPr>
            <a:lvl4pPr>
              <a:defRPr sz="1334"/>
            </a:lvl4pPr>
            <a:lvl5pPr>
              <a:defRPr sz="1334"/>
            </a:lvl5pPr>
            <a:lvl6pPr>
              <a:defRPr sz="1334"/>
            </a:lvl6pPr>
            <a:lvl7pPr>
              <a:defRPr sz="1334"/>
            </a:lvl7pPr>
            <a:lvl8pPr>
              <a:defRPr sz="1334"/>
            </a:lvl8pPr>
            <a:lvl9pPr>
              <a:defRPr sz="133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443113" y="1091047"/>
            <a:ext cx="2991556" cy="3085884"/>
          </a:xfrm>
        </p:spPr>
        <p:txBody>
          <a:bodyPr/>
          <a:lstStyle>
            <a:lvl1pPr>
              <a:defRPr sz="2074"/>
            </a:lvl1pPr>
            <a:lvl2pPr>
              <a:defRPr sz="1704"/>
            </a:lvl2pPr>
            <a:lvl3pPr>
              <a:defRPr sz="1482"/>
            </a:lvl3pPr>
            <a:lvl4pPr>
              <a:defRPr sz="1334"/>
            </a:lvl4pPr>
            <a:lvl5pPr>
              <a:defRPr sz="1334"/>
            </a:lvl5pPr>
            <a:lvl6pPr>
              <a:defRPr sz="1334"/>
            </a:lvl6pPr>
            <a:lvl7pPr>
              <a:defRPr sz="1334"/>
            </a:lvl7pPr>
            <a:lvl8pPr>
              <a:defRPr sz="1334"/>
            </a:lvl8pPr>
            <a:lvl9pPr>
              <a:defRPr sz="133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7"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427C4AB8-8431-487F-B0A7-ECD3EB823222}"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25105960"/>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38669" y="1046671"/>
            <a:ext cx="2992732" cy="436201"/>
          </a:xfrm>
        </p:spPr>
        <p:txBody>
          <a:bodyPr anchor="b"/>
          <a:lstStyle>
            <a:lvl1pPr marL="0" indent="0">
              <a:buNone/>
              <a:defRPr sz="1704" b="1"/>
            </a:lvl1pPr>
            <a:lvl2pPr marL="338580" indent="0">
              <a:buNone/>
              <a:defRPr sz="1482" b="1"/>
            </a:lvl2pPr>
            <a:lvl3pPr marL="677158" indent="0">
              <a:buNone/>
              <a:defRPr sz="1334" b="1"/>
            </a:lvl3pPr>
            <a:lvl4pPr marL="1015738" indent="0">
              <a:buNone/>
              <a:defRPr sz="1259" b="1"/>
            </a:lvl4pPr>
            <a:lvl5pPr marL="1354319" indent="0">
              <a:buNone/>
              <a:defRPr sz="1259" b="1"/>
            </a:lvl5pPr>
            <a:lvl6pPr marL="1692898" indent="0">
              <a:buNone/>
              <a:defRPr sz="1259" b="1"/>
            </a:lvl6pPr>
            <a:lvl7pPr marL="2031479" indent="0">
              <a:buNone/>
              <a:defRPr sz="1259" b="1"/>
            </a:lvl7pPr>
            <a:lvl8pPr marL="2370059" indent="0">
              <a:buNone/>
              <a:defRPr sz="1259" b="1"/>
            </a:lvl8pPr>
            <a:lvl9pPr marL="2708638" indent="0">
              <a:buNone/>
              <a:defRPr sz="1259" b="1"/>
            </a:lvl9pPr>
          </a:lstStyle>
          <a:p>
            <a:pPr lvl="0"/>
            <a:r>
              <a:rPr lang="en-US"/>
              <a:t>Click to edit Master text styles</a:t>
            </a:r>
          </a:p>
        </p:txBody>
      </p:sp>
      <p:sp>
        <p:nvSpPr>
          <p:cNvPr id="4" name="Content Placeholder 3"/>
          <p:cNvSpPr>
            <a:spLocks noGrp="1"/>
          </p:cNvSpPr>
          <p:nvPr>
            <p:ph sz="half" idx="2"/>
          </p:nvPr>
        </p:nvSpPr>
        <p:spPr>
          <a:xfrm>
            <a:off x="338669" y="1482869"/>
            <a:ext cx="2992732" cy="2694060"/>
          </a:xfrm>
        </p:spPr>
        <p:txBody>
          <a:bodyPr/>
          <a:lstStyle>
            <a:lvl1pPr>
              <a:defRPr sz="1704"/>
            </a:lvl1pPr>
            <a:lvl2pPr>
              <a:defRPr sz="1482"/>
            </a:lvl2pPr>
            <a:lvl3pPr>
              <a:defRPr sz="1334"/>
            </a:lvl3pPr>
            <a:lvl4pPr>
              <a:defRPr sz="1259"/>
            </a:lvl4pPr>
            <a:lvl5pPr>
              <a:defRPr sz="1259"/>
            </a:lvl5pPr>
            <a:lvl6pPr>
              <a:defRPr sz="1259"/>
            </a:lvl6pPr>
            <a:lvl7pPr>
              <a:defRPr sz="1259"/>
            </a:lvl7pPr>
            <a:lvl8pPr>
              <a:defRPr sz="1259"/>
            </a:lvl8pPr>
            <a:lvl9pPr>
              <a:defRPr sz="125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440762" y="1046671"/>
            <a:ext cx="2993908" cy="436201"/>
          </a:xfrm>
        </p:spPr>
        <p:txBody>
          <a:bodyPr anchor="b"/>
          <a:lstStyle>
            <a:lvl1pPr marL="0" indent="0">
              <a:buNone/>
              <a:defRPr sz="1704" b="1"/>
            </a:lvl1pPr>
            <a:lvl2pPr marL="338580" indent="0">
              <a:buNone/>
              <a:defRPr sz="1482" b="1"/>
            </a:lvl2pPr>
            <a:lvl3pPr marL="677158" indent="0">
              <a:buNone/>
              <a:defRPr sz="1334" b="1"/>
            </a:lvl3pPr>
            <a:lvl4pPr marL="1015738" indent="0">
              <a:buNone/>
              <a:defRPr sz="1259" b="1"/>
            </a:lvl4pPr>
            <a:lvl5pPr marL="1354319" indent="0">
              <a:buNone/>
              <a:defRPr sz="1259" b="1"/>
            </a:lvl5pPr>
            <a:lvl6pPr marL="1692898" indent="0">
              <a:buNone/>
              <a:defRPr sz="1259" b="1"/>
            </a:lvl6pPr>
            <a:lvl7pPr marL="2031479" indent="0">
              <a:buNone/>
              <a:defRPr sz="1259" b="1"/>
            </a:lvl7pPr>
            <a:lvl8pPr marL="2370059" indent="0">
              <a:buNone/>
              <a:defRPr sz="1259" b="1"/>
            </a:lvl8pPr>
            <a:lvl9pPr marL="2708638" indent="0">
              <a:buNone/>
              <a:defRPr sz="1259" b="1"/>
            </a:lvl9pPr>
          </a:lstStyle>
          <a:p>
            <a:pPr lvl="0"/>
            <a:r>
              <a:rPr lang="en-US"/>
              <a:t>Click to edit Master text styles</a:t>
            </a:r>
          </a:p>
        </p:txBody>
      </p:sp>
      <p:sp>
        <p:nvSpPr>
          <p:cNvPr id="6" name="Content Placeholder 5"/>
          <p:cNvSpPr>
            <a:spLocks noGrp="1"/>
          </p:cNvSpPr>
          <p:nvPr>
            <p:ph sz="quarter" idx="4"/>
          </p:nvPr>
        </p:nvSpPr>
        <p:spPr>
          <a:xfrm>
            <a:off x="3440762" y="1482869"/>
            <a:ext cx="2993908" cy="2694060"/>
          </a:xfrm>
        </p:spPr>
        <p:txBody>
          <a:bodyPr/>
          <a:lstStyle>
            <a:lvl1pPr>
              <a:defRPr sz="1704"/>
            </a:lvl1pPr>
            <a:lvl2pPr>
              <a:defRPr sz="1482"/>
            </a:lvl2pPr>
            <a:lvl3pPr>
              <a:defRPr sz="1334"/>
            </a:lvl3pPr>
            <a:lvl4pPr>
              <a:defRPr sz="1259"/>
            </a:lvl4pPr>
            <a:lvl5pPr>
              <a:defRPr sz="1259"/>
            </a:lvl5pPr>
            <a:lvl6pPr>
              <a:defRPr sz="1259"/>
            </a:lvl6pPr>
            <a:lvl7pPr>
              <a:defRPr sz="1259"/>
            </a:lvl7pPr>
            <a:lvl8pPr>
              <a:defRPr sz="1259"/>
            </a:lvl8pPr>
            <a:lvl9pPr>
              <a:defRPr sz="125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8"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9"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A6AF6FBC-2FFA-4672-8C38-418F14A201A8}"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33732842"/>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4"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5E29BD0C-ADD7-4722-AF5D-E2707A665456}"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35861019"/>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3"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4"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FB4A39D4-9A59-48DC-B810-061CA16DBEFD}"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82556018"/>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38670" y="186170"/>
            <a:ext cx="2228380" cy="792307"/>
          </a:xfrm>
        </p:spPr>
        <p:txBody>
          <a:bodyPr anchor="b"/>
          <a:lstStyle>
            <a:lvl1pPr algn="l">
              <a:defRPr sz="1482" b="1"/>
            </a:lvl1pPr>
          </a:lstStyle>
          <a:p>
            <a:r>
              <a:rPr lang="en-US"/>
              <a:t>Click to edit Master title style</a:t>
            </a:r>
          </a:p>
        </p:txBody>
      </p:sp>
      <p:sp>
        <p:nvSpPr>
          <p:cNvPr id="3" name="Content Placeholder 2"/>
          <p:cNvSpPr>
            <a:spLocks noGrp="1"/>
          </p:cNvSpPr>
          <p:nvPr>
            <p:ph idx="1"/>
          </p:nvPr>
        </p:nvSpPr>
        <p:spPr>
          <a:xfrm>
            <a:off x="2648187" y="186173"/>
            <a:ext cx="3786481" cy="3990759"/>
          </a:xfrm>
        </p:spPr>
        <p:txBody>
          <a:bodyPr/>
          <a:lstStyle>
            <a:lvl1pPr>
              <a:defRPr sz="2296"/>
            </a:lvl1pPr>
            <a:lvl2pPr>
              <a:defRPr sz="2074"/>
            </a:lvl2pPr>
            <a:lvl3pPr>
              <a:defRPr sz="1704"/>
            </a:lvl3pPr>
            <a:lvl4pPr>
              <a:defRPr sz="1482"/>
            </a:lvl4pPr>
            <a:lvl5pPr>
              <a:defRPr sz="1482"/>
            </a:lvl5pPr>
            <a:lvl6pPr>
              <a:defRPr sz="1482"/>
            </a:lvl6pPr>
            <a:lvl7pPr>
              <a:defRPr sz="1482"/>
            </a:lvl7pPr>
            <a:lvl8pPr>
              <a:defRPr sz="1482"/>
            </a:lvl8pPr>
            <a:lvl9pPr>
              <a:defRPr sz="148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38670" y="978479"/>
            <a:ext cx="2228380" cy="3198452"/>
          </a:xfrm>
        </p:spPr>
        <p:txBody>
          <a:bodyPr/>
          <a:lstStyle>
            <a:lvl1pPr marL="0" indent="0">
              <a:buNone/>
              <a:defRPr sz="963"/>
            </a:lvl1pPr>
            <a:lvl2pPr marL="338580" indent="0">
              <a:buNone/>
              <a:defRPr sz="889"/>
            </a:lvl2pPr>
            <a:lvl3pPr marL="677158" indent="0">
              <a:buNone/>
              <a:defRPr sz="740"/>
            </a:lvl3pPr>
            <a:lvl4pPr marL="1015738" indent="0">
              <a:buNone/>
              <a:defRPr sz="592"/>
            </a:lvl4pPr>
            <a:lvl5pPr marL="1354319" indent="0">
              <a:buNone/>
              <a:defRPr sz="592"/>
            </a:lvl5pPr>
            <a:lvl6pPr marL="1692898" indent="0">
              <a:buNone/>
              <a:defRPr sz="592"/>
            </a:lvl6pPr>
            <a:lvl7pPr marL="2031479" indent="0">
              <a:buNone/>
              <a:defRPr sz="592"/>
            </a:lvl7pPr>
            <a:lvl8pPr marL="2370059" indent="0">
              <a:buNone/>
              <a:defRPr sz="592"/>
            </a:lvl8pPr>
            <a:lvl9pPr marL="2708638" indent="0">
              <a:buNone/>
              <a:defRPr sz="592"/>
            </a:lvl9pPr>
          </a:lstStyle>
          <a:p>
            <a:pPr lvl="0"/>
            <a:r>
              <a:rPr lang="en-US"/>
              <a:t>Click to edit Master text styles</a:t>
            </a:r>
          </a:p>
        </p:txBody>
      </p:sp>
      <p:sp>
        <p:nvSpPr>
          <p:cNvPr id="5"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7"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E16B5429-6FFF-410D-8B1F-479C7CC86C3A}"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48198047"/>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27622" y="3273137"/>
            <a:ext cx="4064000" cy="386412"/>
          </a:xfrm>
        </p:spPr>
        <p:txBody>
          <a:bodyPr anchor="b"/>
          <a:lstStyle>
            <a:lvl1pPr algn="l">
              <a:defRPr sz="1482" b="1"/>
            </a:lvl1pPr>
          </a:lstStyle>
          <a:p>
            <a:r>
              <a:rPr lang="en-US"/>
              <a:t>Click to edit Master title style</a:t>
            </a:r>
          </a:p>
        </p:txBody>
      </p:sp>
      <p:sp>
        <p:nvSpPr>
          <p:cNvPr id="3" name="Picture Placeholder 2"/>
          <p:cNvSpPr>
            <a:spLocks noGrp="1"/>
          </p:cNvSpPr>
          <p:nvPr>
            <p:ph type="pic" idx="1"/>
          </p:nvPr>
        </p:nvSpPr>
        <p:spPr>
          <a:xfrm>
            <a:off x="1327622" y="417803"/>
            <a:ext cx="4064000" cy="2805545"/>
          </a:xfrm>
        </p:spPr>
        <p:txBody>
          <a:bodyPr lIns="91421" tIns="45709" rIns="91421" bIns="45709" rtlCol="0">
            <a:normAutofit/>
          </a:bodyPr>
          <a:lstStyle>
            <a:lvl1pPr marL="0" indent="0">
              <a:buNone/>
              <a:defRPr sz="2296"/>
            </a:lvl1pPr>
            <a:lvl2pPr marL="338580" indent="0">
              <a:buNone/>
              <a:defRPr sz="2074"/>
            </a:lvl2pPr>
            <a:lvl3pPr marL="677158" indent="0">
              <a:buNone/>
              <a:defRPr sz="1704"/>
            </a:lvl3pPr>
            <a:lvl4pPr marL="1015738" indent="0">
              <a:buNone/>
              <a:defRPr sz="1482"/>
            </a:lvl4pPr>
            <a:lvl5pPr marL="1354319" indent="0">
              <a:buNone/>
              <a:defRPr sz="1482"/>
            </a:lvl5pPr>
            <a:lvl6pPr marL="1692898" indent="0">
              <a:buNone/>
              <a:defRPr sz="1482"/>
            </a:lvl6pPr>
            <a:lvl7pPr marL="2031479" indent="0">
              <a:buNone/>
              <a:defRPr sz="1482"/>
            </a:lvl7pPr>
            <a:lvl8pPr marL="2370059" indent="0">
              <a:buNone/>
              <a:defRPr sz="1482"/>
            </a:lvl8pPr>
            <a:lvl9pPr marL="2708638" indent="0">
              <a:buNone/>
              <a:defRPr sz="1482"/>
            </a:lvl9pPr>
          </a:lstStyle>
          <a:p>
            <a:pPr lvl="0"/>
            <a:endParaRPr lang="en-US" noProof="0"/>
          </a:p>
        </p:txBody>
      </p:sp>
      <p:sp>
        <p:nvSpPr>
          <p:cNvPr id="4" name="Text Placeholder 3"/>
          <p:cNvSpPr>
            <a:spLocks noGrp="1"/>
          </p:cNvSpPr>
          <p:nvPr>
            <p:ph type="body" sz="half" idx="2"/>
          </p:nvPr>
        </p:nvSpPr>
        <p:spPr>
          <a:xfrm>
            <a:off x="1327622" y="3659549"/>
            <a:ext cx="4064000" cy="548770"/>
          </a:xfrm>
        </p:spPr>
        <p:txBody>
          <a:bodyPr/>
          <a:lstStyle>
            <a:lvl1pPr marL="0" indent="0">
              <a:buNone/>
              <a:defRPr sz="963"/>
            </a:lvl1pPr>
            <a:lvl2pPr marL="338580" indent="0">
              <a:buNone/>
              <a:defRPr sz="889"/>
            </a:lvl2pPr>
            <a:lvl3pPr marL="677158" indent="0">
              <a:buNone/>
              <a:defRPr sz="740"/>
            </a:lvl3pPr>
            <a:lvl4pPr marL="1015738" indent="0">
              <a:buNone/>
              <a:defRPr sz="592"/>
            </a:lvl4pPr>
            <a:lvl5pPr marL="1354319" indent="0">
              <a:buNone/>
              <a:defRPr sz="592"/>
            </a:lvl5pPr>
            <a:lvl6pPr marL="1692898" indent="0">
              <a:buNone/>
              <a:defRPr sz="592"/>
            </a:lvl6pPr>
            <a:lvl7pPr marL="2031479" indent="0">
              <a:buNone/>
              <a:defRPr sz="592"/>
            </a:lvl7pPr>
            <a:lvl8pPr marL="2370059" indent="0">
              <a:buNone/>
              <a:defRPr sz="592"/>
            </a:lvl8pPr>
            <a:lvl9pPr marL="2708638" indent="0">
              <a:buNone/>
              <a:defRPr sz="592"/>
            </a:lvl9pPr>
          </a:lstStyle>
          <a:p>
            <a:pPr lvl="0"/>
            <a:r>
              <a:rPr lang="en-US"/>
              <a:t>Click to edit Master text styles</a:t>
            </a:r>
          </a:p>
        </p:txBody>
      </p:sp>
      <p:sp>
        <p:nvSpPr>
          <p:cNvPr id="5"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7"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0B0EAC48-33EA-4F73-BD2D-0BDB67CAF9D4}"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00210437"/>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38BED6C2-D03F-4346-BDEB-1E683FD88049}"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7208876"/>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10667" y="187254"/>
            <a:ext cx="1524000" cy="398967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38670" y="187254"/>
            <a:ext cx="4459111" cy="398967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2A19BBA9-8899-4B03-B37A-E5FFA8BD3C2B}"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5332051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19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2"/>
            <a:ext cx="10972800" cy="8683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295400"/>
            <a:ext cx="10972800" cy="5029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5" name="Footer Placeholder 4"/>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defTabSz="914396" fontAlgn="base">
              <a:spcBef>
                <a:spcPct val="0"/>
              </a:spcBef>
              <a:spcAft>
                <a:spcPct val="0"/>
              </a:spcAft>
            </a:pPr>
            <a:fld id="{29B6F444-4353-4DA7-95C4-BBD8D857DB34}"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2295118606"/>
      </p:ext>
    </p:extLst>
  </p:cSld>
  <p:clrMapOvr>
    <a:masterClrMapping/>
  </p:clrMapOvr>
  <p:timing>
    <p:tnLst>
      <p:par>
        <p:cTn id="1" dur="indefinite" restart="never" nodeType="tmRoot"/>
      </p:par>
    </p:tnLst>
  </p:timing>
</p:sldLayout>
</file>

<file path=ppt/slideLayouts/slideLayout4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08001" y="1452564"/>
            <a:ext cx="5757333" cy="1002290"/>
          </a:xfrm>
        </p:spPr>
        <p:txBody>
          <a:bodyPr/>
          <a:lstStyle/>
          <a:p>
            <a:r>
              <a:rPr lang="en-US"/>
              <a:t>Click to edit Master title style</a:t>
            </a:r>
          </a:p>
        </p:txBody>
      </p:sp>
      <p:sp>
        <p:nvSpPr>
          <p:cNvPr id="3" name="Subtitle 2"/>
          <p:cNvSpPr>
            <a:spLocks noGrp="1"/>
          </p:cNvSpPr>
          <p:nvPr>
            <p:ph type="subTitle" idx="1"/>
          </p:nvPr>
        </p:nvSpPr>
        <p:spPr>
          <a:xfrm>
            <a:off x="1016000" y="2649684"/>
            <a:ext cx="4741334" cy="1194955"/>
          </a:xfrm>
        </p:spPr>
        <p:txBody>
          <a:bodyPr/>
          <a:lstStyle>
            <a:lvl1pPr marL="0" indent="0" algn="ctr">
              <a:buNone/>
              <a:defRPr>
                <a:solidFill>
                  <a:schemeClr val="tx1">
                    <a:tint val="75000"/>
                  </a:schemeClr>
                </a:solidFill>
              </a:defRPr>
            </a:lvl1pPr>
            <a:lvl2pPr marL="338580" indent="0" algn="ctr">
              <a:buNone/>
              <a:defRPr>
                <a:solidFill>
                  <a:schemeClr val="tx1">
                    <a:tint val="75000"/>
                  </a:schemeClr>
                </a:solidFill>
              </a:defRPr>
            </a:lvl2pPr>
            <a:lvl3pPr marL="677158" indent="0" algn="ctr">
              <a:buNone/>
              <a:defRPr>
                <a:solidFill>
                  <a:schemeClr val="tx1">
                    <a:tint val="75000"/>
                  </a:schemeClr>
                </a:solidFill>
              </a:defRPr>
            </a:lvl3pPr>
            <a:lvl4pPr marL="1015738" indent="0" algn="ctr">
              <a:buNone/>
              <a:defRPr>
                <a:solidFill>
                  <a:schemeClr val="tx1">
                    <a:tint val="75000"/>
                  </a:schemeClr>
                </a:solidFill>
              </a:defRPr>
            </a:lvl4pPr>
            <a:lvl5pPr marL="1354319" indent="0" algn="ctr">
              <a:buNone/>
              <a:defRPr>
                <a:solidFill>
                  <a:schemeClr val="tx1">
                    <a:tint val="75000"/>
                  </a:schemeClr>
                </a:solidFill>
              </a:defRPr>
            </a:lvl5pPr>
            <a:lvl6pPr marL="1692898" indent="0" algn="ctr">
              <a:buNone/>
              <a:defRPr>
                <a:solidFill>
                  <a:schemeClr val="tx1">
                    <a:tint val="75000"/>
                  </a:schemeClr>
                </a:solidFill>
              </a:defRPr>
            </a:lvl6pPr>
            <a:lvl7pPr marL="2031479" indent="0" algn="ctr">
              <a:buNone/>
              <a:defRPr>
                <a:solidFill>
                  <a:schemeClr val="tx1">
                    <a:tint val="75000"/>
                  </a:schemeClr>
                </a:solidFill>
              </a:defRPr>
            </a:lvl7pPr>
            <a:lvl8pPr marL="2370059" indent="0" algn="ctr">
              <a:buNone/>
              <a:defRPr>
                <a:solidFill>
                  <a:schemeClr val="tx1">
                    <a:tint val="75000"/>
                  </a:schemeClr>
                </a:solidFill>
              </a:defRPr>
            </a:lvl8pPr>
            <a:lvl9pPr marL="2708638" indent="0" algn="ctr">
              <a:buNone/>
              <a:defRPr>
                <a:solidFill>
                  <a:schemeClr val="tx1">
                    <a:tint val="75000"/>
                  </a:schemeClr>
                </a:solidFill>
              </a:defRPr>
            </a:lvl9pPr>
          </a:lstStyle>
          <a:p>
            <a:r>
              <a:rPr lang="en-US"/>
              <a:t>Click to edit Master subtitle style</a:t>
            </a:r>
          </a:p>
        </p:txBody>
      </p:sp>
      <p:sp>
        <p:nvSpPr>
          <p:cNvPr id="4"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56A3A699-F147-4504-B61C-5669A6D0BF32}"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51381516"/>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32F7B7F1-F940-41D8-ACDB-FDC0B2A51C5C}"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46248556"/>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5047" y="3004705"/>
            <a:ext cx="5757333" cy="928688"/>
          </a:xfrm>
        </p:spPr>
        <p:txBody>
          <a:bodyPr anchor="t"/>
          <a:lstStyle>
            <a:lvl1pPr algn="l">
              <a:defRPr sz="2963" b="1" cap="all"/>
            </a:lvl1pPr>
          </a:lstStyle>
          <a:p>
            <a:r>
              <a:rPr lang="en-US"/>
              <a:t>Click to edit Master title style</a:t>
            </a:r>
          </a:p>
        </p:txBody>
      </p:sp>
      <p:sp>
        <p:nvSpPr>
          <p:cNvPr id="3" name="Text Placeholder 2"/>
          <p:cNvSpPr>
            <a:spLocks noGrp="1"/>
          </p:cNvSpPr>
          <p:nvPr>
            <p:ph type="body" idx="1"/>
          </p:nvPr>
        </p:nvSpPr>
        <p:spPr>
          <a:xfrm>
            <a:off x="535047" y="1981852"/>
            <a:ext cx="5757333" cy="1022855"/>
          </a:xfrm>
        </p:spPr>
        <p:txBody>
          <a:bodyPr anchor="b"/>
          <a:lstStyle>
            <a:lvl1pPr marL="0" indent="0">
              <a:buNone/>
              <a:defRPr sz="1482">
                <a:solidFill>
                  <a:schemeClr val="tx1">
                    <a:tint val="75000"/>
                  </a:schemeClr>
                </a:solidFill>
              </a:defRPr>
            </a:lvl1pPr>
            <a:lvl2pPr marL="338580" indent="0">
              <a:buNone/>
              <a:defRPr sz="1334">
                <a:solidFill>
                  <a:schemeClr val="tx1">
                    <a:tint val="75000"/>
                  </a:schemeClr>
                </a:solidFill>
              </a:defRPr>
            </a:lvl2pPr>
            <a:lvl3pPr marL="677158" indent="0">
              <a:buNone/>
              <a:defRPr sz="1259">
                <a:solidFill>
                  <a:schemeClr val="tx1">
                    <a:tint val="75000"/>
                  </a:schemeClr>
                </a:solidFill>
              </a:defRPr>
            </a:lvl3pPr>
            <a:lvl4pPr marL="1015738" indent="0">
              <a:buNone/>
              <a:defRPr sz="963">
                <a:solidFill>
                  <a:schemeClr val="tx1">
                    <a:tint val="75000"/>
                  </a:schemeClr>
                </a:solidFill>
              </a:defRPr>
            </a:lvl4pPr>
            <a:lvl5pPr marL="1354319" indent="0">
              <a:buNone/>
              <a:defRPr sz="963">
                <a:solidFill>
                  <a:schemeClr val="tx1">
                    <a:tint val="75000"/>
                  </a:schemeClr>
                </a:solidFill>
              </a:defRPr>
            </a:lvl5pPr>
            <a:lvl6pPr marL="1692898" indent="0">
              <a:buNone/>
              <a:defRPr sz="963">
                <a:solidFill>
                  <a:schemeClr val="tx1">
                    <a:tint val="75000"/>
                  </a:schemeClr>
                </a:solidFill>
              </a:defRPr>
            </a:lvl6pPr>
            <a:lvl7pPr marL="2031479" indent="0">
              <a:buNone/>
              <a:defRPr sz="963">
                <a:solidFill>
                  <a:schemeClr val="tx1">
                    <a:tint val="75000"/>
                  </a:schemeClr>
                </a:solidFill>
              </a:defRPr>
            </a:lvl7pPr>
            <a:lvl8pPr marL="2370059" indent="0">
              <a:buNone/>
              <a:defRPr sz="963">
                <a:solidFill>
                  <a:schemeClr val="tx1">
                    <a:tint val="75000"/>
                  </a:schemeClr>
                </a:solidFill>
              </a:defRPr>
            </a:lvl8pPr>
            <a:lvl9pPr marL="2708638" indent="0">
              <a:buNone/>
              <a:defRPr sz="963">
                <a:solidFill>
                  <a:schemeClr val="tx1">
                    <a:tint val="75000"/>
                  </a:schemeClr>
                </a:solidFill>
              </a:defRPr>
            </a:lvl9pPr>
          </a:lstStyle>
          <a:p>
            <a:pPr lvl="0"/>
            <a:r>
              <a:rPr lang="en-US"/>
              <a:t>Click to edit Master text styles</a:t>
            </a:r>
          </a:p>
        </p:txBody>
      </p:sp>
      <p:sp>
        <p:nvSpPr>
          <p:cNvPr id="4"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3F50F177-9414-4E3B-9EDD-1A03FEE0FB4F}"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55053114"/>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38670" y="1091047"/>
            <a:ext cx="2991556" cy="3085884"/>
          </a:xfrm>
        </p:spPr>
        <p:txBody>
          <a:bodyPr/>
          <a:lstStyle>
            <a:lvl1pPr>
              <a:defRPr sz="2074"/>
            </a:lvl1pPr>
            <a:lvl2pPr>
              <a:defRPr sz="1704"/>
            </a:lvl2pPr>
            <a:lvl3pPr>
              <a:defRPr sz="1482"/>
            </a:lvl3pPr>
            <a:lvl4pPr>
              <a:defRPr sz="1334"/>
            </a:lvl4pPr>
            <a:lvl5pPr>
              <a:defRPr sz="1334"/>
            </a:lvl5pPr>
            <a:lvl6pPr>
              <a:defRPr sz="1334"/>
            </a:lvl6pPr>
            <a:lvl7pPr>
              <a:defRPr sz="1334"/>
            </a:lvl7pPr>
            <a:lvl8pPr>
              <a:defRPr sz="1334"/>
            </a:lvl8pPr>
            <a:lvl9pPr>
              <a:defRPr sz="133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443113" y="1091047"/>
            <a:ext cx="2991556" cy="3085884"/>
          </a:xfrm>
        </p:spPr>
        <p:txBody>
          <a:bodyPr/>
          <a:lstStyle>
            <a:lvl1pPr>
              <a:defRPr sz="2074"/>
            </a:lvl1pPr>
            <a:lvl2pPr>
              <a:defRPr sz="1704"/>
            </a:lvl2pPr>
            <a:lvl3pPr>
              <a:defRPr sz="1482"/>
            </a:lvl3pPr>
            <a:lvl4pPr>
              <a:defRPr sz="1334"/>
            </a:lvl4pPr>
            <a:lvl5pPr>
              <a:defRPr sz="1334"/>
            </a:lvl5pPr>
            <a:lvl6pPr>
              <a:defRPr sz="1334"/>
            </a:lvl6pPr>
            <a:lvl7pPr>
              <a:defRPr sz="1334"/>
            </a:lvl7pPr>
            <a:lvl8pPr>
              <a:defRPr sz="1334"/>
            </a:lvl8pPr>
            <a:lvl9pPr>
              <a:defRPr sz="133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7"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427C4AB8-8431-487F-B0A7-ECD3EB823222}"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82584002"/>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38669" y="1046671"/>
            <a:ext cx="2992732" cy="436201"/>
          </a:xfrm>
        </p:spPr>
        <p:txBody>
          <a:bodyPr anchor="b"/>
          <a:lstStyle>
            <a:lvl1pPr marL="0" indent="0">
              <a:buNone/>
              <a:defRPr sz="1704" b="1"/>
            </a:lvl1pPr>
            <a:lvl2pPr marL="338580" indent="0">
              <a:buNone/>
              <a:defRPr sz="1482" b="1"/>
            </a:lvl2pPr>
            <a:lvl3pPr marL="677158" indent="0">
              <a:buNone/>
              <a:defRPr sz="1334" b="1"/>
            </a:lvl3pPr>
            <a:lvl4pPr marL="1015738" indent="0">
              <a:buNone/>
              <a:defRPr sz="1259" b="1"/>
            </a:lvl4pPr>
            <a:lvl5pPr marL="1354319" indent="0">
              <a:buNone/>
              <a:defRPr sz="1259" b="1"/>
            </a:lvl5pPr>
            <a:lvl6pPr marL="1692898" indent="0">
              <a:buNone/>
              <a:defRPr sz="1259" b="1"/>
            </a:lvl6pPr>
            <a:lvl7pPr marL="2031479" indent="0">
              <a:buNone/>
              <a:defRPr sz="1259" b="1"/>
            </a:lvl7pPr>
            <a:lvl8pPr marL="2370059" indent="0">
              <a:buNone/>
              <a:defRPr sz="1259" b="1"/>
            </a:lvl8pPr>
            <a:lvl9pPr marL="2708638" indent="0">
              <a:buNone/>
              <a:defRPr sz="1259" b="1"/>
            </a:lvl9pPr>
          </a:lstStyle>
          <a:p>
            <a:pPr lvl="0"/>
            <a:r>
              <a:rPr lang="en-US"/>
              <a:t>Click to edit Master text styles</a:t>
            </a:r>
          </a:p>
        </p:txBody>
      </p:sp>
      <p:sp>
        <p:nvSpPr>
          <p:cNvPr id="4" name="Content Placeholder 3"/>
          <p:cNvSpPr>
            <a:spLocks noGrp="1"/>
          </p:cNvSpPr>
          <p:nvPr>
            <p:ph sz="half" idx="2"/>
          </p:nvPr>
        </p:nvSpPr>
        <p:spPr>
          <a:xfrm>
            <a:off x="338669" y="1482869"/>
            <a:ext cx="2992732" cy="2694060"/>
          </a:xfrm>
        </p:spPr>
        <p:txBody>
          <a:bodyPr/>
          <a:lstStyle>
            <a:lvl1pPr>
              <a:defRPr sz="1704"/>
            </a:lvl1pPr>
            <a:lvl2pPr>
              <a:defRPr sz="1482"/>
            </a:lvl2pPr>
            <a:lvl3pPr>
              <a:defRPr sz="1334"/>
            </a:lvl3pPr>
            <a:lvl4pPr>
              <a:defRPr sz="1259"/>
            </a:lvl4pPr>
            <a:lvl5pPr>
              <a:defRPr sz="1259"/>
            </a:lvl5pPr>
            <a:lvl6pPr>
              <a:defRPr sz="1259"/>
            </a:lvl6pPr>
            <a:lvl7pPr>
              <a:defRPr sz="1259"/>
            </a:lvl7pPr>
            <a:lvl8pPr>
              <a:defRPr sz="1259"/>
            </a:lvl8pPr>
            <a:lvl9pPr>
              <a:defRPr sz="125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440762" y="1046671"/>
            <a:ext cx="2993908" cy="436201"/>
          </a:xfrm>
        </p:spPr>
        <p:txBody>
          <a:bodyPr anchor="b"/>
          <a:lstStyle>
            <a:lvl1pPr marL="0" indent="0">
              <a:buNone/>
              <a:defRPr sz="1704" b="1"/>
            </a:lvl1pPr>
            <a:lvl2pPr marL="338580" indent="0">
              <a:buNone/>
              <a:defRPr sz="1482" b="1"/>
            </a:lvl2pPr>
            <a:lvl3pPr marL="677158" indent="0">
              <a:buNone/>
              <a:defRPr sz="1334" b="1"/>
            </a:lvl3pPr>
            <a:lvl4pPr marL="1015738" indent="0">
              <a:buNone/>
              <a:defRPr sz="1259" b="1"/>
            </a:lvl4pPr>
            <a:lvl5pPr marL="1354319" indent="0">
              <a:buNone/>
              <a:defRPr sz="1259" b="1"/>
            </a:lvl5pPr>
            <a:lvl6pPr marL="1692898" indent="0">
              <a:buNone/>
              <a:defRPr sz="1259" b="1"/>
            </a:lvl6pPr>
            <a:lvl7pPr marL="2031479" indent="0">
              <a:buNone/>
              <a:defRPr sz="1259" b="1"/>
            </a:lvl7pPr>
            <a:lvl8pPr marL="2370059" indent="0">
              <a:buNone/>
              <a:defRPr sz="1259" b="1"/>
            </a:lvl8pPr>
            <a:lvl9pPr marL="2708638" indent="0">
              <a:buNone/>
              <a:defRPr sz="1259" b="1"/>
            </a:lvl9pPr>
          </a:lstStyle>
          <a:p>
            <a:pPr lvl="0"/>
            <a:r>
              <a:rPr lang="en-US"/>
              <a:t>Click to edit Master text styles</a:t>
            </a:r>
          </a:p>
        </p:txBody>
      </p:sp>
      <p:sp>
        <p:nvSpPr>
          <p:cNvPr id="6" name="Content Placeholder 5"/>
          <p:cNvSpPr>
            <a:spLocks noGrp="1"/>
          </p:cNvSpPr>
          <p:nvPr>
            <p:ph sz="quarter" idx="4"/>
          </p:nvPr>
        </p:nvSpPr>
        <p:spPr>
          <a:xfrm>
            <a:off x="3440762" y="1482869"/>
            <a:ext cx="2993908" cy="2694060"/>
          </a:xfrm>
        </p:spPr>
        <p:txBody>
          <a:bodyPr/>
          <a:lstStyle>
            <a:lvl1pPr>
              <a:defRPr sz="1704"/>
            </a:lvl1pPr>
            <a:lvl2pPr>
              <a:defRPr sz="1482"/>
            </a:lvl2pPr>
            <a:lvl3pPr>
              <a:defRPr sz="1334"/>
            </a:lvl3pPr>
            <a:lvl4pPr>
              <a:defRPr sz="1259"/>
            </a:lvl4pPr>
            <a:lvl5pPr>
              <a:defRPr sz="1259"/>
            </a:lvl5pPr>
            <a:lvl6pPr>
              <a:defRPr sz="1259"/>
            </a:lvl6pPr>
            <a:lvl7pPr>
              <a:defRPr sz="1259"/>
            </a:lvl7pPr>
            <a:lvl8pPr>
              <a:defRPr sz="1259"/>
            </a:lvl8pPr>
            <a:lvl9pPr>
              <a:defRPr sz="125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8"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9"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A6AF6FBC-2FFA-4672-8C38-418F14A201A8}"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46260719"/>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4"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5E29BD0C-ADD7-4722-AF5D-E2707A665456}"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71410160"/>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3"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4"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FB4A39D4-9A59-48DC-B810-061CA16DBEFD}"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00316009"/>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38670" y="186170"/>
            <a:ext cx="2228380" cy="792307"/>
          </a:xfrm>
        </p:spPr>
        <p:txBody>
          <a:bodyPr anchor="b"/>
          <a:lstStyle>
            <a:lvl1pPr algn="l">
              <a:defRPr sz="1482" b="1"/>
            </a:lvl1pPr>
          </a:lstStyle>
          <a:p>
            <a:r>
              <a:rPr lang="en-US"/>
              <a:t>Click to edit Master title style</a:t>
            </a:r>
          </a:p>
        </p:txBody>
      </p:sp>
      <p:sp>
        <p:nvSpPr>
          <p:cNvPr id="3" name="Content Placeholder 2"/>
          <p:cNvSpPr>
            <a:spLocks noGrp="1"/>
          </p:cNvSpPr>
          <p:nvPr>
            <p:ph idx="1"/>
          </p:nvPr>
        </p:nvSpPr>
        <p:spPr>
          <a:xfrm>
            <a:off x="2648187" y="186173"/>
            <a:ext cx="3786481" cy="3990759"/>
          </a:xfrm>
        </p:spPr>
        <p:txBody>
          <a:bodyPr/>
          <a:lstStyle>
            <a:lvl1pPr>
              <a:defRPr sz="2296"/>
            </a:lvl1pPr>
            <a:lvl2pPr>
              <a:defRPr sz="2074"/>
            </a:lvl2pPr>
            <a:lvl3pPr>
              <a:defRPr sz="1704"/>
            </a:lvl3pPr>
            <a:lvl4pPr>
              <a:defRPr sz="1482"/>
            </a:lvl4pPr>
            <a:lvl5pPr>
              <a:defRPr sz="1482"/>
            </a:lvl5pPr>
            <a:lvl6pPr>
              <a:defRPr sz="1482"/>
            </a:lvl6pPr>
            <a:lvl7pPr>
              <a:defRPr sz="1482"/>
            </a:lvl7pPr>
            <a:lvl8pPr>
              <a:defRPr sz="1482"/>
            </a:lvl8pPr>
            <a:lvl9pPr>
              <a:defRPr sz="148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38670" y="978479"/>
            <a:ext cx="2228380" cy="3198452"/>
          </a:xfrm>
        </p:spPr>
        <p:txBody>
          <a:bodyPr/>
          <a:lstStyle>
            <a:lvl1pPr marL="0" indent="0">
              <a:buNone/>
              <a:defRPr sz="963"/>
            </a:lvl1pPr>
            <a:lvl2pPr marL="338580" indent="0">
              <a:buNone/>
              <a:defRPr sz="889"/>
            </a:lvl2pPr>
            <a:lvl3pPr marL="677158" indent="0">
              <a:buNone/>
              <a:defRPr sz="740"/>
            </a:lvl3pPr>
            <a:lvl4pPr marL="1015738" indent="0">
              <a:buNone/>
              <a:defRPr sz="592"/>
            </a:lvl4pPr>
            <a:lvl5pPr marL="1354319" indent="0">
              <a:buNone/>
              <a:defRPr sz="592"/>
            </a:lvl5pPr>
            <a:lvl6pPr marL="1692898" indent="0">
              <a:buNone/>
              <a:defRPr sz="592"/>
            </a:lvl6pPr>
            <a:lvl7pPr marL="2031479" indent="0">
              <a:buNone/>
              <a:defRPr sz="592"/>
            </a:lvl7pPr>
            <a:lvl8pPr marL="2370059" indent="0">
              <a:buNone/>
              <a:defRPr sz="592"/>
            </a:lvl8pPr>
            <a:lvl9pPr marL="2708638" indent="0">
              <a:buNone/>
              <a:defRPr sz="592"/>
            </a:lvl9pPr>
          </a:lstStyle>
          <a:p>
            <a:pPr lvl="0"/>
            <a:r>
              <a:rPr lang="en-US"/>
              <a:t>Click to edit Master text styles</a:t>
            </a:r>
          </a:p>
        </p:txBody>
      </p:sp>
      <p:sp>
        <p:nvSpPr>
          <p:cNvPr id="5"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7"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E16B5429-6FFF-410D-8B1F-479C7CC86C3A}"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318501"/>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27622" y="3273137"/>
            <a:ext cx="4064000" cy="386412"/>
          </a:xfrm>
        </p:spPr>
        <p:txBody>
          <a:bodyPr anchor="b"/>
          <a:lstStyle>
            <a:lvl1pPr algn="l">
              <a:defRPr sz="1482" b="1"/>
            </a:lvl1pPr>
          </a:lstStyle>
          <a:p>
            <a:r>
              <a:rPr lang="en-US"/>
              <a:t>Click to edit Master title style</a:t>
            </a:r>
          </a:p>
        </p:txBody>
      </p:sp>
      <p:sp>
        <p:nvSpPr>
          <p:cNvPr id="3" name="Picture Placeholder 2"/>
          <p:cNvSpPr>
            <a:spLocks noGrp="1"/>
          </p:cNvSpPr>
          <p:nvPr>
            <p:ph type="pic" idx="1"/>
          </p:nvPr>
        </p:nvSpPr>
        <p:spPr>
          <a:xfrm>
            <a:off x="1327622" y="417803"/>
            <a:ext cx="4064000" cy="2805545"/>
          </a:xfrm>
        </p:spPr>
        <p:txBody>
          <a:bodyPr lIns="91421" tIns="45709" rIns="91421" bIns="45709" rtlCol="0">
            <a:normAutofit/>
          </a:bodyPr>
          <a:lstStyle>
            <a:lvl1pPr marL="0" indent="0">
              <a:buNone/>
              <a:defRPr sz="2296"/>
            </a:lvl1pPr>
            <a:lvl2pPr marL="338580" indent="0">
              <a:buNone/>
              <a:defRPr sz="2074"/>
            </a:lvl2pPr>
            <a:lvl3pPr marL="677158" indent="0">
              <a:buNone/>
              <a:defRPr sz="1704"/>
            </a:lvl3pPr>
            <a:lvl4pPr marL="1015738" indent="0">
              <a:buNone/>
              <a:defRPr sz="1482"/>
            </a:lvl4pPr>
            <a:lvl5pPr marL="1354319" indent="0">
              <a:buNone/>
              <a:defRPr sz="1482"/>
            </a:lvl5pPr>
            <a:lvl6pPr marL="1692898" indent="0">
              <a:buNone/>
              <a:defRPr sz="1482"/>
            </a:lvl6pPr>
            <a:lvl7pPr marL="2031479" indent="0">
              <a:buNone/>
              <a:defRPr sz="1482"/>
            </a:lvl7pPr>
            <a:lvl8pPr marL="2370059" indent="0">
              <a:buNone/>
              <a:defRPr sz="1482"/>
            </a:lvl8pPr>
            <a:lvl9pPr marL="2708638" indent="0">
              <a:buNone/>
              <a:defRPr sz="1482"/>
            </a:lvl9pPr>
          </a:lstStyle>
          <a:p>
            <a:pPr lvl="0"/>
            <a:endParaRPr lang="en-US" noProof="0"/>
          </a:p>
        </p:txBody>
      </p:sp>
      <p:sp>
        <p:nvSpPr>
          <p:cNvPr id="4" name="Text Placeholder 3"/>
          <p:cNvSpPr>
            <a:spLocks noGrp="1"/>
          </p:cNvSpPr>
          <p:nvPr>
            <p:ph type="body" sz="half" idx="2"/>
          </p:nvPr>
        </p:nvSpPr>
        <p:spPr>
          <a:xfrm>
            <a:off x="1327622" y="3659549"/>
            <a:ext cx="4064000" cy="548770"/>
          </a:xfrm>
        </p:spPr>
        <p:txBody>
          <a:bodyPr/>
          <a:lstStyle>
            <a:lvl1pPr marL="0" indent="0">
              <a:buNone/>
              <a:defRPr sz="963"/>
            </a:lvl1pPr>
            <a:lvl2pPr marL="338580" indent="0">
              <a:buNone/>
              <a:defRPr sz="889"/>
            </a:lvl2pPr>
            <a:lvl3pPr marL="677158" indent="0">
              <a:buNone/>
              <a:defRPr sz="740"/>
            </a:lvl3pPr>
            <a:lvl4pPr marL="1015738" indent="0">
              <a:buNone/>
              <a:defRPr sz="592"/>
            </a:lvl4pPr>
            <a:lvl5pPr marL="1354319" indent="0">
              <a:buNone/>
              <a:defRPr sz="592"/>
            </a:lvl5pPr>
            <a:lvl6pPr marL="1692898" indent="0">
              <a:buNone/>
              <a:defRPr sz="592"/>
            </a:lvl6pPr>
            <a:lvl7pPr marL="2031479" indent="0">
              <a:buNone/>
              <a:defRPr sz="592"/>
            </a:lvl7pPr>
            <a:lvl8pPr marL="2370059" indent="0">
              <a:buNone/>
              <a:defRPr sz="592"/>
            </a:lvl8pPr>
            <a:lvl9pPr marL="2708638" indent="0">
              <a:buNone/>
              <a:defRPr sz="592"/>
            </a:lvl9pPr>
          </a:lstStyle>
          <a:p>
            <a:pPr lvl="0"/>
            <a:r>
              <a:rPr lang="en-US"/>
              <a:t>Click to edit Master text styles</a:t>
            </a:r>
          </a:p>
        </p:txBody>
      </p:sp>
      <p:sp>
        <p:nvSpPr>
          <p:cNvPr id="5"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7"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0B0EAC48-33EA-4F73-BD2D-0BDB67CAF9D4}"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12104250"/>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38BED6C2-D03F-4346-BDEB-1E683FD88049}"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105166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963" b="1"/>
            </a:lvl1pPr>
            <a:lvl2pPr marL="561061" indent="0">
              <a:buNone/>
              <a:defRPr sz="2444" b="1"/>
            </a:lvl2pPr>
            <a:lvl3pPr marL="1122121" indent="0">
              <a:buNone/>
              <a:defRPr sz="2222" b="1"/>
            </a:lvl3pPr>
            <a:lvl4pPr marL="1683182" indent="0">
              <a:buNone/>
              <a:defRPr sz="2000" b="1"/>
            </a:lvl4pPr>
            <a:lvl5pPr marL="2244242" indent="0">
              <a:buNone/>
              <a:defRPr sz="2000" b="1"/>
            </a:lvl5pPr>
            <a:lvl6pPr marL="2805303" indent="0">
              <a:buNone/>
              <a:defRPr sz="2000" b="1"/>
            </a:lvl6pPr>
            <a:lvl7pPr marL="3366364" indent="0">
              <a:buNone/>
              <a:defRPr sz="2000" b="1"/>
            </a:lvl7pPr>
            <a:lvl8pPr marL="3927423" indent="0">
              <a:buNone/>
              <a:defRPr sz="2000" b="1"/>
            </a:lvl8pPr>
            <a:lvl9pPr marL="4488484" indent="0">
              <a:buNone/>
              <a:defRPr sz="20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963"/>
            </a:lvl1pPr>
            <a:lvl2pPr>
              <a:defRPr sz="2444"/>
            </a:lvl2pPr>
            <a:lvl3pPr>
              <a:defRPr sz="2222"/>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4" cy="639762"/>
          </a:xfrm>
        </p:spPr>
        <p:txBody>
          <a:bodyPr anchor="b"/>
          <a:lstStyle>
            <a:lvl1pPr marL="0" indent="0">
              <a:buNone/>
              <a:defRPr sz="2963" b="1"/>
            </a:lvl1pPr>
            <a:lvl2pPr marL="561061" indent="0">
              <a:buNone/>
              <a:defRPr sz="2444" b="1"/>
            </a:lvl2pPr>
            <a:lvl3pPr marL="1122121" indent="0">
              <a:buNone/>
              <a:defRPr sz="2222" b="1"/>
            </a:lvl3pPr>
            <a:lvl4pPr marL="1683182" indent="0">
              <a:buNone/>
              <a:defRPr sz="2000" b="1"/>
            </a:lvl4pPr>
            <a:lvl5pPr marL="2244242" indent="0">
              <a:buNone/>
              <a:defRPr sz="2000" b="1"/>
            </a:lvl5pPr>
            <a:lvl6pPr marL="2805303" indent="0">
              <a:buNone/>
              <a:defRPr sz="2000" b="1"/>
            </a:lvl6pPr>
            <a:lvl7pPr marL="3366364" indent="0">
              <a:buNone/>
              <a:defRPr sz="2000" b="1"/>
            </a:lvl7pPr>
            <a:lvl8pPr marL="3927423" indent="0">
              <a:buNone/>
              <a:defRPr sz="2000" b="1"/>
            </a:lvl8pPr>
            <a:lvl9pPr marL="4488484" indent="0">
              <a:buNone/>
              <a:defRPr sz="20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4" cy="3951288"/>
          </a:xfrm>
        </p:spPr>
        <p:txBody>
          <a:bodyPr/>
          <a:lstStyle>
            <a:lvl1pPr>
              <a:defRPr sz="2963"/>
            </a:lvl1pPr>
            <a:lvl2pPr>
              <a:defRPr sz="2444"/>
            </a:lvl2pPr>
            <a:lvl3pPr>
              <a:defRPr sz="2222"/>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vi-VN"/>
          </a:p>
        </p:txBody>
      </p:sp>
      <p:sp>
        <p:nvSpPr>
          <p:cNvPr id="8" name="Rectangle 5"/>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vi-VN"/>
          </a:p>
        </p:txBody>
      </p:sp>
      <p:sp>
        <p:nvSpPr>
          <p:cNvPr id="9" name="Rectangle 6"/>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72C4BFFB-7531-4FD1-99CA-783371621EB2}" type="slidenum">
              <a:rPr lang="en-US" altLang="en-US" smtClean="0"/>
              <a:pPr defTabSz="623438" fontAlgn="base">
                <a:spcBef>
                  <a:spcPct val="0"/>
                </a:spcBef>
                <a:spcAft>
                  <a:spcPct val="0"/>
                </a:spcAft>
                <a:defRPr/>
              </a:pPr>
              <a:t>‹#›</a:t>
            </a:fld>
            <a:endParaRPr lang="en-US" altLang="en-US"/>
          </a:p>
        </p:txBody>
      </p:sp>
    </p:spTree>
    <p:extLst>
      <p:ext uri="{BB962C8B-B14F-4D97-AF65-F5344CB8AC3E}">
        <p14:creationId xmlns:p14="http://schemas.microsoft.com/office/powerpoint/2010/main" val="149149653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18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2"/>
            <a:ext cx="10972800" cy="8683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295400"/>
            <a:ext cx="10972800" cy="5029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5" name="Footer Placeholder 4"/>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defTabSz="914396" fontAlgn="base">
              <a:spcBef>
                <a:spcPct val="0"/>
              </a:spcBef>
              <a:spcAft>
                <a:spcPct val="0"/>
              </a:spcAft>
            </a:pPr>
            <a:fld id="{29B6F444-4353-4DA7-95C4-BBD8D857DB34}"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602064932"/>
      </p:ext>
    </p:extLst>
  </p:cSld>
  <p:clrMapOvr>
    <a:masterClrMapping/>
  </p:clrMapOvr>
  <p:timing>
    <p:tnLst>
      <p:par>
        <p:cTn id="1" dur="indefinite" restart="never" nodeType="tmRoot"/>
      </p:par>
    </p:tnLst>
  </p:timing>
</p:sldLayout>
</file>

<file path=ppt/slideLayouts/slideLayout5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10667" y="187254"/>
            <a:ext cx="1524000" cy="398967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38670" y="187254"/>
            <a:ext cx="4459111" cy="398967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2A19BBA9-8899-4B03-B37A-E5FFA8BD3C2B}"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89533086"/>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showMasterPhAnim="0" preserve="1" userDrawn="1">
  <p:cSld name="Title Slide">
    <p:spTree>
      <p:nvGrpSpPr>
        <p:cNvPr id="1" name=""/>
        <p:cNvGrpSpPr/>
        <p:nvPr/>
      </p:nvGrpSpPr>
      <p:grpSpPr>
        <a:xfrm>
          <a:off x="0" y="0"/>
          <a:ext cx="0" cy="0"/>
          <a:chOff x="0" y="0"/>
          <a:chExt cx="0" cy="0"/>
        </a:xfrm>
      </p:grpSpPr>
      <p:sp>
        <p:nvSpPr>
          <p:cNvPr id="4223" name="Rectangle 127"/>
          <p:cNvSpPr>
            <a:spLocks noChangeArrowheads="1"/>
          </p:cNvSpPr>
          <p:nvPr/>
        </p:nvSpPr>
        <p:spPr bwMode="gray">
          <a:xfrm>
            <a:off x="0" y="0"/>
            <a:ext cx="12192000" cy="1828800"/>
          </a:xfrm>
          <a:prstGeom prst="rect">
            <a:avLst/>
          </a:prstGeom>
          <a:gradFill rotWithShape="1">
            <a:gsLst>
              <a:gs pos="0">
                <a:schemeClr val="accent1"/>
              </a:gs>
              <a:gs pos="100000">
                <a:schemeClr val="accent1">
                  <a:gamma/>
                  <a:tint val="0"/>
                  <a:invGamma/>
                  <a:alpha val="0"/>
                </a:schemeClr>
              </a:gs>
            </a:gsLst>
            <a:lin ang="5400000" scaled="1"/>
          </a:gradFill>
          <a:ln w="9525">
            <a:noFill/>
            <a:miter lim="800000"/>
            <a:headEnd/>
            <a:tailEnd/>
          </a:ln>
          <a:effectLst/>
        </p:spPr>
        <p:txBody>
          <a:bodyPr wrap="none" anchor="ct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grpSp>
        <p:nvGrpSpPr>
          <p:cNvPr id="4111" name="Group 15"/>
          <p:cNvGrpSpPr>
            <a:grpSpLocks/>
          </p:cNvGrpSpPr>
          <p:nvPr/>
        </p:nvGrpSpPr>
        <p:grpSpPr bwMode="auto">
          <a:xfrm>
            <a:off x="203201" y="381000"/>
            <a:ext cx="9118600" cy="3365500"/>
            <a:chOff x="664" y="1951"/>
            <a:chExt cx="4308" cy="2120"/>
          </a:xfrm>
        </p:grpSpPr>
        <p:sp>
          <p:nvSpPr>
            <p:cNvPr id="4112" name="Freeform 16"/>
            <p:cNvSpPr>
              <a:spLocks/>
            </p:cNvSpPr>
            <p:nvPr/>
          </p:nvSpPr>
          <p:spPr bwMode="invGray">
            <a:xfrm>
              <a:off x="743" y="2045"/>
              <a:ext cx="1267" cy="1938"/>
            </a:xfrm>
            <a:custGeom>
              <a:avLst/>
              <a:gdLst/>
              <a:ahLst/>
              <a:cxnLst>
                <a:cxn ang="0">
                  <a:pos x="116" y="258"/>
                </a:cxn>
                <a:cxn ang="0">
                  <a:pos x="320" y="210"/>
                </a:cxn>
                <a:cxn ang="0">
                  <a:pos x="434" y="240"/>
                </a:cxn>
                <a:cxn ang="0">
                  <a:pos x="416" y="444"/>
                </a:cxn>
                <a:cxn ang="0">
                  <a:pos x="272" y="582"/>
                </a:cxn>
                <a:cxn ang="0">
                  <a:pos x="218" y="714"/>
                </a:cxn>
                <a:cxn ang="0">
                  <a:pos x="284" y="964"/>
                </a:cxn>
                <a:cxn ang="0">
                  <a:pos x="316" y="960"/>
                </a:cxn>
                <a:cxn ang="0">
                  <a:pos x="328" y="906"/>
                </a:cxn>
                <a:cxn ang="0">
                  <a:pos x="478" y="1154"/>
                </a:cxn>
                <a:cxn ang="0">
                  <a:pos x="650" y="1200"/>
                </a:cxn>
                <a:cxn ang="0">
                  <a:pos x="794" y="1350"/>
                </a:cxn>
                <a:cxn ang="0">
                  <a:pos x="854" y="1422"/>
                </a:cxn>
                <a:cxn ang="0">
                  <a:pos x="770" y="1608"/>
                </a:cxn>
                <a:cxn ang="0">
                  <a:pos x="916" y="1782"/>
                </a:cxn>
                <a:cxn ang="0">
                  <a:pos x="1034" y="2022"/>
                </a:cxn>
                <a:cxn ang="0">
                  <a:pos x="1094" y="2310"/>
                </a:cxn>
                <a:cxn ang="0">
                  <a:pos x="1194" y="2540"/>
                </a:cxn>
                <a:cxn ang="0">
                  <a:pos x="1280" y="2520"/>
                </a:cxn>
                <a:cxn ang="0">
                  <a:pos x="1244" y="2394"/>
                </a:cxn>
                <a:cxn ang="0">
                  <a:pos x="1288" y="2306"/>
                </a:cxn>
                <a:cxn ang="0">
                  <a:pos x="1368" y="2228"/>
                </a:cxn>
                <a:cxn ang="0">
                  <a:pos x="1448" y="2076"/>
                </a:cxn>
                <a:cxn ang="0">
                  <a:pos x="1568" y="1950"/>
                </a:cxn>
                <a:cxn ang="0">
                  <a:pos x="1622" y="1746"/>
                </a:cxn>
                <a:cxn ang="0">
                  <a:pos x="1552" y="1538"/>
                </a:cxn>
                <a:cxn ang="0">
                  <a:pos x="1376" y="1410"/>
                </a:cxn>
                <a:cxn ang="0">
                  <a:pos x="1104" y="1280"/>
                </a:cxn>
                <a:cxn ang="0">
                  <a:pos x="974" y="1260"/>
                </a:cxn>
                <a:cxn ang="0">
                  <a:pos x="904" y="1268"/>
                </a:cxn>
                <a:cxn ang="0">
                  <a:pos x="794" y="1308"/>
                </a:cxn>
                <a:cxn ang="0">
                  <a:pos x="758" y="1174"/>
                </a:cxn>
                <a:cxn ang="0">
                  <a:pos x="736" y="1062"/>
                </a:cxn>
                <a:cxn ang="0">
                  <a:pos x="632" y="1104"/>
                </a:cxn>
                <a:cxn ang="0">
                  <a:pos x="568" y="950"/>
                </a:cxn>
                <a:cxn ang="0">
                  <a:pos x="740" y="912"/>
                </a:cxn>
                <a:cxn ang="0">
                  <a:pos x="842" y="906"/>
                </a:cxn>
                <a:cxn ang="0">
                  <a:pos x="896" y="900"/>
                </a:cxn>
                <a:cxn ang="0">
                  <a:pos x="1058" y="750"/>
                </a:cxn>
                <a:cxn ang="0">
                  <a:pos x="1184" y="678"/>
                </a:cxn>
                <a:cxn ang="0">
                  <a:pos x="1278" y="636"/>
                </a:cxn>
                <a:cxn ang="0">
                  <a:pos x="1340" y="538"/>
                </a:cxn>
                <a:cxn ang="0">
                  <a:pos x="1288" y="512"/>
                </a:cxn>
                <a:cxn ang="0">
                  <a:pos x="1526" y="456"/>
                </a:cxn>
                <a:cxn ang="0">
                  <a:pos x="1406" y="342"/>
                </a:cxn>
                <a:cxn ang="0">
                  <a:pos x="1328" y="264"/>
                </a:cxn>
                <a:cxn ang="0">
                  <a:pos x="1222" y="364"/>
                </a:cxn>
                <a:cxn ang="0">
                  <a:pos x="1110" y="444"/>
                </a:cxn>
                <a:cxn ang="0">
                  <a:pos x="1022" y="304"/>
                </a:cxn>
                <a:cxn ang="0">
                  <a:pos x="1212" y="240"/>
                </a:cxn>
                <a:cxn ang="0">
                  <a:pos x="1266" y="198"/>
                </a:cxn>
                <a:cxn ang="0">
                  <a:pos x="1328" y="172"/>
                </a:cxn>
                <a:cxn ang="0">
                  <a:pos x="1286" y="144"/>
                </a:cxn>
                <a:cxn ang="0">
                  <a:pos x="1262" y="120"/>
                </a:cxn>
                <a:cxn ang="0">
                  <a:pos x="1202" y="102"/>
                </a:cxn>
                <a:cxn ang="0">
                  <a:pos x="1106" y="136"/>
                </a:cxn>
                <a:cxn ang="0">
                  <a:pos x="950" y="120"/>
                </a:cxn>
                <a:cxn ang="0">
                  <a:pos x="550" y="0"/>
                </a:cxn>
                <a:cxn ang="0">
                  <a:pos x="344" y="32"/>
                </a:cxn>
                <a:cxn ang="0">
                  <a:pos x="290" y="102"/>
                </a:cxn>
                <a:cxn ang="0">
                  <a:pos x="128" y="174"/>
                </a:cxn>
                <a:cxn ang="0">
                  <a:pos x="128" y="216"/>
                </a:cxn>
                <a:cxn ang="0">
                  <a:pos x="2" y="252"/>
                </a:cxn>
              </a:cxnLst>
              <a:rect l="0" t="0" r="r" b="b"/>
              <a:pathLst>
                <a:path w="1692" h="2586">
                  <a:moveTo>
                    <a:pt x="2" y="252"/>
                  </a:moveTo>
                  <a:lnTo>
                    <a:pt x="68" y="264"/>
                  </a:lnTo>
                  <a:lnTo>
                    <a:pt x="116" y="258"/>
                  </a:lnTo>
                  <a:lnTo>
                    <a:pt x="188" y="216"/>
                  </a:lnTo>
                  <a:lnTo>
                    <a:pt x="236" y="210"/>
                  </a:lnTo>
                  <a:lnTo>
                    <a:pt x="320" y="210"/>
                  </a:lnTo>
                  <a:lnTo>
                    <a:pt x="368" y="216"/>
                  </a:lnTo>
                  <a:lnTo>
                    <a:pt x="398" y="246"/>
                  </a:lnTo>
                  <a:lnTo>
                    <a:pt x="434" y="240"/>
                  </a:lnTo>
                  <a:lnTo>
                    <a:pt x="422" y="294"/>
                  </a:lnTo>
                  <a:lnTo>
                    <a:pt x="404" y="354"/>
                  </a:lnTo>
                  <a:lnTo>
                    <a:pt x="416" y="444"/>
                  </a:lnTo>
                  <a:lnTo>
                    <a:pt x="408" y="480"/>
                  </a:lnTo>
                  <a:lnTo>
                    <a:pt x="380" y="474"/>
                  </a:lnTo>
                  <a:lnTo>
                    <a:pt x="272" y="582"/>
                  </a:lnTo>
                  <a:lnTo>
                    <a:pt x="236" y="628"/>
                  </a:lnTo>
                  <a:lnTo>
                    <a:pt x="242" y="672"/>
                  </a:lnTo>
                  <a:lnTo>
                    <a:pt x="218" y="714"/>
                  </a:lnTo>
                  <a:lnTo>
                    <a:pt x="268" y="774"/>
                  </a:lnTo>
                  <a:lnTo>
                    <a:pt x="262" y="844"/>
                  </a:lnTo>
                  <a:lnTo>
                    <a:pt x="284" y="964"/>
                  </a:lnTo>
                  <a:lnTo>
                    <a:pt x="320" y="1010"/>
                  </a:lnTo>
                  <a:lnTo>
                    <a:pt x="324" y="970"/>
                  </a:lnTo>
                  <a:lnTo>
                    <a:pt x="316" y="960"/>
                  </a:lnTo>
                  <a:lnTo>
                    <a:pt x="302" y="834"/>
                  </a:lnTo>
                  <a:lnTo>
                    <a:pt x="326" y="830"/>
                  </a:lnTo>
                  <a:lnTo>
                    <a:pt x="328" y="906"/>
                  </a:lnTo>
                  <a:lnTo>
                    <a:pt x="380" y="996"/>
                  </a:lnTo>
                  <a:lnTo>
                    <a:pt x="368" y="1074"/>
                  </a:lnTo>
                  <a:lnTo>
                    <a:pt x="478" y="1154"/>
                  </a:lnTo>
                  <a:lnTo>
                    <a:pt x="564" y="1164"/>
                  </a:lnTo>
                  <a:lnTo>
                    <a:pt x="612" y="1208"/>
                  </a:lnTo>
                  <a:lnTo>
                    <a:pt x="650" y="1200"/>
                  </a:lnTo>
                  <a:lnTo>
                    <a:pt x="680" y="1224"/>
                  </a:lnTo>
                  <a:lnTo>
                    <a:pt x="698" y="1272"/>
                  </a:lnTo>
                  <a:lnTo>
                    <a:pt x="794" y="1350"/>
                  </a:lnTo>
                  <a:lnTo>
                    <a:pt x="842" y="1308"/>
                  </a:lnTo>
                  <a:lnTo>
                    <a:pt x="848" y="1350"/>
                  </a:lnTo>
                  <a:lnTo>
                    <a:pt x="854" y="1422"/>
                  </a:lnTo>
                  <a:lnTo>
                    <a:pt x="786" y="1490"/>
                  </a:lnTo>
                  <a:lnTo>
                    <a:pt x="788" y="1542"/>
                  </a:lnTo>
                  <a:lnTo>
                    <a:pt x="770" y="1608"/>
                  </a:lnTo>
                  <a:lnTo>
                    <a:pt x="802" y="1634"/>
                  </a:lnTo>
                  <a:lnTo>
                    <a:pt x="848" y="1668"/>
                  </a:lnTo>
                  <a:lnTo>
                    <a:pt x="916" y="1782"/>
                  </a:lnTo>
                  <a:lnTo>
                    <a:pt x="956" y="1800"/>
                  </a:lnTo>
                  <a:lnTo>
                    <a:pt x="1010" y="1848"/>
                  </a:lnTo>
                  <a:lnTo>
                    <a:pt x="1034" y="2022"/>
                  </a:lnTo>
                  <a:lnTo>
                    <a:pt x="1058" y="2178"/>
                  </a:lnTo>
                  <a:lnTo>
                    <a:pt x="1046" y="2244"/>
                  </a:lnTo>
                  <a:lnTo>
                    <a:pt x="1094" y="2310"/>
                  </a:lnTo>
                  <a:lnTo>
                    <a:pt x="1118" y="2364"/>
                  </a:lnTo>
                  <a:lnTo>
                    <a:pt x="1138" y="2458"/>
                  </a:lnTo>
                  <a:lnTo>
                    <a:pt x="1194" y="2540"/>
                  </a:lnTo>
                  <a:lnTo>
                    <a:pt x="1286" y="2586"/>
                  </a:lnTo>
                  <a:lnTo>
                    <a:pt x="1382" y="2574"/>
                  </a:lnTo>
                  <a:lnTo>
                    <a:pt x="1280" y="2520"/>
                  </a:lnTo>
                  <a:lnTo>
                    <a:pt x="1266" y="2472"/>
                  </a:lnTo>
                  <a:lnTo>
                    <a:pt x="1288" y="2428"/>
                  </a:lnTo>
                  <a:lnTo>
                    <a:pt x="1244" y="2394"/>
                  </a:lnTo>
                  <a:lnTo>
                    <a:pt x="1284" y="2334"/>
                  </a:lnTo>
                  <a:lnTo>
                    <a:pt x="1244" y="2300"/>
                  </a:lnTo>
                  <a:lnTo>
                    <a:pt x="1288" y="2306"/>
                  </a:lnTo>
                  <a:lnTo>
                    <a:pt x="1286" y="2244"/>
                  </a:lnTo>
                  <a:lnTo>
                    <a:pt x="1330" y="2268"/>
                  </a:lnTo>
                  <a:lnTo>
                    <a:pt x="1368" y="2228"/>
                  </a:lnTo>
                  <a:lnTo>
                    <a:pt x="1334" y="2160"/>
                  </a:lnTo>
                  <a:lnTo>
                    <a:pt x="1382" y="2184"/>
                  </a:lnTo>
                  <a:lnTo>
                    <a:pt x="1448" y="2076"/>
                  </a:lnTo>
                  <a:lnTo>
                    <a:pt x="1468" y="2052"/>
                  </a:lnTo>
                  <a:lnTo>
                    <a:pt x="1476" y="1982"/>
                  </a:lnTo>
                  <a:lnTo>
                    <a:pt x="1568" y="1950"/>
                  </a:lnTo>
                  <a:lnTo>
                    <a:pt x="1612" y="1880"/>
                  </a:lnTo>
                  <a:lnTo>
                    <a:pt x="1628" y="1830"/>
                  </a:lnTo>
                  <a:lnTo>
                    <a:pt x="1622" y="1746"/>
                  </a:lnTo>
                  <a:lnTo>
                    <a:pt x="1692" y="1644"/>
                  </a:lnTo>
                  <a:lnTo>
                    <a:pt x="1652" y="1578"/>
                  </a:lnTo>
                  <a:lnTo>
                    <a:pt x="1552" y="1538"/>
                  </a:lnTo>
                  <a:lnTo>
                    <a:pt x="1448" y="1500"/>
                  </a:lnTo>
                  <a:lnTo>
                    <a:pt x="1376" y="1494"/>
                  </a:lnTo>
                  <a:lnTo>
                    <a:pt x="1376" y="1410"/>
                  </a:lnTo>
                  <a:lnTo>
                    <a:pt x="1262" y="1356"/>
                  </a:lnTo>
                  <a:lnTo>
                    <a:pt x="1166" y="1272"/>
                  </a:lnTo>
                  <a:lnTo>
                    <a:pt x="1104" y="1280"/>
                  </a:lnTo>
                  <a:lnTo>
                    <a:pt x="1048" y="1276"/>
                  </a:lnTo>
                  <a:lnTo>
                    <a:pt x="1020" y="1244"/>
                  </a:lnTo>
                  <a:lnTo>
                    <a:pt x="974" y="1260"/>
                  </a:lnTo>
                  <a:lnTo>
                    <a:pt x="984" y="1238"/>
                  </a:lnTo>
                  <a:lnTo>
                    <a:pt x="934" y="1268"/>
                  </a:lnTo>
                  <a:lnTo>
                    <a:pt x="904" y="1268"/>
                  </a:lnTo>
                  <a:lnTo>
                    <a:pt x="872" y="1314"/>
                  </a:lnTo>
                  <a:lnTo>
                    <a:pt x="836" y="1272"/>
                  </a:lnTo>
                  <a:lnTo>
                    <a:pt x="794" y="1308"/>
                  </a:lnTo>
                  <a:lnTo>
                    <a:pt x="748" y="1278"/>
                  </a:lnTo>
                  <a:lnTo>
                    <a:pt x="758" y="1242"/>
                  </a:lnTo>
                  <a:lnTo>
                    <a:pt x="758" y="1174"/>
                  </a:lnTo>
                  <a:lnTo>
                    <a:pt x="698" y="1176"/>
                  </a:lnTo>
                  <a:lnTo>
                    <a:pt x="668" y="1140"/>
                  </a:lnTo>
                  <a:lnTo>
                    <a:pt x="736" y="1062"/>
                  </a:lnTo>
                  <a:lnTo>
                    <a:pt x="712" y="1050"/>
                  </a:lnTo>
                  <a:lnTo>
                    <a:pt x="658" y="1062"/>
                  </a:lnTo>
                  <a:lnTo>
                    <a:pt x="632" y="1104"/>
                  </a:lnTo>
                  <a:lnTo>
                    <a:pt x="596" y="1110"/>
                  </a:lnTo>
                  <a:lnTo>
                    <a:pt x="538" y="1066"/>
                  </a:lnTo>
                  <a:lnTo>
                    <a:pt x="568" y="950"/>
                  </a:lnTo>
                  <a:lnTo>
                    <a:pt x="632" y="894"/>
                  </a:lnTo>
                  <a:lnTo>
                    <a:pt x="686" y="894"/>
                  </a:lnTo>
                  <a:lnTo>
                    <a:pt x="740" y="912"/>
                  </a:lnTo>
                  <a:lnTo>
                    <a:pt x="736" y="900"/>
                  </a:lnTo>
                  <a:lnTo>
                    <a:pt x="766" y="868"/>
                  </a:lnTo>
                  <a:lnTo>
                    <a:pt x="842" y="906"/>
                  </a:lnTo>
                  <a:lnTo>
                    <a:pt x="848" y="966"/>
                  </a:lnTo>
                  <a:lnTo>
                    <a:pt x="884" y="984"/>
                  </a:lnTo>
                  <a:lnTo>
                    <a:pt x="896" y="900"/>
                  </a:lnTo>
                  <a:lnTo>
                    <a:pt x="878" y="858"/>
                  </a:lnTo>
                  <a:lnTo>
                    <a:pt x="998" y="806"/>
                  </a:lnTo>
                  <a:lnTo>
                    <a:pt x="1058" y="750"/>
                  </a:lnTo>
                  <a:lnTo>
                    <a:pt x="1100" y="696"/>
                  </a:lnTo>
                  <a:lnTo>
                    <a:pt x="1130" y="672"/>
                  </a:lnTo>
                  <a:lnTo>
                    <a:pt x="1184" y="678"/>
                  </a:lnTo>
                  <a:lnTo>
                    <a:pt x="1190" y="636"/>
                  </a:lnTo>
                  <a:lnTo>
                    <a:pt x="1280" y="588"/>
                  </a:lnTo>
                  <a:lnTo>
                    <a:pt x="1278" y="636"/>
                  </a:lnTo>
                  <a:lnTo>
                    <a:pt x="1360" y="602"/>
                  </a:lnTo>
                  <a:lnTo>
                    <a:pt x="1322" y="570"/>
                  </a:lnTo>
                  <a:lnTo>
                    <a:pt x="1340" y="538"/>
                  </a:lnTo>
                  <a:lnTo>
                    <a:pt x="1320" y="522"/>
                  </a:lnTo>
                  <a:lnTo>
                    <a:pt x="1286" y="546"/>
                  </a:lnTo>
                  <a:lnTo>
                    <a:pt x="1288" y="512"/>
                  </a:lnTo>
                  <a:lnTo>
                    <a:pt x="1400" y="504"/>
                  </a:lnTo>
                  <a:lnTo>
                    <a:pt x="1490" y="480"/>
                  </a:lnTo>
                  <a:lnTo>
                    <a:pt x="1526" y="456"/>
                  </a:lnTo>
                  <a:lnTo>
                    <a:pt x="1484" y="394"/>
                  </a:lnTo>
                  <a:cubicBezTo>
                    <a:pt x="1474" y="370"/>
                    <a:pt x="1479" y="319"/>
                    <a:pt x="1466" y="310"/>
                  </a:cubicBezTo>
                  <a:cubicBezTo>
                    <a:pt x="1456" y="300"/>
                    <a:pt x="1423" y="343"/>
                    <a:pt x="1406" y="342"/>
                  </a:cubicBezTo>
                  <a:lnTo>
                    <a:pt x="1376" y="312"/>
                  </a:lnTo>
                  <a:lnTo>
                    <a:pt x="1376" y="270"/>
                  </a:lnTo>
                  <a:lnTo>
                    <a:pt x="1328" y="264"/>
                  </a:lnTo>
                  <a:lnTo>
                    <a:pt x="1312" y="252"/>
                  </a:lnTo>
                  <a:lnTo>
                    <a:pt x="1256" y="314"/>
                  </a:lnTo>
                  <a:lnTo>
                    <a:pt x="1222" y="364"/>
                  </a:lnTo>
                  <a:lnTo>
                    <a:pt x="1172" y="402"/>
                  </a:lnTo>
                  <a:lnTo>
                    <a:pt x="1136" y="474"/>
                  </a:lnTo>
                  <a:lnTo>
                    <a:pt x="1110" y="444"/>
                  </a:lnTo>
                  <a:lnTo>
                    <a:pt x="1128" y="394"/>
                  </a:lnTo>
                  <a:lnTo>
                    <a:pt x="1038" y="334"/>
                  </a:lnTo>
                  <a:lnTo>
                    <a:pt x="1022" y="304"/>
                  </a:lnTo>
                  <a:lnTo>
                    <a:pt x="1122" y="226"/>
                  </a:lnTo>
                  <a:lnTo>
                    <a:pt x="1184" y="222"/>
                  </a:lnTo>
                  <a:lnTo>
                    <a:pt x="1212" y="240"/>
                  </a:lnTo>
                  <a:lnTo>
                    <a:pt x="1248" y="220"/>
                  </a:lnTo>
                  <a:lnTo>
                    <a:pt x="1300" y="220"/>
                  </a:lnTo>
                  <a:lnTo>
                    <a:pt x="1266" y="198"/>
                  </a:lnTo>
                  <a:lnTo>
                    <a:pt x="1208" y="196"/>
                  </a:lnTo>
                  <a:lnTo>
                    <a:pt x="1250" y="174"/>
                  </a:lnTo>
                  <a:lnTo>
                    <a:pt x="1328" y="172"/>
                  </a:lnTo>
                  <a:lnTo>
                    <a:pt x="1364" y="132"/>
                  </a:lnTo>
                  <a:cubicBezTo>
                    <a:pt x="1346" y="124"/>
                    <a:pt x="1343" y="119"/>
                    <a:pt x="1324" y="122"/>
                  </a:cubicBezTo>
                  <a:cubicBezTo>
                    <a:pt x="1310" y="124"/>
                    <a:pt x="1294" y="132"/>
                    <a:pt x="1286" y="144"/>
                  </a:cubicBezTo>
                  <a:cubicBezTo>
                    <a:pt x="1282" y="149"/>
                    <a:pt x="1274" y="148"/>
                    <a:pt x="1268" y="150"/>
                  </a:cubicBezTo>
                  <a:cubicBezTo>
                    <a:pt x="1266" y="144"/>
                    <a:pt x="1259" y="138"/>
                    <a:pt x="1262" y="132"/>
                  </a:cubicBezTo>
                  <a:cubicBezTo>
                    <a:pt x="1269" y="118"/>
                    <a:pt x="1303" y="134"/>
                    <a:pt x="1262" y="120"/>
                  </a:cubicBezTo>
                  <a:cubicBezTo>
                    <a:pt x="1221" y="134"/>
                    <a:pt x="1252" y="105"/>
                    <a:pt x="1262" y="90"/>
                  </a:cubicBezTo>
                  <a:cubicBezTo>
                    <a:pt x="1260" y="84"/>
                    <a:pt x="1262" y="75"/>
                    <a:pt x="1256" y="72"/>
                  </a:cubicBezTo>
                  <a:cubicBezTo>
                    <a:pt x="1238" y="63"/>
                    <a:pt x="1202" y="102"/>
                    <a:pt x="1202" y="102"/>
                  </a:cubicBezTo>
                  <a:cubicBezTo>
                    <a:pt x="1198" y="108"/>
                    <a:pt x="1186" y="140"/>
                    <a:pt x="1180" y="144"/>
                  </a:cubicBezTo>
                  <a:cubicBezTo>
                    <a:pt x="1169" y="151"/>
                    <a:pt x="1148" y="122"/>
                    <a:pt x="1148" y="122"/>
                  </a:cubicBezTo>
                  <a:cubicBezTo>
                    <a:pt x="1138" y="123"/>
                    <a:pt x="1121" y="137"/>
                    <a:pt x="1106" y="136"/>
                  </a:cubicBezTo>
                  <a:cubicBezTo>
                    <a:pt x="1091" y="135"/>
                    <a:pt x="1074" y="117"/>
                    <a:pt x="1056" y="116"/>
                  </a:cubicBezTo>
                  <a:cubicBezTo>
                    <a:pt x="1038" y="115"/>
                    <a:pt x="1016" y="131"/>
                    <a:pt x="998" y="132"/>
                  </a:cubicBezTo>
                  <a:cubicBezTo>
                    <a:pt x="997" y="132"/>
                    <a:pt x="956" y="125"/>
                    <a:pt x="950" y="120"/>
                  </a:cubicBezTo>
                  <a:cubicBezTo>
                    <a:pt x="918" y="94"/>
                    <a:pt x="960" y="108"/>
                    <a:pt x="920" y="90"/>
                  </a:cubicBezTo>
                  <a:cubicBezTo>
                    <a:pt x="852" y="60"/>
                    <a:pt x="806" y="58"/>
                    <a:pt x="730" y="54"/>
                  </a:cubicBezTo>
                  <a:cubicBezTo>
                    <a:pt x="656" y="39"/>
                    <a:pt x="625" y="15"/>
                    <a:pt x="550" y="0"/>
                  </a:cubicBezTo>
                  <a:cubicBezTo>
                    <a:pt x="510" y="2"/>
                    <a:pt x="486" y="5"/>
                    <a:pt x="446" y="8"/>
                  </a:cubicBezTo>
                  <a:cubicBezTo>
                    <a:pt x="424" y="9"/>
                    <a:pt x="423" y="14"/>
                    <a:pt x="406" y="18"/>
                  </a:cubicBezTo>
                  <a:cubicBezTo>
                    <a:pt x="389" y="22"/>
                    <a:pt x="353" y="24"/>
                    <a:pt x="344" y="32"/>
                  </a:cubicBezTo>
                  <a:cubicBezTo>
                    <a:pt x="346" y="38"/>
                    <a:pt x="354" y="60"/>
                    <a:pt x="350" y="64"/>
                  </a:cubicBezTo>
                  <a:cubicBezTo>
                    <a:pt x="274" y="50"/>
                    <a:pt x="250" y="81"/>
                    <a:pt x="236" y="82"/>
                  </a:cubicBezTo>
                  <a:cubicBezTo>
                    <a:pt x="278" y="110"/>
                    <a:pt x="270" y="72"/>
                    <a:pt x="290" y="102"/>
                  </a:cubicBezTo>
                  <a:cubicBezTo>
                    <a:pt x="234" y="121"/>
                    <a:pt x="178" y="104"/>
                    <a:pt x="128" y="138"/>
                  </a:cubicBezTo>
                  <a:cubicBezTo>
                    <a:pt x="126" y="144"/>
                    <a:pt x="122" y="150"/>
                    <a:pt x="122" y="156"/>
                  </a:cubicBezTo>
                  <a:cubicBezTo>
                    <a:pt x="122" y="162"/>
                    <a:pt x="132" y="170"/>
                    <a:pt x="128" y="174"/>
                  </a:cubicBezTo>
                  <a:cubicBezTo>
                    <a:pt x="126" y="182"/>
                    <a:pt x="109" y="197"/>
                    <a:pt x="112" y="202"/>
                  </a:cubicBezTo>
                  <a:cubicBezTo>
                    <a:pt x="124" y="206"/>
                    <a:pt x="137" y="195"/>
                    <a:pt x="146" y="204"/>
                  </a:cubicBezTo>
                  <a:cubicBezTo>
                    <a:pt x="151" y="209"/>
                    <a:pt x="135" y="213"/>
                    <a:pt x="128" y="216"/>
                  </a:cubicBezTo>
                  <a:cubicBezTo>
                    <a:pt x="116" y="221"/>
                    <a:pt x="104" y="226"/>
                    <a:pt x="92" y="228"/>
                  </a:cubicBezTo>
                  <a:cubicBezTo>
                    <a:pt x="48" y="237"/>
                    <a:pt x="72" y="233"/>
                    <a:pt x="20" y="240"/>
                  </a:cubicBezTo>
                  <a:cubicBezTo>
                    <a:pt x="0" y="247"/>
                    <a:pt x="2" y="240"/>
                    <a:pt x="2" y="252"/>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13" name="Freeform 17"/>
            <p:cNvSpPr>
              <a:spLocks/>
            </p:cNvSpPr>
            <p:nvPr/>
          </p:nvSpPr>
          <p:spPr bwMode="invGray">
            <a:xfrm>
              <a:off x="703" y="2230"/>
              <a:ext cx="34" cy="28"/>
            </a:xfrm>
            <a:custGeom>
              <a:avLst/>
              <a:gdLst/>
              <a:ahLst/>
              <a:cxnLst>
                <a:cxn ang="0">
                  <a:pos x="16" y="4"/>
                </a:cxn>
                <a:cxn ang="0">
                  <a:pos x="0" y="22"/>
                </a:cxn>
                <a:cxn ang="0">
                  <a:pos x="22" y="38"/>
                </a:cxn>
                <a:cxn ang="0">
                  <a:pos x="46" y="26"/>
                </a:cxn>
                <a:cxn ang="0">
                  <a:pos x="30" y="0"/>
                </a:cxn>
                <a:cxn ang="0">
                  <a:pos x="16" y="4"/>
                </a:cxn>
              </a:cxnLst>
              <a:rect l="0" t="0" r="r" b="b"/>
              <a:pathLst>
                <a:path w="46" h="38">
                  <a:moveTo>
                    <a:pt x="16" y="4"/>
                  </a:moveTo>
                  <a:lnTo>
                    <a:pt x="0" y="22"/>
                  </a:lnTo>
                  <a:lnTo>
                    <a:pt x="22" y="38"/>
                  </a:lnTo>
                  <a:lnTo>
                    <a:pt x="46" y="26"/>
                  </a:lnTo>
                  <a:lnTo>
                    <a:pt x="30" y="0"/>
                  </a:lnTo>
                  <a:lnTo>
                    <a:pt x="16" y="4"/>
                  </a:ln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14" name="Freeform 18"/>
            <p:cNvSpPr>
              <a:spLocks/>
            </p:cNvSpPr>
            <p:nvPr/>
          </p:nvSpPr>
          <p:spPr bwMode="invGray">
            <a:xfrm>
              <a:off x="1010" y="2353"/>
              <a:ext cx="39" cy="32"/>
            </a:xfrm>
            <a:custGeom>
              <a:avLst/>
              <a:gdLst/>
              <a:ahLst/>
              <a:cxnLst>
                <a:cxn ang="0">
                  <a:pos x="12" y="0"/>
                </a:cxn>
                <a:cxn ang="0">
                  <a:pos x="26" y="44"/>
                </a:cxn>
                <a:cxn ang="0">
                  <a:pos x="42" y="42"/>
                </a:cxn>
                <a:cxn ang="0">
                  <a:pos x="38" y="16"/>
                </a:cxn>
                <a:cxn ang="0">
                  <a:pos x="26" y="2"/>
                </a:cxn>
                <a:cxn ang="0">
                  <a:pos x="12" y="0"/>
                </a:cxn>
              </a:cxnLst>
              <a:rect l="0" t="0" r="r" b="b"/>
              <a:pathLst>
                <a:path w="52" h="44">
                  <a:moveTo>
                    <a:pt x="12" y="0"/>
                  </a:moveTo>
                  <a:cubicBezTo>
                    <a:pt x="16" y="14"/>
                    <a:pt x="18" y="32"/>
                    <a:pt x="26" y="44"/>
                  </a:cubicBezTo>
                  <a:cubicBezTo>
                    <a:pt x="31" y="43"/>
                    <a:pt x="37" y="44"/>
                    <a:pt x="42" y="42"/>
                  </a:cubicBezTo>
                  <a:cubicBezTo>
                    <a:pt x="52" y="38"/>
                    <a:pt x="48" y="19"/>
                    <a:pt x="38" y="16"/>
                  </a:cubicBezTo>
                  <a:cubicBezTo>
                    <a:pt x="33" y="9"/>
                    <a:pt x="34" y="5"/>
                    <a:pt x="26" y="2"/>
                  </a:cubicBezTo>
                  <a:cubicBezTo>
                    <a:pt x="4" y="4"/>
                    <a:pt x="0" y="8"/>
                    <a:pt x="12"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15" name="Freeform 19"/>
            <p:cNvSpPr>
              <a:spLocks/>
            </p:cNvSpPr>
            <p:nvPr/>
          </p:nvSpPr>
          <p:spPr bwMode="invGray">
            <a:xfrm>
              <a:off x="1792" y="2409"/>
              <a:ext cx="98" cy="74"/>
            </a:xfrm>
            <a:custGeom>
              <a:avLst/>
              <a:gdLst/>
              <a:ahLst/>
              <a:cxnLst>
                <a:cxn ang="0">
                  <a:pos x="97" y="0"/>
                </a:cxn>
                <a:cxn ang="0">
                  <a:pos x="79" y="8"/>
                </a:cxn>
                <a:cxn ang="0">
                  <a:pos x="53" y="24"/>
                </a:cxn>
                <a:cxn ang="0">
                  <a:pos x="39" y="40"/>
                </a:cxn>
                <a:cxn ang="0">
                  <a:pos x="21" y="52"/>
                </a:cxn>
                <a:cxn ang="0">
                  <a:pos x="63" y="82"/>
                </a:cxn>
                <a:cxn ang="0">
                  <a:pos x="79" y="94"/>
                </a:cxn>
                <a:cxn ang="0">
                  <a:pos x="85" y="92"/>
                </a:cxn>
                <a:cxn ang="0">
                  <a:pos x="89" y="86"/>
                </a:cxn>
                <a:cxn ang="0">
                  <a:pos x="97" y="98"/>
                </a:cxn>
                <a:cxn ang="0">
                  <a:pos x="123" y="86"/>
                </a:cxn>
                <a:cxn ang="0">
                  <a:pos x="129" y="74"/>
                </a:cxn>
                <a:cxn ang="0">
                  <a:pos x="101" y="40"/>
                </a:cxn>
                <a:cxn ang="0">
                  <a:pos x="115" y="24"/>
                </a:cxn>
                <a:cxn ang="0">
                  <a:pos x="111" y="4"/>
                </a:cxn>
                <a:cxn ang="0">
                  <a:pos x="97" y="0"/>
                </a:cxn>
              </a:cxnLst>
              <a:rect l="0" t="0" r="r" b="b"/>
              <a:pathLst>
                <a:path w="131" h="98">
                  <a:moveTo>
                    <a:pt x="97" y="0"/>
                  </a:moveTo>
                  <a:cubicBezTo>
                    <a:pt x="83" y="5"/>
                    <a:pt x="89" y="2"/>
                    <a:pt x="79" y="8"/>
                  </a:cubicBezTo>
                  <a:cubicBezTo>
                    <a:pt x="76" y="18"/>
                    <a:pt x="62" y="18"/>
                    <a:pt x="53" y="24"/>
                  </a:cubicBezTo>
                  <a:cubicBezTo>
                    <a:pt x="49" y="29"/>
                    <a:pt x="44" y="36"/>
                    <a:pt x="39" y="40"/>
                  </a:cubicBezTo>
                  <a:cubicBezTo>
                    <a:pt x="34" y="45"/>
                    <a:pt x="21" y="52"/>
                    <a:pt x="21" y="52"/>
                  </a:cubicBezTo>
                  <a:cubicBezTo>
                    <a:pt x="0" y="84"/>
                    <a:pt x="41" y="75"/>
                    <a:pt x="63" y="82"/>
                  </a:cubicBezTo>
                  <a:cubicBezTo>
                    <a:pt x="68" y="89"/>
                    <a:pt x="71" y="91"/>
                    <a:pt x="79" y="94"/>
                  </a:cubicBezTo>
                  <a:cubicBezTo>
                    <a:pt x="81" y="93"/>
                    <a:pt x="83" y="93"/>
                    <a:pt x="85" y="92"/>
                  </a:cubicBezTo>
                  <a:cubicBezTo>
                    <a:pt x="87" y="90"/>
                    <a:pt x="87" y="85"/>
                    <a:pt x="89" y="86"/>
                  </a:cubicBezTo>
                  <a:cubicBezTo>
                    <a:pt x="93" y="88"/>
                    <a:pt x="97" y="98"/>
                    <a:pt x="97" y="98"/>
                  </a:cubicBezTo>
                  <a:cubicBezTo>
                    <a:pt x="112" y="95"/>
                    <a:pt x="111" y="90"/>
                    <a:pt x="123" y="86"/>
                  </a:cubicBezTo>
                  <a:cubicBezTo>
                    <a:pt x="124" y="82"/>
                    <a:pt x="128" y="78"/>
                    <a:pt x="129" y="74"/>
                  </a:cubicBezTo>
                  <a:cubicBezTo>
                    <a:pt x="131" y="61"/>
                    <a:pt x="108" y="47"/>
                    <a:pt x="101" y="40"/>
                  </a:cubicBezTo>
                  <a:cubicBezTo>
                    <a:pt x="103" y="33"/>
                    <a:pt x="115" y="24"/>
                    <a:pt x="115" y="24"/>
                  </a:cubicBezTo>
                  <a:cubicBezTo>
                    <a:pt x="121" y="15"/>
                    <a:pt x="124" y="8"/>
                    <a:pt x="111" y="4"/>
                  </a:cubicBezTo>
                  <a:cubicBezTo>
                    <a:pt x="101" y="7"/>
                    <a:pt x="97" y="13"/>
                    <a:pt x="97"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16" name="Freeform 20"/>
            <p:cNvSpPr>
              <a:spLocks/>
            </p:cNvSpPr>
            <p:nvPr/>
          </p:nvSpPr>
          <p:spPr bwMode="invGray">
            <a:xfrm>
              <a:off x="1318" y="2793"/>
              <a:ext cx="158" cy="84"/>
            </a:xfrm>
            <a:custGeom>
              <a:avLst/>
              <a:gdLst/>
              <a:ahLst/>
              <a:cxnLst>
                <a:cxn ang="0">
                  <a:pos x="47" y="12"/>
                </a:cxn>
                <a:cxn ang="0">
                  <a:pos x="17" y="12"/>
                </a:cxn>
                <a:cxn ang="0">
                  <a:pos x="5" y="16"/>
                </a:cxn>
                <a:cxn ang="0">
                  <a:pos x="25" y="52"/>
                </a:cxn>
                <a:cxn ang="0">
                  <a:pos x="51" y="44"/>
                </a:cxn>
                <a:cxn ang="0">
                  <a:pos x="93" y="54"/>
                </a:cxn>
                <a:cxn ang="0">
                  <a:pos x="111" y="60"/>
                </a:cxn>
                <a:cxn ang="0">
                  <a:pos x="133" y="88"/>
                </a:cxn>
                <a:cxn ang="0">
                  <a:pos x="141" y="112"/>
                </a:cxn>
                <a:cxn ang="0">
                  <a:pos x="157" y="100"/>
                </a:cxn>
                <a:cxn ang="0">
                  <a:pos x="169" y="96"/>
                </a:cxn>
                <a:cxn ang="0">
                  <a:pos x="187" y="102"/>
                </a:cxn>
                <a:cxn ang="0">
                  <a:pos x="195" y="80"/>
                </a:cxn>
                <a:cxn ang="0">
                  <a:pos x="153" y="54"/>
                </a:cxn>
                <a:cxn ang="0">
                  <a:pos x="105" y="20"/>
                </a:cxn>
                <a:cxn ang="0">
                  <a:pos x="53" y="26"/>
                </a:cxn>
                <a:cxn ang="0">
                  <a:pos x="47" y="12"/>
                </a:cxn>
              </a:cxnLst>
              <a:rect l="0" t="0" r="r" b="b"/>
              <a:pathLst>
                <a:path w="212" h="112">
                  <a:moveTo>
                    <a:pt x="47" y="12"/>
                  </a:moveTo>
                  <a:cubicBezTo>
                    <a:pt x="39" y="0"/>
                    <a:pt x="28" y="7"/>
                    <a:pt x="17" y="12"/>
                  </a:cubicBezTo>
                  <a:cubicBezTo>
                    <a:pt x="13" y="14"/>
                    <a:pt x="5" y="16"/>
                    <a:pt x="5" y="16"/>
                  </a:cubicBezTo>
                  <a:cubicBezTo>
                    <a:pt x="0" y="31"/>
                    <a:pt x="10" y="48"/>
                    <a:pt x="25" y="52"/>
                  </a:cubicBezTo>
                  <a:cubicBezTo>
                    <a:pt x="37" y="50"/>
                    <a:pt x="41" y="47"/>
                    <a:pt x="51" y="44"/>
                  </a:cubicBezTo>
                  <a:cubicBezTo>
                    <a:pt x="65" y="53"/>
                    <a:pt x="76" y="53"/>
                    <a:pt x="93" y="54"/>
                  </a:cubicBezTo>
                  <a:cubicBezTo>
                    <a:pt x="99" y="56"/>
                    <a:pt x="111" y="60"/>
                    <a:pt x="111" y="60"/>
                  </a:cubicBezTo>
                  <a:cubicBezTo>
                    <a:pt x="120" y="69"/>
                    <a:pt x="129" y="75"/>
                    <a:pt x="133" y="88"/>
                  </a:cubicBezTo>
                  <a:cubicBezTo>
                    <a:pt x="125" y="100"/>
                    <a:pt x="126" y="107"/>
                    <a:pt x="141" y="112"/>
                  </a:cubicBezTo>
                  <a:cubicBezTo>
                    <a:pt x="145" y="106"/>
                    <a:pt x="150" y="103"/>
                    <a:pt x="157" y="100"/>
                  </a:cubicBezTo>
                  <a:cubicBezTo>
                    <a:pt x="161" y="98"/>
                    <a:pt x="169" y="96"/>
                    <a:pt x="169" y="96"/>
                  </a:cubicBezTo>
                  <a:cubicBezTo>
                    <a:pt x="175" y="98"/>
                    <a:pt x="187" y="102"/>
                    <a:pt x="187" y="102"/>
                  </a:cubicBezTo>
                  <a:cubicBezTo>
                    <a:pt x="203" y="100"/>
                    <a:pt x="212" y="94"/>
                    <a:pt x="195" y="80"/>
                  </a:cubicBezTo>
                  <a:cubicBezTo>
                    <a:pt x="183" y="70"/>
                    <a:pt x="165" y="66"/>
                    <a:pt x="153" y="54"/>
                  </a:cubicBezTo>
                  <a:cubicBezTo>
                    <a:pt x="141" y="42"/>
                    <a:pt x="122" y="26"/>
                    <a:pt x="105" y="20"/>
                  </a:cubicBezTo>
                  <a:cubicBezTo>
                    <a:pt x="85" y="21"/>
                    <a:pt x="71" y="20"/>
                    <a:pt x="53" y="26"/>
                  </a:cubicBezTo>
                  <a:cubicBezTo>
                    <a:pt x="47" y="24"/>
                    <a:pt x="33" y="12"/>
                    <a:pt x="47" y="12"/>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17" name="Freeform 21"/>
            <p:cNvSpPr>
              <a:spLocks/>
            </p:cNvSpPr>
            <p:nvPr/>
          </p:nvSpPr>
          <p:spPr bwMode="invGray">
            <a:xfrm>
              <a:off x="1448" y="2857"/>
              <a:ext cx="99" cy="41"/>
            </a:xfrm>
            <a:custGeom>
              <a:avLst/>
              <a:gdLst/>
              <a:ahLst/>
              <a:cxnLst>
                <a:cxn ang="0">
                  <a:pos x="57" y="0"/>
                </a:cxn>
                <a:cxn ang="0">
                  <a:pos x="43" y="6"/>
                </a:cxn>
                <a:cxn ang="0">
                  <a:pos x="31" y="30"/>
                </a:cxn>
                <a:cxn ang="0">
                  <a:pos x="15" y="34"/>
                </a:cxn>
                <a:cxn ang="0">
                  <a:pos x="3" y="42"/>
                </a:cxn>
                <a:cxn ang="0">
                  <a:pos x="13" y="54"/>
                </a:cxn>
                <a:cxn ang="0">
                  <a:pos x="133" y="34"/>
                </a:cxn>
                <a:cxn ang="0">
                  <a:pos x="123" y="16"/>
                </a:cxn>
                <a:cxn ang="0">
                  <a:pos x="105" y="8"/>
                </a:cxn>
                <a:cxn ang="0">
                  <a:pos x="101" y="24"/>
                </a:cxn>
                <a:cxn ang="0">
                  <a:pos x="89" y="18"/>
                </a:cxn>
                <a:cxn ang="0">
                  <a:pos x="67" y="14"/>
                </a:cxn>
                <a:cxn ang="0">
                  <a:pos x="57" y="0"/>
                </a:cxn>
              </a:cxnLst>
              <a:rect l="0" t="0" r="r" b="b"/>
              <a:pathLst>
                <a:path w="133" h="54">
                  <a:moveTo>
                    <a:pt x="57" y="0"/>
                  </a:moveTo>
                  <a:cubicBezTo>
                    <a:pt x="53" y="3"/>
                    <a:pt x="46" y="2"/>
                    <a:pt x="43" y="6"/>
                  </a:cubicBezTo>
                  <a:cubicBezTo>
                    <a:pt x="36" y="14"/>
                    <a:pt x="43" y="26"/>
                    <a:pt x="31" y="30"/>
                  </a:cubicBezTo>
                  <a:cubicBezTo>
                    <a:pt x="26" y="32"/>
                    <a:pt x="20" y="31"/>
                    <a:pt x="15" y="34"/>
                  </a:cubicBezTo>
                  <a:cubicBezTo>
                    <a:pt x="11" y="36"/>
                    <a:pt x="3" y="42"/>
                    <a:pt x="3" y="42"/>
                  </a:cubicBezTo>
                  <a:cubicBezTo>
                    <a:pt x="0" y="51"/>
                    <a:pt x="5" y="51"/>
                    <a:pt x="13" y="54"/>
                  </a:cubicBezTo>
                  <a:cubicBezTo>
                    <a:pt x="51" y="51"/>
                    <a:pt x="97" y="46"/>
                    <a:pt x="133" y="34"/>
                  </a:cubicBezTo>
                  <a:cubicBezTo>
                    <a:pt x="129" y="28"/>
                    <a:pt x="128" y="21"/>
                    <a:pt x="123" y="16"/>
                  </a:cubicBezTo>
                  <a:cubicBezTo>
                    <a:pt x="118" y="11"/>
                    <a:pt x="105" y="8"/>
                    <a:pt x="105" y="8"/>
                  </a:cubicBezTo>
                  <a:cubicBezTo>
                    <a:pt x="84" y="13"/>
                    <a:pt x="106" y="19"/>
                    <a:pt x="101" y="24"/>
                  </a:cubicBezTo>
                  <a:cubicBezTo>
                    <a:pt x="99" y="26"/>
                    <a:pt x="89" y="18"/>
                    <a:pt x="89" y="18"/>
                  </a:cubicBezTo>
                  <a:cubicBezTo>
                    <a:pt x="83" y="15"/>
                    <a:pt x="73" y="15"/>
                    <a:pt x="67" y="14"/>
                  </a:cubicBezTo>
                  <a:cubicBezTo>
                    <a:pt x="58" y="8"/>
                    <a:pt x="62" y="12"/>
                    <a:pt x="57"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18" name="Freeform 22"/>
            <p:cNvSpPr>
              <a:spLocks/>
            </p:cNvSpPr>
            <p:nvPr/>
          </p:nvSpPr>
          <p:spPr bwMode="invGray">
            <a:xfrm>
              <a:off x="1553" y="2883"/>
              <a:ext cx="38" cy="18"/>
            </a:xfrm>
            <a:custGeom>
              <a:avLst/>
              <a:gdLst/>
              <a:ahLst/>
              <a:cxnLst>
                <a:cxn ang="0">
                  <a:pos x="13" y="0"/>
                </a:cxn>
                <a:cxn ang="0">
                  <a:pos x="7" y="18"/>
                </a:cxn>
                <a:cxn ang="0">
                  <a:pos x="27" y="24"/>
                </a:cxn>
                <a:cxn ang="0">
                  <a:pos x="33" y="4"/>
                </a:cxn>
                <a:cxn ang="0">
                  <a:pos x="13" y="0"/>
                </a:cxn>
              </a:cxnLst>
              <a:rect l="0" t="0" r="r" b="b"/>
              <a:pathLst>
                <a:path w="51" h="24">
                  <a:moveTo>
                    <a:pt x="13" y="0"/>
                  </a:moveTo>
                  <a:cubicBezTo>
                    <a:pt x="12" y="2"/>
                    <a:pt x="0" y="12"/>
                    <a:pt x="7" y="18"/>
                  </a:cubicBezTo>
                  <a:cubicBezTo>
                    <a:pt x="12" y="22"/>
                    <a:pt x="27" y="24"/>
                    <a:pt x="27" y="24"/>
                  </a:cubicBezTo>
                  <a:cubicBezTo>
                    <a:pt x="44" y="22"/>
                    <a:pt x="51" y="16"/>
                    <a:pt x="33" y="4"/>
                  </a:cubicBezTo>
                  <a:cubicBezTo>
                    <a:pt x="29" y="1"/>
                    <a:pt x="14" y="0"/>
                    <a:pt x="13"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19" name="Freeform 23"/>
            <p:cNvSpPr>
              <a:spLocks/>
            </p:cNvSpPr>
            <p:nvPr/>
          </p:nvSpPr>
          <p:spPr bwMode="invGray">
            <a:xfrm>
              <a:off x="1609" y="2886"/>
              <a:ext cx="12" cy="25"/>
            </a:xfrm>
            <a:custGeom>
              <a:avLst/>
              <a:gdLst/>
              <a:ahLst/>
              <a:cxnLst>
                <a:cxn ang="0">
                  <a:pos x="14" y="0"/>
                </a:cxn>
                <a:cxn ang="0">
                  <a:pos x="0" y="14"/>
                </a:cxn>
                <a:cxn ang="0">
                  <a:pos x="16" y="34"/>
                </a:cxn>
                <a:cxn ang="0">
                  <a:pos x="12" y="18"/>
                </a:cxn>
                <a:cxn ang="0">
                  <a:pos x="16" y="6"/>
                </a:cxn>
                <a:cxn ang="0">
                  <a:pos x="14" y="0"/>
                </a:cxn>
              </a:cxnLst>
              <a:rect l="0" t="0" r="r" b="b"/>
              <a:pathLst>
                <a:path w="16" h="34">
                  <a:moveTo>
                    <a:pt x="14" y="0"/>
                  </a:moveTo>
                  <a:cubicBezTo>
                    <a:pt x="5" y="3"/>
                    <a:pt x="2" y="4"/>
                    <a:pt x="0" y="14"/>
                  </a:cubicBezTo>
                  <a:cubicBezTo>
                    <a:pt x="3" y="26"/>
                    <a:pt x="4" y="30"/>
                    <a:pt x="16" y="34"/>
                  </a:cubicBezTo>
                  <a:cubicBezTo>
                    <a:pt x="15" y="29"/>
                    <a:pt x="11" y="23"/>
                    <a:pt x="12" y="18"/>
                  </a:cubicBezTo>
                  <a:cubicBezTo>
                    <a:pt x="12" y="14"/>
                    <a:pt x="16" y="6"/>
                    <a:pt x="16" y="6"/>
                  </a:cubicBezTo>
                  <a:cubicBezTo>
                    <a:pt x="9" y="1"/>
                    <a:pt x="8" y="3"/>
                    <a:pt x="14"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20" name="Freeform 24"/>
            <p:cNvSpPr>
              <a:spLocks/>
            </p:cNvSpPr>
            <p:nvPr/>
          </p:nvSpPr>
          <p:spPr bwMode="invGray">
            <a:xfrm>
              <a:off x="1426" y="2040"/>
              <a:ext cx="180" cy="88"/>
            </a:xfrm>
            <a:custGeom>
              <a:avLst/>
              <a:gdLst/>
              <a:ahLst/>
              <a:cxnLst>
                <a:cxn ang="0">
                  <a:pos x="64" y="1"/>
                </a:cxn>
                <a:cxn ang="0">
                  <a:pos x="24" y="31"/>
                </a:cxn>
                <a:cxn ang="0">
                  <a:pos x="6" y="37"/>
                </a:cxn>
                <a:cxn ang="0">
                  <a:pos x="0" y="39"/>
                </a:cxn>
                <a:cxn ang="0">
                  <a:pos x="26" y="59"/>
                </a:cxn>
                <a:cxn ang="0">
                  <a:pos x="38" y="63"/>
                </a:cxn>
                <a:cxn ang="0">
                  <a:pos x="68" y="47"/>
                </a:cxn>
                <a:cxn ang="0">
                  <a:pos x="80" y="43"/>
                </a:cxn>
                <a:cxn ang="0">
                  <a:pos x="82" y="55"/>
                </a:cxn>
                <a:cxn ang="0">
                  <a:pos x="64" y="61"/>
                </a:cxn>
                <a:cxn ang="0">
                  <a:pos x="72" y="73"/>
                </a:cxn>
                <a:cxn ang="0">
                  <a:pos x="40" y="87"/>
                </a:cxn>
                <a:cxn ang="0">
                  <a:pos x="70" y="109"/>
                </a:cxn>
                <a:cxn ang="0">
                  <a:pos x="82" y="113"/>
                </a:cxn>
                <a:cxn ang="0">
                  <a:pos x="118" y="103"/>
                </a:cxn>
                <a:cxn ang="0">
                  <a:pos x="150" y="105"/>
                </a:cxn>
                <a:cxn ang="0">
                  <a:pos x="168" y="117"/>
                </a:cxn>
                <a:cxn ang="0">
                  <a:pos x="204" y="109"/>
                </a:cxn>
                <a:cxn ang="0">
                  <a:pos x="224" y="103"/>
                </a:cxn>
                <a:cxn ang="0">
                  <a:pos x="222" y="77"/>
                </a:cxn>
                <a:cxn ang="0">
                  <a:pos x="234" y="69"/>
                </a:cxn>
                <a:cxn ang="0">
                  <a:pos x="238" y="47"/>
                </a:cxn>
                <a:cxn ang="0">
                  <a:pos x="210" y="57"/>
                </a:cxn>
                <a:cxn ang="0">
                  <a:pos x="200" y="43"/>
                </a:cxn>
                <a:cxn ang="0">
                  <a:pos x="172" y="45"/>
                </a:cxn>
                <a:cxn ang="0">
                  <a:pos x="134" y="9"/>
                </a:cxn>
                <a:cxn ang="0">
                  <a:pos x="94" y="11"/>
                </a:cxn>
                <a:cxn ang="0">
                  <a:pos x="82" y="1"/>
                </a:cxn>
                <a:cxn ang="0">
                  <a:pos x="64" y="1"/>
                </a:cxn>
              </a:cxnLst>
              <a:rect l="0" t="0" r="r" b="b"/>
              <a:pathLst>
                <a:path w="240" h="117">
                  <a:moveTo>
                    <a:pt x="64" y="1"/>
                  </a:moveTo>
                  <a:cubicBezTo>
                    <a:pt x="57" y="21"/>
                    <a:pt x="44" y="24"/>
                    <a:pt x="24" y="31"/>
                  </a:cubicBezTo>
                  <a:cubicBezTo>
                    <a:pt x="18" y="33"/>
                    <a:pt x="12" y="35"/>
                    <a:pt x="6" y="37"/>
                  </a:cubicBezTo>
                  <a:cubicBezTo>
                    <a:pt x="4" y="38"/>
                    <a:pt x="0" y="39"/>
                    <a:pt x="0" y="39"/>
                  </a:cubicBezTo>
                  <a:cubicBezTo>
                    <a:pt x="3" y="55"/>
                    <a:pt x="12" y="54"/>
                    <a:pt x="26" y="59"/>
                  </a:cubicBezTo>
                  <a:cubicBezTo>
                    <a:pt x="30" y="60"/>
                    <a:pt x="38" y="63"/>
                    <a:pt x="38" y="63"/>
                  </a:cubicBezTo>
                  <a:cubicBezTo>
                    <a:pt x="50" y="59"/>
                    <a:pt x="57" y="54"/>
                    <a:pt x="68" y="47"/>
                  </a:cubicBezTo>
                  <a:cubicBezTo>
                    <a:pt x="72" y="45"/>
                    <a:pt x="80" y="43"/>
                    <a:pt x="80" y="43"/>
                  </a:cubicBezTo>
                  <a:cubicBezTo>
                    <a:pt x="82" y="46"/>
                    <a:pt x="88" y="51"/>
                    <a:pt x="82" y="55"/>
                  </a:cubicBezTo>
                  <a:cubicBezTo>
                    <a:pt x="77" y="59"/>
                    <a:pt x="64" y="61"/>
                    <a:pt x="64" y="61"/>
                  </a:cubicBezTo>
                  <a:cubicBezTo>
                    <a:pt x="58" y="70"/>
                    <a:pt x="63" y="70"/>
                    <a:pt x="72" y="73"/>
                  </a:cubicBezTo>
                  <a:cubicBezTo>
                    <a:pt x="77" y="88"/>
                    <a:pt x="50" y="86"/>
                    <a:pt x="40" y="87"/>
                  </a:cubicBezTo>
                  <a:cubicBezTo>
                    <a:pt x="47" y="94"/>
                    <a:pt x="60" y="106"/>
                    <a:pt x="70" y="109"/>
                  </a:cubicBezTo>
                  <a:cubicBezTo>
                    <a:pt x="74" y="110"/>
                    <a:pt x="82" y="113"/>
                    <a:pt x="82" y="113"/>
                  </a:cubicBezTo>
                  <a:cubicBezTo>
                    <a:pt x="99" y="111"/>
                    <a:pt x="104" y="108"/>
                    <a:pt x="118" y="103"/>
                  </a:cubicBezTo>
                  <a:cubicBezTo>
                    <a:pt x="129" y="104"/>
                    <a:pt x="140" y="103"/>
                    <a:pt x="150" y="105"/>
                  </a:cubicBezTo>
                  <a:cubicBezTo>
                    <a:pt x="157" y="107"/>
                    <a:pt x="168" y="117"/>
                    <a:pt x="168" y="117"/>
                  </a:cubicBezTo>
                  <a:cubicBezTo>
                    <a:pt x="193" y="115"/>
                    <a:pt x="188" y="116"/>
                    <a:pt x="204" y="109"/>
                  </a:cubicBezTo>
                  <a:cubicBezTo>
                    <a:pt x="210" y="106"/>
                    <a:pt x="224" y="103"/>
                    <a:pt x="224" y="103"/>
                  </a:cubicBezTo>
                  <a:cubicBezTo>
                    <a:pt x="223" y="98"/>
                    <a:pt x="217" y="82"/>
                    <a:pt x="222" y="77"/>
                  </a:cubicBezTo>
                  <a:cubicBezTo>
                    <a:pt x="225" y="73"/>
                    <a:pt x="234" y="69"/>
                    <a:pt x="234" y="69"/>
                  </a:cubicBezTo>
                  <a:cubicBezTo>
                    <a:pt x="237" y="59"/>
                    <a:pt x="240" y="59"/>
                    <a:pt x="238" y="47"/>
                  </a:cubicBezTo>
                  <a:cubicBezTo>
                    <a:pt x="228" y="49"/>
                    <a:pt x="219" y="51"/>
                    <a:pt x="210" y="57"/>
                  </a:cubicBezTo>
                  <a:cubicBezTo>
                    <a:pt x="201" y="71"/>
                    <a:pt x="201" y="50"/>
                    <a:pt x="200" y="43"/>
                  </a:cubicBezTo>
                  <a:cubicBezTo>
                    <a:pt x="189" y="45"/>
                    <a:pt x="182" y="48"/>
                    <a:pt x="172" y="45"/>
                  </a:cubicBezTo>
                  <a:cubicBezTo>
                    <a:pt x="161" y="34"/>
                    <a:pt x="148" y="14"/>
                    <a:pt x="134" y="9"/>
                  </a:cubicBezTo>
                  <a:cubicBezTo>
                    <a:pt x="119" y="11"/>
                    <a:pt x="108" y="13"/>
                    <a:pt x="94" y="11"/>
                  </a:cubicBezTo>
                  <a:cubicBezTo>
                    <a:pt x="92" y="9"/>
                    <a:pt x="85" y="2"/>
                    <a:pt x="82" y="1"/>
                  </a:cubicBezTo>
                  <a:cubicBezTo>
                    <a:pt x="74" y="0"/>
                    <a:pt x="72" y="9"/>
                    <a:pt x="64" y="1"/>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21" name="Freeform 25"/>
            <p:cNvSpPr>
              <a:spLocks/>
            </p:cNvSpPr>
            <p:nvPr/>
          </p:nvSpPr>
          <p:spPr bwMode="invGray">
            <a:xfrm>
              <a:off x="1506" y="1999"/>
              <a:ext cx="146" cy="60"/>
            </a:xfrm>
            <a:custGeom>
              <a:avLst/>
              <a:gdLst/>
              <a:ahLst/>
              <a:cxnLst>
                <a:cxn ang="0">
                  <a:pos x="97" y="10"/>
                </a:cxn>
                <a:cxn ang="0">
                  <a:pos x="13" y="24"/>
                </a:cxn>
                <a:cxn ang="0">
                  <a:pos x="9" y="34"/>
                </a:cxn>
                <a:cxn ang="0">
                  <a:pos x="57" y="52"/>
                </a:cxn>
                <a:cxn ang="0">
                  <a:pos x="135" y="74"/>
                </a:cxn>
                <a:cxn ang="0">
                  <a:pos x="175" y="68"/>
                </a:cxn>
                <a:cxn ang="0">
                  <a:pos x="187" y="64"/>
                </a:cxn>
                <a:cxn ang="0">
                  <a:pos x="175" y="44"/>
                </a:cxn>
                <a:cxn ang="0">
                  <a:pos x="163" y="36"/>
                </a:cxn>
                <a:cxn ang="0">
                  <a:pos x="129" y="26"/>
                </a:cxn>
                <a:cxn ang="0">
                  <a:pos x="97" y="10"/>
                </a:cxn>
              </a:cxnLst>
              <a:rect l="0" t="0" r="r" b="b"/>
              <a:pathLst>
                <a:path w="194" h="80">
                  <a:moveTo>
                    <a:pt x="97" y="10"/>
                  </a:moveTo>
                  <a:cubicBezTo>
                    <a:pt x="70" y="19"/>
                    <a:pt x="42" y="22"/>
                    <a:pt x="13" y="24"/>
                  </a:cubicBezTo>
                  <a:cubicBezTo>
                    <a:pt x="9" y="25"/>
                    <a:pt x="0" y="26"/>
                    <a:pt x="9" y="34"/>
                  </a:cubicBezTo>
                  <a:cubicBezTo>
                    <a:pt x="21" y="44"/>
                    <a:pt x="43" y="43"/>
                    <a:pt x="57" y="52"/>
                  </a:cubicBezTo>
                  <a:cubicBezTo>
                    <a:pt x="75" y="80"/>
                    <a:pt x="104" y="73"/>
                    <a:pt x="135" y="74"/>
                  </a:cubicBezTo>
                  <a:cubicBezTo>
                    <a:pt x="153" y="73"/>
                    <a:pt x="159" y="73"/>
                    <a:pt x="175" y="68"/>
                  </a:cubicBezTo>
                  <a:cubicBezTo>
                    <a:pt x="179" y="67"/>
                    <a:pt x="187" y="64"/>
                    <a:pt x="187" y="64"/>
                  </a:cubicBezTo>
                  <a:cubicBezTo>
                    <a:pt x="194" y="53"/>
                    <a:pt x="184" y="49"/>
                    <a:pt x="175" y="44"/>
                  </a:cubicBezTo>
                  <a:cubicBezTo>
                    <a:pt x="171" y="42"/>
                    <a:pt x="163" y="36"/>
                    <a:pt x="163" y="36"/>
                  </a:cubicBezTo>
                  <a:cubicBezTo>
                    <a:pt x="140" y="41"/>
                    <a:pt x="147" y="38"/>
                    <a:pt x="129" y="26"/>
                  </a:cubicBezTo>
                  <a:cubicBezTo>
                    <a:pt x="123" y="17"/>
                    <a:pt x="107" y="0"/>
                    <a:pt x="97" y="1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22" name="Freeform 26"/>
            <p:cNvSpPr>
              <a:spLocks/>
            </p:cNvSpPr>
            <p:nvPr/>
          </p:nvSpPr>
          <p:spPr bwMode="invGray">
            <a:xfrm>
              <a:off x="1711" y="2069"/>
              <a:ext cx="233" cy="190"/>
            </a:xfrm>
            <a:custGeom>
              <a:avLst/>
              <a:gdLst/>
              <a:ahLst/>
              <a:cxnLst>
                <a:cxn ang="0">
                  <a:pos x="67" y="9"/>
                </a:cxn>
                <a:cxn ang="0">
                  <a:pos x="51" y="23"/>
                </a:cxn>
                <a:cxn ang="0">
                  <a:pos x="21" y="39"/>
                </a:cxn>
                <a:cxn ang="0">
                  <a:pos x="53" y="77"/>
                </a:cxn>
                <a:cxn ang="0">
                  <a:pos x="79" y="85"/>
                </a:cxn>
                <a:cxn ang="0">
                  <a:pos x="103" y="99"/>
                </a:cxn>
                <a:cxn ang="0">
                  <a:pos x="127" y="85"/>
                </a:cxn>
                <a:cxn ang="0">
                  <a:pos x="143" y="101"/>
                </a:cxn>
                <a:cxn ang="0">
                  <a:pos x="149" y="127"/>
                </a:cxn>
                <a:cxn ang="0">
                  <a:pos x="115" y="151"/>
                </a:cxn>
                <a:cxn ang="0">
                  <a:pos x="89" y="173"/>
                </a:cxn>
                <a:cxn ang="0">
                  <a:pos x="69" y="169"/>
                </a:cxn>
                <a:cxn ang="0">
                  <a:pos x="57" y="165"/>
                </a:cxn>
                <a:cxn ang="0">
                  <a:pos x="43" y="187"/>
                </a:cxn>
                <a:cxn ang="0">
                  <a:pos x="39" y="199"/>
                </a:cxn>
                <a:cxn ang="0">
                  <a:pos x="73" y="205"/>
                </a:cxn>
                <a:cxn ang="0">
                  <a:pos x="95" y="203"/>
                </a:cxn>
                <a:cxn ang="0">
                  <a:pos x="115" y="231"/>
                </a:cxn>
                <a:cxn ang="0">
                  <a:pos x="127" y="235"/>
                </a:cxn>
                <a:cxn ang="0">
                  <a:pos x="139" y="239"/>
                </a:cxn>
                <a:cxn ang="0">
                  <a:pos x="155" y="251"/>
                </a:cxn>
                <a:cxn ang="0">
                  <a:pos x="181" y="237"/>
                </a:cxn>
                <a:cxn ang="0">
                  <a:pos x="203" y="235"/>
                </a:cxn>
                <a:cxn ang="0">
                  <a:pos x="229" y="213"/>
                </a:cxn>
                <a:cxn ang="0">
                  <a:pos x="225" y="185"/>
                </a:cxn>
                <a:cxn ang="0">
                  <a:pos x="217" y="173"/>
                </a:cxn>
                <a:cxn ang="0">
                  <a:pos x="233" y="167"/>
                </a:cxn>
                <a:cxn ang="0">
                  <a:pos x="245" y="183"/>
                </a:cxn>
                <a:cxn ang="0">
                  <a:pos x="247" y="197"/>
                </a:cxn>
                <a:cxn ang="0">
                  <a:pos x="261" y="193"/>
                </a:cxn>
                <a:cxn ang="0">
                  <a:pos x="303" y="169"/>
                </a:cxn>
                <a:cxn ang="0">
                  <a:pos x="293" y="147"/>
                </a:cxn>
                <a:cxn ang="0">
                  <a:pos x="259" y="123"/>
                </a:cxn>
                <a:cxn ang="0">
                  <a:pos x="265" y="107"/>
                </a:cxn>
                <a:cxn ang="0">
                  <a:pos x="277" y="103"/>
                </a:cxn>
                <a:cxn ang="0">
                  <a:pos x="253" y="63"/>
                </a:cxn>
                <a:cxn ang="0">
                  <a:pos x="233" y="59"/>
                </a:cxn>
                <a:cxn ang="0">
                  <a:pos x="221" y="55"/>
                </a:cxn>
                <a:cxn ang="0">
                  <a:pos x="201" y="33"/>
                </a:cxn>
                <a:cxn ang="0">
                  <a:pos x="155" y="45"/>
                </a:cxn>
                <a:cxn ang="0">
                  <a:pos x="167" y="25"/>
                </a:cxn>
                <a:cxn ang="0">
                  <a:pos x="139" y="17"/>
                </a:cxn>
                <a:cxn ang="0">
                  <a:pos x="119" y="19"/>
                </a:cxn>
                <a:cxn ang="0">
                  <a:pos x="67" y="9"/>
                </a:cxn>
              </a:cxnLst>
              <a:rect l="0" t="0" r="r" b="b"/>
              <a:pathLst>
                <a:path w="310" h="254">
                  <a:moveTo>
                    <a:pt x="67" y="9"/>
                  </a:moveTo>
                  <a:cubicBezTo>
                    <a:pt x="63" y="15"/>
                    <a:pt x="51" y="23"/>
                    <a:pt x="51" y="23"/>
                  </a:cubicBezTo>
                  <a:cubicBezTo>
                    <a:pt x="43" y="34"/>
                    <a:pt x="33" y="35"/>
                    <a:pt x="21" y="39"/>
                  </a:cubicBezTo>
                  <a:cubicBezTo>
                    <a:pt x="0" y="71"/>
                    <a:pt x="30" y="74"/>
                    <a:pt x="53" y="77"/>
                  </a:cubicBezTo>
                  <a:cubicBezTo>
                    <a:pt x="61" y="89"/>
                    <a:pt x="63" y="87"/>
                    <a:pt x="79" y="85"/>
                  </a:cubicBezTo>
                  <a:cubicBezTo>
                    <a:pt x="88" y="88"/>
                    <a:pt x="93" y="96"/>
                    <a:pt x="103" y="99"/>
                  </a:cubicBezTo>
                  <a:cubicBezTo>
                    <a:pt x="117" y="96"/>
                    <a:pt x="116" y="89"/>
                    <a:pt x="127" y="85"/>
                  </a:cubicBezTo>
                  <a:cubicBezTo>
                    <a:pt x="134" y="90"/>
                    <a:pt x="138" y="94"/>
                    <a:pt x="143" y="101"/>
                  </a:cubicBezTo>
                  <a:cubicBezTo>
                    <a:pt x="140" y="116"/>
                    <a:pt x="134" y="117"/>
                    <a:pt x="149" y="127"/>
                  </a:cubicBezTo>
                  <a:cubicBezTo>
                    <a:pt x="161" y="144"/>
                    <a:pt x="126" y="147"/>
                    <a:pt x="115" y="151"/>
                  </a:cubicBezTo>
                  <a:cubicBezTo>
                    <a:pt x="109" y="160"/>
                    <a:pt x="100" y="169"/>
                    <a:pt x="89" y="173"/>
                  </a:cubicBezTo>
                  <a:cubicBezTo>
                    <a:pt x="81" y="172"/>
                    <a:pt x="76" y="171"/>
                    <a:pt x="69" y="169"/>
                  </a:cubicBezTo>
                  <a:cubicBezTo>
                    <a:pt x="65" y="168"/>
                    <a:pt x="57" y="165"/>
                    <a:pt x="57" y="165"/>
                  </a:cubicBezTo>
                  <a:cubicBezTo>
                    <a:pt x="46" y="169"/>
                    <a:pt x="46" y="177"/>
                    <a:pt x="43" y="187"/>
                  </a:cubicBezTo>
                  <a:cubicBezTo>
                    <a:pt x="42" y="191"/>
                    <a:pt x="39" y="199"/>
                    <a:pt x="39" y="199"/>
                  </a:cubicBezTo>
                  <a:cubicBezTo>
                    <a:pt x="50" y="203"/>
                    <a:pt x="61" y="204"/>
                    <a:pt x="73" y="205"/>
                  </a:cubicBezTo>
                  <a:cubicBezTo>
                    <a:pt x="82" y="203"/>
                    <a:pt x="86" y="201"/>
                    <a:pt x="95" y="203"/>
                  </a:cubicBezTo>
                  <a:cubicBezTo>
                    <a:pt x="107" y="211"/>
                    <a:pt x="111" y="218"/>
                    <a:pt x="115" y="231"/>
                  </a:cubicBezTo>
                  <a:cubicBezTo>
                    <a:pt x="116" y="235"/>
                    <a:pt x="123" y="234"/>
                    <a:pt x="127" y="235"/>
                  </a:cubicBezTo>
                  <a:cubicBezTo>
                    <a:pt x="131" y="236"/>
                    <a:pt x="139" y="239"/>
                    <a:pt x="139" y="239"/>
                  </a:cubicBezTo>
                  <a:cubicBezTo>
                    <a:pt x="144" y="246"/>
                    <a:pt x="147" y="248"/>
                    <a:pt x="155" y="251"/>
                  </a:cubicBezTo>
                  <a:cubicBezTo>
                    <a:pt x="169" y="250"/>
                    <a:pt x="187" y="254"/>
                    <a:pt x="181" y="237"/>
                  </a:cubicBezTo>
                  <a:cubicBezTo>
                    <a:pt x="184" y="220"/>
                    <a:pt x="192" y="228"/>
                    <a:pt x="203" y="235"/>
                  </a:cubicBezTo>
                  <a:cubicBezTo>
                    <a:pt x="224" y="233"/>
                    <a:pt x="224" y="232"/>
                    <a:pt x="229" y="213"/>
                  </a:cubicBezTo>
                  <a:cubicBezTo>
                    <a:pt x="229" y="211"/>
                    <a:pt x="229" y="192"/>
                    <a:pt x="225" y="185"/>
                  </a:cubicBezTo>
                  <a:cubicBezTo>
                    <a:pt x="223" y="181"/>
                    <a:pt x="217" y="173"/>
                    <a:pt x="217" y="173"/>
                  </a:cubicBezTo>
                  <a:cubicBezTo>
                    <a:pt x="220" y="163"/>
                    <a:pt x="224" y="165"/>
                    <a:pt x="233" y="167"/>
                  </a:cubicBezTo>
                  <a:cubicBezTo>
                    <a:pt x="240" y="172"/>
                    <a:pt x="242" y="175"/>
                    <a:pt x="245" y="183"/>
                  </a:cubicBezTo>
                  <a:cubicBezTo>
                    <a:pt x="246" y="188"/>
                    <a:pt x="244" y="193"/>
                    <a:pt x="247" y="197"/>
                  </a:cubicBezTo>
                  <a:cubicBezTo>
                    <a:pt x="250" y="201"/>
                    <a:pt x="256" y="194"/>
                    <a:pt x="261" y="193"/>
                  </a:cubicBezTo>
                  <a:cubicBezTo>
                    <a:pt x="276" y="188"/>
                    <a:pt x="290" y="178"/>
                    <a:pt x="303" y="169"/>
                  </a:cubicBezTo>
                  <a:cubicBezTo>
                    <a:pt x="310" y="158"/>
                    <a:pt x="302" y="153"/>
                    <a:pt x="293" y="147"/>
                  </a:cubicBezTo>
                  <a:cubicBezTo>
                    <a:pt x="281" y="129"/>
                    <a:pt x="283" y="126"/>
                    <a:pt x="259" y="123"/>
                  </a:cubicBezTo>
                  <a:cubicBezTo>
                    <a:pt x="256" y="115"/>
                    <a:pt x="257" y="111"/>
                    <a:pt x="265" y="107"/>
                  </a:cubicBezTo>
                  <a:cubicBezTo>
                    <a:pt x="269" y="105"/>
                    <a:pt x="277" y="103"/>
                    <a:pt x="277" y="103"/>
                  </a:cubicBezTo>
                  <a:cubicBezTo>
                    <a:pt x="287" y="88"/>
                    <a:pt x="269" y="66"/>
                    <a:pt x="253" y="63"/>
                  </a:cubicBezTo>
                  <a:cubicBezTo>
                    <a:pt x="239" y="60"/>
                    <a:pt x="244" y="62"/>
                    <a:pt x="233" y="59"/>
                  </a:cubicBezTo>
                  <a:cubicBezTo>
                    <a:pt x="229" y="58"/>
                    <a:pt x="221" y="55"/>
                    <a:pt x="221" y="55"/>
                  </a:cubicBezTo>
                  <a:cubicBezTo>
                    <a:pt x="200" y="60"/>
                    <a:pt x="217" y="38"/>
                    <a:pt x="201" y="33"/>
                  </a:cubicBezTo>
                  <a:cubicBezTo>
                    <a:pt x="185" y="35"/>
                    <a:pt x="169" y="36"/>
                    <a:pt x="155" y="45"/>
                  </a:cubicBezTo>
                  <a:cubicBezTo>
                    <a:pt x="145" y="30"/>
                    <a:pt x="152" y="30"/>
                    <a:pt x="167" y="25"/>
                  </a:cubicBezTo>
                  <a:cubicBezTo>
                    <a:pt x="163" y="10"/>
                    <a:pt x="155" y="15"/>
                    <a:pt x="139" y="17"/>
                  </a:cubicBezTo>
                  <a:cubicBezTo>
                    <a:pt x="131" y="20"/>
                    <a:pt x="127" y="22"/>
                    <a:pt x="119" y="19"/>
                  </a:cubicBezTo>
                  <a:cubicBezTo>
                    <a:pt x="106" y="0"/>
                    <a:pt x="74" y="29"/>
                    <a:pt x="67" y="9"/>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23" name="Freeform 27"/>
            <p:cNvSpPr>
              <a:spLocks/>
            </p:cNvSpPr>
            <p:nvPr/>
          </p:nvSpPr>
          <p:spPr bwMode="invGray">
            <a:xfrm>
              <a:off x="1709" y="1987"/>
              <a:ext cx="44" cy="37"/>
            </a:xfrm>
            <a:custGeom>
              <a:avLst/>
              <a:gdLst/>
              <a:ahLst/>
              <a:cxnLst>
                <a:cxn ang="0">
                  <a:pos x="26" y="0"/>
                </a:cxn>
                <a:cxn ang="0">
                  <a:pos x="0" y="10"/>
                </a:cxn>
                <a:cxn ang="0">
                  <a:pos x="30" y="40"/>
                </a:cxn>
                <a:cxn ang="0">
                  <a:pos x="48" y="50"/>
                </a:cxn>
                <a:cxn ang="0">
                  <a:pos x="58" y="28"/>
                </a:cxn>
                <a:cxn ang="0">
                  <a:pos x="44" y="8"/>
                </a:cxn>
                <a:cxn ang="0">
                  <a:pos x="26" y="0"/>
                </a:cxn>
              </a:cxnLst>
              <a:rect l="0" t="0" r="r" b="b"/>
              <a:pathLst>
                <a:path w="59" h="50">
                  <a:moveTo>
                    <a:pt x="26" y="0"/>
                  </a:moveTo>
                  <a:cubicBezTo>
                    <a:pt x="13" y="2"/>
                    <a:pt x="7" y="0"/>
                    <a:pt x="0" y="10"/>
                  </a:cubicBezTo>
                  <a:cubicBezTo>
                    <a:pt x="4" y="22"/>
                    <a:pt x="18" y="36"/>
                    <a:pt x="30" y="40"/>
                  </a:cubicBezTo>
                  <a:cubicBezTo>
                    <a:pt x="37" y="42"/>
                    <a:pt x="48" y="50"/>
                    <a:pt x="48" y="50"/>
                  </a:cubicBezTo>
                  <a:cubicBezTo>
                    <a:pt x="57" y="44"/>
                    <a:pt x="55" y="37"/>
                    <a:pt x="58" y="28"/>
                  </a:cubicBezTo>
                  <a:cubicBezTo>
                    <a:pt x="55" y="11"/>
                    <a:pt x="59" y="18"/>
                    <a:pt x="44" y="8"/>
                  </a:cubicBezTo>
                  <a:cubicBezTo>
                    <a:pt x="42" y="6"/>
                    <a:pt x="26" y="5"/>
                    <a:pt x="26"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24" name="Freeform 28"/>
            <p:cNvSpPr>
              <a:spLocks/>
            </p:cNvSpPr>
            <p:nvPr/>
          </p:nvSpPr>
          <p:spPr bwMode="invGray">
            <a:xfrm>
              <a:off x="1625" y="2057"/>
              <a:ext cx="65" cy="42"/>
            </a:xfrm>
            <a:custGeom>
              <a:avLst/>
              <a:gdLst/>
              <a:ahLst/>
              <a:cxnLst>
                <a:cxn ang="0">
                  <a:pos x="44" y="7"/>
                </a:cxn>
                <a:cxn ang="0">
                  <a:pos x="24" y="25"/>
                </a:cxn>
                <a:cxn ang="0">
                  <a:pos x="4" y="27"/>
                </a:cxn>
                <a:cxn ang="0">
                  <a:pos x="16" y="57"/>
                </a:cxn>
                <a:cxn ang="0">
                  <a:pos x="74" y="35"/>
                </a:cxn>
                <a:cxn ang="0">
                  <a:pos x="86" y="17"/>
                </a:cxn>
                <a:cxn ang="0">
                  <a:pos x="56" y="7"/>
                </a:cxn>
                <a:cxn ang="0">
                  <a:pos x="44" y="7"/>
                </a:cxn>
              </a:cxnLst>
              <a:rect l="0" t="0" r="r" b="b"/>
              <a:pathLst>
                <a:path w="86" h="57">
                  <a:moveTo>
                    <a:pt x="44" y="7"/>
                  </a:moveTo>
                  <a:cubicBezTo>
                    <a:pt x="39" y="14"/>
                    <a:pt x="31" y="20"/>
                    <a:pt x="24" y="25"/>
                  </a:cubicBezTo>
                  <a:cubicBezTo>
                    <a:pt x="16" y="19"/>
                    <a:pt x="12" y="22"/>
                    <a:pt x="4" y="27"/>
                  </a:cubicBezTo>
                  <a:cubicBezTo>
                    <a:pt x="0" y="38"/>
                    <a:pt x="4" y="53"/>
                    <a:pt x="16" y="57"/>
                  </a:cubicBezTo>
                  <a:cubicBezTo>
                    <a:pt x="33" y="51"/>
                    <a:pt x="60" y="45"/>
                    <a:pt x="74" y="35"/>
                  </a:cubicBezTo>
                  <a:cubicBezTo>
                    <a:pt x="78" y="29"/>
                    <a:pt x="86" y="17"/>
                    <a:pt x="86" y="17"/>
                  </a:cubicBezTo>
                  <a:cubicBezTo>
                    <a:pt x="80" y="0"/>
                    <a:pt x="74" y="5"/>
                    <a:pt x="56" y="7"/>
                  </a:cubicBezTo>
                  <a:cubicBezTo>
                    <a:pt x="43" y="11"/>
                    <a:pt x="44" y="15"/>
                    <a:pt x="44" y="7"/>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25" name="Freeform 29"/>
            <p:cNvSpPr>
              <a:spLocks/>
            </p:cNvSpPr>
            <p:nvPr/>
          </p:nvSpPr>
          <p:spPr bwMode="invGray">
            <a:xfrm>
              <a:off x="1693" y="2065"/>
              <a:ext cx="54" cy="25"/>
            </a:xfrm>
            <a:custGeom>
              <a:avLst/>
              <a:gdLst/>
              <a:ahLst/>
              <a:cxnLst>
                <a:cxn ang="0">
                  <a:pos x="40" y="0"/>
                </a:cxn>
                <a:cxn ang="0">
                  <a:pos x="10" y="16"/>
                </a:cxn>
                <a:cxn ang="0">
                  <a:pos x="24" y="34"/>
                </a:cxn>
                <a:cxn ang="0">
                  <a:pos x="52" y="28"/>
                </a:cxn>
                <a:cxn ang="0">
                  <a:pos x="64" y="20"/>
                </a:cxn>
                <a:cxn ang="0">
                  <a:pos x="40" y="0"/>
                </a:cxn>
              </a:cxnLst>
              <a:rect l="0" t="0" r="r" b="b"/>
              <a:pathLst>
                <a:path w="73" h="34">
                  <a:moveTo>
                    <a:pt x="40" y="0"/>
                  </a:moveTo>
                  <a:cubicBezTo>
                    <a:pt x="30" y="6"/>
                    <a:pt x="20" y="10"/>
                    <a:pt x="10" y="16"/>
                  </a:cubicBezTo>
                  <a:cubicBezTo>
                    <a:pt x="0" y="31"/>
                    <a:pt x="13" y="30"/>
                    <a:pt x="24" y="34"/>
                  </a:cubicBezTo>
                  <a:cubicBezTo>
                    <a:pt x="44" y="31"/>
                    <a:pt x="35" y="34"/>
                    <a:pt x="52" y="28"/>
                  </a:cubicBezTo>
                  <a:cubicBezTo>
                    <a:pt x="57" y="26"/>
                    <a:pt x="64" y="20"/>
                    <a:pt x="64" y="20"/>
                  </a:cubicBezTo>
                  <a:cubicBezTo>
                    <a:pt x="73" y="7"/>
                    <a:pt x="48" y="8"/>
                    <a:pt x="40"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26" name="Freeform 30"/>
            <p:cNvSpPr>
              <a:spLocks/>
            </p:cNvSpPr>
            <p:nvPr/>
          </p:nvSpPr>
          <p:spPr bwMode="invGray">
            <a:xfrm>
              <a:off x="1664" y="2029"/>
              <a:ext cx="64" cy="34"/>
            </a:xfrm>
            <a:custGeom>
              <a:avLst/>
              <a:gdLst/>
              <a:ahLst/>
              <a:cxnLst>
                <a:cxn ang="0">
                  <a:pos x="58" y="10"/>
                </a:cxn>
                <a:cxn ang="0">
                  <a:pos x="28" y="4"/>
                </a:cxn>
                <a:cxn ang="0">
                  <a:pos x="0" y="18"/>
                </a:cxn>
                <a:cxn ang="0">
                  <a:pos x="40" y="32"/>
                </a:cxn>
                <a:cxn ang="0">
                  <a:pos x="64" y="40"/>
                </a:cxn>
                <a:cxn ang="0">
                  <a:pos x="84" y="18"/>
                </a:cxn>
                <a:cxn ang="0">
                  <a:pos x="82" y="6"/>
                </a:cxn>
                <a:cxn ang="0">
                  <a:pos x="64" y="0"/>
                </a:cxn>
                <a:cxn ang="0">
                  <a:pos x="58" y="10"/>
                </a:cxn>
              </a:cxnLst>
              <a:rect l="0" t="0" r="r" b="b"/>
              <a:pathLst>
                <a:path w="85" h="45">
                  <a:moveTo>
                    <a:pt x="58" y="10"/>
                  </a:moveTo>
                  <a:cubicBezTo>
                    <a:pt x="39" y="16"/>
                    <a:pt x="45" y="10"/>
                    <a:pt x="28" y="4"/>
                  </a:cubicBezTo>
                  <a:cubicBezTo>
                    <a:pt x="7" y="6"/>
                    <a:pt x="5" y="2"/>
                    <a:pt x="0" y="18"/>
                  </a:cubicBezTo>
                  <a:cubicBezTo>
                    <a:pt x="5" y="34"/>
                    <a:pt x="26" y="31"/>
                    <a:pt x="40" y="32"/>
                  </a:cubicBezTo>
                  <a:cubicBezTo>
                    <a:pt x="50" y="42"/>
                    <a:pt x="49" y="45"/>
                    <a:pt x="64" y="40"/>
                  </a:cubicBezTo>
                  <a:cubicBezTo>
                    <a:pt x="69" y="32"/>
                    <a:pt x="77" y="25"/>
                    <a:pt x="84" y="18"/>
                  </a:cubicBezTo>
                  <a:cubicBezTo>
                    <a:pt x="83" y="14"/>
                    <a:pt x="85" y="9"/>
                    <a:pt x="82" y="6"/>
                  </a:cubicBezTo>
                  <a:cubicBezTo>
                    <a:pt x="78" y="1"/>
                    <a:pt x="64" y="0"/>
                    <a:pt x="64" y="0"/>
                  </a:cubicBezTo>
                  <a:cubicBezTo>
                    <a:pt x="56" y="3"/>
                    <a:pt x="47" y="21"/>
                    <a:pt x="58" y="1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27" name="Freeform 31"/>
            <p:cNvSpPr>
              <a:spLocks/>
            </p:cNvSpPr>
            <p:nvPr/>
          </p:nvSpPr>
          <p:spPr bwMode="invGray">
            <a:xfrm>
              <a:off x="1637" y="1997"/>
              <a:ext cx="44" cy="24"/>
            </a:xfrm>
            <a:custGeom>
              <a:avLst/>
              <a:gdLst/>
              <a:ahLst/>
              <a:cxnLst>
                <a:cxn ang="0">
                  <a:pos x="16" y="4"/>
                </a:cxn>
                <a:cxn ang="0">
                  <a:pos x="0" y="18"/>
                </a:cxn>
                <a:cxn ang="0">
                  <a:pos x="20" y="28"/>
                </a:cxn>
                <a:cxn ang="0">
                  <a:pos x="28" y="20"/>
                </a:cxn>
                <a:cxn ang="0">
                  <a:pos x="52" y="12"/>
                </a:cxn>
                <a:cxn ang="0">
                  <a:pos x="44" y="0"/>
                </a:cxn>
                <a:cxn ang="0">
                  <a:pos x="16" y="4"/>
                </a:cxn>
              </a:cxnLst>
              <a:rect l="0" t="0" r="r" b="b"/>
              <a:pathLst>
                <a:path w="58" h="31">
                  <a:moveTo>
                    <a:pt x="16" y="4"/>
                  </a:moveTo>
                  <a:cubicBezTo>
                    <a:pt x="2" y="13"/>
                    <a:pt x="7" y="8"/>
                    <a:pt x="0" y="18"/>
                  </a:cubicBezTo>
                  <a:cubicBezTo>
                    <a:pt x="5" y="26"/>
                    <a:pt x="11" y="25"/>
                    <a:pt x="20" y="28"/>
                  </a:cubicBezTo>
                  <a:cubicBezTo>
                    <a:pt x="36" y="23"/>
                    <a:pt x="17" y="31"/>
                    <a:pt x="28" y="20"/>
                  </a:cubicBezTo>
                  <a:cubicBezTo>
                    <a:pt x="33" y="15"/>
                    <a:pt x="46" y="13"/>
                    <a:pt x="52" y="12"/>
                  </a:cubicBezTo>
                  <a:cubicBezTo>
                    <a:pt x="58" y="3"/>
                    <a:pt x="53" y="3"/>
                    <a:pt x="44" y="0"/>
                  </a:cubicBezTo>
                  <a:cubicBezTo>
                    <a:pt x="38" y="1"/>
                    <a:pt x="20" y="8"/>
                    <a:pt x="16" y="4"/>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28" name="Freeform 32"/>
            <p:cNvSpPr>
              <a:spLocks/>
            </p:cNvSpPr>
            <p:nvPr/>
          </p:nvSpPr>
          <p:spPr bwMode="invGray">
            <a:xfrm>
              <a:off x="1751" y="2000"/>
              <a:ext cx="114" cy="77"/>
            </a:xfrm>
            <a:custGeom>
              <a:avLst/>
              <a:gdLst/>
              <a:ahLst/>
              <a:cxnLst>
                <a:cxn ang="0">
                  <a:pos x="38" y="0"/>
                </a:cxn>
                <a:cxn ang="0">
                  <a:pos x="14" y="6"/>
                </a:cxn>
                <a:cxn ang="0">
                  <a:pos x="4" y="38"/>
                </a:cxn>
                <a:cxn ang="0">
                  <a:pos x="12" y="56"/>
                </a:cxn>
                <a:cxn ang="0">
                  <a:pos x="0" y="72"/>
                </a:cxn>
                <a:cxn ang="0">
                  <a:pos x="56" y="86"/>
                </a:cxn>
                <a:cxn ang="0">
                  <a:pos x="82" y="92"/>
                </a:cxn>
                <a:cxn ang="0">
                  <a:pos x="152" y="86"/>
                </a:cxn>
                <a:cxn ang="0">
                  <a:pos x="76" y="70"/>
                </a:cxn>
                <a:cxn ang="0">
                  <a:pos x="54" y="62"/>
                </a:cxn>
                <a:cxn ang="0">
                  <a:pos x="44" y="52"/>
                </a:cxn>
                <a:cxn ang="0">
                  <a:pos x="50" y="34"/>
                </a:cxn>
                <a:cxn ang="0">
                  <a:pos x="38" y="0"/>
                </a:cxn>
              </a:cxnLst>
              <a:rect l="0" t="0" r="r" b="b"/>
              <a:pathLst>
                <a:path w="152" h="102">
                  <a:moveTo>
                    <a:pt x="38" y="0"/>
                  </a:moveTo>
                  <a:cubicBezTo>
                    <a:pt x="22" y="5"/>
                    <a:pt x="30" y="3"/>
                    <a:pt x="14" y="6"/>
                  </a:cubicBezTo>
                  <a:cubicBezTo>
                    <a:pt x="18" y="22"/>
                    <a:pt x="22" y="32"/>
                    <a:pt x="4" y="38"/>
                  </a:cubicBezTo>
                  <a:cubicBezTo>
                    <a:pt x="1" y="47"/>
                    <a:pt x="7" y="49"/>
                    <a:pt x="12" y="56"/>
                  </a:cubicBezTo>
                  <a:cubicBezTo>
                    <a:pt x="10" y="65"/>
                    <a:pt x="9" y="69"/>
                    <a:pt x="0" y="72"/>
                  </a:cubicBezTo>
                  <a:cubicBezTo>
                    <a:pt x="5" y="88"/>
                    <a:pt x="45" y="85"/>
                    <a:pt x="56" y="86"/>
                  </a:cubicBezTo>
                  <a:cubicBezTo>
                    <a:pt x="72" y="97"/>
                    <a:pt x="63" y="95"/>
                    <a:pt x="82" y="92"/>
                  </a:cubicBezTo>
                  <a:cubicBezTo>
                    <a:pt x="86" y="92"/>
                    <a:pt x="147" y="102"/>
                    <a:pt x="152" y="86"/>
                  </a:cubicBezTo>
                  <a:cubicBezTo>
                    <a:pt x="123" y="66"/>
                    <a:pt x="128" y="72"/>
                    <a:pt x="76" y="70"/>
                  </a:cubicBezTo>
                  <a:cubicBezTo>
                    <a:pt x="62" y="56"/>
                    <a:pt x="81" y="73"/>
                    <a:pt x="54" y="62"/>
                  </a:cubicBezTo>
                  <a:cubicBezTo>
                    <a:pt x="50" y="60"/>
                    <a:pt x="48" y="55"/>
                    <a:pt x="44" y="52"/>
                  </a:cubicBezTo>
                  <a:cubicBezTo>
                    <a:pt x="41" y="43"/>
                    <a:pt x="42" y="39"/>
                    <a:pt x="50" y="34"/>
                  </a:cubicBezTo>
                  <a:cubicBezTo>
                    <a:pt x="52" y="27"/>
                    <a:pt x="42" y="9"/>
                    <a:pt x="38"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29" name="Freeform 33"/>
            <p:cNvSpPr>
              <a:spLocks/>
            </p:cNvSpPr>
            <p:nvPr/>
          </p:nvSpPr>
          <p:spPr bwMode="invGray">
            <a:xfrm>
              <a:off x="664" y="2245"/>
              <a:ext cx="25" cy="15"/>
            </a:xfrm>
            <a:custGeom>
              <a:avLst/>
              <a:gdLst/>
              <a:ahLst/>
              <a:cxnLst>
                <a:cxn ang="0">
                  <a:pos x="34" y="0"/>
                </a:cxn>
                <a:cxn ang="0">
                  <a:pos x="24" y="20"/>
                </a:cxn>
                <a:cxn ang="0">
                  <a:pos x="4" y="18"/>
                </a:cxn>
                <a:cxn ang="0">
                  <a:pos x="4" y="6"/>
                </a:cxn>
                <a:cxn ang="0">
                  <a:pos x="34" y="0"/>
                </a:cxn>
              </a:cxnLst>
              <a:rect l="0" t="0" r="r" b="b"/>
              <a:pathLst>
                <a:path w="34" h="20">
                  <a:moveTo>
                    <a:pt x="34" y="0"/>
                  </a:moveTo>
                  <a:cubicBezTo>
                    <a:pt x="32" y="10"/>
                    <a:pt x="34" y="17"/>
                    <a:pt x="24" y="20"/>
                  </a:cubicBezTo>
                  <a:cubicBezTo>
                    <a:pt x="17" y="19"/>
                    <a:pt x="10" y="20"/>
                    <a:pt x="4" y="18"/>
                  </a:cubicBezTo>
                  <a:cubicBezTo>
                    <a:pt x="0" y="17"/>
                    <a:pt x="2" y="7"/>
                    <a:pt x="4" y="6"/>
                  </a:cubicBezTo>
                  <a:cubicBezTo>
                    <a:pt x="12" y="0"/>
                    <a:pt x="24" y="0"/>
                    <a:pt x="34"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30" name="Freeform 34"/>
            <p:cNvSpPr>
              <a:spLocks/>
            </p:cNvSpPr>
            <p:nvPr/>
          </p:nvSpPr>
          <p:spPr bwMode="invGray">
            <a:xfrm>
              <a:off x="1421" y="2756"/>
              <a:ext cx="16" cy="12"/>
            </a:xfrm>
            <a:custGeom>
              <a:avLst/>
              <a:gdLst/>
              <a:ahLst/>
              <a:cxnLst>
                <a:cxn ang="0">
                  <a:pos x="3" y="0"/>
                </a:cxn>
                <a:cxn ang="0">
                  <a:pos x="13" y="16"/>
                </a:cxn>
                <a:cxn ang="0">
                  <a:pos x="3" y="0"/>
                </a:cxn>
              </a:cxnLst>
              <a:rect l="0" t="0" r="r" b="b"/>
              <a:pathLst>
                <a:path w="21" h="16">
                  <a:moveTo>
                    <a:pt x="3" y="0"/>
                  </a:moveTo>
                  <a:cubicBezTo>
                    <a:pt x="0" y="9"/>
                    <a:pt x="6" y="11"/>
                    <a:pt x="13" y="16"/>
                  </a:cubicBezTo>
                  <a:cubicBezTo>
                    <a:pt x="21" y="4"/>
                    <a:pt x="16" y="2"/>
                    <a:pt x="3"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31" name="Freeform 35"/>
            <p:cNvSpPr>
              <a:spLocks/>
            </p:cNvSpPr>
            <p:nvPr/>
          </p:nvSpPr>
          <p:spPr bwMode="invGray">
            <a:xfrm>
              <a:off x="1424" y="2781"/>
              <a:ext cx="16" cy="12"/>
            </a:xfrm>
            <a:custGeom>
              <a:avLst/>
              <a:gdLst/>
              <a:ahLst/>
              <a:cxnLst>
                <a:cxn ang="0">
                  <a:pos x="3" y="0"/>
                </a:cxn>
                <a:cxn ang="0">
                  <a:pos x="13" y="16"/>
                </a:cxn>
                <a:cxn ang="0">
                  <a:pos x="3" y="0"/>
                </a:cxn>
              </a:cxnLst>
              <a:rect l="0" t="0" r="r" b="b"/>
              <a:pathLst>
                <a:path w="21" h="16">
                  <a:moveTo>
                    <a:pt x="3" y="0"/>
                  </a:moveTo>
                  <a:cubicBezTo>
                    <a:pt x="0" y="9"/>
                    <a:pt x="6" y="11"/>
                    <a:pt x="13" y="16"/>
                  </a:cubicBezTo>
                  <a:cubicBezTo>
                    <a:pt x="21" y="4"/>
                    <a:pt x="16" y="2"/>
                    <a:pt x="3"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32" name="Freeform 36"/>
            <p:cNvSpPr>
              <a:spLocks/>
            </p:cNvSpPr>
            <p:nvPr/>
          </p:nvSpPr>
          <p:spPr bwMode="invGray">
            <a:xfrm>
              <a:off x="1628" y="2913"/>
              <a:ext cx="15" cy="12"/>
            </a:xfrm>
            <a:custGeom>
              <a:avLst/>
              <a:gdLst/>
              <a:ahLst/>
              <a:cxnLst>
                <a:cxn ang="0">
                  <a:pos x="3" y="0"/>
                </a:cxn>
                <a:cxn ang="0">
                  <a:pos x="13" y="16"/>
                </a:cxn>
                <a:cxn ang="0">
                  <a:pos x="3" y="0"/>
                </a:cxn>
              </a:cxnLst>
              <a:rect l="0" t="0" r="r" b="b"/>
              <a:pathLst>
                <a:path w="21" h="16">
                  <a:moveTo>
                    <a:pt x="3" y="0"/>
                  </a:moveTo>
                  <a:cubicBezTo>
                    <a:pt x="0" y="9"/>
                    <a:pt x="6" y="11"/>
                    <a:pt x="13" y="16"/>
                  </a:cubicBezTo>
                  <a:cubicBezTo>
                    <a:pt x="21" y="4"/>
                    <a:pt x="16" y="2"/>
                    <a:pt x="3"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33" name="Freeform 37"/>
            <p:cNvSpPr>
              <a:spLocks/>
            </p:cNvSpPr>
            <p:nvPr/>
          </p:nvSpPr>
          <p:spPr bwMode="invGray">
            <a:xfrm>
              <a:off x="1752" y="2429"/>
              <a:ext cx="38" cy="18"/>
            </a:xfrm>
            <a:custGeom>
              <a:avLst/>
              <a:gdLst/>
              <a:ahLst/>
              <a:cxnLst>
                <a:cxn ang="0">
                  <a:pos x="13" y="0"/>
                </a:cxn>
                <a:cxn ang="0">
                  <a:pos x="7" y="18"/>
                </a:cxn>
                <a:cxn ang="0">
                  <a:pos x="27" y="24"/>
                </a:cxn>
                <a:cxn ang="0">
                  <a:pos x="33" y="4"/>
                </a:cxn>
                <a:cxn ang="0">
                  <a:pos x="13" y="0"/>
                </a:cxn>
              </a:cxnLst>
              <a:rect l="0" t="0" r="r" b="b"/>
              <a:pathLst>
                <a:path w="51" h="24">
                  <a:moveTo>
                    <a:pt x="13" y="0"/>
                  </a:moveTo>
                  <a:cubicBezTo>
                    <a:pt x="12" y="2"/>
                    <a:pt x="0" y="12"/>
                    <a:pt x="7" y="18"/>
                  </a:cubicBezTo>
                  <a:cubicBezTo>
                    <a:pt x="12" y="22"/>
                    <a:pt x="27" y="24"/>
                    <a:pt x="27" y="24"/>
                  </a:cubicBezTo>
                  <a:cubicBezTo>
                    <a:pt x="44" y="22"/>
                    <a:pt x="51" y="16"/>
                    <a:pt x="33" y="4"/>
                  </a:cubicBezTo>
                  <a:cubicBezTo>
                    <a:pt x="29" y="1"/>
                    <a:pt x="14" y="0"/>
                    <a:pt x="13"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34" name="Freeform 38"/>
            <p:cNvSpPr>
              <a:spLocks/>
            </p:cNvSpPr>
            <p:nvPr/>
          </p:nvSpPr>
          <p:spPr bwMode="invGray">
            <a:xfrm>
              <a:off x="1652" y="2224"/>
              <a:ext cx="38" cy="18"/>
            </a:xfrm>
            <a:custGeom>
              <a:avLst/>
              <a:gdLst/>
              <a:ahLst/>
              <a:cxnLst>
                <a:cxn ang="0">
                  <a:pos x="13" y="0"/>
                </a:cxn>
                <a:cxn ang="0">
                  <a:pos x="7" y="18"/>
                </a:cxn>
                <a:cxn ang="0">
                  <a:pos x="27" y="24"/>
                </a:cxn>
                <a:cxn ang="0">
                  <a:pos x="33" y="4"/>
                </a:cxn>
                <a:cxn ang="0">
                  <a:pos x="13" y="0"/>
                </a:cxn>
              </a:cxnLst>
              <a:rect l="0" t="0" r="r" b="b"/>
              <a:pathLst>
                <a:path w="51" h="24">
                  <a:moveTo>
                    <a:pt x="13" y="0"/>
                  </a:moveTo>
                  <a:cubicBezTo>
                    <a:pt x="12" y="2"/>
                    <a:pt x="0" y="12"/>
                    <a:pt x="7" y="18"/>
                  </a:cubicBezTo>
                  <a:cubicBezTo>
                    <a:pt x="12" y="22"/>
                    <a:pt x="27" y="24"/>
                    <a:pt x="27" y="24"/>
                  </a:cubicBezTo>
                  <a:cubicBezTo>
                    <a:pt x="44" y="22"/>
                    <a:pt x="51" y="16"/>
                    <a:pt x="33" y="4"/>
                  </a:cubicBezTo>
                  <a:cubicBezTo>
                    <a:pt x="29" y="1"/>
                    <a:pt x="14" y="0"/>
                    <a:pt x="13"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35" name="Freeform 39"/>
            <p:cNvSpPr>
              <a:spLocks/>
            </p:cNvSpPr>
            <p:nvPr/>
          </p:nvSpPr>
          <p:spPr bwMode="invGray">
            <a:xfrm>
              <a:off x="1717" y="2045"/>
              <a:ext cx="39" cy="18"/>
            </a:xfrm>
            <a:custGeom>
              <a:avLst/>
              <a:gdLst/>
              <a:ahLst/>
              <a:cxnLst>
                <a:cxn ang="0">
                  <a:pos x="13" y="0"/>
                </a:cxn>
                <a:cxn ang="0">
                  <a:pos x="7" y="18"/>
                </a:cxn>
                <a:cxn ang="0">
                  <a:pos x="27" y="24"/>
                </a:cxn>
                <a:cxn ang="0">
                  <a:pos x="33" y="4"/>
                </a:cxn>
                <a:cxn ang="0">
                  <a:pos x="13" y="0"/>
                </a:cxn>
              </a:cxnLst>
              <a:rect l="0" t="0" r="r" b="b"/>
              <a:pathLst>
                <a:path w="51" h="24">
                  <a:moveTo>
                    <a:pt x="13" y="0"/>
                  </a:moveTo>
                  <a:cubicBezTo>
                    <a:pt x="12" y="2"/>
                    <a:pt x="0" y="12"/>
                    <a:pt x="7" y="18"/>
                  </a:cubicBezTo>
                  <a:cubicBezTo>
                    <a:pt x="12" y="22"/>
                    <a:pt x="27" y="24"/>
                    <a:pt x="27" y="24"/>
                  </a:cubicBezTo>
                  <a:cubicBezTo>
                    <a:pt x="44" y="22"/>
                    <a:pt x="51" y="16"/>
                    <a:pt x="33" y="4"/>
                  </a:cubicBezTo>
                  <a:cubicBezTo>
                    <a:pt x="29" y="1"/>
                    <a:pt x="14" y="0"/>
                    <a:pt x="13"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36" name="Freeform 40"/>
            <p:cNvSpPr>
              <a:spLocks/>
            </p:cNvSpPr>
            <p:nvPr/>
          </p:nvSpPr>
          <p:spPr bwMode="invGray">
            <a:xfrm>
              <a:off x="1780" y="2153"/>
              <a:ext cx="38" cy="18"/>
            </a:xfrm>
            <a:custGeom>
              <a:avLst/>
              <a:gdLst/>
              <a:ahLst/>
              <a:cxnLst>
                <a:cxn ang="0">
                  <a:pos x="13" y="0"/>
                </a:cxn>
                <a:cxn ang="0">
                  <a:pos x="7" y="18"/>
                </a:cxn>
                <a:cxn ang="0">
                  <a:pos x="27" y="24"/>
                </a:cxn>
                <a:cxn ang="0">
                  <a:pos x="33" y="4"/>
                </a:cxn>
                <a:cxn ang="0">
                  <a:pos x="13" y="0"/>
                </a:cxn>
              </a:cxnLst>
              <a:rect l="0" t="0" r="r" b="b"/>
              <a:pathLst>
                <a:path w="51" h="24">
                  <a:moveTo>
                    <a:pt x="13" y="0"/>
                  </a:moveTo>
                  <a:cubicBezTo>
                    <a:pt x="12" y="2"/>
                    <a:pt x="0" y="12"/>
                    <a:pt x="7" y="18"/>
                  </a:cubicBezTo>
                  <a:cubicBezTo>
                    <a:pt x="12" y="22"/>
                    <a:pt x="27" y="24"/>
                    <a:pt x="27" y="24"/>
                  </a:cubicBezTo>
                  <a:cubicBezTo>
                    <a:pt x="44" y="22"/>
                    <a:pt x="51" y="16"/>
                    <a:pt x="33" y="4"/>
                  </a:cubicBezTo>
                  <a:cubicBezTo>
                    <a:pt x="29" y="1"/>
                    <a:pt x="14" y="0"/>
                    <a:pt x="13"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37" name="Freeform 41"/>
            <p:cNvSpPr>
              <a:spLocks/>
            </p:cNvSpPr>
            <p:nvPr/>
          </p:nvSpPr>
          <p:spPr bwMode="invGray">
            <a:xfrm>
              <a:off x="1796" y="1951"/>
              <a:ext cx="696" cy="346"/>
            </a:xfrm>
            <a:custGeom>
              <a:avLst/>
              <a:gdLst/>
              <a:ahLst/>
              <a:cxnLst>
                <a:cxn ang="0">
                  <a:pos x="28" y="56"/>
                </a:cxn>
                <a:cxn ang="0">
                  <a:pos x="6" y="92"/>
                </a:cxn>
                <a:cxn ang="0">
                  <a:pos x="36" y="100"/>
                </a:cxn>
                <a:cxn ang="0">
                  <a:pos x="16" y="116"/>
                </a:cxn>
                <a:cxn ang="0">
                  <a:pos x="104" y="136"/>
                </a:cxn>
                <a:cxn ang="0">
                  <a:pos x="142" y="130"/>
                </a:cxn>
                <a:cxn ang="0">
                  <a:pos x="250" y="78"/>
                </a:cxn>
                <a:cxn ang="0">
                  <a:pos x="300" y="66"/>
                </a:cxn>
                <a:cxn ang="0">
                  <a:pos x="324" y="80"/>
                </a:cxn>
                <a:cxn ang="0">
                  <a:pos x="272" y="88"/>
                </a:cxn>
                <a:cxn ang="0">
                  <a:pos x="242" y="112"/>
                </a:cxn>
                <a:cxn ang="0">
                  <a:pos x="254" y="120"/>
                </a:cxn>
                <a:cxn ang="0">
                  <a:pos x="260" y="158"/>
                </a:cxn>
                <a:cxn ang="0">
                  <a:pos x="350" y="192"/>
                </a:cxn>
                <a:cxn ang="0">
                  <a:pos x="336" y="210"/>
                </a:cxn>
                <a:cxn ang="0">
                  <a:pos x="368" y="246"/>
                </a:cxn>
                <a:cxn ang="0">
                  <a:pos x="348" y="266"/>
                </a:cxn>
                <a:cxn ang="0">
                  <a:pos x="324" y="294"/>
                </a:cxn>
                <a:cxn ang="0">
                  <a:pos x="294" y="324"/>
                </a:cxn>
                <a:cxn ang="0">
                  <a:pos x="292" y="420"/>
                </a:cxn>
                <a:cxn ang="0">
                  <a:pos x="332" y="446"/>
                </a:cxn>
                <a:cxn ang="0">
                  <a:pos x="388" y="448"/>
                </a:cxn>
                <a:cxn ang="0">
                  <a:pos x="412" y="422"/>
                </a:cxn>
                <a:cxn ang="0">
                  <a:pos x="506" y="356"/>
                </a:cxn>
                <a:cxn ang="0">
                  <a:pos x="572" y="334"/>
                </a:cxn>
                <a:cxn ang="0">
                  <a:pos x="646" y="308"/>
                </a:cxn>
                <a:cxn ang="0">
                  <a:pos x="720" y="290"/>
                </a:cxn>
                <a:cxn ang="0">
                  <a:pos x="762" y="260"/>
                </a:cxn>
                <a:cxn ang="0">
                  <a:pos x="800" y="200"/>
                </a:cxn>
                <a:cxn ang="0">
                  <a:pos x="802" y="154"/>
                </a:cxn>
                <a:cxn ang="0">
                  <a:pos x="802" y="124"/>
                </a:cxn>
                <a:cxn ang="0">
                  <a:pos x="832" y="90"/>
                </a:cxn>
                <a:cxn ang="0">
                  <a:pos x="876" y="94"/>
                </a:cxn>
                <a:cxn ang="0">
                  <a:pos x="922" y="52"/>
                </a:cxn>
                <a:cxn ang="0">
                  <a:pos x="888" y="56"/>
                </a:cxn>
                <a:cxn ang="0">
                  <a:pos x="848" y="46"/>
                </a:cxn>
                <a:cxn ang="0">
                  <a:pos x="794" y="22"/>
                </a:cxn>
                <a:cxn ang="0">
                  <a:pos x="642" y="26"/>
                </a:cxn>
                <a:cxn ang="0">
                  <a:pos x="584" y="38"/>
                </a:cxn>
                <a:cxn ang="0">
                  <a:pos x="556" y="38"/>
                </a:cxn>
                <a:cxn ang="0">
                  <a:pos x="516" y="54"/>
                </a:cxn>
                <a:cxn ang="0">
                  <a:pos x="478" y="30"/>
                </a:cxn>
                <a:cxn ang="0">
                  <a:pos x="432" y="40"/>
                </a:cxn>
                <a:cxn ang="0">
                  <a:pos x="366" y="52"/>
                </a:cxn>
                <a:cxn ang="0">
                  <a:pos x="410" y="38"/>
                </a:cxn>
                <a:cxn ang="0">
                  <a:pos x="352" y="8"/>
                </a:cxn>
                <a:cxn ang="0">
                  <a:pos x="334" y="2"/>
                </a:cxn>
                <a:cxn ang="0">
                  <a:pos x="314" y="8"/>
                </a:cxn>
                <a:cxn ang="0">
                  <a:pos x="240" y="16"/>
                </a:cxn>
                <a:cxn ang="0">
                  <a:pos x="160" y="28"/>
                </a:cxn>
                <a:cxn ang="0">
                  <a:pos x="108" y="26"/>
                </a:cxn>
                <a:cxn ang="0">
                  <a:pos x="114" y="68"/>
                </a:cxn>
                <a:cxn ang="0">
                  <a:pos x="104" y="52"/>
                </a:cxn>
                <a:cxn ang="0">
                  <a:pos x="60" y="42"/>
                </a:cxn>
              </a:cxnLst>
              <a:rect l="0" t="0" r="r" b="b"/>
              <a:pathLst>
                <a:path w="929" h="462">
                  <a:moveTo>
                    <a:pt x="60" y="42"/>
                  </a:moveTo>
                  <a:cubicBezTo>
                    <a:pt x="40" y="45"/>
                    <a:pt x="42" y="46"/>
                    <a:pt x="28" y="56"/>
                  </a:cubicBezTo>
                  <a:cubicBezTo>
                    <a:pt x="26" y="74"/>
                    <a:pt x="27" y="75"/>
                    <a:pt x="10" y="78"/>
                  </a:cubicBezTo>
                  <a:cubicBezTo>
                    <a:pt x="4" y="82"/>
                    <a:pt x="0" y="82"/>
                    <a:pt x="6" y="92"/>
                  </a:cubicBezTo>
                  <a:cubicBezTo>
                    <a:pt x="10" y="98"/>
                    <a:pt x="21" y="96"/>
                    <a:pt x="28" y="98"/>
                  </a:cubicBezTo>
                  <a:cubicBezTo>
                    <a:pt x="31" y="99"/>
                    <a:pt x="36" y="100"/>
                    <a:pt x="36" y="100"/>
                  </a:cubicBezTo>
                  <a:cubicBezTo>
                    <a:pt x="47" y="99"/>
                    <a:pt x="69" y="97"/>
                    <a:pt x="50" y="110"/>
                  </a:cubicBezTo>
                  <a:cubicBezTo>
                    <a:pt x="37" y="108"/>
                    <a:pt x="24" y="104"/>
                    <a:pt x="16" y="116"/>
                  </a:cubicBezTo>
                  <a:cubicBezTo>
                    <a:pt x="24" y="141"/>
                    <a:pt x="68" y="125"/>
                    <a:pt x="94" y="126"/>
                  </a:cubicBezTo>
                  <a:cubicBezTo>
                    <a:pt x="98" y="129"/>
                    <a:pt x="100" y="134"/>
                    <a:pt x="104" y="136"/>
                  </a:cubicBezTo>
                  <a:cubicBezTo>
                    <a:pt x="108" y="138"/>
                    <a:pt x="116" y="140"/>
                    <a:pt x="116" y="140"/>
                  </a:cubicBezTo>
                  <a:cubicBezTo>
                    <a:pt x="129" y="138"/>
                    <a:pt x="133" y="139"/>
                    <a:pt x="142" y="130"/>
                  </a:cubicBezTo>
                  <a:cubicBezTo>
                    <a:pt x="151" y="104"/>
                    <a:pt x="179" y="110"/>
                    <a:pt x="202" y="102"/>
                  </a:cubicBezTo>
                  <a:cubicBezTo>
                    <a:pt x="219" y="96"/>
                    <a:pt x="233" y="84"/>
                    <a:pt x="250" y="78"/>
                  </a:cubicBezTo>
                  <a:cubicBezTo>
                    <a:pt x="260" y="75"/>
                    <a:pt x="269" y="74"/>
                    <a:pt x="280" y="72"/>
                  </a:cubicBezTo>
                  <a:cubicBezTo>
                    <a:pt x="287" y="71"/>
                    <a:pt x="300" y="66"/>
                    <a:pt x="300" y="66"/>
                  </a:cubicBezTo>
                  <a:cubicBezTo>
                    <a:pt x="311" y="49"/>
                    <a:pt x="336" y="54"/>
                    <a:pt x="354" y="60"/>
                  </a:cubicBezTo>
                  <a:cubicBezTo>
                    <a:pt x="367" y="79"/>
                    <a:pt x="335" y="79"/>
                    <a:pt x="324" y="80"/>
                  </a:cubicBezTo>
                  <a:cubicBezTo>
                    <a:pt x="312" y="83"/>
                    <a:pt x="306" y="93"/>
                    <a:pt x="292" y="96"/>
                  </a:cubicBezTo>
                  <a:cubicBezTo>
                    <a:pt x="284" y="94"/>
                    <a:pt x="279" y="90"/>
                    <a:pt x="272" y="88"/>
                  </a:cubicBezTo>
                  <a:cubicBezTo>
                    <a:pt x="253" y="91"/>
                    <a:pt x="232" y="96"/>
                    <a:pt x="214" y="102"/>
                  </a:cubicBezTo>
                  <a:cubicBezTo>
                    <a:pt x="223" y="108"/>
                    <a:pt x="231" y="109"/>
                    <a:pt x="242" y="112"/>
                  </a:cubicBezTo>
                  <a:cubicBezTo>
                    <a:pt x="245" y="113"/>
                    <a:pt x="250" y="114"/>
                    <a:pt x="250" y="114"/>
                  </a:cubicBezTo>
                  <a:cubicBezTo>
                    <a:pt x="251" y="116"/>
                    <a:pt x="255" y="118"/>
                    <a:pt x="254" y="120"/>
                  </a:cubicBezTo>
                  <a:cubicBezTo>
                    <a:pt x="252" y="124"/>
                    <a:pt x="242" y="128"/>
                    <a:pt x="242" y="128"/>
                  </a:cubicBezTo>
                  <a:cubicBezTo>
                    <a:pt x="233" y="141"/>
                    <a:pt x="247" y="154"/>
                    <a:pt x="260" y="158"/>
                  </a:cubicBezTo>
                  <a:cubicBezTo>
                    <a:pt x="282" y="155"/>
                    <a:pt x="295" y="151"/>
                    <a:pt x="318" y="150"/>
                  </a:cubicBezTo>
                  <a:cubicBezTo>
                    <a:pt x="334" y="155"/>
                    <a:pt x="345" y="176"/>
                    <a:pt x="350" y="192"/>
                  </a:cubicBezTo>
                  <a:cubicBezTo>
                    <a:pt x="349" y="195"/>
                    <a:pt x="350" y="199"/>
                    <a:pt x="348" y="202"/>
                  </a:cubicBezTo>
                  <a:cubicBezTo>
                    <a:pt x="345" y="206"/>
                    <a:pt x="336" y="210"/>
                    <a:pt x="336" y="210"/>
                  </a:cubicBezTo>
                  <a:cubicBezTo>
                    <a:pt x="327" y="224"/>
                    <a:pt x="332" y="235"/>
                    <a:pt x="348" y="240"/>
                  </a:cubicBezTo>
                  <a:cubicBezTo>
                    <a:pt x="358" y="237"/>
                    <a:pt x="362" y="237"/>
                    <a:pt x="368" y="246"/>
                  </a:cubicBezTo>
                  <a:cubicBezTo>
                    <a:pt x="360" y="252"/>
                    <a:pt x="346" y="246"/>
                    <a:pt x="338" y="252"/>
                  </a:cubicBezTo>
                  <a:cubicBezTo>
                    <a:pt x="326" y="260"/>
                    <a:pt x="346" y="265"/>
                    <a:pt x="348" y="266"/>
                  </a:cubicBezTo>
                  <a:cubicBezTo>
                    <a:pt x="352" y="278"/>
                    <a:pt x="347" y="279"/>
                    <a:pt x="336" y="286"/>
                  </a:cubicBezTo>
                  <a:cubicBezTo>
                    <a:pt x="332" y="289"/>
                    <a:pt x="324" y="294"/>
                    <a:pt x="324" y="294"/>
                  </a:cubicBezTo>
                  <a:cubicBezTo>
                    <a:pt x="315" y="308"/>
                    <a:pt x="320" y="303"/>
                    <a:pt x="310" y="310"/>
                  </a:cubicBezTo>
                  <a:cubicBezTo>
                    <a:pt x="306" y="316"/>
                    <a:pt x="294" y="324"/>
                    <a:pt x="294" y="324"/>
                  </a:cubicBezTo>
                  <a:cubicBezTo>
                    <a:pt x="285" y="338"/>
                    <a:pt x="288" y="331"/>
                    <a:pt x="284" y="342"/>
                  </a:cubicBezTo>
                  <a:cubicBezTo>
                    <a:pt x="285" y="374"/>
                    <a:pt x="283" y="393"/>
                    <a:pt x="292" y="420"/>
                  </a:cubicBezTo>
                  <a:cubicBezTo>
                    <a:pt x="295" y="429"/>
                    <a:pt x="307" y="435"/>
                    <a:pt x="314" y="440"/>
                  </a:cubicBezTo>
                  <a:cubicBezTo>
                    <a:pt x="319" y="444"/>
                    <a:pt x="332" y="446"/>
                    <a:pt x="332" y="446"/>
                  </a:cubicBezTo>
                  <a:cubicBezTo>
                    <a:pt x="340" y="457"/>
                    <a:pt x="345" y="459"/>
                    <a:pt x="358" y="462"/>
                  </a:cubicBezTo>
                  <a:cubicBezTo>
                    <a:pt x="376" y="459"/>
                    <a:pt x="375" y="457"/>
                    <a:pt x="388" y="448"/>
                  </a:cubicBezTo>
                  <a:cubicBezTo>
                    <a:pt x="390" y="441"/>
                    <a:pt x="394" y="435"/>
                    <a:pt x="400" y="430"/>
                  </a:cubicBezTo>
                  <a:cubicBezTo>
                    <a:pt x="404" y="427"/>
                    <a:pt x="412" y="422"/>
                    <a:pt x="412" y="422"/>
                  </a:cubicBezTo>
                  <a:cubicBezTo>
                    <a:pt x="417" y="415"/>
                    <a:pt x="451" y="367"/>
                    <a:pt x="458" y="364"/>
                  </a:cubicBezTo>
                  <a:cubicBezTo>
                    <a:pt x="475" y="356"/>
                    <a:pt x="486" y="357"/>
                    <a:pt x="506" y="356"/>
                  </a:cubicBezTo>
                  <a:cubicBezTo>
                    <a:pt x="525" y="350"/>
                    <a:pt x="533" y="342"/>
                    <a:pt x="554" y="340"/>
                  </a:cubicBezTo>
                  <a:cubicBezTo>
                    <a:pt x="560" y="338"/>
                    <a:pt x="566" y="336"/>
                    <a:pt x="572" y="334"/>
                  </a:cubicBezTo>
                  <a:cubicBezTo>
                    <a:pt x="576" y="333"/>
                    <a:pt x="584" y="330"/>
                    <a:pt x="584" y="330"/>
                  </a:cubicBezTo>
                  <a:cubicBezTo>
                    <a:pt x="603" y="311"/>
                    <a:pt x="618" y="310"/>
                    <a:pt x="646" y="308"/>
                  </a:cubicBezTo>
                  <a:cubicBezTo>
                    <a:pt x="665" y="304"/>
                    <a:pt x="684" y="303"/>
                    <a:pt x="704" y="302"/>
                  </a:cubicBezTo>
                  <a:cubicBezTo>
                    <a:pt x="712" y="299"/>
                    <a:pt x="712" y="293"/>
                    <a:pt x="720" y="290"/>
                  </a:cubicBezTo>
                  <a:cubicBezTo>
                    <a:pt x="732" y="285"/>
                    <a:pt x="743" y="285"/>
                    <a:pt x="754" y="278"/>
                  </a:cubicBezTo>
                  <a:cubicBezTo>
                    <a:pt x="756" y="271"/>
                    <a:pt x="760" y="267"/>
                    <a:pt x="762" y="260"/>
                  </a:cubicBezTo>
                  <a:cubicBezTo>
                    <a:pt x="763" y="247"/>
                    <a:pt x="762" y="233"/>
                    <a:pt x="764" y="220"/>
                  </a:cubicBezTo>
                  <a:cubicBezTo>
                    <a:pt x="764" y="219"/>
                    <a:pt x="794" y="204"/>
                    <a:pt x="800" y="200"/>
                  </a:cubicBezTo>
                  <a:cubicBezTo>
                    <a:pt x="807" y="189"/>
                    <a:pt x="808" y="186"/>
                    <a:pt x="820" y="182"/>
                  </a:cubicBezTo>
                  <a:cubicBezTo>
                    <a:pt x="825" y="166"/>
                    <a:pt x="814" y="162"/>
                    <a:pt x="802" y="154"/>
                  </a:cubicBezTo>
                  <a:cubicBezTo>
                    <a:pt x="797" y="151"/>
                    <a:pt x="790" y="142"/>
                    <a:pt x="790" y="142"/>
                  </a:cubicBezTo>
                  <a:cubicBezTo>
                    <a:pt x="786" y="131"/>
                    <a:pt x="792" y="127"/>
                    <a:pt x="802" y="124"/>
                  </a:cubicBezTo>
                  <a:cubicBezTo>
                    <a:pt x="810" y="116"/>
                    <a:pt x="813" y="98"/>
                    <a:pt x="820" y="94"/>
                  </a:cubicBezTo>
                  <a:cubicBezTo>
                    <a:pt x="824" y="92"/>
                    <a:pt x="832" y="90"/>
                    <a:pt x="832" y="90"/>
                  </a:cubicBezTo>
                  <a:cubicBezTo>
                    <a:pt x="844" y="92"/>
                    <a:pt x="848" y="92"/>
                    <a:pt x="856" y="100"/>
                  </a:cubicBezTo>
                  <a:cubicBezTo>
                    <a:pt x="863" y="98"/>
                    <a:pt x="876" y="94"/>
                    <a:pt x="876" y="94"/>
                  </a:cubicBezTo>
                  <a:cubicBezTo>
                    <a:pt x="889" y="81"/>
                    <a:pt x="906" y="77"/>
                    <a:pt x="924" y="74"/>
                  </a:cubicBezTo>
                  <a:cubicBezTo>
                    <a:pt x="929" y="67"/>
                    <a:pt x="929" y="58"/>
                    <a:pt x="922" y="52"/>
                  </a:cubicBezTo>
                  <a:cubicBezTo>
                    <a:pt x="918" y="49"/>
                    <a:pt x="910" y="44"/>
                    <a:pt x="910" y="44"/>
                  </a:cubicBezTo>
                  <a:cubicBezTo>
                    <a:pt x="894" y="47"/>
                    <a:pt x="899" y="49"/>
                    <a:pt x="888" y="56"/>
                  </a:cubicBezTo>
                  <a:cubicBezTo>
                    <a:pt x="884" y="58"/>
                    <a:pt x="876" y="60"/>
                    <a:pt x="876" y="60"/>
                  </a:cubicBezTo>
                  <a:cubicBezTo>
                    <a:pt x="853" y="59"/>
                    <a:pt x="810" y="59"/>
                    <a:pt x="848" y="46"/>
                  </a:cubicBezTo>
                  <a:cubicBezTo>
                    <a:pt x="844" y="33"/>
                    <a:pt x="831" y="37"/>
                    <a:pt x="818" y="36"/>
                  </a:cubicBezTo>
                  <a:cubicBezTo>
                    <a:pt x="809" y="33"/>
                    <a:pt x="802" y="27"/>
                    <a:pt x="794" y="22"/>
                  </a:cubicBezTo>
                  <a:cubicBezTo>
                    <a:pt x="790" y="20"/>
                    <a:pt x="782" y="18"/>
                    <a:pt x="782" y="18"/>
                  </a:cubicBezTo>
                  <a:cubicBezTo>
                    <a:pt x="727" y="19"/>
                    <a:pt x="688" y="11"/>
                    <a:pt x="642" y="26"/>
                  </a:cubicBezTo>
                  <a:cubicBezTo>
                    <a:pt x="635" y="16"/>
                    <a:pt x="632" y="18"/>
                    <a:pt x="620" y="20"/>
                  </a:cubicBezTo>
                  <a:cubicBezTo>
                    <a:pt x="611" y="34"/>
                    <a:pt x="600" y="36"/>
                    <a:pt x="584" y="38"/>
                  </a:cubicBezTo>
                  <a:cubicBezTo>
                    <a:pt x="575" y="44"/>
                    <a:pt x="581" y="46"/>
                    <a:pt x="578" y="56"/>
                  </a:cubicBezTo>
                  <a:cubicBezTo>
                    <a:pt x="572" y="47"/>
                    <a:pt x="566" y="41"/>
                    <a:pt x="556" y="38"/>
                  </a:cubicBezTo>
                  <a:cubicBezTo>
                    <a:pt x="553" y="38"/>
                    <a:pt x="539" y="39"/>
                    <a:pt x="534" y="42"/>
                  </a:cubicBezTo>
                  <a:cubicBezTo>
                    <a:pt x="528" y="46"/>
                    <a:pt x="516" y="54"/>
                    <a:pt x="516" y="54"/>
                  </a:cubicBezTo>
                  <a:cubicBezTo>
                    <a:pt x="507" y="52"/>
                    <a:pt x="503" y="51"/>
                    <a:pt x="500" y="42"/>
                  </a:cubicBezTo>
                  <a:cubicBezTo>
                    <a:pt x="505" y="28"/>
                    <a:pt x="488" y="31"/>
                    <a:pt x="478" y="30"/>
                  </a:cubicBezTo>
                  <a:cubicBezTo>
                    <a:pt x="469" y="33"/>
                    <a:pt x="473" y="37"/>
                    <a:pt x="464" y="40"/>
                  </a:cubicBezTo>
                  <a:cubicBezTo>
                    <a:pt x="447" y="34"/>
                    <a:pt x="451" y="27"/>
                    <a:pt x="432" y="40"/>
                  </a:cubicBezTo>
                  <a:cubicBezTo>
                    <a:pt x="427" y="54"/>
                    <a:pt x="427" y="52"/>
                    <a:pt x="410" y="50"/>
                  </a:cubicBezTo>
                  <a:cubicBezTo>
                    <a:pt x="391" y="52"/>
                    <a:pt x="385" y="54"/>
                    <a:pt x="366" y="52"/>
                  </a:cubicBezTo>
                  <a:cubicBezTo>
                    <a:pt x="357" y="49"/>
                    <a:pt x="356" y="46"/>
                    <a:pt x="364" y="40"/>
                  </a:cubicBezTo>
                  <a:cubicBezTo>
                    <a:pt x="380" y="42"/>
                    <a:pt x="395" y="43"/>
                    <a:pt x="410" y="38"/>
                  </a:cubicBezTo>
                  <a:cubicBezTo>
                    <a:pt x="426" y="15"/>
                    <a:pt x="386" y="21"/>
                    <a:pt x="370" y="20"/>
                  </a:cubicBezTo>
                  <a:cubicBezTo>
                    <a:pt x="364" y="16"/>
                    <a:pt x="358" y="12"/>
                    <a:pt x="352" y="8"/>
                  </a:cubicBezTo>
                  <a:cubicBezTo>
                    <a:pt x="348" y="5"/>
                    <a:pt x="340" y="0"/>
                    <a:pt x="340" y="0"/>
                  </a:cubicBezTo>
                  <a:cubicBezTo>
                    <a:pt x="338" y="1"/>
                    <a:pt x="336" y="1"/>
                    <a:pt x="334" y="2"/>
                  </a:cubicBezTo>
                  <a:cubicBezTo>
                    <a:pt x="331" y="3"/>
                    <a:pt x="329" y="3"/>
                    <a:pt x="326" y="4"/>
                  </a:cubicBezTo>
                  <a:cubicBezTo>
                    <a:pt x="322" y="5"/>
                    <a:pt x="314" y="8"/>
                    <a:pt x="314" y="8"/>
                  </a:cubicBezTo>
                  <a:cubicBezTo>
                    <a:pt x="305" y="22"/>
                    <a:pt x="288" y="6"/>
                    <a:pt x="276" y="2"/>
                  </a:cubicBezTo>
                  <a:cubicBezTo>
                    <a:pt x="270" y="3"/>
                    <a:pt x="241" y="16"/>
                    <a:pt x="240" y="16"/>
                  </a:cubicBezTo>
                  <a:cubicBezTo>
                    <a:pt x="226" y="17"/>
                    <a:pt x="212" y="17"/>
                    <a:pt x="198" y="18"/>
                  </a:cubicBezTo>
                  <a:cubicBezTo>
                    <a:pt x="183" y="19"/>
                    <a:pt x="172" y="20"/>
                    <a:pt x="160" y="28"/>
                  </a:cubicBezTo>
                  <a:cubicBezTo>
                    <a:pt x="146" y="26"/>
                    <a:pt x="141" y="27"/>
                    <a:pt x="130" y="20"/>
                  </a:cubicBezTo>
                  <a:cubicBezTo>
                    <a:pt x="123" y="22"/>
                    <a:pt x="115" y="24"/>
                    <a:pt x="108" y="26"/>
                  </a:cubicBezTo>
                  <a:cubicBezTo>
                    <a:pt x="102" y="35"/>
                    <a:pt x="113" y="41"/>
                    <a:pt x="122" y="44"/>
                  </a:cubicBezTo>
                  <a:cubicBezTo>
                    <a:pt x="125" y="52"/>
                    <a:pt x="114" y="68"/>
                    <a:pt x="114" y="68"/>
                  </a:cubicBezTo>
                  <a:cubicBezTo>
                    <a:pt x="112" y="79"/>
                    <a:pt x="111" y="82"/>
                    <a:pt x="100" y="78"/>
                  </a:cubicBezTo>
                  <a:cubicBezTo>
                    <a:pt x="93" y="67"/>
                    <a:pt x="100" y="63"/>
                    <a:pt x="104" y="52"/>
                  </a:cubicBezTo>
                  <a:cubicBezTo>
                    <a:pt x="96" y="44"/>
                    <a:pt x="91" y="36"/>
                    <a:pt x="80" y="32"/>
                  </a:cubicBezTo>
                  <a:cubicBezTo>
                    <a:pt x="73" y="34"/>
                    <a:pt x="67" y="39"/>
                    <a:pt x="60" y="42"/>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38" name="Freeform 42"/>
            <p:cNvSpPr>
              <a:spLocks/>
            </p:cNvSpPr>
            <p:nvPr/>
          </p:nvSpPr>
          <p:spPr bwMode="invGray">
            <a:xfrm>
              <a:off x="2009" y="2135"/>
              <a:ext cx="39" cy="24"/>
            </a:xfrm>
            <a:custGeom>
              <a:avLst/>
              <a:gdLst/>
              <a:ahLst/>
              <a:cxnLst>
                <a:cxn ang="0">
                  <a:pos x="34" y="0"/>
                </a:cxn>
                <a:cxn ang="0">
                  <a:pos x="8" y="20"/>
                </a:cxn>
                <a:cxn ang="0">
                  <a:pos x="24" y="32"/>
                </a:cxn>
                <a:cxn ang="0">
                  <a:pos x="42" y="30"/>
                </a:cxn>
                <a:cxn ang="0">
                  <a:pos x="34" y="0"/>
                </a:cxn>
              </a:cxnLst>
              <a:rect l="0" t="0" r="r" b="b"/>
              <a:pathLst>
                <a:path w="52" h="32">
                  <a:moveTo>
                    <a:pt x="34" y="0"/>
                  </a:moveTo>
                  <a:cubicBezTo>
                    <a:pt x="30" y="12"/>
                    <a:pt x="19" y="16"/>
                    <a:pt x="8" y="20"/>
                  </a:cubicBezTo>
                  <a:cubicBezTo>
                    <a:pt x="0" y="32"/>
                    <a:pt x="14" y="31"/>
                    <a:pt x="24" y="32"/>
                  </a:cubicBezTo>
                  <a:cubicBezTo>
                    <a:pt x="30" y="31"/>
                    <a:pt x="36" y="32"/>
                    <a:pt x="42" y="30"/>
                  </a:cubicBezTo>
                  <a:cubicBezTo>
                    <a:pt x="52" y="26"/>
                    <a:pt x="34" y="3"/>
                    <a:pt x="34"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39" name="Freeform 43"/>
            <p:cNvSpPr>
              <a:spLocks/>
            </p:cNvSpPr>
            <p:nvPr/>
          </p:nvSpPr>
          <p:spPr bwMode="invGray">
            <a:xfrm>
              <a:off x="2292" y="2201"/>
              <a:ext cx="128" cy="54"/>
            </a:xfrm>
            <a:custGeom>
              <a:avLst/>
              <a:gdLst/>
              <a:ahLst/>
              <a:cxnLst>
                <a:cxn ang="0">
                  <a:pos x="102" y="8"/>
                </a:cxn>
                <a:cxn ang="0">
                  <a:pos x="66" y="4"/>
                </a:cxn>
                <a:cxn ang="0">
                  <a:pos x="54" y="0"/>
                </a:cxn>
                <a:cxn ang="0">
                  <a:pos x="0" y="28"/>
                </a:cxn>
                <a:cxn ang="0">
                  <a:pos x="28" y="40"/>
                </a:cxn>
                <a:cxn ang="0">
                  <a:pos x="42" y="60"/>
                </a:cxn>
                <a:cxn ang="0">
                  <a:pos x="66" y="68"/>
                </a:cxn>
                <a:cxn ang="0">
                  <a:pos x="78" y="72"/>
                </a:cxn>
                <a:cxn ang="0">
                  <a:pos x="130" y="60"/>
                </a:cxn>
                <a:cxn ang="0">
                  <a:pos x="172" y="44"/>
                </a:cxn>
                <a:cxn ang="0">
                  <a:pos x="148" y="18"/>
                </a:cxn>
                <a:cxn ang="0">
                  <a:pos x="136" y="4"/>
                </a:cxn>
                <a:cxn ang="0">
                  <a:pos x="102" y="8"/>
                </a:cxn>
              </a:cxnLst>
              <a:rect l="0" t="0" r="r" b="b"/>
              <a:pathLst>
                <a:path w="172" h="72">
                  <a:moveTo>
                    <a:pt x="102" y="8"/>
                  </a:moveTo>
                  <a:cubicBezTo>
                    <a:pt x="89" y="12"/>
                    <a:pt x="78" y="8"/>
                    <a:pt x="66" y="4"/>
                  </a:cubicBezTo>
                  <a:cubicBezTo>
                    <a:pt x="62" y="3"/>
                    <a:pt x="54" y="0"/>
                    <a:pt x="54" y="0"/>
                  </a:cubicBezTo>
                  <a:cubicBezTo>
                    <a:pt x="38" y="5"/>
                    <a:pt x="12" y="16"/>
                    <a:pt x="0" y="28"/>
                  </a:cubicBezTo>
                  <a:cubicBezTo>
                    <a:pt x="4" y="39"/>
                    <a:pt x="18" y="39"/>
                    <a:pt x="28" y="40"/>
                  </a:cubicBezTo>
                  <a:cubicBezTo>
                    <a:pt x="39" y="44"/>
                    <a:pt x="41" y="60"/>
                    <a:pt x="42" y="60"/>
                  </a:cubicBezTo>
                  <a:cubicBezTo>
                    <a:pt x="50" y="63"/>
                    <a:pt x="58" y="65"/>
                    <a:pt x="66" y="68"/>
                  </a:cubicBezTo>
                  <a:cubicBezTo>
                    <a:pt x="70" y="69"/>
                    <a:pt x="78" y="72"/>
                    <a:pt x="78" y="72"/>
                  </a:cubicBezTo>
                  <a:cubicBezTo>
                    <a:pt x="92" y="71"/>
                    <a:pt x="117" y="69"/>
                    <a:pt x="130" y="60"/>
                  </a:cubicBezTo>
                  <a:cubicBezTo>
                    <a:pt x="148" y="48"/>
                    <a:pt x="150" y="46"/>
                    <a:pt x="172" y="44"/>
                  </a:cubicBezTo>
                  <a:cubicBezTo>
                    <a:pt x="169" y="29"/>
                    <a:pt x="162" y="23"/>
                    <a:pt x="148" y="18"/>
                  </a:cubicBezTo>
                  <a:cubicBezTo>
                    <a:pt x="145" y="10"/>
                    <a:pt x="144" y="7"/>
                    <a:pt x="136" y="4"/>
                  </a:cubicBezTo>
                  <a:cubicBezTo>
                    <a:pt x="134" y="4"/>
                    <a:pt x="105" y="11"/>
                    <a:pt x="102" y="8"/>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40" name="Freeform 44"/>
            <p:cNvSpPr>
              <a:spLocks/>
            </p:cNvSpPr>
            <p:nvPr/>
          </p:nvSpPr>
          <p:spPr bwMode="invGray">
            <a:xfrm>
              <a:off x="2393" y="2038"/>
              <a:ext cx="39" cy="24"/>
            </a:xfrm>
            <a:custGeom>
              <a:avLst/>
              <a:gdLst/>
              <a:ahLst/>
              <a:cxnLst>
                <a:cxn ang="0">
                  <a:pos x="34" y="0"/>
                </a:cxn>
                <a:cxn ang="0">
                  <a:pos x="8" y="20"/>
                </a:cxn>
                <a:cxn ang="0">
                  <a:pos x="24" y="32"/>
                </a:cxn>
                <a:cxn ang="0">
                  <a:pos x="42" y="30"/>
                </a:cxn>
                <a:cxn ang="0">
                  <a:pos x="34" y="0"/>
                </a:cxn>
              </a:cxnLst>
              <a:rect l="0" t="0" r="r" b="b"/>
              <a:pathLst>
                <a:path w="52" h="32">
                  <a:moveTo>
                    <a:pt x="34" y="0"/>
                  </a:moveTo>
                  <a:cubicBezTo>
                    <a:pt x="30" y="12"/>
                    <a:pt x="19" y="16"/>
                    <a:pt x="8" y="20"/>
                  </a:cubicBezTo>
                  <a:cubicBezTo>
                    <a:pt x="0" y="32"/>
                    <a:pt x="14" y="31"/>
                    <a:pt x="24" y="32"/>
                  </a:cubicBezTo>
                  <a:cubicBezTo>
                    <a:pt x="30" y="31"/>
                    <a:pt x="36" y="32"/>
                    <a:pt x="42" y="30"/>
                  </a:cubicBezTo>
                  <a:cubicBezTo>
                    <a:pt x="52" y="26"/>
                    <a:pt x="34" y="3"/>
                    <a:pt x="34"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41" name="Freeform 45"/>
            <p:cNvSpPr>
              <a:spLocks/>
            </p:cNvSpPr>
            <p:nvPr/>
          </p:nvSpPr>
          <p:spPr bwMode="invGray">
            <a:xfrm>
              <a:off x="2662" y="2006"/>
              <a:ext cx="155" cy="63"/>
            </a:xfrm>
            <a:custGeom>
              <a:avLst/>
              <a:gdLst/>
              <a:ahLst/>
              <a:cxnLst>
                <a:cxn ang="0">
                  <a:pos x="191" y="7"/>
                </a:cxn>
                <a:cxn ang="0">
                  <a:pos x="103" y="9"/>
                </a:cxn>
                <a:cxn ang="0">
                  <a:pos x="109" y="25"/>
                </a:cxn>
                <a:cxn ang="0">
                  <a:pos x="107" y="33"/>
                </a:cxn>
                <a:cxn ang="0">
                  <a:pos x="89" y="27"/>
                </a:cxn>
                <a:cxn ang="0">
                  <a:pos x="77" y="19"/>
                </a:cxn>
                <a:cxn ang="0">
                  <a:pos x="23" y="27"/>
                </a:cxn>
                <a:cxn ang="0">
                  <a:pos x="31" y="49"/>
                </a:cxn>
                <a:cxn ang="0">
                  <a:pos x="55" y="53"/>
                </a:cxn>
                <a:cxn ang="0">
                  <a:pos x="75" y="73"/>
                </a:cxn>
                <a:cxn ang="0">
                  <a:pos x="89" y="85"/>
                </a:cxn>
                <a:cxn ang="0">
                  <a:pos x="109" y="67"/>
                </a:cxn>
                <a:cxn ang="0">
                  <a:pos x="121" y="59"/>
                </a:cxn>
                <a:cxn ang="0">
                  <a:pos x="127" y="47"/>
                </a:cxn>
                <a:cxn ang="0">
                  <a:pos x="167" y="35"/>
                </a:cxn>
                <a:cxn ang="0">
                  <a:pos x="187" y="31"/>
                </a:cxn>
                <a:cxn ang="0">
                  <a:pos x="199" y="27"/>
                </a:cxn>
                <a:cxn ang="0">
                  <a:pos x="191" y="7"/>
                </a:cxn>
              </a:cxnLst>
              <a:rect l="0" t="0" r="r" b="b"/>
              <a:pathLst>
                <a:path w="206" h="85">
                  <a:moveTo>
                    <a:pt x="191" y="7"/>
                  </a:moveTo>
                  <a:cubicBezTo>
                    <a:pt x="165" y="6"/>
                    <a:pt x="130" y="0"/>
                    <a:pt x="103" y="9"/>
                  </a:cubicBezTo>
                  <a:cubicBezTo>
                    <a:pt x="100" y="18"/>
                    <a:pt x="101" y="20"/>
                    <a:pt x="109" y="25"/>
                  </a:cubicBezTo>
                  <a:cubicBezTo>
                    <a:pt x="111" y="28"/>
                    <a:pt x="118" y="34"/>
                    <a:pt x="107" y="33"/>
                  </a:cubicBezTo>
                  <a:cubicBezTo>
                    <a:pt x="101" y="32"/>
                    <a:pt x="89" y="27"/>
                    <a:pt x="89" y="27"/>
                  </a:cubicBezTo>
                  <a:cubicBezTo>
                    <a:pt x="86" y="24"/>
                    <a:pt x="82" y="18"/>
                    <a:pt x="77" y="19"/>
                  </a:cubicBezTo>
                  <a:cubicBezTo>
                    <a:pt x="52" y="22"/>
                    <a:pt x="57" y="25"/>
                    <a:pt x="23" y="27"/>
                  </a:cubicBezTo>
                  <a:cubicBezTo>
                    <a:pt x="0" y="31"/>
                    <a:pt x="18" y="45"/>
                    <a:pt x="31" y="49"/>
                  </a:cubicBezTo>
                  <a:cubicBezTo>
                    <a:pt x="43" y="53"/>
                    <a:pt x="35" y="51"/>
                    <a:pt x="55" y="53"/>
                  </a:cubicBezTo>
                  <a:cubicBezTo>
                    <a:pt x="63" y="59"/>
                    <a:pt x="66" y="67"/>
                    <a:pt x="75" y="73"/>
                  </a:cubicBezTo>
                  <a:cubicBezTo>
                    <a:pt x="78" y="81"/>
                    <a:pt x="81" y="82"/>
                    <a:pt x="89" y="85"/>
                  </a:cubicBezTo>
                  <a:cubicBezTo>
                    <a:pt x="104" y="81"/>
                    <a:pt x="99" y="75"/>
                    <a:pt x="109" y="67"/>
                  </a:cubicBezTo>
                  <a:cubicBezTo>
                    <a:pt x="113" y="64"/>
                    <a:pt x="121" y="59"/>
                    <a:pt x="121" y="59"/>
                  </a:cubicBezTo>
                  <a:cubicBezTo>
                    <a:pt x="123" y="55"/>
                    <a:pt x="124" y="50"/>
                    <a:pt x="127" y="47"/>
                  </a:cubicBezTo>
                  <a:cubicBezTo>
                    <a:pt x="132" y="41"/>
                    <a:pt x="158" y="37"/>
                    <a:pt x="167" y="35"/>
                  </a:cubicBezTo>
                  <a:cubicBezTo>
                    <a:pt x="174" y="34"/>
                    <a:pt x="181" y="33"/>
                    <a:pt x="187" y="31"/>
                  </a:cubicBezTo>
                  <a:cubicBezTo>
                    <a:pt x="191" y="30"/>
                    <a:pt x="199" y="27"/>
                    <a:pt x="199" y="27"/>
                  </a:cubicBezTo>
                  <a:cubicBezTo>
                    <a:pt x="206" y="16"/>
                    <a:pt x="199" y="15"/>
                    <a:pt x="191" y="7"/>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42" name="Freeform 46"/>
            <p:cNvSpPr>
              <a:spLocks/>
            </p:cNvSpPr>
            <p:nvPr/>
          </p:nvSpPr>
          <p:spPr bwMode="invGray">
            <a:xfrm>
              <a:off x="2759" y="2039"/>
              <a:ext cx="48" cy="21"/>
            </a:xfrm>
            <a:custGeom>
              <a:avLst/>
              <a:gdLst/>
              <a:ahLst/>
              <a:cxnLst>
                <a:cxn ang="0">
                  <a:pos x="36" y="6"/>
                </a:cxn>
                <a:cxn ang="0">
                  <a:pos x="8" y="4"/>
                </a:cxn>
                <a:cxn ang="0">
                  <a:pos x="24" y="28"/>
                </a:cxn>
                <a:cxn ang="0">
                  <a:pos x="54" y="14"/>
                </a:cxn>
                <a:cxn ang="0">
                  <a:pos x="36" y="6"/>
                </a:cxn>
              </a:cxnLst>
              <a:rect l="0" t="0" r="r" b="b"/>
              <a:pathLst>
                <a:path w="64" h="28">
                  <a:moveTo>
                    <a:pt x="36" y="6"/>
                  </a:moveTo>
                  <a:cubicBezTo>
                    <a:pt x="32" y="18"/>
                    <a:pt x="19" y="0"/>
                    <a:pt x="8" y="4"/>
                  </a:cubicBezTo>
                  <a:cubicBezTo>
                    <a:pt x="0" y="16"/>
                    <a:pt x="14" y="27"/>
                    <a:pt x="24" y="28"/>
                  </a:cubicBezTo>
                  <a:cubicBezTo>
                    <a:pt x="30" y="27"/>
                    <a:pt x="48" y="16"/>
                    <a:pt x="54" y="14"/>
                  </a:cubicBezTo>
                  <a:cubicBezTo>
                    <a:pt x="64" y="10"/>
                    <a:pt x="36" y="9"/>
                    <a:pt x="36" y="6"/>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43" name="Freeform 47"/>
            <p:cNvSpPr>
              <a:spLocks/>
            </p:cNvSpPr>
            <p:nvPr/>
          </p:nvSpPr>
          <p:spPr bwMode="invGray">
            <a:xfrm>
              <a:off x="2467" y="2311"/>
              <a:ext cx="109" cy="132"/>
            </a:xfrm>
            <a:custGeom>
              <a:avLst/>
              <a:gdLst/>
              <a:ahLst/>
              <a:cxnLst>
                <a:cxn ang="0">
                  <a:pos x="24" y="19"/>
                </a:cxn>
                <a:cxn ang="0">
                  <a:pos x="0" y="25"/>
                </a:cxn>
                <a:cxn ang="0">
                  <a:pos x="14" y="43"/>
                </a:cxn>
                <a:cxn ang="0">
                  <a:pos x="34" y="87"/>
                </a:cxn>
                <a:cxn ang="0">
                  <a:pos x="52" y="91"/>
                </a:cxn>
                <a:cxn ang="0">
                  <a:pos x="50" y="107"/>
                </a:cxn>
                <a:cxn ang="0">
                  <a:pos x="28" y="113"/>
                </a:cxn>
                <a:cxn ang="0">
                  <a:pos x="16" y="131"/>
                </a:cxn>
                <a:cxn ang="0">
                  <a:pos x="18" y="137"/>
                </a:cxn>
                <a:cxn ang="0">
                  <a:pos x="30" y="141"/>
                </a:cxn>
                <a:cxn ang="0">
                  <a:pos x="18" y="169"/>
                </a:cxn>
                <a:cxn ang="0">
                  <a:pos x="20" y="175"/>
                </a:cxn>
                <a:cxn ang="0">
                  <a:pos x="34" y="171"/>
                </a:cxn>
                <a:cxn ang="0">
                  <a:pos x="58" y="169"/>
                </a:cxn>
                <a:cxn ang="0">
                  <a:pos x="92" y="171"/>
                </a:cxn>
                <a:cxn ang="0">
                  <a:pos x="110" y="169"/>
                </a:cxn>
                <a:cxn ang="0">
                  <a:pos x="122" y="165"/>
                </a:cxn>
                <a:cxn ang="0">
                  <a:pos x="128" y="141"/>
                </a:cxn>
                <a:cxn ang="0">
                  <a:pos x="146" y="133"/>
                </a:cxn>
                <a:cxn ang="0">
                  <a:pos x="110" y="109"/>
                </a:cxn>
                <a:cxn ang="0">
                  <a:pos x="88" y="83"/>
                </a:cxn>
                <a:cxn ang="0">
                  <a:pos x="82" y="69"/>
                </a:cxn>
                <a:cxn ang="0">
                  <a:pos x="64" y="61"/>
                </a:cxn>
                <a:cxn ang="0">
                  <a:pos x="86" y="45"/>
                </a:cxn>
                <a:cxn ang="0">
                  <a:pos x="64" y="31"/>
                </a:cxn>
                <a:cxn ang="0">
                  <a:pos x="70" y="13"/>
                </a:cxn>
                <a:cxn ang="0">
                  <a:pos x="46" y="1"/>
                </a:cxn>
                <a:cxn ang="0">
                  <a:pos x="30" y="9"/>
                </a:cxn>
                <a:cxn ang="0">
                  <a:pos x="24" y="19"/>
                </a:cxn>
              </a:cxnLst>
              <a:rect l="0" t="0" r="r" b="b"/>
              <a:pathLst>
                <a:path w="146" h="176">
                  <a:moveTo>
                    <a:pt x="24" y="19"/>
                  </a:moveTo>
                  <a:cubicBezTo>
                    <a:pt x="13" y="23"/>
                    <a:pt x="7" y="15"/>
                    <a:pt x="0" y="25"/>
                  </a:cubicBezTo>
                  <a:cubicBezTo>
                    <a:pt x="2" y="32"/>
                    <a:pt x="14" y="43"/>
                    <a:pt x="14" y="43"/>
                  </a:cubicBezTo>
                  <a:cubicBezTo>
                    <a:pt x="19" y="58"/>
                    <a:pt x="20" y="78"/>
                    <a:pt x="34" y="87"/>
                  </a:cubicBezTo>
                  <a:cubicBezTo>
                    <a:pt x="42" y="84"/>
                    <a:pt x="45" y="86"/>
                    <a:pt x="52" y="91"/>
                  </a:cubicBezTo>
                  <a:cubicBezTo>
                    <a:pt x="57" y="105"/>
                    <a:pt x="60" y="101"/>
                    <a:pt x="50" y="107"/>
                  </a:cubicBezTo>
                  <a:cubicBezTo>
                    <a:pt x="38" y="105"/>
                    <a:pt x="32" y="101"/>
                    <a:pt x="28" y="113"/>
                  </a:cubicBezTo>
                  <a:cubicBezTo>
                    <a:pt x="32" y="129"/>
                    <a:pt x="33" y="128"/>
                    <a:pt x="16" y="131"/>
                  </a:cubicBezTo>
                  <a:cubicBezTo>
                    <a:pt x="17" y="133"/>
                    <a:pt x="16" y="136"/>
                    <a:pt x="18" y="137"/>
                  </a:cubicBezTo>
                  <a:cubicBezTo>
                    <a:pt x="21" y="139"/>
                    <a:pt x="30" y="141"/>
                    <a:pt x="30" y="141"/>
                  </a:cubicBezTo>
                  <a:cubicBezTo>
                    <a:pt x="28" y="152"/>
                    <a:pt x="21" y="159"/>
                    <a:pt x="18" y="169"/>
                  </a:cubicBezTo>
                  <a:cubicBezTo>
                    <a:pt x="19" y="171"/>
                    <a:pt x="18" y="174"/>
                    <a:pt x="20" y="175"/>
                  </a:cubicBezTo>
                  <a:cubicBezTo>
                    <a:pt x="22" y="176"/>
                    <a:pt x="32" y="171"/>
                    <a:pt x="34" y="171"/>
                  </a:cubicBezTo>
                  <a:cubicBezTo>
                    <a:pt x="42" y="170"/>
                    <a:pt x="50" y="170"/>
                    <a:pt x="58" y="169"/>
                  </a:cubicBezTo>
                  <a:cubicBezTo>
                    <a:pt x="70" y="167"/>
                    <a:pt x="80" y="167"/>
                    <a:pt x="92" y="171"/>
                  </a:cubicBezTo>
                  <a:cubicBezTo>
                    <a:pt x="98" y="170"/>
                    <a:pt x="104" y="170"/>
                    <a:pt x="110" y="169"/>
                  </a:cubicBezTo>
                  <a:cubicBezTo>
                    <a:pt x="114" y="168"/>
                    <a:pt x="122" y="165"/>
                    <a:pt x="122" y="165"/>
                  </a:cubicBezTo>
                  <a:cubicBezTo>
                    <a:pt x="124" y="158"/>
                    <a:pt x="123" y="147"/>
                    <a:pt x="128" y="141"/>
                  </a:cubicBezTo>
                  <a:cubicBezTo>
                    <a:pt x="132" y="136"/>
                    <a:pt x="146" y="133"/>
                    <a:pt x="146" y="133"/>
                  </a:cubicBezTo>
                  <a:cubicBezTo>
                    <a:pt x="142" y="105"/>
                    <a:pt x="143" y="111"/>
                    <a:pt x="110" y="109"/>
                  </a:cubicBezTo>
                  <a:cubicBezTo>
                    <a:pt x="102" y="97"/>
                    <a:pt x="103" y="88"/>
                    <a:pt x="88" y="83"/>
                  </a:cubicBezTo>
                  <a:cubicBezTo>
                    <a:pt x="85" y="79"/>
                    <a:pt x="86" y="72"/>
                    <a:pt x="82" y="69"/>
                  </a:cubicBezTo>
                  <a:cubicBezTo>
                    <a:pt x="77" y="65"/>
                    <a:pt x="69" y="65"/>
                    <a:pt x="64" y="61"/>
                  </a:cubicBezTo>
                  <a:cubicBezTo>
                    <a:pt x="52" y="43"/>
                    <a:pt x="67" y="47"/>
                    <a:pt x="86" y="45"/>
                  </a:cubicBezTo>
                  <a:cubicBezTo>
                    <a:pt x="93" y="25"/>
                    <a:pt x="83" y="29"/>
                    <a:pt x="64" y="31"/>
                  </a:cubicBezTo>
                  <a:cubicBezTo>
                    <a:pt x="62" y="25"/>
                    <a:pt x="70" y="13"/>
                    <a:pt x="70" y="13"/>
                  </a:cubicBezTo>
                  <a:cubicBezTo>
                    <a:pt x="64" y="4"/>
                    <a:pt x="56" y="3"/>
                    <a:pt x="46" y="1"/>
                  </a:cubicBezTo>
                  <a:cubicBezTo>
                    <a:pt x="35" y="3"/>
                    <a:pt x="34" y="0"/>
                    <a:pt x="30" y="9"/>
                  </a:cubicBezTo>
                  <a:cubicBezTo>
                    <a:pt x="25" y="21"/>
                    <a:pt x="29" y="24"/>
                    <a:pt x="24" y="19"/>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44" name="Freeform 48"/>
            <p:cNvSpPr>
              <a:spLocks/>
            </p:cNvSpPr>
            <p:nvPr/>
          </p:nvSpPr>
          <p:spPr bwMode="invGray">
            <a:xfrm>
              <a:off x="2413" y="2359"/>
              <a:ext cx="69" cy="68"/>
            </a:xfrm>
            <a:custGeom>
              <a:avLst/>
              <a:gdLst/>
              <a:ahLst/>
              <a:cxnLst>
                <a:cxn ang="0">
                  <a:pos x="58" y="6"/>
                </a:cxn>
                <a:cxn ang="0">
                  <a:pos x="82" y="8"/>
                </a:cxn>
                <a:cxn ang="0">
                  <a:pos x="92" y="26"/>
                </a:cxn>
                <a:cxn ang="0">
                  <a:pos x="78" y="48"/>
                </a:cxn>
                <a:cxn ang="0">
                  <a:pos x="46" y="76"/>
                </a:cxn>
                <a:cxn ang="0">
                  <a:pos x="18" y="92"/>
                </a:cxn>
                <a:cxn ang="0">
                  <a:pos x="8" y="72"/>
                </a:cxn>
                <a:cxn ang="0">
                  <a:pos x="20" y="64"/>
                </a:cxn>
                <a:cxn ang="0">
                  <a:pos x="14" y="46"/>
                </a:cxn>
                <a:cxn ang="0">
                  <a:pos x="40" y="28"/>
                </a:cxn>
                <a:cxn ang="0">
                  <a:pos x="58" y="6"/>
                </a:cxn>
              </a:cxnLst>
              <a:rect l="0" t="0" r="r" b="b"/>
              <a:pathLst>
                <a:path w="92" h="92">
                  <a:moveTo>
                    <a:pt x="58" y="6"/>
                  </a:moveTo>
                  <a:cubicBezTo>
                    <a:pt x="67" y="0"/>
                    <a:pt x="73" y="2"/>
                    <a:pt x="82" y="8"/>
                  </a:cubicBezTo>
                  <a:cubicBezTo>
                    <a:pt x="91" y="22"/>
                    <a:pt x="88" y="15"/>
                    <a:pt x="92" y="26"/>
                  </a:cubicBezTo>
                  <a:cubicBezTo>
                    <a:pt x="89" y="36"/>
                    <a:pt x="82" y="37"/>
                    <a:pt x="78" y="48"/>
                  </a:cubicBezTo>
                  <a:cubicBezTo>
                    <a:pt x="85" y="69"/>
                    <a:pt x="60" y="71"/>
                    <a:pt x="46" y="76"/>
                  </a:cubicBezTo>
                  <a:cubicBezTo>
                    <a:pt x="40" y="86"/>
                    <a:pt x="28" y="86"/>
                    <a:pt x="18" y="92"/>
                  </a:cubicBezTo>
                  <a:cubicBezTo>
                    <a:pt x="9" y="90"/>
                    <a:pt x="0" y="84"/>
                    <a:pt x="8" y="72"/>
                  </a:cubicBezTo>
                  <a:cubicBezTo>
                    <a:pt x="11" y="68"/>
                    <a:pt x="20" y="64"/>
                    <a:pt x="20" y="64"/>
                  </a:cubicBezTo>
                  <a:cubicBezTo>
                    <a:pt x="23" y="55"/>
                    <a:pt x="21" y="53"/>
                    <a:pt x="14" y="46"/>
                  </a:cubicBezTo>
                  <a:cubicBezTo>
                    <a:pt x="18" y="30"/>
                    <a:pt x="28" y="36"/>
                    <a:pt x="40" y="28"/>
                  </a:cubicBezTo>
                  <a:cubicBezTo>
                    <a:pt x="56" y="17"/>
                    <a:pt x="50" y="24"/>
                    <a:pt x="58" y="6"/>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45" name="Freeform 49"/>
            <p:cNvSpPr>
              <a:spLocks/>
            </p:cNvSpPr>
            <p:nvPr/>
          </p:nvSpPr>
          <p:spPr bwMode="invGray">
            <a:xfrm>
              <a:off x="4099" y="3502"/>
              <a:ext cx="474" cy="495"/>
            </a:xfrm>
            <a:custGeom>
              <a:avLst/>
              <a:gdLst/>
              <a:ahLst/>
              <a:cxnLst>
                <a:cxn ang="0">
                  <a:pos x="212" y="11"/>
                </a:cxn>
                <a:cxn ang="0">
                  <a:pos x="176" y="19"/>
                </a:cxn>
                <a:cxn ang="0">
                  <a:pos x="144" y="51"/>
                </a:cxn>
                <a:cxn ang="0">
                  <a:pos x="104" y="59"/>
                </a:cxn>
                <a:cxn ang="0">
                  <a:pos x="84" y="75"/>
                </a:cxn>
                <a:cxn ang="0">
                  <a:pos x="68" y="115"/>
                </a:cxn>
                <a:cxn ang="0">
                  <a:pos x="36" y="167"/>
                </a:cxn>
                <a:cxn ang="0">
                  <a:pos x="0" y="179"/>
                </a:cxn>
                <a:cxn ang="0">
                  <a:pos x="72" y="323"/>
                </a:cxn>
                <a:cxn ang="0">
                  <a:pos x="120" y="427"/>
                </a:cxn>
                <a:cxn ang="0">
                  <a:pos x="144" y="443"/>
                </a:cxn>
                <a:cxn ang="0">
                  <a:pos x="168" y="451"/>
                </a:cxn>
                <a:cxn ang="0">
                  <a:pos x="228" y="431"/>
                </a:cxn>
                <a:cxn ang="0">
                  <a:pos x="252" y="423"/>
                </a:cxn>
                <a:cxn ang="0">
                  <a:pos x="300" y="451"/>
                </a:cxn>
                <a:cxn ang="0">
                  <a:pos x="324" y="527"/>
                </a:cxn>
                <a:cxn ang="0">
                  <a:pos x="336" y="523"/>
                </a:cxn>
                <a:cxn ang="0">
                  <a:pos x="344" y="511"/>
                </a:cxn>
                <a:cxn ang="0">
                  <a:pos x="368" y="547"/>
                </a:cxn>
                <a:cxn ang="0">
                  <a:pos x="404" y="571"/>
                </a:cxn>
                <a:cxn ang="0">
                  <a:pos x="436" y="603"/>
                </a:cxn>
                <a:cxn ang="0">
                  <a:pos x="444" y="615"/>
                </a:cxn>
                <a:cxn ang="0">
                  <a:pos x="456" y="623"/>
                </a:cxn>
                <a:cxn ang="0">
                  <a:pos x="484" y="655"/>
                </a:cxn>
                <a:cxn ang="0">
                  <a:pos x="492" y="631"/>
                </a:cxn>
                <a:cxn ang="0">
                  <a:pos x="540" y="659"/>
                </a:cxn>
                <a:cxn ang="0">
                  <a:pos x="588" y="655"/>
                </a:cxn>
                <a:cxn ang="0">
                  <a:pos x="616" y="531"/>
                </a:cxn>
                <a:cxn ang="0">
                  <a:pos x="632" y="463"/>
                </a:cxn>
                <a:cxn ang="0">
                  <a:pos x="620" y="367"/>
                </a:cxn>
                <a:cxn ang="0">
                  <a:pos x="536" y="271"/>
                </a:cxn>
                <a:cxn ang="0">
                  <a:pos x="528" y="235"/>
                </a:cxn>
                <a:cxn ang="0">
                  <a:pos x="460" y="179"/>
                </a:cxn>
                <a:cxn ang="0">
                  <a:pos x="472" y="155"/>
                </a:cxn>
                <a:cxn ang="0">
                  <a:pos x="456" y="131"/>
                </a:cxn>
                <a:cxn ang="0">
                  <a:pos x="416" y="79"/>
                </a:cxn>
                <a:cxn ang="0">
                  <a:pos x="392" y="31"/>
                </a:cxn>
                <a:cxn ang="0">
                  <a:pos x="388" y="19"/>
                </a:cxn>
                <a:cxn ang="0">
                  <a:pos x="364" y="151"/>
                </a:cxn>
                <a:cxn ang="0">
                  <a:pos x="324" y="115"/>
                </a:cxn>
                <a:cxn ang="0">
                  <a:pos x="292" y="111"/>
                </a:cxn>
                <a:cxn ang="0">
                  <a:pos x="272" y="87"/>
                </a:cxn>
                <a:cxn ang="0">
                  <a:pos x="264" y="63"/>
                </a:cxn>
                <a:cxn ang="0">
                  <a:pos x="276" y="55"/>
                </a:cxn>
                <a:cxn ang="0">
                  <a:pos x="240" y="19"/>
                </a:cxn>
                <a:cxn ang="0">
                  <a:pos x="216" y="11"/>
                </a:cxn>
                <a:cxn ang="0">
                  <a:pos x="204" y="7"/>
                </a:cxn>
                <a:cxn ang="0">
                  <a:pos x="212" y="11"/>
                </a:cxn>
              </a:cxnLst>
              <a:rect l="0" t="0" r="r" b="b"/>
              <a:pathLst>
                <a:path w="633" h="660">
                  <a:moveTo>
                    <a:pt x="212" y="11"/>
                  </a:moveTo>
                  <a:cubicBezTo>
                    <a:pt x="195" y="0"/>
                    <a:pt x="187" y="2"/>
                    <a:pt x="176" y="19"/>
                  </a:cubicBezTo>
                  <a:cubicBezTo>
                    <a:pt x="171" y="61"/>
                    <a:pt x="181" y="88"/>
                    <a:pt x="144" y="51"/>
                  </a:cubicBezTo>
                  <a:cubicBezTo>
                    <a:pt x="131" y="53"/>
                    <a:pt x="115" y="51"/>
                    <a:pt x="104" y="59"/>
                  </a:cubicBezTo>
                  <a:cubicBezTo>
                    <a:pt x="78" y="80"/>
                    <a:pt x="114" y="65"/>
                    <a:pt x="84" y="75"/>
                  </a:cubicBezTo>
                  <a:cubicBezTo>
                    <a:pt x="78" y="94"/>
                    <a:pt x="92" y="107"/>
                    <a:pt x="68" y="115"/>
                  </a:cubicBezTo>
                  <a:cubicBezTo>
                    <a:pt x="55" y="135"/>
                    <a:pt x="59" y="159"/>
                    <a:pt x="36" y="167"/>
                  </a:cubicBezTo>
                  <a:cubicBezTo>
                    <a:pt x="16" y="163"/>
                    <a:pt x="7" y="158"/>
                    <a:pt x="0" y="179"/>
                  </a:cubicBezTo>
                  <a:cubicBezTo>
                    <a:pt x="9" y="232"/>
                    <a:pt x="43" y="279"/>
                    <a:pt x="72" y="323"/>
                  </a:cubicBezTo>
                  <a:cubicBezTo>
                    <a:pt x="82" y="371"/>
                    <a:pt x="85" y="392"/>
                    <a:pt x="120" y="427"/>
                  </a:cubicBezTo>
                  <a:cubicBezTo>
                    <a:pt x="127" y="434"/>
                    <a:pt x="136" y="438"/>
                    <a:pt x="144" y="443"/>
                  </a:cubicBezTo>
                  <a:cubicBezTo>
                    <a:pt x="151" y="448"/>
                    <a:pt x="168" y="451"/>
                    <a:pt x="168" y="451"/>
                  </a:cubicBezTo>
                  <a:cubicBezTo>
                    <a:pt x="188" y="444"/>
                    <a:pt x="208" y="438"/>
                    <a:pt x="228" y="431"/>
                  </a:cubicBezTo>
                  <a:cubicBezTo>
                    <a:pt x="236" y="428"/>
                    <a:pt x="252" y="423"/>
                    <a:pt x="252" y="423"/>
                  </a:cubicBezTo>
                  <a:cubicBezTo>
                    <a:pt x="271" y="429"/>
                    <a:pt x="281" y="445"/>
                    <a:pt x="300" y="451"/>
                  </a:cubicBezTo>
                  <a:cubicBezTo>
                    <a:pt x="320" y="471"/>
                    <a:pt x="315" y="500"/>
                    <a:pt x="324" y="527"/>
                  </a:cubicBezTo>
                  <a:cubicBezTo>
                    <a:pt x="328" y="526"/>
                    <a:pt x="333" y="526"/>
                    <a:pt x="336" y="523"/>
                  </a:cubicBezTo>
                  <a:cubicBezTo>
                    <a:pt x="340" y="520"/>
                    <a:pt x="339" y="511"/>
                    <a:pt x="344" y="511"/>
                  </a:cubicBezTo>
                  <a:cubicBezTo>
                    <a:pt x="358" y="511"/>
                    <a:pt x="362" y="541"/>
                    <a:pt x="368" y="547"/>
                  </a:cubicBezTo>
                  <a:cubicBezTo>
                    <a:pt x="378" y="557"/>
                    <a:pt x="392" y="563"/>
                    <a:pt x="404" y="571"/>
                  </a:cubicBezTo>
                  <a:cubicBezTo>
                    <a:pt x="418" y="580"/>
                    <a:pt x="422" y="594"/>
                    <a:pt x="436" y="603"/>
                  </a:cubicBezTo>
                  <a:cubicBezTo>
                    <a:pt x="439" y="607"/>
                    <a:pt x="441" y="612"/>
                    <a:pt x="444" y="615"/>
                  </a:cubicBezTo>
                  <a:cubicBezTo>
                    <a:pt x="447" y="618"/>
                    <a:pt x="453" y="619"/>
                    <a:pt x="456" y="623"/>
                  </a:cubicBezTo>
                  <a:cubicBezTo>
                    <a:pt x="489" y="660"/>
                    <a:pt x="457" y="637"/>
                    <a:pt x="484" y="655"/>
                  </a:cubicBezTo>
                  <a:cubicBezTo>
                    <a:pt x="487" y="647"/>
                    <a:pt x="485" y="626"/>
                    <a:pt x="492" y="631"/>
                  </a:cubicBezTo>
                  <a:cubicBezTo>
                    <a:pt x="509" y="642"/>
                    <a:pt x="522" y="653"/>
                    <a:pt x="540" y="659"/>
                  </a:cubicBezTo>
                  <a:cubicBezTo>
                    <a:pt x="557" y="642"/>
                    <a:pt x="567" y="648"/>
                    <a:pt x="588" y="655"/>
                  </a:cubicBezTo>
                  <a:cubicBezTo>
                    <a:pt x="611" y="621"/>
                    <a:pt x="573" y="560"/>
                    <a:pt x="616" y="531"/>
                  </a:cubicBezTo>
                  <a:cubicBezTo>
                    <a:pt x="632" y="507"/>
                    <a:pt x="629" y="496"/>
                    <a:pt x="632" y="463"/>
                  </a:cubicBezTo>
                  <a:cubicBezTo>
                    <a:pt x="630" y="440"/>
                    <a:pt x="633" y="390"/>
                    <a:pt x="620" y="367"/>
                  </a:cubicBezTo>
                  <a:cubicBezTo>
                    <a:pt x="600" y="332"/>
                    <a:pt x="565" y="300"/>
                    <a:pt x="536" y="271"/>
                  </a:cubicBezTo>
                  <a:cubicBezTo>
                    <a:pt x="532" y="259"/>
                    <a:pt x="532" y="247"/>
                    <a:pt x="528" y="235"/>
                  </a:cubicBezTo>
                  <a:cubicBezTo>
                    <a:pt x="525" y="225"/>
                    <a:pt x="474" y="188"/>
                    <a:pt x="460" y="179"/>
                  </a:cubicBezTo>
                  <a:cubicBezTo>
                    <a:pt x="463" y="171"/>
                    <a:pt x="471" y="164"/>
                    <a:pt x="472" y="155"/>
                  </a:cubicBezTo>
                  <a:cubicBezTo>
                    <a:pt x="474" y="144"/>
                    <a:pt x="461" y="137"/>
                    <a:pt x="456" y="131"/>
                  </a:cubicBezTo>
                  <a:cubicBezTo>
                    <a:pt x="435" y="106"/>
                    <a:pt x="451" y="88"/>
                    <a:pt x="416" y="79"/>
                  </a:cubicBezTo>
                  <a:cubicBezTo>
                    <a:pt x="395" y="48"/>
                    <a:pt x="403" y="64"/>
                    <a:pt x="392" y="31"/>
                  </a:cubicBezTo>
                  <a:cubicBezTo>
                    <a:pt x="391" y="27"/>
                    <a:pt x="388" y="19"/>
                    <a:pt x="388" y="19"/>
                  </a:cubicBezTo>
                  <a:cubicBezTo>
                    <a:pt x="362" y="58"/>
                    <a:pt x="379" y="107"/>
                    <a:pt x="364" y="151"/>
                  </a:cubicBezTo>
                  <a:cubicBezTo>
                    <a:pt x="344" y="144"/>
                    <a:pt x="344" y="120"/>
                    <a:pt x="324" y="115"/>
                  </a:cubicBezTo>
                  <a:cubicBezTo>
                    <a:pt x="314" y="112"/>
                    <a:pt x="303" y="112"/>
                    <a:pt x="292" y="111"/>
                  </a:cubicBezTo>
                  <a:cubicBezTo>
                    <a:pt x="284" y="103"/>
                    <a:pt x="276" y="97"/>
                    <a:pt x="272" y="87"/>
                  </a:cubicBezTo>
                  <a:cubicBezTo>
                    <a:pt x="269" y="79"/>
                    <a:pt x="264" y="63"/>
                    <a:pt x="264" y="63"/>
                  </a:cubicBezTo>
                  <a:cubicBezTo>
                    <a:pt x="268" y="60"/>
                    <a:pt x="273" y="58"/>
                    <a:pt x="276" y="55"/>
                  </a:cubicBezTo>
                  <a:cubicBezTo>
                    <a:pt x="300" y="31"/>
                    <a:pt x="256" y="24"/>
                    <a:pt x="240" y="19"/>
                  </a:cubicBezTo>
                  <a:cubicBezTo>
                    <a:pt x="232" y="16"/>
                    <a:pt x="224" y="14"/>
                    <a:pt x="216" y="11"/>
                  </a:cubicBezTo>
                  <a:cubicBezTo>
                    <a:pt x="212" y="10"/>
                    <a:pt x="200" y="5"/>
                    <a:pt x="204" y="7"/>
                  </a:cubicBezTo>
                  <a:cubicBezTo>
                    <a:pt x="207" y="8"/>
                    <a:pt x="209" y="10"/>
                    <a:pt x="212" y="11"/>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46" name="Freeform 50"/>
            <p:cNvSpPr>
              <a:spLocks/>
            </p:cNvSpPr>
            <p:nvPr/>
          </p:nvSpPr>
          <p:spPr bwMode="invGray">
            <a:xfrm>
              <a:off x="4246" y="3241"/>
              <a:ext cx="319" cy="210"/>
            </a:xfrm>
            <a:custGeom>
              <a:avLst/>
              <a:gdLst/>
              <a:ahLst/>
              <a:cxnLst>
                <a:cxn ang="0">
                  <a:pos x="84" y="60"/>
                </a:cxn>
                <a:cxn ang="0">
                  <a:pos x="68" y="36"/>
                </a:cxn>
                <a:cxn ang="0">
                  <a:pos x="64" y="16"/>
                </a:cxn>
                <a:cxn ang="0">
                  <a:pos x="52" y="12"/>
                </a:cxn>
                <a:cxn ang="0">
                  <a:pos x="16" y="16"/>
                </a:cxn>
                <a:cxn ang="0">
                  <a:pos x="44" y="40"/>
                </a:cxn>
                <a:cxn ang="0">
                  <a:pos x="48" y="52"/>
                </a:cxn>
                <a:cxn ang="0">
                  <a:pos x="24" y="68"/>
                </a:cxn>
                <a:cxn ang="0">
                  <a:pos x="88" y="92"/>
                </a:cxn>
                <a:cxn ang="0">
                  <a:pos x="124" y="112"/>
                </a:cxn>
                <a:cxn ang="0">
                  <a:pos x="128" y="124"/>
                </a:cxn>
                <a:cxn ang="0">
                  <a:pos x="140" y="132"/>
                </a:cxn>
                <a:cxn ang="0">
                  <a:pos x="148" y="156"/>
                </a:cxn>
                <a:cxn ang="0">
                  <a:pos x="132" y="196"/>
                </a:cxn>
                <a:cxn ang="0">
                  <a:pos x="180" y="188"/>
                </a:cxn>
                <a:cxn ang="0">
                  <a:pos x="192" y="216"/>
                </a:cxn>
                <a:cxn ang="0">
                  <a:pos x="216" y="224"/>
                </a:cxn>
                <a:cxn ang="0">
                  <a:pos x="228" y="228"/>
                </a:cxn>
                <a:cxn ang="0">
                  <a:pos x="252" y="224"/>
                </a:cxn>
                <a:cxn ang="0">
                  <a:pos x="276" y="196"/>
                </a:cxn>
                <a:cxn ang="0">
                  <a:pos x="336" y="252"/>
                </a:cxn>
                <a:cxn ang="0">
                  <a:pos x="364" y="280"/>
                </a:cxn>
                <a:cxn ang="0">
                  <a:pos x="360" y="224"/>
                </a:cxn>
                <a:cxn ang="0">
                  <a:pos x="336" y="200"/>
                </a:cxn>
                <a:cxn ang="0">
                  <a:pos x="372" y="168"/>
                </a:cxn>
                <a:cxn ang="0">
                  <a:pos x="408" y="156"/>
                </a:cxn>
                <a:cxn ang="0">
                  <a:pos x="420" y="152"/>
                </a:cxn>
                <a:cxn ang="0">
                  <a:pos x="424" y="140"/>
                </a:cxn>
                <a:cxn ang="0">
                  <a:pos x="356" y="148"/>
                </a:cxn>
                <a:cxn ang="0">
                  <a:pos x="304" y="140"/>
                </a:cxn>
                <a:cxn ang="0">
                  <a:pos x="300" y="128"/>
                </a:cxn>
                <a:cxn ang="0">
                  <a:pos x="292" y="116"/>
                </a:cxn>
                <a:cxn ang="0">
                  <a:pos x="220" y="80"/>
                </a:cxn>
                <a:cxn ang="0">
                  <a:pos x="160" y="60"/>
                </a:cxn>
                <a:cxn ang="0">
                  <a:pos x="136" y="52"/>
                </a:cxn>
                <a:cxn ang="0">
                  <a:pos x="80" y="52"/>
                </a:cxn>
                <a:cxn ang="0">
                  <a:pos x="68" y="32"/>
                </a:cxn>
                <a:cxn ang="0">
                  <a:pos x="68" y="0"/>
                </a:cxn>
              </a:cxnLst>
              <a:rect l="0" t="0" r="r" b="b"/>
              <a:pathLst>
                <a:path w="426" h="280">
                  <a:moveTo>
                    <a:pt x="84" y="60"/>
                  </a:moveTo>
                  <a:cubicBezTo>
                    <a:pt x="79" y="52"/>
                    <a:pt x="70" y="45"/>
                    <a:pt x="68" y="36"/>
                  </a:cubicBezTo>
                  <a:cubicBezTo>
                    <a:pt x="67" y="29"/>
                    <a:pt x="68" y="22"/>
                    <a:pt x="64" y="16"/>
                  </a:cubicBezTo>
                  <a:cubicBezTo>
                    <a:pt x="62" y="12"/>
                    <a:pt x="56" y="13"/>
                    <a:pt x="52" y="12"/>
                  </a:cubicBezTo>
                  <a:cubicBezTo>
                    <a:pt x="40" y="13"/>
                    <a:pt x="27" y="11"/>
                    <a:pt x="16" y="16"/>
                  </a:cubicBezTo>
                  <a:cubicBezTo>
                    <a:pt x="0" y="24"/>
                    <a:pt x="43" y="40"/>
                    <a:pt x="44" y="40"/>
                  </a:cubicBezTo>
                  <a:cubicBezTo>
                    <a:pt x="45" y="44"/>
                    <a:pt x="50" y="49"/>
                    <a:pt x="48" y="52"/>
                  </a:cubicBezTo>
                  <a:cubicBezTo>
                    <a:pt x="42" y="60"/>
                    <a:pt x="24" y="68"/>
                    <a:pt x="24" y="68"/>
                  </a:cubicBezTo>
                  <a:cubicBezTo>
                    <a:pt x="38" y="88"/>
                    <a:pt x="65" y="89"/>
                    <a:pt x="88" y="92"/>
                  </a:cubicBezTo>
                  <a:cubicBezTo>
                    <a:pt x="101" y="96"/>
                    <a:pt x="124" y="112"/>
                    <a:pt x="124" y="112"/>
                  </a:cubicBezTo>
                  <a:cubicBezTo>
                    <a:pt x="125" y="116"/>
                    <a:pt x="125" y="121"/>
                    <a:pt x="128" y="124"/>
                  </a:cubicBezTo>
                  <a:cubicBezTo>
                    <a:pt x="131" y="128"/>
                    <a:pt x="137" y="128"/>
                    <a:pt x="140" y="132"/>
                  </a:cubicBezTo>
                  <a:cubicBezTo>
                    <a:pt x="144" y="139"/>
                    <a:pt x="148" y="156"/>
                    <a:pt x="148" y="156"/>
                  </a:cubicBezTo>
                  <a:cubicBezTo>
                    <a:pt x="144" y="171"/>
                    <a:pt x="137" y="181"/>
                    <a:pt x="132" y="196"/>
                  </a:cubicBezTo>
                  <a:cubicBezTo>
                    <a:pt x="151" y="209"/>
                    <a:pt x="167" y="207"/>
                    <a:pt x="180" y="188"/>
                  </a:cubicBezTo>
                  <a:cubicBezTo>
                    <a:pt x="182" y="196"/>
                    <a:pt x="184" y="211"/>
                    <a:pt x="192" y="216"/>
                  </a:cubicBezTo>
                  <a:cubicBezTo>
                    <a:pt x="199" y="220"/>
                    <a:pt x="208" y="221"/>
                    <a:pt x="216" y="224"/>
                  </a:cubicBezTo>
                  <a:cubicBezTo>
                    <a:pt x="220" y="225"/>
                    <a:pt x="228" y="228"/>
                    <a:pt x="228" y="228"/>
                  </a:cubicBezTo>
                  <a:cubicBezTo>
                    <a:pt x="236" y="227"/>
                    <a:pt x="245" y="228"/>
                    <a:pt x="252" y="224"/>
                  </a:cubicBezTo>
                  <a:cubicBezTo>
                    <a:pt x="269" y="216"/>
                    <a:pt x="252" y="204"/>
                    <a:pt x="276" y="196"/>
                  </a:cubicBezTo>
                  <a:cubicBezTo>
                    <a:pt x="296" y="209"/>
                    <a:pt x="322" y="231"/>
                    <a:pt x="336" y="252"/>
                  </a:cubicBezTo>
                  <a:cubicBezTo>
                    <a:pt x="354" y="280"/>
                    <a:pt x="343" y="273"/>
                    <a:pt x="364" y="280"/>
                  </a:cubicBezTo>
                  <a:cubicBezTo>
                    <a:pt x="376" y="262"/>
                    <a:pt x="375" y="241"/>
                    <a:pt x="360" y="224"/>
                  </a:cubicBezTo>
                  <a:cubicBezTo>
                    <a:pt x="352" y="216"/>
                    <a:pt x="336" y="200"/>
                    <a:pt x="336" y="200"/>
                  </a:cubicBezTo>
                  <a:cubicBezTo>
                    <a:pt x="323" y="162"/>
                    <a:pt x="322" y="174"/>
                    <a:pt x="372" y="168"/>
                  </a:cubicBezTo>
                  <a:cubicBezTo>
                    <a:pt x="384" y="164"/>
                    <a:pt x="396" y="160"/>
                    <a:pt x="408" y="156"/>
                  </a:cubicBezTo>
                  <a:cubicBezTo>
                    <a:pt x="412" y="155"/>
                    <a:pt x="420" y="152"/>
                    <a:pt x="420" y="152"/>
                  </a:cubicBezTo>
                  <a:cubicBezTo>
                    <a:pt x="421" y="148"/>
                    <a:pt x="426" y="144"/>
                    <a:pt x="424" y="140"/>
                  </a:cubicBezTo>
                  <a:cubicBezTo>
                    <a:pt x="420" y="131"/>
                    <a:pt x="365" y="146"/>
                    <a:pt x="356" y="148"/>
                  </a:cubicBezTo>
                  <a:cubicBezTo>
                    <a:pt x="339" y="146"/>
                    <a:pt x="316" y="152"/>
                    <a:pt x="304" y="140"/>
                  </a:cubicBezTo>
                  <a:cubicBezTo>
                    <a:pt x="301" y="137"/>
                    <a:pt x="302" y="132"/>
                    <a:pt x="300" y="128"/>
                  </a:cubicBezTo>
                  <a:cubicBezTo>
                    <a:pt x="298" y="124"/>
                    <a:pt x="296" y="119"/>
                    <a:pt x="292" y="116"/>
                  </a:cubicBezTo>
                  <a:cubicBezTo>
                    <a:pt x="272" y="98"/>
                    <a:pt x="244" y="91"/>
                    <a:pt x="220" y="80"/>
                  </a:cubicBezTo>
                  <a:cubicBezTo>
                    <a:pt x="201" y="72"/>
                    <a:pt x="180" y="67"/>
                    <a:pt x="160" y="60"/>
                  </a:cubicBezTo>
                  <a:cubicBezTo>
                    <a:pt x="152" y="57"/>
                    <a:pt x="136" y="52"/>
                    <a:pt x="136" y="52"/>
                  </a:cubicBezTo>
                  <a:cubicBezTo>
                    <a:pt x="113" y="55"/>
                    <a:pt x="98" y="64"/>
                    <a:pt x="80" y="52"/>
                  </a:cubicBezTo>
                  <a:cubicBezTo>
                    <a:pt x="70" y="38"/>
                    <a:pt x="74" y="44"/>
                    <a:pt x="68" y="32"/>
                  </a:cubicBezTo>
                  <a:lnTo>
                    <a:pt x="68" y="0"/>
                  </a:lnTo>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47" name="Freeform 51"/>
            <p:cNvSpPr>
              <a:spLocks/>
            </p:cNvSpPr>
            <p:nvPr/>
          </p:nvSpPr>
          <p:spPr bwMode="invGray">
            <a:xfrm>
              <a:off x="4255" y="3243"/>
              <a:ext cx="311" cy="211"/>
            </a:xfrm>
            <a:custGeom>
              <a:avLst/>
              <a:gdLst/>
              <a:ahLst/>
              <a:cxnLst>
                <a:cxn ang="0">
                  <a:pos x="0" y="1"/>
                </a:cxn>
                <a:cxn ang="0">
                  <a:pos x="20" y="37"/>
                </a:cxn>
                <a:cxn ang="0">
                  <a:pos x="28" y="49"/>
                </a:cxn>
                <a:cxn ang="0">
                  <a:pos x="84" y="89"/>
                </a:cxn>
                <a:cxn ang="0">
                  <a:pos x="120" y="113"/>
                </a:cxn>
                <a:cxn ang="0">
                  <a:pos x="132" y="121"/>
                </a:cxn>
                <a:cxn ang="0">
                  <a:pos x="136" y="169"/>
                </a:cxn>
                <a:cxn ang="0">
                  <a:pos x="116" y="201"/>
                </a:cxn>
                <a:cxn ang="0">
                  <a:pos x="136" y="197"/>
                </a:cxn>
                <a:cxn ang="0">
                  <a:pos x="148" y="189"/>
                </a:cxn>
                <a:cxn ang="0">
                  <a:pos x="160" y="201"/>
                </a:cxn>
                <a:cxn ang="0">
                  <a:pos x="184" y="217"/>
                </a:cxn>
                <a:cxn ang="0">
                  <a:pos x="208" y="233"/>
                </a:cxn>
                <a:cxn ang="0">
                  <a:pos x="240" y="221"/>
                </a:cxn>
                <a:cxn ang="0">
                  <a:pos x="248" y="197"/>
                </a:cxn>
                <a:cxn ang="0">
                  <a:pos x="268" y="201"/>
                </a:cxn>
                <a:cxn ang="0">
                  <a:pos x="292" y="209"/>
                </a:cxn>
                <a:cxn ang="0">
                  <a:pos x="340" y="281"/>
                </a:cxn>
                <a:cxn ang="0">
                  <a:pos x="356" y="277"/>
                </a:cxn>
                <a:cxn ang="0">
                  <a:pos x="352" y="253"/>
                </a:cxn>
                <a:cxn ang="0">
                  <a:pos x="316" y="197"/>
                </a:cxn>
                <a:cxn ang="0">
                  <a:pos x="360" y="173"/>
                </a:cxn>
                <a:cxn ang="0">
                  <a:pos x="408" y="145"/>
                </a:cxn>
                <a:cxn ang="0">
                  <a:pos x="409" y="120"/>
                </a:cxn>
                <a:cxn ang="0">
                  <a:pos x="367" y="138"/>
                </a:cxn>
                <a:cxn ang="0">
                  <a:pos x="308" y="137"/>
                </a:cxn>
                <a:cxn ang="0">
                  <a:pos x="264" y="97"/>
                </a:cxn>
                <a:cxn ang="0">
                  <a:pos x="180" y="61"/>
                </a:cxn>
                <a:cxn ang="0">
                  <a:pos x="132" y="33"/>
                </a:cxn>
                <a:cxn ang="0">
                  <a:pos x="92" y="41"/>
                </a:cxn>
                <a:cxn ang="0">
                  <a:pos x="76" y="57"/>
                </a:cxn>
                <a:cxn ang="0">
                  <a:pos x="56" y="17"/>
                </a:cxn>
                <a:cxn ang="0">
                  <a:pos x="0" y="1"/>
                </a:cxn>
              </a:cxnLst>
              <a:rect l="0" t="0" r="r" b="b"/>
              <a:pathLst>
                <a:path w="416" h="282">
                  <a:moveTo>
                    <a:pt x="0" y="1"/>
                  </a:moveTo>
                  <a:cubicBezTo>
                    <a:pt x="7" y="22"/>
                    <a:pt x="2" y="9"/>
                    <a:pt x="20" y="37"/>
                  </a:cubicBezTo>
                  <a:cubicBezTo>
                    <a:pt x="23" y="41"/>
                    <a:pt x="28" y="49"/>
                    <a:pt x="28" y="49"/>
                  </a:cubicBezTo>
                  <a:cubicBezTo>
                    <a:pt x="5" y="84"/>
                    <a:pt x="65" y="78"/>
                    <a:pt x="84" y="89"/>
                  </a:cubicBezTo>
                  <a:cubicBezTo>
                    <a:pt x="97" y="96"/>
                    <a:pt x="108" y="105"/>
                    <a:pt x="120" y="113"/>
                  </a:cubicBezTo>
                  <a:cubicBezTo>
                    <a:pt x="124" y="116"/>
                    <a:pt x="132" y="121"/>
                    <a:pt x="132" y="121"/>
                  </a:cubicBezTo>
                  <a:cubicBezTo>
                    <a:pt x="138" y="138"/>
                    <a:pt x="132" y="151"/>
                    <a:pt x="136" y="169"/>
                  </a:cubicBezTo>
                  <a:cubicBezTo>
                    <a:pt x="107" y="188"/>
                    <a:pt x="110" y="176"/>
                    <a:pt x="116" y="201"/>
                  </a:cubicBezTo>
                  <a:cubicBezTo>
                    <a:pt x="123" y="200"/>
                    <a:pt x="130" y="199"/>
                    <a:pt x="136" y="197"/>
                  </a:cubicBezTo>
                  <a:cubicBezTo>
                    <a:pt x="141" y="195"/>
                    <a:pt x="143" y="188"/>
                    <a:pt x="148" y="189"/>
                  </a:cubicBezTo>
                  <a:cubicBezTo>
                    <a:pt x="154" y="190"/>
                    <a:pt x="156" y="198"/>
                    <a:pt x="160" y="201"/>
                  </a:cubicBezTo>
                  <a:cubicBezTo>
                    <a:pt x="168" y="207"/>
                    <a:pt x="176" y="212"/>
                    <a:pt x="184" y="217"/>
                  </a:cubicBezTo>
                  <a:cubicBezTo>
                    <a:pt x="192" y="222"/>
                    <a:pt x="208" y="233"/>
                    <a:pt x="208" y="233"/>
                  </a:cubicBezTo>
                  <a:cubicBezTo>
                    <a:pt x="216" y="231"/>
                    <a:pt x="234" y="230"/>
                    <a:pt x="240" y="221"/>
                  </a:cubicBezTo>
                  <a:cubicBezTo>
                    <a:pt x="244" y="214"/>
                    <a:pt x="248" y="197"/>
                    <a:pt x="248" y="197"/>
                  </a:cubicBezTo>
                  <a:cubicBezTo>
                    <a:pt x="255" y="198"/>
                    <a:pt x="261" y="199"/>
                    <a:pt x="268" y="201"/>
                  </a:cubicBezTo>
                  <a:cubicBezTo>
                    <a:pt x="276" y="203"/>
                    <a:pt x="292" y="209"/>
                    <a:pt x="292" y="209"/>
                  </a:cubicBezTo>
                  <a:cubicBezTo>
                    <a:pt x="298" y="242"/>
                    <a:pt x="306" y="270"/>
                    <a:pt x="340" y="281"/>
                  </a:cubicBezTo>
                  <a:cubicBezTo>
                    <a:pt x="345" y="280"/>
                    <a:pt x="354" y="282"/>
                    <a:pt x="356" y="277"/>
                  </a:cubicBezTo>
                  <a:cubicBezTo>
                    <a:pt x="359" y="270"/>
                    <a:pt x="355" y="260"/>
                    <a:pt x="352" y="253"/>
                  </a:cubicBezTo>
                  <a:cubicBezTo>
                    <a:pt x="346" y="238"/>
                    <a:pt x="329" y="206"/>
                    <a:pt x="316" y="197"/>
                  </a:cubicBezTo>
                  <a:cubicBezTo>
                    <a:pt x="307" y="170"/>
                    <a:pt x="339" y="175"/>
                    <a:pt x="360" y="173"/>
                  </a:cubicBezTo>
                  <a:cubicBezTo>
                    <a:pt x="383" y="165"/>
                    <a:pt x="391" y="162"/>
                    <a:pt x="408" y="145"/>
                  </a:cubicBezTo>
                  <a:cubicBezTo>
                    <a:pt x="412" y="140"/>
                    <a:pt x="416" y="121"/>
                    <a:pt x="409" y="120"/>
                  </a:cubicBezTo>
                  <a:cubicBezTo>
                    <a:pt x="402" y="119"/>
                    <a:pt x="384" y="135"/>
                    <a:pt x="367" y="138"/>
                  </a:cubicBezTo>
                  <a:cubicBezTo>
                    <a:pt x="350" y="141"/>
                    <a:pt x="325" y="144"/>
                    <a:pt x="308" y="137"/>
                  </a:cubicBezTo>
                  <a:cubicBezTo>
                    <a:pt x="286" y="130"/>
                    <a:pt x="284" y="111"/>
                    <a:pt x="264" y="97"/>
                  </a:cubicBezTo>
                  <a:cubicBezTo>
                    <a:pt x="238" y="80"/>
                    <a:pt x="203" y="76"/>
                    <a:pt x="180" y="61"/>
                  </a:cubicBezTo>
                  <a:cubicBezTo>
                    <a:pt x="163" y="50"/>
                    <a:pt x="150" y="39"/>
                    <a:pt x="132" y="33"/>
                  </a:cubicBezTo>
                  <a:cubicBezTo>
                    <a:pt x="119" y="35"/>
                    <a:pt x="102" y="31"/>
                    <a:pt x="92" y="41"/>
                  </a:cubicBezTo>
                  <a:cubicBezTo>
                    <a:pt x="71" y="62"/>
                    <a:pt x="108" y="46"/>
                    <a:pt x="76" y="57"/>
                  </a:cubicBezTo>
                  <a:cubicBezTo>
                    <a:pt x="52" y="49"/>
                    <a:pt x="67" y="38"/>
                    <a:pt x="56" y="17"/>
                  </a:cubicBezTo>
                  <a:cubicBezTo>
                    <a:pt x="48" y="0"/>
                    <a:pt x="16" y="1"/>
                    <a:pt x="0" y="1"/>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48" name="Freeform 52"/>
            <p:cNvSpPr>
              <a:spLocks/>
            </p:cNvSpPr>
            <p:nvPr/>
          </p:nvSpPr>
          <p:spPr bwMode="invGray">
            <a:xfrm>
              <a:off x="4485" y="4013"/>
              <a:ext cx="45" cy="58"/>
            </a:xfrm>
            <a:custGeom>
              <a:avLst/>
              <a:gdLst/>
              <a:ahLst/>
              <a:cxnLst>
                <a:cxn ang="0">
                  <a:pos x="32" y="18"/>
                </a:cxn>
                <a:cxn ang="0">
                  <a:pos x="0" y="18"/>
                </a:cxn>
                <a:cxn ang="0">
                  <a:pos x="20" y="42"/>
                </a:cxn>
                <a:cxn ang="0">
                  <a:pos x="28" y="66"/>
                </a:cxn>
                <a:cxn ang="0">
                  <a:pos x="32" y="78"/>
                </a:cxn>
                <a:cxn ang="0">
                  <a:pos x="60" y="50"/>
                </a:cxn>
                <a:cxn ang="0">
                  <a:pos x="32" y="18"/>
                </a:cxn>
              </a:cxnLst>
              <a:rect l="0" t="0" r="r" b="b"/>
              <a:pathLst>
                <a:path w="60" h="78">
                  <a:moveTo>
                    <a:pt x="32" y="18"/>
                  </a:moveTo>
                  <a:cubicBezTo>
                    <a:pt x="16" y="7"/>
                    <a:pt x="12" y="0"/>
                    <a:pt x="0" y="18"/>
                  </a:cubicBezTo>
                  <a:cubicBezTo>
                    <a:pt x="6" y="27"/>
                    <a:pt x="15" y="33"/>
                    <a:pt x="20" y="42"/>
                  </a:cubicBezTo>
                  <a:cubicBezTo>
                    <a:pt x="24" y="49"/>
                    <a:pt x="25" y="58"/>
                    <a:pt x="28" y="66"/>
                  </a:cubicBezTo>
                  <a:cubicBezTo>
                    <a:pt x="29" y="70"/>
                    <a:pt x="32" y="78"/>
                    <a:pt x="32" y="78"/>
                  </a:cubicBezTo>
                  <a:cubicBezTo>
                    <a:pt x="52" y="73"/>
                    <a:pt x="54" y="69"/>
                    <a:pt x="60" y="50"/>
                  </a:cubicBezTo>
                  <a:cubicBezTo>
                    <a:pt x="54" y="32"/>
                    <a:pt x="50" y="27"/>
                    <a:pt x="32" y="18"/>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49" name="Freeform 53"/>
            <p:cNvSpPr>
              <a:spLocks/>
            </p:cNvSpPr>
            <p:nvPr/>
          </p:nvSpPr>
          <p:spPr bwMode="invGray">
            <a:xfrm>
              <a:off x="4621" y="3923"/>
              <a:ext cx="164" cy="85"/>
            </a:xfrm>
            <a:custGeom>
              <a:avLst/>
              <a:gdLst/>
              <a:ahLst/>
              <a:cxnLst>
                <a:cxn ang="0">
                  <a:pos x="47" y="73"/>
                </a:cxn>
                <a:cxn ang="0">
                  <a:pos x="39" y="61"/>
                </a:cxn>
                <a:cxn ang="0">
                  <a:pos x="15" y="69"/>
                </a:cxn>
                <a:cxn ang="0">
                  <a:pos x="39" y="113"/>
                </a:cxn>
                <a:cxn ang="0">
                  <a:pos x="123" y="89"/>
                </a:cxn>
                <a:cxn ang="0">
                  <a:pos x="147" y="73"/>
                </a:cxn>
                <a:cxn ang="0">
                  <a:pos x="171" y="65"/>
                </a:cxn>
                <a:cxn ang="0">
                  <a:pos x="219" y="19"/>
                </a:cxn>
                <a:cxn ang="0">
                  <a:pos x="210" y="0"/>
                </a:cxn>
                <a:cxn ang="0">
                  <a:pos x="179" y="17"/>
                </a:cxn>
                <a:cxn ang="0">
                  <a:pos x="107" y="41"/>
                </a:cxn>
                <a:cxn ang="0">
                  <a:pos x="83" y="45"/>
                </a:cxn>
                <a:cxn ang="0">
                  <a:pos x="59" y="53"/>
                </a:cxn>
                <a:cxn ang="0">
                  <a:pos x="47" y="73"/>
                </a:cxn>
              </a:cxnLst>
              <a:rect l="0" t="0" r="r" b="b"/>
              <a:pathLst>
                <a:path w="219" h="113">
                  <a:moveTo>
                    <a:pt x="47" y="73"/>
                  </a:moveTo>
                  <a:cubicBezTo>
                    <a:pt x="44" y="69"/>
                    <a:pt x="44" y="62"/>
                    <a:pt x="39" y="61"/>
                  </a:cubicBezTo>
                  <a:cubicBezTo>
                    <a:pt x="31" y="60"/>
                    <a:pt x="15" y="69"/>
                    <a:pt x="15" y="69"/>
                  </a:cubicBezTo>
                  <a:cubicBezTo>
                    <a:pt x="0" y="91"/>
                    <a:pt x="20" y="101"/>
                    <a:pt x="39" y="113"/>
                  </a:cubicBezTo>
                  <a:cubicBezTo>
                    <a:pt x="67" y="107"/>
                    <a:pt x="96" y="98"/>
                    <a:pt x="123" y="89"/>
                  </a:cubicBezTo>
                  <a:cubicBezTo>
                    <a:pt x="132" y="86"/>
                    <a:pt x="139" y="78"/>
                    <a:pt x="147" y="73"/>
                  </a:cubicBezTo>
                  <a:cubicBezTo>
                    <a:pt x="154" y="68"/>
                    <a:pt x="171" y="65"/>
                    <a:pt x="171" y="65"/>
                  </a:cubicBezTo>
                  <a:cubicBezTo>
                    <a:pt x="186" y="50"/>
                    <a:pt x="207" y="36"/>
                    <a:pt x="219" y="19"/>
                  </a:cubicBezTo>
                  <a:cubicBezTo>
                    <a:pt x="215" y="16"/>
                    <a:pt x="215" y="0"/>
                    <a:pt x="210" y="0"/>
                  </a:cubicBezTo>
                  <a:cubicBezTo>
                    <a:pt x="205" y="0"/>
                    <a:pt x="183" y="15"/>
                    <a:pt x="179" y="17"/>
                  </a:cubicBezTo>
                  <a:cubicBezTo>
                    <a:pt x="159" y="26"/>
                    <a:pt x="129" y="37"/>
                    <a:pt x="107" y="41"/>
                  </a:cubicBezTo>
                  <a:cubicBezTo>
                    <a:pt x="99" y="42"/>
                    <a:pt x="91" y="43"/>
                    <a:pt x="83" y="45"/>
                  </a:cubicBezTo>
                  <a:cubicBezTo>
                    <a:pt x="75" y="47"/>
                    <a:pt x="59" y="53"/>
                    <a:pt x="59" y="53"/>
                  </a:cubicBezTo>
                  <a:cubicBezTo>
                    <a:pt x="49" y="67"/>
                    <a:pt x="53" y="61"/>
                    <a:pt x="47" y="73"/>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50" name="Freeform 54"/>
            <p:cNvSpPr>
              <a:spLocks/>
            </p:cNvSpPr>
            <p:nvPr/>
          </p:nvSpPr>
          <p:spPr bwMode="invGray">
            <a:xfrm>
              <a:off x="4791" y="3873"/>
              <a:ext cx="104" cy="92"/>
            </a:xfrm>
            <a:custGeom>
              <a:avLst/>
              <a:gdLst/>
              <a:ahLst/>
              <a:cxnLst>
                <a:cxn ang="0">
                  <a:pos x="12" y="60"/>
                </a:cxn>
                <a:cxn ang="0">
                  <a:pos x="8" y="84"/>
                </a:cxn>
                <a:cxn ang="0">
                  <a:pos x="0" y="108"/>
                </a:cxn>
                <a:cxn ang="0">
                  <a:pos x="36" y="116"/>
                </a:cxn>
                <a:cxn ang="0">
                  <a:pos x="52" y="96"/>
                </a:cxn>
                <a:cxn ang="0">
                  <a:pos x="124" y="68"/>
                </a:cxn>
                <a:cxn ang="0">
                  <a:pos x="136" y="44"/>
                </a:cxn>
                <a:cxn ang="0">
                  <a:pos x="112" y="28"/>
                </a:cxn>
                <a:cxn ang="0">
                  <a:pos x="100" y="20"/>
                </a:cxn>
                <a:cxn ang="0">
                  <a:pos x="64" y="12"/>
                </a:cxn>
                <a:cxn ang="0">
                  <a:pos x="52" y="36"/>
                </a:cxn>
                <a:cxn ang="0">
                  <a:pos x="12" y="60"/>
                </a:cxn>
              </a:cxnLst>
              <a:rect l="0" t="0" r="r" b="b"/>
              <a:pathLst>
                <a:path w="139" h="122">
                  <a:moveTo>
                    <a:pt x="12" y="60"/>
                  </a:moveTo>
                  <a:cubicBezTo>
                    <a:pt x="11" y="68"/>
                    <a:pt x="10" y="76"/>
                    <a:pt x="8" y="84"/>
                  </a:cubicBezTo>
                  <a:cubicBezTo>
                    <a:pt x="6" y="92"/>
                    <a:pt x="0" y="108"/>
                    <a:pt x="0" y="108"/>
                  </a:cubicBezTo>
                  <a:cubicBezTo>
                    <a:pt x="14" y="118"/>
                    <a:pt x="19" y="122"/>
                    <a:pt x="36" y="116"/>
                  </a:cubicBezTo>
                  <a:cubicBezTo>
                    <a:pt x="46" y="86"/>
                    <a:pt x="31" y="122"/>
                    <a:pt x="52" y="96"/>
                  </a:cubicBezTo>
                  <a:cubicBezTo>
                    <a:pt x="83" y="57"/>
                    <a:pt x="30" y="74"/>
                    <a:pt x="124" y="68"/>
                  </a:cubicBezTo>
                  <a:cubicBezTo>
                    <a:pt x="125" y="67"/>
                    <a:pt x="139" y="48"/>
                    <a:pt x="136" y="44"/>
                  </a:cubicBezTo>
                  <a:cubicBezTo>
                    <a:pt x="130" y="36"/>
                    <a:pt x="120" y="33"/>
                    <a:pt x="112" y="28"/>
                  </a:cubicBezTo>
                  <a:cubicBezTo>
                    <a:pt x="108" y="25"/>
                    <a:pt x="100" y="20"/>
                    <a:pt x="100" y="20"/>
                  </a:cubicBezTo>
                  <a:cubicBezTo>
                    <a:pt x="89" y="4"/>
                    <a:pt x="92" y="0"/>
                    <a:pt x="64" y="12"/>
                  </a:cubicBezTo>
                  <a:cubicBezTo>
                    <a:pt x="57" y="15"/>
                    <a:pt x="55" y="30"/>
                    <a:pt x="52" y="36"/>
                  </a:cubicBezTo>
                  <a:cubicBezTo>
                    <a:pt x="46" y="49"/>
                    <a:pt x="26" y="60"/>
                    <a:pt x="12" y="6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51" name="Freeform 55"/>
            <p:cNvSpPr>
              <a:spLocks/>
            </p:cNvSpPr>
            <p:nvPr/>
          </p:nvSpPr>
          <p:spPr bwMode="invGray">
            <a:xfrm>
              <a:off x="4846" y="3832"/>
              <a:ext cx="37" cy="26"/>
            </a:xfrm>
            <a:custGeom>
              <a:avLst/>
              <a:gdLst/>
              <a:ahLst/>
              <a:cxnLst>
                <a:cxn ang="0">
                  <a:pos x="29" y="0"/>
                </a:cxn>
                <a:cxn ang="0">
                  <a:pos x="8" y="11"/>
                </a:cxn>
                <a:cxn ang="0">
                  <a:pos x="24" y="35"/>
                </a:cxn>
                <a:cxn ang="0">
                  <a:pos x="39" y="26"/>
                </a:cxn>
                <a:cxn ang="0">
                  <a:pos x="29" y="0"/>
                </a:cxn>
              </a:cxnLst>
              <a:rect l="0" t="0" r="r" b="b"/>
              <a:pathLst>
                <a:path w="49" h="35">
                  <a:moveTo>
                    <a:pt x="29" y="0"/>
                  </a:moveTo>
                  <a:cubicBezTo>
                    <a:pt x="25" y="12"/>
                    <a:pt x="19" y="7"/>
                    <a:pt x="8" y="11"/>
                  </a:cubicBezTo>
                  <a:cubicBezTo>
                    <a:pt x="0" y="23"/>
                    <a:pt x="14" y="34"/>
                    <a:pt x="24" y="35"/>
                  </a:cubicBezTo>
                  <a:cubicBezTo>
                    <a:pt x="30" y="34"/>
                    <a:pt x="33" y="28"/>
                    <a:pt x="39" y="26"/>
                  </a:cubicBezTo>
                  <a:cubicBezTo>
                    <a:pt x="49" y="22"/>
                    <a:pt x="29" y="3"/>
                    <a:pt x="29"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52" name="Freeform 56"/>
            <p:cNvSpPr>
              <a:spLocks/>
            </p:cNvSpPr>
            <p:nvPr/>
          </p:nvSpPr>
          <p:spPr bwMode="invGray">
            <a:xfrm>
              <a:off x="3123" y="3346"/>
              <a:ext cx="123" cy="201"/>
            </a:xfrm>
            <a:custGeom>
              <a:avLst/>
              <a:gdLst/>
              <a:ahLst/>
              <a:cxnLst>
                <a:cxn ang="0">
                  <a:pos x="128" y="0"/>
                </a:cxn>
                <a:cxn ang="0">
                  <a:pos x="104" y="28"/>
                </a:cxn>
                <a:cxn ang="0">
                  <a:pos x="88" y="64"/>
                </a:cxn>
                <a:cxn ang="0">
                  <a:pos x="36" y="84"/>
                </a:cxn>
                <a:cxn ang="0">
                  <a:pos x="28" y="96"/>
                </a:cxn>
                <a:cxn ang="0">
                  <a:pos x="16" y="100"/>
                </a:cxn>
                <a:cxn ang="0">
                  <a:pos x="20" y="132"/>
                </a:cxn>
                <a:cxn ang="0">
                  <a:pos x="28" y="156"/>
                </a:cxn>
                <a:cxn ang="0">
                  <a:pos x="0" y="200"/>
                </a:cxn>
                <a:cxn ang="0">
                  <a:pos x="28" y="260"/>
                </a:cxn>
                <a:cxn ang="0">
                  <a:pos x="52" y="268"/>
                </a:cxn>
                <a:cxn ang="0">
                  <a:pos x="88" y="216"/>
                </a:cxn>
                <a:cxn ang="0">
                  <a:pos x="104" y="192"/>
                </a:cxn>
                <a:cxn ang="0">
                  <a:pos x="128" y="116"/>
                </a:cxn>
                <a:cxn ang="0">
                  <a:pos x="140" y="76"/>
                </a:cxn>
                <a:cxn ang="0">
                  <a:pos x="164" y="72"/>
                </a:cxn>
                <a:cxn ang="0">
                  <a:pos x="128" y="0"/>
                </a:cxn>
              </a:cxnLst>
              <a:rect l="0" t="0" r="r" b="b"/>
              <a:pathLst>
                <a:path w="164" h="268">
                  <a:moveTo>
                    <a:pt x="128" y="0"/>
                  </a:moveTo>
                  <a:cubicBezTo>
                    <a:pt x="123" y="16"/>
                    <a:pt x="120" y="23"/>
                    <a:pt x="104" y="28"/>
                  </a:cubicBezTo>
                  <a:cubicBezTo>
                    <a:pt x="102" y="35"/>
                    <a:pt x="97" y="57"/>
                    <a:pt x="88" y="64"/>
                  </a:cubicBezTo>
                  <a:cubicBezTo>
                    <a:pt x="75" y="75"/>
                    <a:pt x="51" y="74"/>
                    <a:pt x="36" y="84"/>
                  </a:cubicBezTo>
                  <a:cubicBezTo>
                    <a:pt x="33" y="88"/>
                    <a:pt x="32" y="93"/>
                    <a:pt x="28" y="96"/>
                  </a:cubicBezTo>
                  <a:cubicBezTo>
                    <a:pt x="25" y="99"/>
                    <a:pt x="17" y="96"/>
                    <a:pt x="16" y="100"/>
                  </a:cubicBezTo>
                  <a:cubicBezTo>
                    <a:pt x="14" y="110"/>
                    <a:pt x="18" y="121"/>
                    <a:pt x="20" y="132"/>
                  </a:cubicBezTo>
                  <a:cubicBezTo>
                    <a:pt x="22" y="140"/>
                    <a:pt x="28" y="156"/>
                    <a:pt x="28" y="156"/>
                  </a:cubicBezTo>
                  <a:cubicBezTo>
                    <a:pt x="13" y="166"/>
                    <a:pt x="6" y="183"/>
                    <a:pt x="0" y="200"/>
                  </a:cubicBezTo>
                  <a:cubicBezTo>
                    <a:pt x="3" y="210"/>
                    <a:pt x="19" y="254"/>
                    <a:pt x="28" y="260"/>
                  </a:cubicBezTo>
                  <a:cubicBezTo>
                    <a:pt x="35" y="264"/>
                    <a:pt x="52" y="268"/>
                    <a:pt x="52" y="268"/>
                  </a:cubicBezTo>
                  <a:cubicBezTo>
                    <a:pt x="85" y="261"/>
                    <a:pt x="79" y="244"/>
                    <a:pt x="88" y="216"/>
                  </a:cubicBezTo>
                  <a:cubicBezTo>
                    <a:pt x="91" y="207"/>
                    <a:pt x="99" y="200"/>
                    <a:pt x="104" y="192"/>
                  </a:cubicBezTo>
                  <a:cubicBezTo>
                    <a:pt x="116" y="174"/>
                    <a:pt x="121" y="136"/>
                    <a:pt x="128" y="116"/>
                  </a:cubicBezTo>
                  <a:cubicBezTo>
                    <a:pt x="131" y="108"/>
                    <a:pt x="134" y="79"/>
                    <a:pt x="140" y="76"/>
                  </a:cubicBezTo>
                  <a:cubicBezTo>
                    <a:pt x="147" y="72"/>
                    <a:pt x="156" y="73"/>
                    <a:pt x="164" y="72"/>
                  </a:cubicBezTo>
                  <a:cubicBezTo>
                    <a:pt x="158" y="19"/>
                    <a:pt x="161" y="33"/>
                    <a:pt x="128"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53" name="Freeform 57"/>
            <p:cNvSpPr>
              <a:spLocks/>
            </p:cNvSpPr>
            <p:nvPr/>
          </p:nvSpPr>
          <p:spPr bwMode="invGray">
            <a:xfrm>
              <a:off x="3655" y="3034"/>
              <a:ext cx="49" cy="61"/>
            </a:xfrm>
            <a:custGeom>
              <a:avLst/>
              <a:gdLst/>
              <a:ahLst/>
              <a:cxnLst>
                <a:cxn ang="0">
                  <a:pos x="29" y="0"/>
                </a:cxn>
                <a:cxn ang="0">
                  <a:pos x="25" y="60"/>
                </a:cxn>
                <a:cxn ang="0">
                  <a:pos x="29" y="76"/>
                </a:cxn>
                <a:cxn ang="0">
                  <a:pos x="41" y="80"/>
                </a:cxn>
                <a:cxn ang="0">
                  <a:pos x="57" y="76"/>
                </a:cxn>
                <a:cxn ang="0">
                  <a:pos x="29" y="0"/>
                </a:cxn>
              </a:cxnLst>
              <a:rect l="0" t="0" r="r" b="b"/>
              <a:pathLst>
                <a:path w="66" h="81">
                  <a:moveTo>
                    <a:pt x="29" y="0"/>
                  </a:moveTo>
                  <a:cubicBezTo>
                    <a:pt x="0" y="10"/>
                    <a:pt x="20" y="38"/>
                    <a:pt x="25" y="60"/>
                  </a:cubicBezTo>
                  <a:cubicBezTo>
                    <a:pt x="26" y="65"/>
                    <a:pt x="26" y="72"/>
                    <a:pt x="29" y="76"/>
                  </a:cubicBezTo>
                  <a:cubicBezTo>
                    <a:pt x="32" y="79"/>
                    <a:pt x="37" y="79"/>
                    <a:pt x="41" y="80"/>
                  </a:cubicBezTo>
                  <a:cubicBezTo>
                    <a:pt x="46" y="79"/>
                    <a:pt x="55" y="81"/>
                    <a:pt x="57" y="76"/>
                  </a:cubicBezTo>
                  <a:cubicBezTo>
                    <a:pt x="66" y="53"/>
                    <a:pt x="45" y="16"/>
                    <a:pt x="29"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54" name="Freeform 58"/>
            <p:cNvSpPr>
              <a:spLocks/>
            </p:cNvSpPr>
            <p:nvPr/>
          </p:nvSpPr>
          <p:spPr bwMode="invGray">
            <a:xfrm>
              <a:off x="3988" y="3100"/>
              <a:ext cx="111" cy="183"/>
            </a:xfrm>
            <a:custGeom>
              <a:avLst/>
              <a:gdLst/>
              <a:ahLst/>
              <a:cxnLst>
                <a:cxn ang="0">
                  <a:pos x="96" y="0"/>
                </a:cxn>
                <a:cxn ang="0">
                  <a:pos x="60" y="84"/>
                </a:cxn>
                <a:cxn ang="0">
                  <a:pos x="36" y="92"/>
                </a:cxn>
                <a:cxn ang="0">
                  <a:pos x="12" y="108"/>
                </a:cxn>
                <a:cxn ang="0">
                  <a:pos x="40" y="188"/>
                </a:cxn>
                <a:cxn ang="0">
                  <a:pos x="52" y="224"/>
                </a:cxn>
                <a:cxn ang="0">
                  <a:pos x="60" y="236"/>
                </a:cxn>
                <a:cxn ang="0">
                  <a:pos x="84" y="244"/>
                </a:cxn>
                <a:cxn ang="0">
                  <a:pos x="96" y="196"/>
                </a:cxn>
                <a:cxn ang="0">
                  <a:pos x="124" y="168"/>
                </a:cxn>
                <a:cxn ang="0">
                  <a:pos x="112" y="68"/>
                </a:cxn>
                <a:cxn ang="0">
                  <a:pos x="140" y="48"/>
                </a:cxn>
                <a:cxn ang="0">
                  <a:pos x="112" y="20"/>
                </a:cxn>
                <a:cxn ang="0">
                  <a:pos x="96" y="0"/>
                </a:cxn>
              </a:cxnLst>
              <a:rect l="0" t="0" r="r" b="b"/>
              <a:pathLst>
                <a:path w="148" h="244">
                  <a:moveTo>
                    <a:pt x="96" y="0"/>
                  </a:moveTo>
                  <a:cubicBezTo>
                    <a:pt x="86" y="29"/>
                    <a:pt x="70" y="55"/>
                    <a:pt x="60" y="84"/>
                  </a:cubicBezTo>
                  <a:cubicBezTo>
                    <a:pt x="57" y="92"/>
                    <a:pt x="43" y="87"/>
                    <a:pt x="36" y="92"/>
                  </a:cubicBezTo>
                  <a:cubicBezTo>
                    <a:pt x="28" y="97"/>
                    <a:pt x="12" y="108"/>
                    <a:pt x="12" y="108"/>
                  </a:cubicBezTo>
                  <a:cubicBezTo>
                    <a:pt x="0" y="144"/>
                    <a:pt x="30" y="158"/>
                    <a:pt x="40" y="188"/>
                  </a:cubicBezTo>
                  <a:cubicBezTo>
                    <a:pt x="44" y="200"/>
                    <a:pt x="45" y="213"/>
                    <a:pt x="52" y="224"/>
                  </a:cubicBezTo>
                  <a:cubicBezTo>
                    <a:pt x="55" y="228"/>
                    <a:pt x="56" y="233"/>
                    <a:pt x="60" y="236"/>
                  </a:cubicBezTo>
                  <a:cubicBezTo>
                    <a:pt x="67" y="240"/>
                    <a:pt x="84" y="244"/>
                    <a:pt x="84" y="244"/>
                  </a:cubicBezTo>
                  <a:cubicBezTo>
                    <a:pt x="111" y="235"/>
                    <a:pt x="103" y="218"/>
                    <a:pt x="96" y="196"/>
                  </a:cubicBezTo>
                  <a:cubicBezTo>
                    <a:pt x="100" y="183"/>
                    <a:pt x="124" y="168"/>
                    <a:pt x="124" y="168"/>
                  </a:cubicBezTo>
                  <a:cubicBezTo>
                    <a:pt x="148" y="132"/>
                    <a:pt x="123" y="101"/>
                    <a:pt x="112" y="68"/>
                  </a:cubicBezTo>
                  <a:cubicBezTo>
                    <a:pt x="140" y="59"/>
                    <a:pt x="133" y="68"/>
                    <a:pt x="140" y="48"/>
                  </a:cubicBezTo>
                  <a:cubicBezTo>
                    <a:pt x="136" y="35"/>
                    <a:pt x="112" y="20"/>
                    <a:pt x="112" y="20"/>
                  </a:cubicBezTo>
                  <a:cubicBezTo>
                    <a:pt x="102" y="5"/>
                    <a:pt x="107" y="11"/>
                    <a:pt x="96"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55" name="Freeform 59"/>
            <p:cNvSpPr>
              <a:spLocks/>
            </p:cNvSpPr>
            <p:nvPr/>
          </p:nvSpPr>
          <p:spPr bwMode="invGray">
            <a:xfrm>
              <a:off x="3894" y="3043"/>
              <a:ext cx="72" cy="137"/>
            </a:xfrm>
            <a:custGeom>
              <a:avLst/>
              <a:gdLst/>
              <a:ahLst/>
              <a:cxnLst>
                <a:cxn ang="0">
                  <a:pos x="48" y="2"/>
                </a:cxn>
                <a:cxn ang="0">
                  <a:pos x="51" y="35"/>
                </a:cxn>
                <a:cxn ang="0">
                  <a:pos x="60" y="62"/>
                </a:cxn>
                <a:cxn ang="0">
                  <a:pos x="62" y="92"/>
                </a:cxn>
                <a:cxn ang="0">
                  <a:pos x="68" y="105"/>
                </a:cxn>
                <a:cxn ang="0">
                  <a:pos x="71" y="126"/>
                </a:cxn>
                <a:cxn ang="0">
                  <a:pos x="57" y="93"/>
                </a:cxn>
                <a:cxn ang="0">
                  <a:pos x="35" y="78"/>
                </a:cxn>
                <a:cxn ang="0">
                  <a:pos x="5" y="83"/>
                </a:cxn>
                <a:cxn ang="0">
                  <a:pos x="8" y="102"/>
                </a:cxn>
                <a:cxn ang="0">
                  <a:pos x="41" y="114"/>
                </a:cxn>
                <a:cxn ang="0">
                  <a:pos x="57" y="135"/>
                </a:cxn>
                <a:cxn ang="0">
                  <a:pos x="71" y="135"/>
                </a:cxn>
                <a:cxn ang="0">
                  <a:pos x="78" y="150"/>
                </a:cxn>
                <a:cxn ang="0">
                  <a:pos x="96" y="179"/>
                </a:cxn>
                <a:cxn ang="0">
                  <a:pos x="81" y="126"/>
                </a:cxn>
                <a:cxn ang="0">
                  <a:pos x="80" y="93"/>
                </a:cxn>
                <a:cxn ang="0">
                  <a:pos x="71" y="63"/>
                </a:cxn>
                <a:cxn ang="0">
                  <a:pos x="63" y="41"/>
                </a:cxn>
                <a:cxn ang="0">
                  <a:pos x="57" y="20"/>
                </a:cxn>
                <a:cxn ang="0">
                  <a:pos x="48" y="2"/>
                </a:cxn>
              </a:cxnLst>
              <a:rect l="0" t="0" r="r" b="b"/>
              <a:pathLst>
                <a:path w="96" h="183">
                  <a:moveTo>
                    <a:pt x="48" y="2"/>
                  </a:moveTo>
                  <a:cubicBezTo>
                    <a:pt x="47" y="4"/>
                    <a:pt x="49" y="25"/>
                    <a:pt x="51" y="35"/>
                  </a:cubicBezTo>
                  <a:cubicBezTo>
                    <a:pt x="53" y="45"/>
                    <a:pt x="58" y="53"/>
                    <a:pt x="60" y="62"/>
                  </a:cubicBezTo>
                  <a:cubicBezTo>
                    <a:pt x="62" y="71"/>
                    <a:pt x="61" y="85"/>
                    <a:pt x="62" y="92"/>
                  </a:cubicBezTo>
                  <a:cubicBezTo>
                    <a:pt x="63" y="99"/>
                    <a:pt x="67" y="99"/>
                    <a:pt x="68" y="105"/>
                  </a:cubicBezTo>
                  <a:cubicBezTo>
                    <a:pt x="69" y="111"/>
                    <a:pt x="73" y="128"/>
                    <a:pt x="71" y="126"/>
                  </a:cubicBezTo>
                  <a:cubicBezTo>
                    <a:pt x="69" y="124"/>
                    <a:pt x="63" y="101"/>
                    <a:pt x="57" y="93"/>
                  </a:cubicBezTo>
                  <a:cubicBezTo>
                    <a:pt x="51" y="85"/>
                    <a:pt x="44" y="80"/>
                    <a:pt x="35" y="78"/>
                  </a:cubicBezTo>
                  <a:cubicBezTo>
                    <a:pt x="26" y="76"/>
                    <a:pt x="10" y="79"/>
                    <a:pt x="5" y="83"/>
                  </a:cubicBezTo>
                  <a:cubicBezTo>
                    <a:pt x="0" y="87"/>
                    <a:pt x="2" y="97"/>
                    <a:pt x="8" y="102"/>
                  </a:cubicBezTo>
                  <a:cubicBezTo>
                    <a:pt x="14" y="107"/>
                    <a:pt x="33" y="109"/>
                    <a:pt x="41" y="114"/>
                  </a:cubicBezTo>
                  <a:cubicBezTo>
                    <a:pt x="49" y="119"/>
                    <a:pt x="52" y="132"/>
                    <a:pt x="57" y="135"/>
                  </a:cubicBezTo>
                  <a:cubicBezTo>
                    <a:pt x="62" y="138"/>
                    <a:pt x="68" y="133"/>
                    <a:pt x="71" y="135"/>
                  </a:cubicBezTo>
                  <a:cubicBezTo>
                    <a:pt x="74" y="137"/>
                    <a:pt x="74" y="143"/>
                    <a:pt x="78" y="150"/>
                  </a:cubicBezTo>
                  <a:cubicBezTo>
                    <a:pt x="82" y="157"/>
                    <a:pt x="96" y="183"/>
                    <a:pt x="96" y="179"/>
                  </a:cubicBezTo>
                  <a:cubicBezTo>
                    <a:pt x="96" y="175"/>
                    <a:pt x="84" y="140"/>
                    <a:pt x="81" y="126"/>
                  </a:cubicBezTo>
                  <a:cubicBezTo>
                    <a:pt x="78" y="112"/>
                    <a:pt x="82" y="104"/>
                    <a:pt x="80" y="93"/>
                  </a:cubicBezTo>
                  <a:cubicBezTo>
                    <a:pt x="78" y="82"/>
                    <a:pt x="74" y="72"/>
                    <a:pt x="71" y="63"/>
                  </a:cubicBezTo>
                  <a:cubicBezTo>
                    <a:pt x="68" y="54"/>
                    <a:pt x="65" y="48"/>
                    <a:pt x="63" y="41"/>
                  </a:cubicBezTo>
                  <a:cubicBezTo>
                    <a:pt x="61" y="34"/>
                    <a:pt x="59" y="26"/>
                    <a:pt x="57" y="20"/>
                  </a:cubicBezTo>
                  <a:cubicBezTo>
                    <a:pt x="55" y="14"/>
                    <a:pt x="49" y="0"/>
                    <a:pt x="48" y="2"/>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56" name="Freeform 60"/>
            <p:cNvSpPr>
              <a:spLocks/>
            </p:cNvSpPr>
            <p:nvPr/>
          </p:nvSpPr>
          <p:spPr bwMode="invGray">
            <a:xfrm>
              <a:off x="3943" y="3153"/>
              <a:ext cx="40" cy="131"/>
            </a:xfrm>
            <a:custGeom>
              <a:avLst/>
              <a:gdLst/>
              <a:ahLst/>
              <a:cxnLst>
                <a:cxn ang="0">
                  <a:pos x="6" y="0"/>
                </a:cxn>
                <a:cxn ang="0">
                  <a:pos x="0" y="25"/>
                </a:cxn>
                <a:cxn ang="0">
                  <a:pos x="9" y="54"/>
                </a:cxn>
                <a:cxn ang="0">
                  <a:pos x="18" y="94"/>
                </a:cxn>
                <a:cxn ang="0">
                  <a:pos x="34" y="129"/>
                </a:cxn>
                <a:cxn ang="0">
                  <a:pos x="54" y="175"/>
                </a:cxn>
                <a:cxn ang="0">
                  <a:pos x="40" y="115"/>
                </a:cxn>
                <a:cxn ang="0">
                  <a:pos x="34" y="93"/>
                </a:cxn>
                <a:cxn ang="0">
                  <a:pos x="28" y="61"/>
                </a:cxn>
                <a:cxn ang="0">
                  <a:pos x="25" y="46"/>
                </a:cxn>
                <a:cxn ang="0">
                  <a:pos x="16" y="37"/>
                </a:cxn>
                <a:cxn ang="0">
                  <a:pos x="6" y="0"/>
                </a:cxn>
              </a:cxnLst>
              <a:rect l="0" t="0" r="r" b="b"/>
              <a:pathLst>
                <a:path w="54" h="175">
                  <a:moveTo>
                    <a:pt x="6" y="0"/>
                  </a:moveTo>
                  <a:lnTo>
                    <a:pt x="0" y="25"/>
                  </a:lnTo>
                  <a:cubicBezTo>
                    <a:pt x="3" y="48"/>
                    <a:pt x="3" y="40"/>
                    <a:pt x="9" y="54"/>
                  </a:cubicBezTo>
                  <a:cubicBezTo>
                    <a:pt x="10" y="66"/>
                    <a:pt x="12" y="83"/>
                    <a:pt x="18" y="94"/>
                  </a:cubicBezTo>
                  <a:cubicBezTo>
                    <a:pt x="21" y="109"/>
                    <a:pt x="25" y="117"/>
                    <a:pt x="34" y="129"/>
                  </a:cubicBezTo>
                  <a:cubicBezTo>
                    <a:pt x="35" y="143"/>
                    <a:pt x="35" y="171"/>
                    <a:pt x="54" y="175"/>
                  </a:cubicBezTo>
                  <a:cubicBezTo>
                    <a:pt x="52" y="133"/>
                    <a:pt x="53" y="141"/>
                    <a:pt x="40" y="115"/>
                  </a:cubicBezTo>
                  <a:cubicBezTo>
                    <a:pt x="39" y="108"/>
                    <a:pt x="37" y="100"/>
                    <a:pt x="34" y="93"/>
                  </a:cubicBezTo>
                  <a:cubicBezTo>
                    <a:pt x="33" y="82"/>
                    <a:pt x="30" y="72"/>
                    <a:pt x="28" y="61"/>
                  </a:cubicBezTo>
                  <a:cubicBezTo>
                    <a:pt x="28" y="58"/>
                    <a:pt x="28" y="50"/>
                    <a:pt x="25" y="46"/>
                  </a:cubicBezTo>
                  <a:cubicBezTo>
                    <a:pt x="22" y="43"/>
                    <a:pt x="16" y="37"/>
                    <a:pt x="16" y="37"/>
                  </a:cubicBezTo>
                  <a:cubicBezTo>
                    <a:pt x="14" y="25"/>
                    <a:pt x="13" y="9"/>
                    <a:pt x="6"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57" name="Freeform 61"/>
            <p:cNvSpPr>
              <a:spLocks/>
            </p:cNvSpPr>
            <p:nvPr/>
          </p:nvSpPr>
          <p:spPr bwMode="invGray">
            <a:xfrm>
              <a:off x="3988" y="3290"/>
              <a:ext cx="65" cy="54"/>
            </a:xfrm>
            <a:custGeom>
              <a:avLst/>
              <a:gdLst/>
              <a:ahLst/>
              <a:cxnLst>
                <a:cxn ang="0">
                  <a:pos x="2" y="0"/>
                </a:cxn>
                <a:cxn ang="0">
                  <a:pos x="8" y="34"/>
                </a:cxn>
                <a:cxn ang="0">
                  <a:pos x="23" y="43"/>
                </a:cxn>
                <a:cxn ang="0">
                  <a:pos x="48" y="49"/>
                </a:cxn>
                <a:cxn ang="0">
                  <a:pos x="62" y="57"/>
                </a:cxn>
                <a:cxn ang="0">
                  <a:pos x="74" y="66"/>
                </a:cxn>
                <a:cxn ang="0">
                  <a:pos x="86" y="69"/>
                </a:cxn>
                <a:cxn ang="0">
                  <a:pos x="72" y="39"/>
                </a:cxn>
                <a:cxn ang="0">
                  <a:pos x="63" y="22"/>
                </a:cxn>
                <a:cxn ang="0">
                  <a:pos x="36" y="24"/>
                </a:cxn>
                <a:cxn ang="0">
                  <a:pos x="24" y="19"/>
                </a:cxn>
                <a:cxn ang="0">
                  <a:pos x="6" y="0"/>
                </a:cxn>
                <a:cxn ang="0">
                  <a:pos x="2" y="0"/>
                </a:cxn>
              </a:cxnLst>
              <a:rect l="0" t="0" r="r" b="b"/>
              <a:pathLst>
                <a:path w="86" h="73">
                  <a:moveTo>
                    <a:pt x="2" y="0"/>
                  </a:moveTo>
                  <a:cubicBezTo>
                    <a:pt x="3" y="17"/>
                    <a:pt x="0" y="23"/>
                    <a:pt x="8" y="34"/>
                  </a:cubicBezTo>
                  <a:cubicBezTo>
                    <a:pt x="10" y="43"/>
                    <a:pt x="14" y="42"/>
                    <a:pt x="23" y="43"/>
                  </a:cubicBezTo>
                  <a:cubicBezTo>
                    <a:pt x="30" y="47"/>
                    <a:pt x="40" y="48"/>
                    <a:pt x="48" y="49"/>
                  </a:cubicBezTo>
                  <a:cubicBezTo>
                    <a:pt x="53" y="51"/>
                    <a:pt x="57" y="54"/>
                    <a:pt x="62" y="57"/>
                  </a:cubicBezTo>
                  <a:cubicBezTo>
                    <a:pt x="66" y="62"/>
                    <a:pt x="68" y="64"/>
                    <a:pt x="74" y="66"/>
                  </a:cubicBezTo>
                  <a:cubicBezTo>
                    <a:pt x="78" y="72"/>
                    <a:pt x="79" y="73"/>
                    <a:pt x="86" y="69"/>
                  </a:cubicBezTo>
                  <a:cubicBezTo>
                    <a:pt x="83" y="53"/>
                    <a:pt x="80" y="52"/>
                    <a:pt x="72" y="39"/>
                  </a:cubicBezTo>
                  <a:cubicBezTo>
                    <a:pt x="68" y="34"/>
                    <a:pt x="63" y="22"/>
                    <a:pt x="63" y="22"/>
                  </a:cubicBezTo>
                  <a:cubicBezTo>
                    <a:pt x="52" y="26"/>
                    <a:pt x="48" y="26"/>
                    <a:pt x="36" y="24"/>
                  </a:cubicBezTo>
                  <a:cubicBezTo>
                    <a:pt x="24" y="15"/>
                    <a:pt x="43" y="29"/>
                    <a:pt x="24" y="19"/>
                  </a:cubicBezTo>
                  <a:cubicBezTo>
                    <a:pt x="15" y="15"/>
                    <a:pt x="16" y="2"/>
                    <a:pt x="6" y="0"/>
                  </a:cubicBezTo>
                  <a:cubicBezTo>
                    <a:pt x="1" y="4"/>
                    <a:pt x="2" y="5"/>
                    <a:pt x="2"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58" name="Freeform 62"/>
            <p:cNvSpPr>
              <a:spLocks/>
            </p:cNvSpPr>
            <p:nvPr/>
          </p:nvSpPr>
          <p:spPr bwMode="invGray">
            <a:xfrm>
              <a:off x="4092" y="3195"/>
              <a:ext cx="83" cy="117"/>
            </a:xfrm>
            <a:custGeom>
              <a:avLst/>
              <a:gdLst/>
              <a:ahLst/>
              <a:cxnLst>
                <a:cxn ang="0">
                  <a:pos x="98" y="0"/>
                </a:cxn>
                <a:cxn ang="0">
                  <a:pos x="75" y="10"/>
                </a:cxn>
                <a:cxn ang="0">
                  <a:pos x="23" y="15"/>
                </a:cxn>
                <a:cxn ang="0">
                  <a:pos x="14" y="33"/>
                </a:cxn>
                <a:cxn ang="0">
                  <a:pos x="11" y="61"/>
                </a:cxn>
                <a:cxn ang="0">
                  <a:pos x="14" y="75"/>
                </a:cxn>
                <a:cxn ang="0">
                  <a:pos x="3" y="88"/>
                </a:cxn>
                <a:cxn ang="0">
                  <a:pos x="14" y="109"/>
                </a:cxn>
                <a:cxn ang="0">
                  <a:pos x="23" y="124"/>
                </a:cxn>
                <a:cxn ang="0">
                  <a:pos x="15" y="144"/>
                </a:cxn>
                <a:cxn ang="0">
                  <a:pos x="24" y="156"/>
                </a:cxn>
                <a:cxn ang="0">
                  <a:pos x="42" y="144"/>
                </a:cxn>
                <a:cxn ang="0">
                  <a:pos x="50" y="93"/>
                </a:cxn>
                <a:cxn ang="0">
                  <a:pos x="56" y="126"/>
                </a:cxn>
                <a:cxn ang="0">
                  <a:pos x="65" y="145"/>
                </a:cxn>
                <a:cxn ang="0">
                  <a:pos x="62" y="112"/>
                </a:cxn>
                <a:cxn ang="0">
                  <a:pos x="72" y="73"/>
                </a:cxn>
                <a:cxn ang="0">
                  <a:pos x="69" y="51"/>
                </a:cxn>
                <a:cxn ang="0">
                  <a:pos x="54" y="60"/>
                </a:cxn>
                <a:cxn ang="0">
                  <a:pos x="35" y="54"/>
                </a:cxn>
                <a:cxn ang="0">
                  <a:pos x="41" y="36"/>
                </a:cxn>
                <a:cxn ang="0">
                  <a:pos x="62" y="34"/>
                </a:cxn>
                <a:cxn ang="0">
                  <a:pos x="78" y="39"/>
                </a:cxn>
                <a:cxn ang="0">
                  <a:pos x="98" y="30"/>
                </a:cxn>
                <a:cxn ang="0">
                  <a:pos x="111" y="13"/>
                </a:cxn>
                <a:cxn ang="0">
                  <a:pos x="98" y="0"/>
                </a:cxn>
              </a:cxnLst>
              <a:rect l="0" t="0" r="r" b="b"/>
              <a:pathLst>
                <a:path w="111" h="156">
                  <a:moveTo>
                    <a:pt x="98" y="0"/>
                  </a:moveTo>
                  <a:cubicBezTo>
                    <a:pt x="75" y="2"/>
                    <a:pt x="87" y="8"/>
                    <a:pt x="75" y="10"/>
                  </a:cubicBezTo>
                  <a:cubicBezTo>
                    <a:pt x="72" y="10"/>
                    <a:pt x="25" y="3"/>
                    <a:pt x="23" y="15"/>
                  </a:cubicBezTo>
                  <a:cubicBezTo>
                    <a:pt x="25" y="26"/>
                    <a:pt x="23" y="27"/>
                    <a:pt x="14" y="33"/>
                  </a:cubicBezTo>
                  <a:cubicBezTo>
                    <a:pt x="15" y="43"/>
                    <a:pt x="20" y="54"/>
                    <a:pt x="11" y="61"/>
                  </a:cubicBezTo>
                  <a:cubicBezTo>
                    <a:pt x="8" y="68"/>
                    <a:pt x="10" y="69"/>
                    <a:pt x="14" y="75"/>
                  </a:cubicBezTo>
                  <a:cubicBezTo>
                    <a:pt x="16" y="84"/>
                    <a:pt x="12" y="86"/>
                    <a:pt x="3" y="88"/>
                  </a:cubicBezTo>
                  <a:cubicBezTo>
                    <a:pt x="1" y="99"/>
                    <a:pt x="0" y="106"/>
                    <a:pt x="14" y="109"/>
                  </a:cubicBezTo>
                  <a:cubicBezTo>
                    <a:pt x="21" y="112"/>
                    <a:pt x="20" y="118"/>
                    <a:pt x="23" y="124"/>
                  </a:cubicBezTo>
                  <a:cubicBezTo>
                    <a:pt x="25" y="133"/>
                    <a:pt x="23" y="139"/>
                    <a:pt x="15" y="144"/>
                  </a:cubicBezTo>
                  <a:cubicBezTo>
                    <a:pt x="17" y="150"/>
                    <a:pt x="18" y="153"/>
                    <a:pt x="24" y="156"/>
                  </a:cubicBezTo>
                  <a:cubicBezTo>
                    <a:pt x="31" y="154"/>
                    <a:pt x="36" y="148"/>
                    <a:pt x="42" y="144"/>
                  </a:cubicBezTo>
                  <a:cubicBezTo>
                    <a:pt x="41" y="128"/>
                    <a:pt x="33" y="103"/>
                    <a:pt x="50" y="93"/>
                  </a:cubicBezTo>
                  <a:cubicBezTo>
                    <a:pt x="52" y="105"/>
                    <a:pt x="46" y="116"/>
                    <a:pt x="56" y="126"/>
                  </a:cubicBezTo>
                  <a:cubicBezTo>
                    <a:pt x="57" y="134"/>
                    <a:pt x="58" y="141"/>
                    <a:pt x="65" y="145"/>
                  </a:cubicBezTo>
                  <a:cubicBezTo>
                    <a:pt x="70" y="134"/>
                    <a:pt x="64" y="123"/>
                    <a:pt x="62" y="112"/>
                  </a:cubicBezTo>
                  <a:cubicBezTo>
                    <a:pt x="65" y="97"/>
                    <a:pt x="55" y="81"/>
                    <a:pt x="72" y="73"/>
                  </a:cubicBezTo>
                  <a:cubicBezTo>
                    <a:pt x="79" y="64"/>
                    <a:pt x="75" y="59"/>
                    <a:pt x="69" y="51"/>
                  </a:cubicBezTo>
                  <a:cubicBezTo>
                    <a:pt x="61" y="52"/>
                    <a:pt x="61" y="56"/>
                    <a:pt x="54" y="60"/>
                  </a:cubicBezTo>
                  <a:cubicBezTo>
                    <a:pt x="37" y="57"/>
                    <a:pt x="43" y="60"/>
                    <a:pt x="35" y="54"/>
                  </a:cubicBezTo>
                  <a:cubicBezTo>
                    <a:pt x="31" y="45"/>
                    <a:pt x="28" y="39"/>
                    <a:pt x="41" y="36"/>
                  </a:cubicBezTo>
                  <a:cubicBezTo>
                    <a:pt x="49" y="32"/>
                    <a:pt x="53" y="33"/>
                    <a:pt x="62" y="34"/>
                  </a:cubicBezTo>
                  <a:cubicBezTo>
                    <a:pt x="67" y="36"/>
                    <a:pt x="73" y="36"/>
                    <a:pt x="78" y="39"/>
                  </a:cubicBezTo>
                  <a:cubicBezTo>
                    <a:pt x="85" y="36"/>
                    <a:pt x="90" y="31"/>
                    <a:pt x="98" y="30"/>
                  </a:cubicBezTo>
                  <a:cubicBezTo>
                    <a:pt x="104" y="26"/>
                    <a:pt x="107" y="19"/>
                    <a:pt x="111" y="13"/>
                  </a:cubicBezTo>
                  <a:cubicBezTo>
                    <a:pt x="107" y="8"/>
                    <a:pt x="102" y="4"/>
                    <a:pt x="98"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59" name="Freeform 63"/>
            <p:cNvSpPr>
              <a:spLocks/>
            </p:cNvSpPr>
            <p:nvPr/>
          </p:nvSpPr>
          <p:spPr bwMode="invGray">
            <a:xfrm>
              <a:off x="4064" y="2777"/>
              <a:ext cx="22" cy="71"/>
            </a:xfrm>
            <a:custGeom>
              <a:avLst/>
              <a:gdLst/>
              <a:ahLst/>
              <a:cxnLst>
                <a:cxn ang="0">
                  <a:pos x="12" y="0"/>
                </a:cxn>
                <a:cxn ang="0">
                  <a:pos x="0" y="16"/>
                </a:cxn>
                <a:cxn ang="0">
                  <a:pos x="6" y="37"/>
                </a:cxn>
                <a:cxn ang="0">
                  <a:pos x="1" y="61"/>
                </a:cxn>
                <a:cxn ang="0">
                  <a:pos x="16" y="94"/>
                </a:cxn>
                <a:cxn ang="0">
                  <a:pos x="30" y="82"/>
                </a:cxn>
                <a:cxn ang="0">
                  <a:pos x="22" y="61"/>
                </a:cxn>
                <a:cxn ang="0">
                  <a:pos x="12" y="0"/>
                </a:cxn>
              </a:cxnLst>
              <a:rect l="0" t="0" r="r" b="b"/>
              <a:pathLst>
                <a:path w="30" h="94">
                  <a:moveTo>
                    <a:pt x="12" y="0"/>
                  </a:moveTo>
                  <a:cubicBezTo>
                    <a:pt x="9" y="6"/>
                    <a:pt x="4" y="11"/>
                    <a:pt x="0" y="16"/>
                  </a:cubicBezTo>
                  <a:cubicBezTo>
                    <a:pt x="1" y="23"/>
                    <a:pt x="3" y="30"/>
                    <a:pt x="6" y="37"/>
                  </a:cubicBezTo>
                  <a:cubicBezTo>
                    <a:pt x="3" y="45"/>
                    <a:pt x="4" y="53"/>
                    <a:pt x="1" y="61"/>
                  </a:cubicBezTo>
                  <a:cubicBezTo>
                    <a:pt x="3" y="81"/>
                    <a:pt x="2" y="83"/>
                    <a:pt x="16" y="94"/>
                  </a:cubicBezTo>
                  <a:cubicBezTo>
                    <a:pt x="24" y="92"/>
                    <a:pt x="27" y="90"/>
                    <a:pt x="30" y="82"/>
                  </a:cubicBezTo>
                  <a:cubicBezTo>
                    <a:pt x="28" y="73"/>
                    <a:pt x="26" y="69"/>
                    <a:pt x="22" y="61"/>
                  </a:cubicBezTo>
                  <a:cubicBezTo>
                    <a:pt x="19" y="40"/>
                    <a:pt x="18" y="20"/>
                    <a:pt x="12"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60" name="Freeform 64"/>
            <p:cNvSpPr>
              <a:spLocks/>
            </p:cNvSpPr>
            <p:nvPr/>
          </p:nvSpPr>
          <p:spPr bwMode="invGray">
            <a:xfrm>
              <a:off x="4078" y="2896"/>
              <a:ext cx="61" cy="118"/>
            </a:xfrm>
            <a:custGeom>
              <a:avLst/>
              <a:gdLst/>
              <a:ahLst/>
              <a:cxnLst>
                <a:cxn ang="0">
                  <a:pos x="12" y="2"/>
                </a:cxn>
                <a:cxn ang="0">
                  <a:pos x="0" y="20"/>
                </a:cxn>
                <a:cxn ang="0">
                  <a:pos x="8" y="49"/>
                </a:cxn>
                <a:cxn ang="0">
                  <a:pos x="6" y="107"/>
                </a:cxn>
                <a:cxn ang="0">
                  <a:pos x="17" y="103"/>
                </a:cxn>
                <a:cxn ang="0">
                  <a:pos x="20" y="115"/>
                </a:cxn>
                <a:cxn ang="0">
                  <a:pos x="29" y="122"/>
                </a:cxn>
                <a:cxn ang="0">
                  <a:pos x="38" y="140"/>
                </a:cxn>
                <a:cxn ang="0">
                  <a:pos x="48" y="128"/>
                </a:cxn>
                <a:cxn ang="0">
                  <a:pos x="65" y="134"/>
                </a:cxn>
                <a:cxn ang="0">
                  <a:pos x="63" y="109"/>
                </a:cxn>
                <a:cxn ang="0">
                  <a:pos x="48" y="104"/>
                </a:cxn>
                <a:cxn ang="0">
                  <a:pos x="39" y="91"/>
                </a:cxn>
                <a:cxn ang="0">
                  <a:pos x="33" y="73"/>
                </a:cxn>
                <a:cxn ang="0">
                  <a:pos x="41" y="53"/>
                </a:cxn>
                <a:cxn ang="0">
                  <a:pos x="35" y="35"/>
                </a:cxn>
                <a:cxn ang="0">
                  <a:pos x="42" y="20"/>
                </a:cxn>
                <a:cxn ang="0">
                  <a:pos x="29" y="4"/>
                </a:cxn>
                <a:cxn ang="0">
                  <a:pos x="18" y="7"/>
                </a:cxn>
                <a:cxn ang="0">
                  <a:pos x="12" y="2"/>
                </a:cxn>
              </a:cxnLst>
              <a:rect l="0" t="0" r="r" b="b"/>
              <a:pathLst>
                <a:path w="81" h="158">
                  <a:moveTo>
                    <a:pt x="12" y="2"/>
                  </a:moveTo>
                  <a:cubicBezTo>
                    <a:pt x="8" y="8"/>
                    <a:pt x="3" y="13"/>
                    <a:pt x="0" y="20"/>
                  </a:cubicBezTo>
                  <a:cubicBezTo>
                    <a:pt x="5" y="31"/>
                    <a:pt x="6" y="35"/>
                    <a:pt x="8" y="49"/>
                  </a:cubicBezTo>
                  <a:cubicBezTo>
                    <a:pt x="7" y="69"/>
                    <a:pt x="4" y="87"/>
                    <a:pt x="6" y="107"/>
                  </a:cubicBezTo>
                  <a:cubicBezTo>
                    <a:pt x="8" y="106"/>
                    <a:pt x="14" y="101"/>
                    <a:pt x="17" y="103"/>
                  </a:cubicBezTo>
                  <a:cubicBezTo>
                    <a:pt x="20" y="105"/>
                    <a:pt x="17" y="112"/>
                    <a:pt x="20" y="115"/>
                  </a:cubicBezTo>
                  <a:cubicBezTo>
                    <a:pt x="22" y="118"/>
                    <a:pt x="29" y="122"/>
                    <a:pt x="29" y="122"/>
                  </a:cubicBezTo>
                  <a:cubicBezTo>
                    <a:pt x="29" y="133"/>
                    <a:pt x="27" y="158"/>
                    <a:pt x="38" y="140"/>
                  </a:cubicBezTo>
                  <a:cubicBezTo>
                    <a:pt x="39" y="133"/>
                    <a:pt x="41" y="131"/>
                    <a:pt x="48" y="128"/>
                  </a:cubicBezTo>
                  <a:cubicBezTo>
                    <a:pt x="55" y="130"/>
                    <a:pt x="59" y="133"/>
                    <a:pt x="65" y="134"/>
                  </a:cubicBezTo>
                  <a:cubicBezTo>
                    <a:pt x="81" y="131"/>
                    <a:pt x="76" y="112"/>
                    <a:pt x="63" y="109"/>
                  </a:cubicBezTo>
                  <a:cubicBezTo>
                    <a:pt x="58" y="107"/>
                    <a:pt x="53" y="106"/>
                    <a:pt x="48" y="104"/>
                  </a:cubicBezTo>
                  <a:cubicBezTo>
                    <a:pt x="45" y="100"/>
                    <a:pt x="42" y="95"/>
                    <a:pt x="39" y="91"/>
                  </a:cubicBezTo>
                  <a:cubicBezTo>
                    <a:pt x="38" y="85"/>
                    <a:pt x="36" y="79"/>
                    <a:pt x="33" y="73"/>
                  </a:cubicBezTo>
                  <a:cubicBezTo>
                    <a:pt x="31" y="64"/>
                    <a:pt x="33" y="58"/>
                    <a:pt x="41" y="53"/>
                  </a:cubicBezTo>
                  <a:cubicBezTo>
                    <a:pt x="48" y="44"/>
                    <a:pt x="47" y="38"/>
                    <a:pt x="35" y="35"/>
                  </a:cubicBezTo>
                  <a:cubicBezTo>
                    <a:pt x="36" y="28"/>
                    <a:pt x="39" y="26"/>
                    <a:pt x="42" y="20"/>
                  </a:cubicBezTo>
                  <a:cubicBezTo>
                    <a:pt x="41" y="13"/>
                    <a:pt x="35" y="8"/>
                    <a:pt x="29" y="4"/>
                  </a:cubicBezTo>
                  <a:cubicBezTo>
                    <a:pt x="25" y="9"/>
                    <a:pt x="23" y="13"/>
                    <a:pt x="18" y="7"/>
                  </a:cubicBezTo>
                  <a:cubicBezTo>
                    <a:pt x="17" y="0"/>
                    <a:pt x="19" y="2"/>
                    <a:pt x="12" y="2"/>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61" name="Freeform 65"/>
            <p:cNvSpPr>
              <a:spLocks/>
            </p:cNvSpPr>
            <p:nvPr/>
          </p:nvSpPr>
          <p:spPr bwMode="invGray">
            <a:xfrm>
              <a:off x="4121" y="3052"/>
              <a:ext cx="64" cy="79"/>
            </a:xfrm>
            <a:custGeom>
              <a:avLst/>
              <a:gdLst/>
              <a:ahLst/>
              <a:cxnLst>
                <a:cxn ang="0">
                  <a:pos x="52" y="0"/>
                </a:cxn>
                <a:cxn ang="0">
                  <a:pos x="44" y="18"/>
                </a:cxn>
                <a:cxn ang="0">
                  <a:pos x="32" y="30"/>
                </a:cxn>
                <a:cxn ang="0">
                  <a:pos x="16" y="35"/>
                </a:cxn>
                <a:cxn ang="0">
                  <a:pos x="8" y="48"/>
                </a:cxn>
                <a:cxn ang="0">
                  <a:pos x="4" y="74"/>
                </a:cxn>
                <a:cxn ang="0">
                  <a:pos x="13" y="71"/>
                </a:cxn>
                <a:cxn ang="0">
                  <a:pos x="25" y="62"/>
                </a:cxn>
                <a:cxn ang="0">
                  <a:pos x="34" y="69"/>
                </a:cxn>
                <a:cxn ang="0">
                  <a:pos x="58" y="99"/>
                </a:cxn>
                <a:cxn ang="0">
                  <a:pos x="71" y="72"/>
                </a:cxn>
                <a:cxn ang="0">
                  <a:pos x="85" y="68"/>
                </a:cxn>
                <a:cxn ang="0">
                  <a:pos x="74" y="39"/>
                </a:cxn>
                <a:cxn ang="0">
                  <a:pos x="52" y="0"/>
                </a:cxn>
              </a:cxnLst>
              <a:rect l="0" t="0" r="r" b="b"/>
              <a:pathLst>
                <a:path w="85" h="105">
                  <a:moveTo>
                    <a:pt x="52" y="0"/>
                  </a:moveTo>
                  <a:cubicBezTo>
                    <a:pt x="50" y="6"/>
                    <a:pt x="47" y="12"/>
                    <a:pt x="44" y="18"/>
                  </a:cubicBezTo>
                  <a:cubicBezTo>
                    <a:pt x="43" y="28"/>
                    <a:pt x="42" y="28"/>
                    <a:pt x="32" y="30"/>
                  </a:cubicBezTo>
                  <a:cubicBezTo>
                    <a:pt x="27" y="33"/>
                    <a:pt x="21" y="33"/>
                    <a:pt x="16" y="35"/>
                  </a:cubicBezTo>
                  <a:cubicBezTo>
                    <a:pt x="13" y="39"/>
                    <a:pt x="11" y="44"/>
                    <a:pt x="8" y="48"/>
                  </a:cubicBezTo>
                  <a:cubicBezTo>
                    <a:pt x="4" y="66"/>
                    <a:pt x="0" y="42"/>
                    <a:pt x="4" y="74"/>
                  </a:cubicBezTo>
                  <a:cubicBezTo>
                    <a:pt x="7" y="73"/>
                    <a:pt x="10" y="73"/>
                    <a:pt x="13" y="71"/>
                  </a:cubicBezTo>
                  <a:cubicBezTo>
                    <a:pt x="19" y="67"/>
                    <a:pt x="17" y="64"/>
                    <a:pt x="25" y="62"/>
                  </a:cubicBezTo>
                  <a:cubicBezTo>
                    <a:pt x="32" y="59"/>
                    <a:pt x="31" y="64"/>
                    <a:pt x="34" y="69"/>
                  </a:cubicBezTo>
                  <a:cubicBezTo>
                    <a:pt x="37" y="82"/>
                    <a:pt x="44" y="96"/>
                    <a:pt x="58" y="99"/>
                  </a:cubicBezTo>
                  <a:cubicBezTo>
                    <a:pt x="70" y="105"/>
                    <a:pt x="60" y="78"/>
                    <a:pt x="71" y="72"/>
                  </a:cubicBezTo>
                  <a:cubicBezTo>
                    <a:pt x="78" y="74"/>
                    <a:pt x="80" y="74"/>
                    <a:pt x="85" y="68"/>
                  </a:cubicBezTo>
                  <a:cubicBezTo>
                    <a:pt x="82" y="56"/>
                    <a:pt x="80" y="49"/>
                    <a:pt x="74" y="39"/>
                  </a:cubicBezTo>
                  <a:cubicBezTo>
                    <a:pt x="73" y="6"/>
                    <a:pt x="80" y="6"/>
                    <a:pt x="52"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62" name="Freeform 66"/>
            <p:cNvSpPr>
              <a:spLocks/>
            </p:cNvSpPr>
            <p:nvPr/>
          </p:nvSpPr>
          <p:spPr bwMode="invGray">
            <a:xfrm>
              <a:off x="4197" y="3193"/>
              <a:ext cx="29" cy="49"/>
            </a:xfrm>
            <a:custGeom>
              <a:avLst/>
              <a:gdLst/>
              <a:ahLst/>
              <a:cxnLst>
                <a:cxn ang="0">
                  <a:pos x="6" y="27"/>
                </a:cxn>
                <a:cxn ang="0">
                  <a:pos x="26" y="66"/>
                </a:cxn>
                <a:cxn ang="0">
                  <a:pos x="30" y="52"/>
                </a:cxn>
                <a:cxn ang="0">
                  <a:pos x="38" y="40"/>
                </a:cxn>
                <a:cxn ang="0">
                  <a:pos x="30" y="25"/>
                </a:cxn>
                <a:cxn ang="0">
                  <a:pos x="20" y="13"/>
                </a:cxn>
                <a:cxn ang="0">
                  <a:pos x="11" y="1"/>
                </a:cxn>
                <a:cxn ang="0">
                  <a:pos x="2" y="12"/>
                </a:cxn>
                <a:cxn ang="0">
                  <a:pos x="6" y="27"/>
                </a:cxn>
              </a:cxnLst>
              <a:rect l="0" t="0" r="r" b="b"/>
              <a:pathLst>
                <a:path w="38" h="66">
                  <a:moveTo>
                    <a:pt x="6" y="27"/>
                  </a:moveTo>
                  <a:cubicBezTo>
                    <a:pt x="8" y="52"/>
                    <a:pt x="5" y="58"/>
                    <a:pt x="26" y="66"/>
                  </a:cubicBezTo>
                  <a:cubicBezTo>
                    <a:pt x="36" y="63"/>
                    <a:pt x="33" y="61"/>
                    <a:pt x="30" y="52"/>
                  </a:cubicBezTo>
                  <a:cubicBezTo>
                    <a:pt x="28" y="41"/>
                    <a:pt x="34" y="49"/>
                    <a:pt x="38" y="40"/>
                  </a:cubicBezTo>
                  <a:cubicBezTo>
                    <a:pt x="34" y="35"/>
                    <a:pt x="33" y="30"/>
                    <a:pt x="30" y="25"/>
                  </a:cubicBezTo>
                  <a:cubicBezTo>
                    <a:pt x="29" y="14"/>
                    <a:pt x="30" y="0"/>
                    <a:pt x="20" y="13"/>
                  </a:cubicBezTo>
                  <a:cubicBezTo>
                    <a:pt x="14" y="9"/>
                    <a:pt x="12" y="8"/>
                    <a:pt x="11" y="1"/>
                  </a:cubicBezTo>
                  <a:cubicBezTo>
                    <a:pt x="5" y="4"/>
                    <a:pt x="3" y="5"/>
                    <a:pt x="2" y="12"/>
                  </a:cubicBezTo>
                  <a:cubicBezTo>
                    <a:pt x="3" y="25"/>
                    <a:pt x="0" y="21"/>
                    <a:pt x="6" y="27"/>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63" name="Freeform 67"/>
            <p:cNvSpPr>
              <a:spLocks/>
            </p:cNvSpPr>
            <p:nvPr/>
          </p:nvSpPr>
          <p:spPr bwMode="invGray">
            <a:xfrm>
              <a:off x="4181" y="3275"/>
              <a:ext cx="18" cy="17"/>
            </a:xfrm>
            <a:custGeom>
              <a:avLst/>
              <a:gdLst/>
              <a:ahLst/>
              <a:cxnLst>
                <a:cxn ang="0">
                  <a:pos x="0" y="0"/>
                </a:cxn>
                <a:cxn ang="0">
                  <a:pos x="6" y="23"/>
                </a:cxn>
                <a:cxn ang="0">
                  <a:pos x="24" y="11"/>
                </a:cxn>
                <a:cxn ang="0">
                  <a:pos x="0" y="0"/>
                </a:cxn>
              </a:cxnLst>
              <a:rect l="0" t="0" r="r" b="b"/>
              <a:pathLst>
                <a:path w="24" h="23">
                  <a:moveTo>
                    <a:pt x="0" y="0"/>
                  </a:moveTo>
                  <a:cubicBezTo>
                    <a:pt x="1" y="8"/>
                    <a:pt x="3" y="16"/>
                    <a:pt x="6" y="23"/>
                  </a:cubicBezTo>
                  <a:cubicBezTo>
                    <a:pt x="19" y="20"/>
                    <a:pt x="19" y="22"/>
                    <a:pt x="24" y="11"/>
                  </a:cubicBezTo>
                  <a:cubicBezTo>
                    <a:pt x="20" y="0"/>
                    <a:pt x="4" y="8"/>
                    <a:pt x="0"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64" name="Freeform 68"/>
            <p:cNvSpPr>
              <a:spLocks/>
            </p:cNvSpPr>
            <p:nvPr/>
          </p:nvSpPr>
          <p:spPr bwMode="invGray">
            <a:xfrm>
              <a:off x="4208" y="3265"/>
              <a:ext cx="45" cy="37"/>
            </a:xfrm>
            <a:custGeom>
              <a:avLst/>
              <a:gdLst/>
              <a:ahLst/>
              <a:cxnLst>
                <a:cxn ang="0">
                  <a:pos x="9" y="0"/>
                </a:cxn>
                <a:cxn ang="0">
                  <a:pos x="0" y="18"/>
                </a:cxn>
                <a:cxn ang="0">
                  <a:pos x="28" y="33"/>
                </a:cxn>
                <a:cxn ang="0">
                  <a:pos x="42" y="46"/>
                </a:cxn>
                <a:cxn ang="0">
                  <a:pos x="60" y="42"/>
                </a:cxn>
                <a:cxn ang="0">
                  <a:pos x="49" y="24"/>
                </a:cxn>
                <a:cxn ang="0">
                  <a:pos x="28" y="3"/>
                </a:cxn>
                <a:cxn ang="0">
                  <a:pos x="19" y="16"/>
                </a:cxn>
                <a:cxn ang="0">
                  <a:pos x="9" y="0"/>
                </a:cxn>
              </a:cxnLst>
              <a:rect l="0" t="0" r="r" b="b"/>
              <a:pathLst>
                <a:path w="60" h="49">
                  <a:moveTo>
                    <a:pt x="9" y="0"/>
                  </a:moveTo>
                  <a:cubicBezTo>
                    <a:pt x="8" y="7"/>
                    <a:pt x="0" y="18"/>
                    <a:pt x="0" y="18"/>
                  </a:cubicBezTo>
                  <a:cubicBezTo>
                    <a:pt x="2" y="36"/>
                    <a:pt x="9" y="31"/>
                    <a:pt x="28" y="33"/>
                  </a:cubicBezTo>
                  <a:cubicBezTo>
                    <a:pt x="33" y="40"/>
                    <a:pt x="33" y="44"/>
                    <a:pt x="42" y="46"/>
                  </a:cubicBezTo>
                  <a:cubicBezTo>
                    <a:pt x="49" y="49"/>
                    <a:pt x="56" y="49"/>
                    <a:pt x="60" y="42"/>
                  </a:cubicBezTo>
                  <a:cubicBezTo>
                    <a:pt x="58" y="32"/>
                    <a:pt x="59" y="26"/>
                    <a:pt x="49" y="24"/>
                  </a:cubicBezTo>
                  <a:cubicBezTo>
                    <a:pt x="47" y="12"/>
                    <a:pt x="41" y="5"/>
                    <a:pt x="28" y="3"/>
                  </a:cubicBezTo>
                  <a:cubicBezTo>
                    <a:pt x="23" y="10"/>
                    <a:pt x="30" y="23"/>
                    <a:pt x="19" y="16"/>
                  </a:cubicBezTo>
                  <a:cubicBezTo>
                    <a:pt x="17" y="6"/>
                    <a:pt x="20" y="0"/>
                    <a:pt x="9"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65" name="Freeform 69"/>
            <p:cNvSpPr>
              <a:spLocks/>
            </p:cNvSpPr>
            <p:nvPr/>
          </p:nvSpPr>
          <p:spPr bwMode="invGray">
            <a:xfrm>
              <a:off x="4277" y="3335"/>
              <a:ext cx="24" cy="33"/>
            </a:xfrm>
            <a:custGeom>
              <a:avLst/>
              <a:gdLst/>
              <a:ahLst/>
              <a:cxnLst>
                <a:cxn ang="0">
                  <a:pos x="28" y="0"/>
                </a:cxn>
                <a:cxn ang="0">
                  <a:pos x="10" y="11"/>
                </a:cxn>
                <a:cxn ang="0">
                  <a:pos x="12" y="32"/>
                </a:cxn>
                <a:cxn ang="0">
                  <a:pos x="24" y="36"/>
                </a:cxn>
                <a:cxn ang="0">
                  <a:pos x="28" y="0"/>
                </a:cxn>
              </a:cxnLst>
              <a:rect l="0" t="0" r="r" b="b"/>
              <a:pathLst>
                <a:path w="32" h="44">
                  <a:moveTo>
                    <a:pt x="28" y="0"/>
                  </a:moveTo>
                  <a:cubicBezTo>
                    <a:pt x="32" y="10"/>
                    <a:pt x="18" y="9"/>
                    <a:pt x="10" y="11"/>
                  </a:cubicBezTo>
                  <a:cubicBezTo>
                    <a:pt x="0" y="18"/>
                    <a:pt x="7" y="24"/>
                    <a:pt x="12" y="32"/>
                  </a:cubicBezTo>
                  <a:cubicBezTo>
                    <a:pt x="14" y="44"/>
                    <a:pt x="15" y="41"/>
                    <a:pt x="24" y="36"/>
                  </a:cubicBezTo>
                  <a:cubicBezTo>
                    <a:pt x="32" y="25"/>
                    <a:pt x="29" y="14"/>
                    <a:pt x="28"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66" name="Freeform 70"/>
            <p:cNvSpPr>
              <a:spLocks/>
            </p:cNvSpPr>
            <p:nvPr/>
          </p:nvSpPr>
          <p:spPr bwMode="invGray">
            <a:xfrm>
              <a:off x="4544" y="3293"/>
              <a:ext cx="46" cy="47"/>
            </a:xfrm>
            <a:custGeom>
              <a:avLst/>
              <a:gdLst/>
              <a:ahLst/>
              <a:cxnLst>
                <a:cxn ang="0">
                  <a:pos x="7" y="0"/>
                </a:cxn>
                <a:cxn ang="0">
                  <a:pos x="0" y="14"/>
                </a:cxn>
                <a:cxn ang="0">
                  <a:pos x="24" y="35"/>
                </a:cxn>
                <a:cxn ang="0">
                  <a:pos x="36" y="54"/>
                </a:cxn>
                <a:cxn ang="0">
                  <a:pos x="46" y="63"/>
                </a:cxn>
                <a:cxn ang="0">
                  <a:pos x="61" y="56"/>
                </a:cxn>
                <a:cxn ang="0">
                  <a:pos x="33" y="17"/>
                </a:cxn>
                <a:cxn ang="0">
                  <a:pos x="7" y="0"/>
                </a:cxn>
              </a:cxnLst>
              <a:rect l="0" t="0" r="r" b="b"/>
              <a:pathLst>
                <a:path w="61" h="63">
                  <a:moveTo>
                    <a:pt x="7" y="0"/>
                  </a:moveTo>
                  <a:cubicBezTo>
                    <a:pt x="6" y="6"/>
                    <a:pt x="3" y="9"/>
                    <a:pt x="0" y="14"/>
                  </a:cubicBezTo>
                  <a:cubicBezTo>
                    <a:pt x="7" y="23"/>
                    <a:pt x="13" y="31"/>
                    <a:pt x="24" y="35"/>
                  </a:cubicBezTo>
                  <a:cubicBezTo>
                    <a:pt x="27" y="42"/>
                    <a:pt x="31" y="48"/>
                    <a:pt x="36" y="54"/>
                  </a:cubicBezTo>
                  <a:cubicBezTo>
                    <a:pt x="37" y="61"/>
                    <a:pt x="40" y="59"/>
                    <a:pt x="46" y="63"/>
                  </a:cubicBezTo>
                  <a:cubicBezTo>
                    <a:pt x="54" y="62"/>
                    <a:pt x="56" y="62"/>
                    <a:pt x="61" y="56"/>
                  </a:cubicBezTo>
                  <a:cubicBezTo>
                    <a:pt x="59" y="46"/>
                    <a:pt x="42" y="23"/>
                    <a:pt x="33" y="17"/>
                  </a:cubicBezTo>
                  <a:cubicBezTo>
                    <a:pt x="23" y="10"/>
                    <a:pt x="14" y="9"/>
                    <a:pt x="7"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67" name="Freeform 71"/>
            <p:cNvSpPr>
              <a:spLocks/>
            </p:cNvSpPr>
            <p:nvPr/>
          </p:nvSpPr>
          <p:spPr bwMode="invGray">
            <a:xfrm>
              <a:off x="4147" y="3352"/>
              <a:ext cx="46" cy="50"/>
            </a:xfrm>
            <a:custGeom>
              <a:avLst/>
              <a:gdLst/>
              <a:ahLst/>
              <a:cxnLst>
                <a:cxn ang="0">
                  <a:pos x="28" y="7"/>
                </a:cxn>
                <a:cxn ang="0">
                  <a:pos x="30" y="34"/>
                </a:cxn>
                <a:cxn ang="0">
                  <a:pos x="16" y="43"/>
                </a:cxn>
                <a:cxn ang="0">
                  <a:pos x="22" y="67"/>
                </a:cxn>
                <a:cxn ang="0">
                  <a:pos x="48" y="58"/>
                </a:cxn>
                <a:cxn ang="0">
                  <a:pos x="60" y="47"/>
                </a:cxn>
                <a:cxn ang="0">
                  <a:pos x="51" y="28"/>
                </a:cxn>
                <a:cxn ang="0">
                  <a:pos x="57" y="14"/>
                </a:cxn>
                <a:cxn ang="0">
                  <a:pos x="55" y="2"/>
                </a:cxn>
                <a:cxn ang="0">
                  <a:pos x="46" y="4"/>
                </a:cxn>
                <a:cxn ang="0">
                  <a:pos x="51" y="5"/>
                </a:cxn>
                <a:cxn ang="0">
                  <a:pos x="49" y="16"/>
                </a:cxn>
                <a:cxn ang="0">
                  <a:pos x="43" y="23"/>
                </a:cxn>
                <a:cxn ang="0">
                  <a:pos x="28" y="7"/>
                </a:cxn>
              </a:cxnLst>
              <a:rect l="0" t="0" r="r" b="b"/>
              <a:pathLst>
                <a:path w="61" h="67">
                  <a:moveTo>
                    <a:pt x="28" y="7"/>
                  </a:moveTo>
                  <a:cubicBezTo>
                    <a:pt x="17" y="15"/>
                    <a:pt x="24" y="25"/>
                    <a:pt x="30" y="34"/>
                  </a:cubicBezTo>
                  <a:cubicBezTo>
                    <a:pt x="27" y="44"/>
                    <a:pt x="26" y="44"/>
                    <a:pt x="16" y="43"/>
                  </a:cubicBezTo>
                  <a:cubicBezTo>
                    <a:pt x="0" y="46"/>
                    <a:pt x="13" y="63"/>
                    <a:pt x="22" y="67"/>
                  </a:cubicBezTo>
                  <a:cubicBezTo>
                    <a:pt x="31" y="65"/>
                    <a:pt x="39" y="60"/>
                    <a:pt x="48" y="58"/>
                  </a:cubicBezTo>
                  <a:cubicBezTo>
                    <a:pt x="51" y="52"/>
                    <a:pt x="54" y="50"/>
                    <a:pt x="60" y="47"/>
                  </a:cubicBezTo>
                  <a:cubicBezTo>
                    <a:pt x="61" y="40"/>
                    <a:pt x="51" y="28"/>
                    <a:pt x="51" y="28"/>
                  </a:cubicBezTo>
                  <a:cubicBezTo>
                    <a:pt x="52" y="22"/>
                    <a:pt x="55" y="19"/>
                    <a:pt x="57" y="14"/>
                  </a:cubicBezTo>
                  <a:cubicBezTo>
                    <a:pt x="56" y="10"/>
                    <a:pt x="58" y="5"/>
                    <a:pt x="55" y="2"/>
                  </a:cubicBezTo>
                  <a:cubicBezTo>
                    <a:pt x="53" y="0"/>
                    <a:pt x="48" y="2"/>
                    <a:pt x="46" y="4"/>
                  </a:cubicBezTo>
                  <a:cubicBezTo>
                    <a:pt x="45" y="5"/>
                    <a:pt x="49" y="5"/>
                    <a:pt x="51" y="5"/>
                  </a:cubicBezTo>
                  <a:cubicBezTo>
                    <a:pt x="57" y="10"/>
                    <a:pt x="52" y="9"/>
                    <a:pt x="49" y="16"/>
                  </a:cubicBezTo>
                  <a:cubicBezTo>
                    <a:pt x="58" y="23"/>
                    <a:pt x="50" y="22"/>
                    <a:pt x="43" y="23"/>
                  </a:cubicBezTo>
                  <a:cubicBezTo>
                    <a:pt x="34" y="22"/>
                    <a:pt x="31" y="16"/>
                    <a:pt x="28" y="7"/>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68" name="Freeform 72"/>
            <p:cNvSpPr>
              <a:spLocks/>
            </p:cNvSpPr>
            <p:nvPr/>
          </p:nvSpPr>
          <p:spPr bwMode="invGray">
            <a:xfrm>
              <a:off x="4098" y="3371"/>
              <a:ext cx="32" cy="27"/>
            </a:xfrm>
            <a:custGeom>
              <a:avLst/>
              <a:gdLst/>
              <a:ahLst/>
              <a:cxnLst>
                <a:cxn ang="0">
                  <a:pos x="21" y="3"/>
                </a:cxn>
                <a:cxn ang="0">
                  <a:pos x="6" y="6"/>
                </a:cxn>
                <a:cxn ang="0">
                  <a:pos x="33" y="36"/>
                </a:cxn>
                <a:cxn ang="0">
                  <a:pos x="42" y="30"/>
                </a:cxn>
                <a:cxn ang="0">
                  <a:pos x="21" y="3"/>
                </a:cxn>
              </a:cxnLst>
              <a:rect l="0" t="0" r="r" b="b"/>
              <a:pathLst>
                <a:path w="43" h="36">
                  <a:moveTo>
                    <a:pt x="21" y="3"/>
                  </a:moveTo>
                  <a:cubicBezTo>
                    <a:pt x="14" y="0"/>
                    <a:pt x="12" y="2"/>
                    <a:pt x="6" y="6"/>
                  </a:cubicBezTo>
                  <a:cubicBezTo>
                    <a:pt x="0" y="17"/>
                    <a:pt x="23" y="32"/>
                    <a:pt x="33" y="36"/>
                  </a:cubicBezTo>
                  <a:cubicBezTo>
                    <a:pt x="36" y="35"/>
                    <a:pt x="42" y="34"/>
                    <a:pt x="42" y="30"/>
                  </a:cubicBezTo>
                  <a:cubicBezTo>
                    <a:pt x="43" y="24"/>
                    <a:pt x="27" y="3"/>
                    <a:pt x="21" y="3"/>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69" name="Freeform 73"/>
            <p:cNvSpPr>
              <a:spLocks/>
            </p:cNvSpPr>
            <p:nvPr/>
          </p:nvSpPr>
          <p:spPr bwMode="invGray">
            <a:xfrm>
              <a:off x="4077" y="3342"/>
              <a:ext cx="24" cy="31"/>
            </a:xfrm>
            <a:custGeom>
              <a:avLst/>
              <a:gdLst/>
              <a:ahLst/>
              <a:cxnLst>
                <a:cxn ang="0">
                  <a:pos x="21" y="0"/>
                </a:cxn>
                <a:cxn ang="0">
                  <a:pos x="0" y="26"/>
                </a:cxn>
                <a:cxn ang="0">
                  <a:pos x="16" y="24"/>
                </a:cxn>
                <a:cxn ang="0">
                  <a:pos x="19" y="29"/>
                </a:cxn>
                <a:cxn ang="0">
                  <a:pos x="16" y="35"/>
                </a:cxn>
                <a:cxn ang="0">
                  <a:pos x="30" y="21"/>
                </a:cxn>
                <a:cxn ang="0">
                  <a:pos x="24" y="9"/>
                </a:cxn>
                <a:cxn ang="0">
                  <a:pos x="21" y="0"/>
                </a:cxn>
              </a:cxnLst>
              <a:rect l="0" t="0" r="r" b="b"/>
              <a:pathLst>
                <a:path w="32" h="41">
                  <a:moveTo>
                    <a:pt x="21" y="0"/>
                  </a:moveTo>
                  <a:cubicBezTo>
                    <a:pt x="15" y="10"/>
                    <a:pt x="6" y="16"/>
                    <a:pt x="0" y="26"/>
                  </a:cubicBezTo>
                  <a:cubicBezTo>
                    <a:pt x="7" y="27"/>
                    <a:pt x="10" y="27"/>
                    <a:pt x="16" y="24"/>
                  </a:cubicBezTo>
                  <a:cubicBezTo>
                    <a:pt x="17" y="26"/>
                    <a:pt x="19" y="27"/>
                    <a:pt x="19" y="29"/>
                  </a:cubicBezTo>
                  <a:cubicBezTo>
                    <a:pt x="19" y="31"/>
                    <a:pt x="15" y="33"/>
                    <a:pt x="16" y="35"/>
                  </a:cubicBezTo>
                  <a:cubicBezTo>
                    <a:pt x="19" y="41"/>
                    <a:pt x="29" y="23"/>
                    <a:pt x="30" y="21"/>
                  </a:cubicBezTo>
                  <a:cubicBezTo>
                    <a:pt x="32" y="9"/>
                    <a:pt x="26" y="19"/>
                    <a:pt x="24" y="9"/>
                  </a:cubicBezTo>
                  <a:cubicBezTo>
                    <a:pt x="25" y="1"/>
                    <a:pt x="27" y="4"/>
                    <a:pt x="21"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70" name="Freeform 74"/>
            <p:cNvSpPr>
              <a:spLocks/>
            </p:cNvSpPr>
            <p:nvPr/>
          </p:nvSpPr>
          <p:spPr bwMode="invGray">
            <a:xfrm>
              <a:off x="4111" y="3353"/>
              <a:ext cx="34" cy="24"/>
            </a:xfrm>
            <a:custGeom>
              <a:avLst/>
              <a:gdLst/>
              <a:ahLst/>
              <a:cxnLst>
                <a:cxn ang="0">
                  <a:pos x="21" y="0"/>
                </a:cxn>
                <a:cxn ang="0">
                  <a:pos x="0" y="7"/>
                </a:cxn>
                <a:cxn ang="0">
                  <a:pos x="27" y="31"/>
                </a:cxn>
                <a:cxn ang="0">
                  <a:pos x="45" y="24"/>
                </a:cxn>
                <a:cxn ang="0">
                  <a:pos x="22" y="10"/>
                </a:cxn>
                <a:cxn ang="0">
                  <a:pos x="21" y="0"/>
                </a:cxn>
              </a:cxnLst>
              <a:rect l="0" t="0" r="r" b="b"/>
              <a:pathLst>
                <a:path w="45" h="32">
                  <a:moveTo>
                    <a:pt x="21" y="0"/>
                  </a:moveTo>
                  <a:cubicBezTo>
                    <a:pt x="10" y="1"/>
                    <a:pt x="8" y="1"/>
                    <a:pt x="0" y="7"/>
                  </a:cubicBezTo>
                  <a:cubicBezTo>
                    <a:pt x="3" y="20"/>
                    <a:pt x="15" y="29"/>
                    <a:pt x="27" y="31"/>
                  </a:cubicBezTo>
                  <a:cubicBezTo>
                    <a:pt x="36" y="30"/>
                    <a:pt x="41" y="32"/>
                    <a:pt x="45" y="24"/>
                  </a:cubicBezTo>
                  <a:cubicBezTo>
                    <a:pt x="32" y="16"/>
                    <a:pt x="30" y="23"/>
                    <a:pt x="22" y="10"/>
                  </a:cubicBezTo>
                  <a:cubicBezTo>
                    <a:pt x="21" y="2"/>
                    <a:pt x="21" y="5"/>
                    <a:pt x="21"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71" name="Freeform 75"/>
            <p:cNvSpPr>
              <a:spLocks/>
            </p:cNvSpPr>
            <p:nvPr/>
          </p:nvSpPr>
          <p:spPr bwMode="invGray">
            <a:xfrm>
              <a:off x="4062" y="3021"/>
              <a:ext cx="27" cy="55"/>
            </a:xfrm>
            <a:custGeom>
              <a:avLst/>
              <a:gdLst/>
              <a:ahLst/>
              <a:cxnLst>
                <a:cxn ang="0">
                  <a:pos x="30" y="0"/>
                </a:cxn>
                <a:cxn ang="0">
                  <a:pos x="21" y="15"/>
                </a:cxn>
                <a:cxn ang="0">
                  <a:pos x="9" y="36"/>
                </a:cxn>
                <a:cxn ang="0">
                  <a:pos x="0" y="59"/>
                </a:cxn>
                <a:cxn ang="0">
                  <a:pos x="8" y="74"/>
                </a:cxn>
                <a:cxn ang="0">
                  <a:pos x="20" y="59"/>
                </a:cxn>
                <a:cxn ang="0">
                  <a:pos x="35" y="32"/>
                </a:cxn>
                <a:cxn ang="0">
                  <a:pos x="30" y="0"/>
                </a:cxn>
              </a:cxnLst>
              <a:rect l="0" t="0" r="r" b="b"/>
              <a:pathLst>
                <a:path w="35" h="74">
                  <a:moveTo>
                    <a:pt x="30" y="0"/>
                  </a:moveTo>
                  <a:cubicBezTo>
                    <a:pt x="33" y="8"/>
                    <a:pt x="29" y="14"/>
                    <a:pt x="21" y="15"/>
                  </a:cubicBezTo>
                  <a:cubicBezTo>
                    <a:pt x="19" y="27"/>
                    <a:pt x="24" y="33"/>
                    <a:pt x="9" y="36"/>
                  </a:cubicBezTo>
                  <a:cubicBezTo>
                    <a:pt x="13" y="50"/>
                    <a:pt x="12" y="52"/>
                    <a:pt x="0" y="59"/>
                  </a:cubicBezTo>
                  <a:cubicBezTo>
                    <a:pt x="3" y="64"/>
                    <a:pt x="5" y="69"/>
                    <a:pt x="8" y="74"/>
                  </a:cubicBezTo>
                  <a:cubicBezTo>
                    <a:pt x="15" y="71"/>
                    <a:pt x="16" y="65"/>
                    <a:pt x="20" y="59"/>
                  </a:cubicBezTo>
                  <a:cubicBezTo>
                    <a:pt x="22" y="47"/>
                    <a:pt x="28" y="41"/>
                    <a:pt x="35" y="32"/>
                  </a:cubicBezTo>
                  <a:cubicBezTo>
                    <a:pt x="34" y="26"/>
                    <a:pt x="30" y="8"/>
                    <a:pt x="30"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72" name="Freeform 76"/>
            <p:cNvSpPr>
              <a:spLocks/>
            </p:cNvSpPr>
            <p:nvPr/>
          </p:nvSpPr>
          <p:spPr bwMode="invGray">
            <a:xfrm>
              <a:off x="4113" y="3012"/>
              <a:ext cx="19" cy="55"/>
            </a:xfrm>
            <a:custGeom>
              <a:avLst/>
              <a:gdLst/>
              <a:ahLst/>
              <a:cxnLst>
                <a:cxn ang="0">
                  <a:pos x="13" y="7"/>
                </a:cxn>
                <a:cxn ang="0">
                  <a:pos x="4" y="8"/>
                </a:cxn>
                <a:cxn ang="0">
                  <a:pos x="0" y="22"/>
                </a:cxn>
                <a:cxn ang="0">
                  <a:pos x="15" y="41"/>
                </a:cxn>
                <a:cxn ang="0">
                  <a:pos x="25" y="56"/>
                </a:cxn>
                <a:cxn ang="0">
                  <a:pos x="16" y="20"/>
                </a:cxn>
                <a:cxn ang="0">
                  <a:pos x="13" y="7"/>
                </a:cxn>
              </a:cxnLst>
              <a:rect l="0" t="0" r="r" b="b"/>
              <a:pathLst>
                <a:path w="25" h="73">
                  <a:moveTo>
                    <a:pt x="13" y="7"/>
                  </a:moveTo>
                  <a:cubicBezTo>
                    <a:pt x="9" y="0"/>
                    <a:pt x="7" y="2"/>
                    <a:pt x="4" y="8"/>
                  </a:cubicBezTo>
                  <a:cubicBezTo>
                    <a:pt x="3" y="13"/>
                    <a:pt x="1" y="17"/>
                    <a:pt x="0" y="22"/>
                  </a:cubicBezTo>
                  <a:cubicBezTo>
                    <a:pt x="1" y="35"/>
                    <a:pt x="6" y="33"/>
                    <a:pt x="15" y="41"/>
                  </a:cubicBezTo>
                  <a:cubicBezTo>
                    <a:pt x="16" y="52"/>
                    <a:pt x="15" y="73"/>
                    <a:pt x="25" y="56"/>
                  </a:cubicBezTo>
                  <a:cubicBezTo>
                    <a:pt x="24" y="33"/>
                    <a:pt x="23" y="36"/>
                    <a:pt x="16" y="20"/>
                  </a:cubicBezTo>
                  <a:cubicBezTo>
                    <a:pt x="15" y="11"/>
                    <a:pt x="16" y="15"/>
                    <a:pt x="13" y="7"/>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73" name="Freeform 77"/>
            <p:cNvSpPr>
              <a:spLocks/>
            </p:cNvSpPr>
            <p:nvPr/>
          </p:nvSpPr>
          <p:spPr bwMode="invGray">
            <a:xfrm>
              <a:off x="4135" y="2995"/>
              <a:ext cx="10" cy="25"/>
            </a:xfrm>
            <a:custGeom>
              <a:avLst/>
              <a:gdLst/>
              <a:ahLst/>
              <a:cxnLst>
                <a:cxn ang="0">
                  <a:pos x="11" y="0"/>
                </a:cxn>
                <a:cxn ang="0">
                  <a:pos x="1" y="10"/>
                </a:cxn>
                <a:cxn ang="0">
                  <a:pos x="11" y="25"/>
                </a:cxn>
                <a:cxn ang="0">
                  <a:pos x="11" y="0"/>
                </a:cxn>
              </a:cxnLst>
              <a:rect l="0" t="0" r="r" b="b"/>
              <a:pathLst>
                <a:path w="14" h="33">
                  <a:moveTo>
                    <a:pt x="11" y="0"/>
                  </a:moveTo>
                  <a:cubicBezTo>
                    <a:pt x="7" y="3"/>
                    <a:pt x="5" y="7"/>
                    <a:pt x="1" y="10"/>
                  </a:cubicBezTo>
                  <a:cubicBezTo>
                    <a:pt x="2" y="18"/>
                    <a:pt x="0" y="33"/>
                    <a:pt x="11" y="25"/>
                  </a:cubicBezTo>
                  <a:cubicBezTo>
                    <a:pt x="14" y="15"/>
                    <a:pt x="5" y="4"/>
                    <a:pt x="11"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74" name="Freeform 78"/>
            <p:cNvSpPr>
              <a:spLocks/>
            </p:cNvSpPr>
            <p:nvPr/>
          </p:nvSpPr>
          <p:spPr bwMode="invGray">
            <a:xfrm>
              <a:off x="4145" y="3007"/>
              <a:ext cx="21" cy="48"/>
            </a:xfrm>
            <a:custGeom>
              <a:avLst/>
              <a:gdLst/>
              <a:ahLst/>
              <a:cxnLst>
                <a:cxn ang="0">
                  <a:pos x="5" y="0"/>
                </a:cxn>
                <a:cxn ang="0">
                  <a:pos x="11" y="14"/>
                </a:cxn>
                <a:cxn ang="0">
                  <a:pos x="20" y="21"/>
                </a:cxn>
                <a:cxn ang="0">
                  <a:pos x="8" y="39"/>
                </a:cxn>
                <a:cxn ang="0">
                  <a:pos x="0" y="56"/>
                </a:cxn>
                <a:cxn ang="0">
                  <a:pos x="11" y="57"/>
                </a:cxn>
                <a:cxn ang="0">
                  <a:pos x="26" y="26"/>
                </a:cxn>
                <a:cxn ang="0">
                  <a:pos x="5" y="0"/>
                </a:cxn>
              </a:cxnLst>
              <a:rect l="0" t="0" r="r" b="b"/>
              <a:pathLst>
                <a:path w="28" h="64">
                  <a:moveTo>
                    <a:pt x="5" y="0"/>
                  </a:moveTo>
                  <a:cubicBezTo>
                    <a:pt x="6" y="5"/>
                    <a:pt x="7" y="10"/>
                    <a:pt x="11" y="14"/>
                  </a:cubicBezTo>
                  <a:cubicBezTo>
                    <a:pt x="14" y="17"/>
                    <a:pt x="20" y="21"/>
                    <a:pt x="20" y="21"/>
                  </a:cubicBezTo>
                  <a:cubicBezTo>
                    <a:pt x="9" y="27"/>
                    <a:pt x="0" y="23"/>
                    <a:pt x="8" y="39"/>
                  </a:cubicBezTo>
                  <a:cubicBezTo>
                    <a:pt x="6" y="47"/>
                    <a:pt x="4" y="50"/>
                    <a:pt x="0" y="56"/>
                  </a:cubicBezTo>
                  <a:cubicBezTo>
                    <a:pt x="4" y="62"/>
                    <a:pt x="7" y="64"/>
                    <a:pt x="11" y="57"/>
                  </a:cubicBezTo>
                  <a:cubicBezTo>
                    <a:pt x="13" y="43"/>
                    <a:pt x="10" y="29"/>
                    <a:pt x="26" y="26"/>
                  </a:cubicBezTo>
                  <a:cubicBezTo>
                    <a:pt x="28" y="15"/>
                    <a:pt x="14" y="4"/>
                    <a:pt x="5"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75" name="Freeform 79"/>
            <p:cNvSpPr>
              <a:spLocks/>
            </p:cNvSpPr>
            <p:nvPr/>
          </p:nvSpPr>
          <p:spPr bwMode="invGray">
            <a:xfrm>
              <a:off x="3876" y="3076"/>
              <a:ext cx="12" cy="27"/>
            </a:xfrm>
            <a:custGeom>
              <a:avLst/>
              <a:gdLst/>
              <a:ahLst/>
              <a:cxnLst>
                <a:cxn ang="0">
                  <a:pos x="14" y="3"/>
                </a:cxn>
                <a:cxn ang="0">
                  <a:pos x="0" y="7"/>
                </a:cxn>
                <a:cxn ang="0">
                  <a:pos x="8" y="22"/>
                </a:cxn>
                <a:cxn ang="0">
                  <a:pos x="14" y="3"/>
                </a:cxn>
              </a:cxnLst>
              <a:rect l="0" t="0" r="r" b="b"/>
              <a:pathLst>
                <a:path w="16" h="36">
                  <a:moveTo>
                    <a:pt x="14" y="3"/>
                  </a:moveTo>
                  <a:cubicBezTo>
                    <a:pt x="7" y="0"/>
                    <a:pt x="4" y="1"/>
                    <a:pt x="0" y="7"/>
                  </a:cubicBezTo>
                  <a:cubicBezTo>
                    <a:pt x="3" y="14"/>
                    <a:pt x="2" y="17"/>
                    <a:pt x="8" y="22"/>
                  </a:cubicBezTo>
                  <a:cubicBezTo>
                    <a:pt x="16" y="36"/>
                    <a:pt x="11" y="7"/>
                    <a:pt x="14" y="3"/>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76" name="Freeform 80"/>
            <p:cNvSpPr>
              <a:spLocks/>
            </p:cNvSpPr>
            <p:nvPr/>
          </p:nvSpPr>
          <p:spPr bwMode="invGray">
            <a:xfrm>
              <a:off x="3866" y="3053"/>
              <a:ext cx="10" cy="15"/>
            </a:xfrm>
            <a:custGeom>
              <a:avLst/>
              <a:gdLst/>
              <a:ahLst/>
              <a:cxnLst>
                <a:cxn ang="0">
                  <a:pos x="10" y="5"/>
                </a:cxn>
                <a:cxn ang="0">
                  <a:pos x="1" y="11"/>
                </a:cxn>
                <a:cxn ang="0">
                  <a:pos x="9" y="20"/>
                </a:cxn>
                <a:cxn ang="0">
                  <a:pos x="10" y="5"/>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77" name="Freeform 81"/>
            <p:cNvSpPr>
              <a:spLocks/>
            </p:cNvSpPr>
            <p:nvPr/>
          </p:nvSpPr>
          <p:spPr bwMode="invGray">
            <a:xfrm>
              <a:off x="3862" y="3035"/>
              <a:ext cx="12" cy="14"/>
            </a:xfrm>
            <a:custGeom>
              <a:avLst/>
              <a:gdLst/>
              <a:ahLst/>
              <a:cxnLst>
                <a:cxn ang="0">
                  <a:pos x="10" y="5"/>
                </a:cxn>
                <a:cxn ang="0">
                  <a:pos x="0" y="10"/>
                </a:cxn>
                <a:cxn ang="0">
                  <a:pos x="12" y="19"/>
                </a:cxn>
                <a:cxn ang="0">
                  <a:pos x="10" y="5"/>
                </a:cxn>
              </a:cxnLst>
              <a:rect l="0" t="0" r="r" b="b"/>
              <a:pathLst>
                <a:path w="16" h="19">
                  <a:moveTo>
                    <a:pt x="10" y="5"/>
                  </a:moveTo>
                  <a:cubicBezTo>
                    <a:pt x="4" y="0"/>
                    <a:pt x="1" y="3"/>
                    <a:pt x="0" y="10"/>
                  </a:cubicBezTo>
                  <a:cubicBezTo>
                    <a:pt x="4" y="15"/>
                    <a:pt x="7" y="16"/>
                    <a:pt x="12" y="19"/>
                  </a:cubicBezTo>
                  <a:cubicBezTo>
                    <a:pt x="16" y="12"/>
                    <a:pt x="14" y="12"/>
                    <a:pt x="10" y="5"/>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78" name="Freeform 82"/>
            <p:cNvSpPr>
              <a:spLocks/>
            </p:cNvSpPr>
            <p:nvPr/>
          </p:nvSpPr>
          <p:spPr bwMode="invGray">
            <a:xfrm>
              <a:off x="3850" y="2995"/>
              <a:ext cx="11" cy="19"/>
            </a:xfrm>
            <a:custGeom>
              <a:avLst/>
              <a:gdLst/>
              <a:ahLst/>
              <a:cxnLst>
                <a:cxn ang="0">
                  <a:pos x="6" y="0"/>
                </a:cxn>
                <a:cxn ang="0">
                  <a:pos x="0" y="13"/>
                </a:cxn>
                <a:cxn ang="0">
                  <a:pos x="12" y="24"/>
                </a:cxn>
                <a:cxn ang="0">
                  <a:pos x="6" y="0"/>
                </a:cxn>
              </a:cxnLst>
              <a:rect l="0" t="0" r="r" b="b"/>
              <a:pathLst>
                <a:path w="14" h="25">
                  <a:moveTo>
                    <a:pt x="6" y="0"/>
                  </a:moveTo>
                  <a:cubicBezTo>
                    <a:pt x="4" y="5"/>
                    <a:pt x="3" y="9"/>
                    <a:pt x="0" y="13"/>
                  </a:cubicBezTo>
                  <a:cubicBezTo>
                    <a:pt x="1" y="24"/>
                    <a:pt x="1" y="25"/>
                    <a:pt x="12" y="24"/>
                  </a:cubicBezTo>
                  <a:cubicBezTo>
                    <a:pt x="14" y="12"/>
                    <a:pt x="8" y="10"/>
                    <a:pt x="6"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79" name="Freeform 83"/>
            <p:cNvSpPr>
              <a:spLocks/>
            </p:cNvSpPr>
            <p:nvPr/>
          </p:nvSpPr>
          <p:spPr bwMode="invGray">
            <a:xfrm>
              <a:off x="3852" y="3020"/>
              <a:ext cx="16" cy="13"/>
            </a:xfrm>
            <a:custGeom>
              <a:avLst/>
              <a:gdLst/>
              <a:ahLst/>
              <a:cxnLst>
                <a:cxn ang="0">
                  <a:pos x="13" y="0"/>
                </a:cxn>
                <a:cxn ang="0">
                  <a:pos x="19" y="18"/>
                </a:cxn>
                <a:cxn ang="0">
                  <a:pos x="14" y="6"/>
                </a:cxn>
                <a:cxn ang="0">
                  <a:pos x="13" y="0"/>
                </a:cxn>
              </a:cxnLst>
              <a:rect l="0" t="0" r="r" b="b"/>
              <a:pathLst>
                <a:path w="22" h="18">
                  <a:moveTo>
                    <a:pt x="13" y="0"/>
                  </a:moveTo>
                  <a:cubicBezTo>
                    <a:pt x="0" y="8"/>
                    <a:pt x="9" y="12"/>
                    <a:pt x="19" y="18"/>
                  </a:cubicBezTo>
                  <a:cubicBezTo>
                    <a:pt x="20" y="11"/>
                    <a:pt x="22" y="8"/>
                    <a:pt x="14" y="6"/>
                  </a:cubicBezTo>
                  <a:cubicBezTo>
                    <a:pt x="9" y="3"/>
                    <a:pt x="9" y="5"/>
                    <a:pt x="13"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80" name="Freeform 84"/>
            <p:cNvSpPr>
              <a:spLocks/>
            </p:cNvSpPr>
            <p:nvPr/>
          </p:nvSpPr>
          <p:spPr bwMode="invGray">
            <a:xfrm>
              <a:off x="4688" y="3643"/>
              <a:ext cx="45" cy="60"/>
            </a:xfrm>
            <a:custGeom>
              <a:avLst/>
              <a:gdLst/>
              <a:ahLst/>
              <a:cxnLst>
                <a:cxn ang="0">
                  <a:pos x="10" y="7"/>
                </a:cxn>
                <a:cxn ang="0">
                  <a:pos x="3" y="18"/>
                </a:cxn>
                <a:cxn ang="0">
                  <a:pos x="15" y="39"/>
                </a:cxn>
                <a:cxn ang="0">
                  <a:pos x="27" y="54"/>
                </a:cxn>
                <a:cxn ang="0">
                  <a:pos x="40" y="63"/>
                </a:cxn>
                <a:cxn ang="0">
                  <a:pos x="51" y="81"/>
                </a:cxn>
                <a:cxn ang="0">
                  <a:pos x="52" y="57"/>
                </a:cxn>
                <a:cxn ang="0">
                  <a:pos x="43" y="37"/>
                </a:cxn>
                <a:cxn ang="0">
                  <a:pos x="25" y="18"/>
                </a:cxn>
                <a:cxn ang="0">
                  <a:pos x="10" y="7"/>
                </a:cxn>
              </a:cxnLst>
              <a:rect l="0" t="0" r="r" b="b"/>
              <a:pathLst>
                <a:path w="60" h="81">
                  <a:moveTo>
                    <a:pt x="10" y="7"/>
                  </a:moveTo>
                  <a:cubicBezTo>
                    <a:pt x="0" y="0"/>
                    <a:pt x="0" y="9"/>
                    <a:pt x="3" y="18"/>
                  </a:cubicBezTo>
                  <a:cubicBezTo>
                    <a:pt x="5" y="25"/>
                    <a:pt x="12" y="32"/>
                    <a:pt x="15" y="39"/>
                  </a:cubicBezTo>
                  <a:cubicBezTo>
                    <a:pt x="16" y="51"/>
                    <a:pt x="17" y="51"/>
                    <a:pt x="27" y="54"/>
                  </a:cubicBezTo>
                  <a:cubicBezTo>
                    <a:pt x="31" y="57"/>
                    <a:pt x="36" y="60"/>
                    <a:pt x="40" y="63"/>
                  </a:cubicBezTo>
                  <a:cubicBezTo>
                    <a:pt x="43" y="70"/>
                    <a:pt x="45" y="77"/>
                    <a:pt x="51" y="81"/>
                  </a:cubicBezTo>
                  <a:cubicBezTo>
                    <a:pt x="60" y="75"/>
                    <a:pt x="56" y="66"/>
                    <a:pt x="52" y="57"/>
                  </a:cubicBezTo>
                  <a:cubicBezTo>
                    <a:pt x="51" y="49"/>
                    <a:pt x="50" y="41"/>
                    <a:pt x="43" y="37"/>
                  </a:cubicBezTo>
                  <a:cubicBezTo>
                    <a:pt x="37" y="30"/>
                    <a:pt x="33" y="23"/>
                    <a:pt x="25" y="18"/>
                  </a:cubicBezTo>
                  <a:cubicBezTo>
                    <a:pt x="20" y="12"/>
                    <a:pt x="17" y="9"/>
                    <a:pt x="10" y="7"/>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81" name="Freeform 85"/>
            <p:cNvSpPr>
              <a:spLocks/>
            </p:cNvSpPr>
            <p:nvPr/>
          </p:nvSpPr>
          <p:spPr bwMode="invGray">
            <a:xfrm>
              <a:off x="4919" y="3594"/>
              <a:ext cx="53" cy="46"/>
            </a:xfrm>
            <a:custGeom>
              <a:avLst/>
              <a:gdLst/>
              <a:ahLst/>
              <a:cxnLst>
                <a:cxn ang="0">
                  <a:pos x="28" y="23"/>
                </a:cxn>
                <a:cxn ang="0">
                  <a:pos x="13" y="32"/>
                </a:cxn>
                <a:cxn ang="0">
                  <a:pos x="1" y="44"/>
                </a:cxn>
                <a:cxn ang="0">
                  <a:pos x="13" y="59"/>
                </a:cxn>
                <a:cxn ang="0">
                  <a:pos x="28" y="44"/>
                </a:cxn>
                <a:cxn ang="0">
                  <a:pos x="40" y="23"/>
                </a:cxn>
                <a:cxn ang="0">
                  <a:pos x="55" y="0"/>
                </a:cxn>
                <a:cxn ang="0">
                  <a:pos x="71" y="11"/>
                </a:cxn>
                <a:cxn ang="0">
                  <a:pos x="35" y="23"/>
                </a:cxn>
                <a:cxn ang="0">
                  <a:pos x="28" y="23"/>
                </a:cxn>
              </a:cxnLst>
              <a:rect l="0" t="0" r="r" b="b"/>
              <a:pathLst>
                <a:path w="71" h="61">
                  <a:moveTo>
                    <a:pt x="28" y="23"/>
                  </a:moveTo>
                  <a:cubicBezTo>
                    <a:pt x="25" y="33"/>
                    <a:pt x="25" y="33"/>
                    <a:pt x="13" y="32"/>
                  </a:cubicBezTo>
                  <a:cubicBezTo>
                    <a:pt x="2" y="33"/>
                    <a:pt x="3" y="34"/>
                    <a:pt x="1" y="44"/>
                  </a:cubicBezTo>
                  <a:cubicBezTo>
                    <a:pt x="2" y="60"/>
                    <a:pt x="0" y="61"/>
                    <a:pt x="13" y="59"/>
                  </a:cubicBezTo>
                  <a:cubicBezTo>
                    <a:pt x="19" y="54"/>
                    <a:pt x="21" y="48"/>
                    <a:pt x="28" y="44"/>
                  </a:cubicBezTo>
                  <a:cubicBezTo>
                    <a:pt x="30" y="33"/>
                    <a:pt x="28" y="25"/>
                    <a:pt x="40" y="23"/>
                  </a:cubicBezTo>
                  <a:cubicBezTo>
                    <a:pt x="42" y="12"/>
                    <a:pt x="44" y="4"/>
                    <a:pt x="55" y="0"/>
                  </a:cubicBezTo>
                  <a:cubicBezTo>
                    <a:pt x="65" y="2"/>
                    <a:pt x="69" y="1"/>
                    <a:pt x="71" y="11"/>
                  </a:cubicBezTo>
                  <a:cubicBezTo>
                    <a:pt x="63" y="22"/>
                    <a:pt x="48" y="21"/>
                    <a:pt x="35" y="23"/>
                  </a:cubicBezTo>
                  <a:cubicBezTo>
                    <a:pt x="30" y="27"/>
                    <a:pt x="32" y="27"/>
                    <a:pt x="28" y="23"/>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82" name="Freeform 86"/>
            <p:cNvSpPr>
              <a:spLocks/>
            </p:cNvSpPr>
            <p:nvPr/>
          </p:nvSpPr>
          <p:spPr bwMode="invGray">
            <a:xfrm>
              <a:off x="4759" y="3569"/>
              <a:ext cx="17" cy="23"/>
            </a:xfrm>
            <a:custGeom>
              <a:avLst/>
              <a:gdLst/>
              <a:ahLst/>
              <a:cxnLst>
                <a:cxn ang="0">
                  <a:pos x="9" y="0"/>
                </a:cxn>
                <a:cxn ang="0">
                  <a:pos x="0" y="14"/>
                </a:cxn>
                <a:cxn ang="0">
                  <a:pos x="12" y="30"/>
                </a:cxn>
                <a:cxn ang="0">
                  <a:pos x="9" y="0"/>
                </a:cxn>
              </a:cxnLst>
              <a:rect l="0" t="0" r="r" b="b"/>
              <a:pathLst>
                <a:path w="23" h="30">
                  <a:moveTo>
                    <a:pt x="9" y="0"/>
                  </a:moveTo>
                  <a:cubicBezTo>
                    <a:pt x="8" y="7"/>
                    <a:pt x="3" y="8"/>
                    <a:pt x="0" y="14"/>
                  </a:cubicBezTo>
                  <a:cubicBezTo>
                    <a:pt x="3" y="21"/>
                    <a:pt x="8" y="24"/>
                    <a:pt x="12" y="30"/>
                  </a:cubicBezTo>
                  <a:cubicBezTo>
                    <a:pt x="23" y="15"/>
                    <a:pt x="4" y="9"/>
                    <a:pt x="9"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83" name="Freeform 87"/>
            <p:cNvSpPr>
              <a:spLocks/>
            </p:cNvSpPr>
            <p:nvPr/>
          </p:nvSpPr>
          <p:spPr bwMode="invGray">
            <a:xfrm>
              <a:off x="4751" y="3547"/>
              <a:ext cx="20" cy="17"/>
            </a:xfrm>
            <a:custGeom>
              <a:avLst/>
              <a:gdLst/>
              <a:ahLst/>
              <a:cxnLst>
                <a:cxn ang="0">
                  <a:pos x="19" y="0"/>
                </a:cxn>
                <a:cxn ang="0">
                  <a:pos x="0" y="14"/>
                </a:cxn>
                <a:cxn ang="0">
                  <a:pos x="21" y="20"/>
                </a:cxn>
                <a:cxn ang="0">
                  <a:pos x="19" y="0"/>
                </a:cxn>
              </a:cxnLst>
              <a:rect l="0" t="0" r="r" b="b"/>
              <a:pathLst>
                <a:path w="26" h="23">
                  <a:moveTo>
                    <a:pt x="19" y="0"/>
                  </a:moveTo>
                  <a:cubicBezTo>
                    <a:pt x="17" y="12"/>
                    <a:pt x="10" y="11"/>
                    <a:pt x="0" y="14"/>
                  </a:cubicBezTo>
                  <a:cubicBezTo>
                    <a:pt x="5" y="23"/>
                    <a:pt x="11" y="22"/>
                    <a:pt x="21" y="20"/>
                  </a:cubicBezTo>
                  <a:cubicBezTo>
                    <a:pt x="26" y="12"/>
                    <a:pt x="23" y="7"/>
                    <a:pt x="19"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84" name="Freeform 88"/>
            <p:cNvSpPr>
              <a:spLocks/>
            </p:cNvSpPr>
            <p:nvPr/>
          </p:nvSpPr>
          <p:spPr bwMode="invGray">
            <a:xfrm>
              <a:off x="4598" y="3353"/>
              <a:ext cx="24" cy="33"/>
            </a:xfrm>
            <a:custGeom>
              <a:avLst/>
              <a:gdLst/>
              <a:ahLst/>
              <a:cxnLst>
                <a:cxn ang="0">
                  <a:pos x="28" y="0"/>
                </a:cxn>
                <a:cxn ang="0">
                  <a:pos x="10" y="11"/>
                </a:cxn>
                <a:cxn ang="0">
                  <a:pos x="12" y="32"/>
                </a:cxn>
                <a:cxn ang="0">
                  <a:pos x="24" y="36"/>
                </a:cxn>
                <a:cxn ang="0">
                  <a:pos x="28" y="0"/>
                </a:cxn>
              </a:cxnLst>
              <a:rect l="0" t="0" r="r" b="b"/>
              <a:pathLst>
                <a:path w="32" h="44">
                  <a:moveTo>
                    <a:pt x="28" y="0"/>
                  </a:moveTo>
                  <a:cubicBezTo>
                    <a:pt x="32" y="10"/>
                    <a:pt x="18" y="9"/>
                    <a:pt x="10" y="11"/>
                  </a:cubicBezTo>
                  <a:cubicBezTo>
                    <a:pt x="0" y="18"/>
                    <a:pt x="7" y="24"/>
                    <a:pt x="12" y="32"/>
                  </a:cubicBezTo>
                  <a:cubicBezTo>
                    <a:pt x="14" y="44"/>
                    <a:pt x="15" y="41"/>
                    <a:pt x="24" y="36"/>
                  </a:cubicBezTo>
                  <a:cubicBezTo>
                    <a:pt x="32" y="25"/>
                    <a:pt x="29" y="14"/>
                    <a:pt x="28"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85" name="Freeform 89"/>
            <p:cNvSpPr>
              <a:spLocks/>
            </p:cNvSpPr>
            <p:nvPr/>
          </p:nvSpPr>
          <p:spPr bwMode="invGray">
            <a:xfrm>
              <a:off x="4632" y="3396"/>
              <a:ext cx="26" cy="33"/>
            </a:xfrm>
            <a:custGeom>
              <a:avLst/>
              <a:gdLst/>
              <a:ahLst/>
              <a:cxnLst>
                <a:cxn ang="0">
                  <a:pos x="30" y="0"/>
                </a:cxn>
                <a:cxn ang="0">
                  <a:pos x="10" y="9"/>
                </a:cxn>
                <a:cxn ang="0">
                  <a:pos x="14" y="32"/>
                </a:cxn>
                <a:cxn ang="0">
                  <a:pos x="26" y="36"/>
                </a:cxn>
                <a:cxn ang="0">
                  <a:pos x="30" y="0"/>
                </a:cxn>
              </a:cxnLst>
              <a:rect l="0" t="0" r="r" b="b"/>
              <a:pathLst>
                <a:path w="34" h="44">
                  <a:moveTo>
                    <a:pt x="30" y="0"/>
                  </a:moveTo>
                  <a:cubicBezTo>
                    <a:pt x="34" y="10"/>
                    <a:pt x="18" y="7"/>
                    <a:pt x="10" y="9"/>
                  </a:cubicBezTo>
                  <a:cubicBezTo>
                    <a:pt x="0" y="16"/>
                    <a:pt x="9" y="24"/>
                    <a:pt x="14" y="32"/>
                  </a:cubicBezTo>
                  <a:cubicBezTo>
                    <a:pt x="16" y="44"/>
                    <a:pt x="17" y="41"/>
                    <a:pt x="26" y="36"/>
                  </a:cubicBezTo>
                  <a:cubicBezTo>
                    <a:pt x="34" y="25"/>
                    <a:pt x="31" y="14"/>
                    <a:pt x="30"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86" name="Freeform 90"/>
            <p:cNvSpPr>
              <a:spLocks/>
            </p:cNvSpPr>
            <p:nvPr/>
          </p:nvSpPr>
          <p:spPr bwMode="invGray">
            <a:xfrm>
              <a:off x="4659" y="3459"/>
              <a:ext cx="28" cy="28"/>
            </a:xfrm>
            <a:custGeom>
              <a:avLst/>
              <a:gdLst/>
              <a:ahLst/>
              <a:cxnLst>
                <a:cxn ang="0">
                  <a:pos x="34" y="2"/>
                </a:cxn>
                <a:cxn ang="0">
                  <a:pos x="10" y="2"/>
                </a:cxn>
                <a:cxn ang="0">
                  <a:pos x="14" y="25"/>
                </a:cxn>
                <a:cxn ang="0">
                  <a:pos x="26" y="29"/>
                </a:cxn>
                <a:cxn ang="0">
                  <a:pos x="34" y="2"/>
                </a:cxn>
              </a:cxnLst>
              <a:rect l="0" t="0" r="r" b="b"/>
              <a:pathLst>
                <a:path w="38" h="37">
                  <a:moveTo>
                    <a:pt x="34" y="2"/>
                  </a:moveTo>
                  <a:cubicBezTo>
                    <a:pt x="38" y="12"/>
                    <a:pt x="18" y="0"/>
                    <a:pt x="10" y="2"/>
                  </a:cubicBezTo>
                  <a:cubicBezTo>
                    <a:pt x="0" y="9"/>
                    <a:pt x="9" y="17"/>
                    <a:pt x="14" y="25"/>
                  </a:cubicBezTo>
                  <a:cubicBezTo>
                    <a:pt x="16" y="37"/>
                    <a:pt x="17" y="34"/>
                    <a:pt x="26" y="29"/>
                  </a:cubicBezTo>
                  <a:cubicBezTo>
                    <a:pt x="34" y="18"/>
                    <a:pt x="35" y="16"/>
                    <a:pt x="34" y="2"/>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87" name="Freeform 91"/>
            <p:cNvSpPr>
              <a:spLocks/>
            </p:cNvSpPr>
            <p:nvPr/>
          </p:nvSpPr>
          <p:spPr bwMode="invGray">
            <a:xfrm>
              <a:off x="4693" y="3449"/>
              <a:ext cx="28" cy="26"/>
            </a:xfrm>
            <a:custGeom>
              <a:avLst/>
              <a:gdLst/>
              <a:ahLst/>
              <a:cxnLst>
                <a:cxn ang="0">
                  <a:pos x="34" y="2"/>
                </a:cxn>
                <a:cxn ang="0">
                  <a:pos x="10" y="2"/>
                </a:cxn>
                <a:cxn ang="0">
                  <a:pos x="16" y="22"/>
                </a:cxn>
                <a:cxn ang="0">
                  <a:pos x="27" y="22"/>
                </a:cxn>
                <a:cxn ang="0">
                  <a:pos x="34" y="2"/>
                </a:cxn>
              </a:cxnLst>
              <a:rect l="0" t="0" r="r" b="b"/>
              <a:pathLst>
                <a:path w="38" h="34">
                  <a:moveTo>
                    <a:pt x="34" y="2"/>
                  </a:moveTo>
                  <a:cubicBezTo>
                    <a:pt x="38" y="12"/>
                    <a:pt x="18" y="0"/>
                    <a:pt x="10" y="2"/>
                  </a:cubicBezTo>
                  <a:cubicBezTo>
                    <a:pt x="0" y="9"/>
                    <a:pt x="11" y="14"/>
                    <a:pt x="16" y="22"/>
                  </a:cubicBezTo>
                  <a:cubicBezTo>
                    <a:pt x="18" y="34"/>
                    <a:pt x="18" y="27"/>
                    <a:pt x="27" y="22"/>
                  </a:cubicBezTo>
                  <a:cubicBezTo>
                    <a:pt x="35" y="11"/>
                    <a:pt x="35" y="16"/>
                    <a:pt x="34" y="2"/>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88" name="Freeform 92"/>
            <p:cNvSpPr>
              <a:spLocks/>
            </p:cNvSpPr>
            <p:nvPr/>
          </p:nvSpPr>
          <p:spPr bwMode="invGray">
            <a:xfrm>
              <a:off x="4683" y="3413"/>
              <a:ext cx="26" cy="20"/>
            </a:xfrm>
            <a:custGeom>
              <a:avLst/>
              <a:gdLst/>
              <a:ahLst/>
              <a:cxnLst>
                <a:cxn ang="0">
                  <a:pos x="31" y="1"/>
                </a:cxn>
                <a:cxn ang="0">
                  <a:pos x="10" y="2"/>
                </a:cxn>
                <a:cxn ang="0">
                  <a:pos x="13" y="15"/>
                </a:cxn>
                <a:cxn ang="0">
                  <a:pos x="25" y="19"/>
                </a:cxn>
                <a:cxn ang="0">
                  <a:pos x="31" y="1"/>
                </a:cxn>
              </a:cxnLst>
              <a:rect l="0" t="0" r="r" b="b"/>
              <a:pathLst>
                <a:path w="35" h="27">
                  <a:moveTo>
                    <a:pt x="31" y="1"/>
                  </a:moveTo>
                  <a:cubicBezTo>
                    <a:pt x="35" y="11"/>
                    <a:pt x="18" y="0"/>
                    <a:pt x="10" y="2"/>
                  </a:cubicBezTo>
                  <a:cubicBezTo>
                    <a:pt x="0" y="9"/>
                    <a:pt x="8" y="7"/>
                    <a:pt x="13" y="15"/>
                  </a:cubicBezTo>
                  <a:cubicBezTo>
                    <a:pt x="15" y="27"/>
                    <a:pt x="16" y="24"/>
                    <a:pt x="25" y="19"/>
                  </a:cubicBezTo>
                  <a:cubicBezTo>
                    <a:pt x="33" y="8"/>
                    <a:pt x="32" y="15"/>
                    <a:pt x="31" y="1"/>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89" name="Freeform 93"/>
            <p:cNvSpPr>
              <a:spLocks/>
            </p:cNvSpPr>
            <p:nvPr/>
          </p:nvSpPr>
          <p:spPr bwMode="invGray">
            <a:xfrm>
              <a:off x="4657" y="3388"/>
              <a:ext cx="26" cy="35"/>
            </a:xfrm>
            <a:custGeom>
              <a:avLst/>
              <a:gdLst/>
              <a:ahLst/>
              <a:cxnLst>
                <a:cxn ang="0">
                  <a:pos x="28" y="16"/>
                </a:cxn>
                <a:cxn ang="0">
                  <a:pos x="19" y="2"/>
                </a:cxn>
                <a:cxn ang="0">
                  <a:pos x="10" y="25"/>
                </a:cxn>
                <a:cxn ang="0">
                  <a:pos x="19" y="35"/>
                </a:cxn>
                <a:cxn ang="0">
                  <a:pos x="27" y="29"/>
                </a:cxn>
                <a:cxn ang="0">
                  <a:pos x="28" y="16"/>
                </a:cxn>
              </a:cxnLst>
              <a:rect l="0" t="0" r="r" b="b"/>
              <a:pathLst>
                <a:path w="35" h="47">
                  <a:moveTo>
                    <a:pt x="28" y="16"/>
                  </a:moveTo>
                  <a:cubicBezTo>
                    <a:pt x="27" y="13"/>
                    <a:pt x="22" y="0"/>
                    <a:pt x="19" y="2"/>
                  </a:cubicBezTo>
                  <a:cubicBezTo>
                    <a:pt x="16" y="4"/>
                    <a:pt x="10" y="20"/>
                    <a:pt x="10" y="25"/>
                  </a:cubicBezTo>
                  <a:cubicBezTo>
                    <a:pt x="0" y="32"/>
                    <a:pt x="14" y="27"/>
                    <a:pt x="19" y="35"/>
                  </a:cubicBezTo>
                  <a:cubicBezTo>
                    <a:pt x="21" y="47"/>
                    <a:pt x="18" y="34"/>
                    <a:pt x="27" y="29"/>
                  </a:cubicBezTo>
                  <a:cubicBezTo>
                    <a:pt x="35" y="18"/>
                    <a:pt x="29" y="30"/>
                    <a:pt x="28" y="16"/>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90" name="Freeform 94"/>
            <p:cNvSpPr>
              <a:spLocks/>
            </p:cNvSpPr>
            <p:nvPr/>
          </p:nvSpPr>
          <p:spPr bwMode="invGray">
            <a:xfrm>
              <a:off x="4625" y="3372"/>
              <a:ext cx="24" cy="26"/>
            </a:xfrm>
            <a:custGeom>
              <a:avLst/>
              <a:gdLst/>
              <a:ahLst/>
              <a:cxnLst>
                <a:cxn ang="0">
                  <a:pos x="22" y="10"/>
                </a:cxn>
                <a:cxn ang="0">
                  <a:pos x="10" y="2"/>
                </a:cxn>
                <a:cxn ang="0">
                  <a:pos x="12" y="23"/>
                </a:cxn>
                <a:cxn ang="0">
                  <a:pos x="24" y="27"/>
                </a:cxn>
                <a:cxn ang="0">
                  <a:pos x="22" y="10"/>
                </a:cxn>
              </a:cxnLst>
              <a:rect l="0" t="0" r="r" b="b"/>
              <a:pathLst>
                <a:path w="32" h="35">
                  <a:moveTo>
                    <a:pt x="22" y="10"/>
                  </a:moveTo>
                  <a:cubicBezTo>
                    <a:pt x="26" y="20"/>
                    <a:pt x="18" y="0"/>
                    <a:pt x="10" y="2"/>
                  </a:cubicBezTo>
                  <a:cubicBezTo>
                    <a:pt x="0" y="9"/>
                    <a:pt x="7" y="15"/>
                    <a:pt x="12" y="23"/>
                  </a:cubicBezTo>
                  <a:cubicBezTo>
                    <a:pt x="14" y="35"/>
                    <a:pt x="15" y="32"/>
                    <a:pt x="24" y="27"/>
                  </a:cubicBezTo>
                  <a:cubicBezTo>
                    <a:pt x="32" y="16"/>
                    <a:pt x="23" y="24"/>
                    <a:pt x="22" y="1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91" name="Freeform 95"/>
            <p:cNvSpPr>
              <a:spLocks/>
            </p:cNvSpPr>
            <p:nvPr/>
          </p:nvSpPr>
          <p:spPr bwMode="invGray">
            <a:xfrm>
              <a:off x="4665" y="3425"/>
              <a:ext cx="24" cy="26"/>
            </a:xfrm>
            <a:custGeom>
              <a:avLst/>
              <a:gdLst/>
              <a:ahLst/>
              <a:cxnLst>
                <a:cxn ang="0">
                  <a:pos x="22" y="10"/>
                </a:cxn>
                <a:cxn ang="0">
                  <a:pos x="10" y="2"/>
                </a:cxn>
                <a:cxn ang="0">
                  <a:pos x="12" y="23"/>
                </a:cxn>
                <a:cxn ang="0">
                  <a:pos x="24" y="27"/>
                </a:cxn>
                <a:cxn ang="0">
                  <a:pos x="22" y="10"/>
                </a:cxn>
              </a:cxnLst>
              <a:rect l="0" t="0" r="r" b="b"/>
              <a:pathLst>
                <a:path w="32" h="35">
                  <a:moveTo>
                    <a:pt x="22" y="10"/>
                  </a:moveTo>
                  <a:cubicBezTo>
                    <a:pt x="26" y="20"/>
                    <a:pt x="18" y="0"/>
                    <a:pt x="10" y="2"/>
                  </a:cubicBezTo>
                  <a:cubicBezTo>
                    <a:pt x="0" y="9"/>
                    <a:pt x="7" y="15"/>
                    <a:pt x="12" y="23"/>
                  </a:cubicBezTo>
                  <a:cubicBezTo>
                    <a:pt x="14" y="35"/>
                    <a:pt x="15" y="32"/>
                    <a:pt x="24" y="27"/>
                  </a:cubicBezTo>
                  <a:cubicBezTo>
                    <a:pt x="32" y="16"/>
                    <a:pt x="23" y="24"/>
                    <a:pt x="22" y="1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92" name="Freeform 96"/>
            <p:cNvSpPr>
              <a:spLocks/>
            </p:cNvSpPr>
            <p:nvPr/>
          </p:nvSpPr>
          <p:spPr bwMode="invGray">
            <a:xfrm>
              <a:off x="3055" y="2051"/>
              <a:ext cx="141" cy="108"/>
            </a:xfrm>
            <a:custGeom>
              <a:avLst/>
              <a:gdLst/>
              <a:ahLst/>
              <a:cxnLst>
                <a:cxn ang="0">
                  <a:pos x="171" y="4"/>
                </a:cxn>
                <a:cxn ang="0">
                  <a:pos x="185" y="4"/>
                </a:cxn>
                <a:cxn ang="0">
                  <a:pos x="189" y="16"/>
                </a:cxn>
                <a:cxn ang="0">
                  <a:pos x="187" y="24"/>
                </a:cxn>
                <a:cxn ang="0">
                  <a:pos x="131" y="44"/>
                </a:cxn>
                <a:cxn ang="0">
                  <a:pos x="109" y="58"/>
                </a:cxn>
                <a:cxn ang="0">
                  <a:pos x="97" y="62"/>
                </a:cxn>
                <a:cxn ang="0">
                  <a:pos x="71" y="82"/>
                </a:cxn>
                <a:cxn ang="0">
                  <a:pos x="75" y="92"/>
                </a:cxn>
                <a:cxn ang="0">
                  <a:pos x="83" y="116"/>
                </a:cxn>
                <a:cxn ang="0">
                  <a:pos x="107" y="126"/>
                </a:cxn>
                <a:cxn ang="0">
                  <a:pos x="93" y="140"/>
                </a:cxn>
                <a:cxn ang="0">
                  <a:pos x="83" y="130"/>
                </a:cxn>
                <a:cxn ang="0">
                  <a:pos x="71" y="134"/>
                </a:cxn>
                <a:cxn ang="0">
                  <a:pos x="21" y="122"/>
                </a:cxn>
                <a:cxn ang="0">
                  <a:pos x="19" y="106"/>
                </a:cxn>
                <a:cxn ang="0">
                  <a:pos x="47" y="90"/>
                </a:cxn>
                <a:cxn ang="0">
                  <a:pos x="51" y="76"/>
                </a:cxn>
                <a:cxn ang="0">
                  <a:pos x="47" y="64"/>
                </a:cxn>
                <a:cxn ang="0">
                  <a:pos x="73" y="46"/>
                </a:cxn>
                <a:cxn ang="0">
                  <a:pos x="97" y="36"/>
                </a:cxn>
                <a:cxn ang="0">
                  <a:pos x="113" y="24"/>
                </a:cxn>
                <a:cxn ang="0">
                  <a:pos x="171" y="4"/>
                </a:cxn>
              </a:cxnLst>
              <a:rect l="0" t="0" r="r" b="b"/>
              <a:pathLst>
                <a:path w="189" h="144">
                  <a:moveTo>
                    <a:pt x="171" y="4"/>
                  </a:moveTo>
                  <a:cubicBezTo>
                    <a:pt x="174" y="3"/>
                    <a:pt x="182" y="0"/>
                    <a:pt x="185" y="4"/>
                  </a:cubicBezTo>
                  <a:cubicBezTo>
                    <a:pt x="187" y="7"/>
                    <a:pt x="189" y="16"/>
                    <a:pt x="189" y="16"/>
                  </a:cubicBezTo>
                  <a:cubicBezTo>
                    <a:pt x="188" y="19"/>
                    <a:pt x="189" y="22"/>
                    <a:pt x="187" y="24"/>
                  </a:cubicBezTo>
                  <a:cubicBezTo>
                    <a:pt x="175" y="34"/>
                    <a:pt x="146" y="34"/>
                    <a:pt x="131" y="44"/>
                  </a:cubicBezTo>
                  <a:cubicBezTo>
                    <a:pt x="125" y="53"/>
                    <a:pt x="120" y="54"/>
                    <a:pt x="109" y="58"/>
                  </a:cubicBezTo>
                  <a:cubicBezTo>
                    <a:pt x="105" y="59"/>
                    <a:pt x="97" y="62"/>
                    <a:pt x="97" y="62"/>
                  </a:cubicBezTo>
                  <a:cubicBezTo>
                    <a:pt x="88" y="76"/>
                    <a:pt x="83" y="74"/>
                    <a:pt x="71" y="82"/>
                  </a:cubicBezTo>
                  <a:cubicBezTo>
                    <a:pt x="66" y="98"/>
                    <a:pt x="70" y="78"/>
                    <a:pt x="75" y="92"/>
                  </a:cubicBezTo>
                  <a:cubicBezTo>
                    <a:pt x="81" y="108"/>
                    <a:pt x="71" y="108"/>
                    <a:pt x="83" y="116"/>
                  </a:cubicBezTo>
                  <a:cubicBezTo>
                    <a:pt x="90" y="121"/>
                    <a:pt x="107" y="126"/>
                    <a:pt x="107" y="126"/>
                  </a:cubicBezTo>
                  <a:cubicBezTo>
                    <a:pt x="105" y="139"/>
                    <a:pt x="106" y="144"/>
                    <a:pt x="93" y="140"/>
                  </a:cubicBezTo>
                  <a:cubicBezTo>
                    <a:pt x="91" y="137"/>
                    <a:pt x="87" y="130"/>
                    <a:pt x="83" y="130"/>
                  </a:cubicBezTo>
                  <a:cubicBezTo>
                    <a:pt x="79" y="130"/>
                    <a:pt x="71" y="134"/>
                    <a:pt x="71" y="134"/>
                  </a:cubicBezTo>
                  <a:cubicBezTo>
                    <a:pt x="52" y="129"/>
                    <a:pt x="42" y="124"/>
                    <a:pt x="21" y="122"/>
                  </a:cubicBezTo>
                  <a:cubicBezTo>
                    <a:pt x="14" y="115"/>
                    <a:pt x="0" y="102"/>
                    <a:pt x="19" y="106"/>
                  </a:cubicBezTo>
                  <a:cubicBezTo>
                    <a:pt x="29" y="91"/>
                    <a:pt x="26" y="93"/>
                    <a:pt x="47" y="90"/>
                  </a:cubicBezTo>
                  <a:cubicBezTo>
                    <a:pt x="55" y="84"/>
                    <a:pt x="54" y="88"/>
                    <a:pt x="51" y="76"/>
                  </a:cubicBezTo>
                  <a:cubicBezTo>
                    <a:pt x="50" y="72"/>
                    <a:pt x="47" y="64"/>
                    <a:pt x="47" y="64"/>
                  </a:cubicBezTo>
                  <a:cubicBezTo>
                    <a:pt x="50" y="41"/>
                    <a:pt x="50" y="43"/>
                    <a:pt x="73" y="46"/>
                  </a:cubicBezTo>
                  <a:cubicBezTo>
                    <a:pt x="82" y="45"/>
                    <a:pt x="97" y="36"/>
                    <a:pt x="97" y="36"/>
                  </a:cubicBezTo>
                  <a:cubicBezTo>
                    <a:pt x="102" y="29"/>
                    <a:pt x="105" y="27"/>
                    <a:pt x="113" y="24"/>
                  </a:cubicBezTo>
                  <a:cubicBezTo>
                    <a:pt x="134" y="27"/>
                    <a:pt x="161" y="25"/>
                    <a:pt x="171" y="4"/>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93" name="Freeform 97"/>
            <p:cNvSpPr>
              <a:spLocks/>
            </p:cNvSpPr>
            <p:nvPr/>
          </p:nvSpPr>
          <p:spPr bwMode="invGray">
            <a:xfrm>
              <a:off x="3139" y="2155"/>
              <a:ext cx="40" cy="12"/>
            </a:xfrm>
            <a:custGeom>
              <a:avLst/>
              <a:gdLst/>
              <a:ahLst/>
              <a:cxnLst>
                <a:cxn ang="0">
                  <a:pos x="24" y="0"/>
                </a:cxn>
                <a:cxn ang="0">
                  <a:pos x="12" y="2"/>
                </a:cxn>
                <a:cxn ang="0">
                  <a:pos x="32" y="16"/>
                </a:cxn>
                <a:cxn ang="0">
                  <a:pos x="44" y="14"/>
                </a:cxn>
                <a:cxn ang="0">
                  <a:pos x="24" y="0"/>
                </a:cxn>
              </a:cxnLst>
              <a:rect l="0" t="0" r="r" b="b"/>
              <a:pathLst>
                <a:path w="53" h="17">
                  <a:moveTo>
                    <a:pt x="24" y="0"/>
                  </a:moveTo>
                  <a:cubicBezTo>
                    <a:pt x="20" y="1"/>
                    <a:pt x="16" y="0"/>
                    <a:pt x="12" y="2"/>
                  </a:cubicBezTo>
                  <a:cubicBezTo>
                    <a:pt x="0" y="9"/>
                    <a:pt x="30" y="15"/>
                    <a:pt x="32" y="16"/>
                  </a:cubicBezTo>
                  <a:cubicBezTo>
                    <a:pt x="36" y="15"/>
                    <a:pt x="41" y="17"/>
                    <a:pt x="44" y="14"/>
                  </a:cubicBezTo>
                  <a:cubicBezTo>
                    <a:pt x="53" y="3"/>
                    <a:pt x="30" y="0"/>
                    <a:pt x="24"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94" name="Freeform 98"/>
            <p:cNvSpPr>
              <a:spLocks/>
            </p:cNvSpPr>
            <p:nvPr/>
          </p:nvSpPr>
          <p:spPr bwMode="invGray">
            <a:xfrm>
              <a:off x="3344" y="1999"/>
              <a:ext cx="42" cy="28"/>
            </a:xfrm>
            <a:custGeom>
              <a:avLst/>
              <a:gdLst/>
              <a:ahLst/>
              <a:cxnLst>
                <a:cxn ang="0">
                  <a:pos x="57" y="4"/>
                </a:cxn>
                <a:cxn ang="0">
                  <a:pos x="25" y="24"/>
                </a:cxn>
                <a:cxn ang="0">
                  <a:pos x="11" y="34"/>
                </a:cxn>
                <a:cxn ang="0">
                  <a:pos x="9" y="4"/>
                </a:cxn>
                <a:cxn ang="0">
                  <a:pos x="21" y="0"/>
                </a:cxn>
                <a:cxn ang="0">
                  <a:pos x="57" y="4"/>
                </a:cxn>
              </a:cxnLst>
              <a:rect l="0" t="0" r="r" b="b"/>
              <a:pathLst>
                <a:path w="57" h="37">
                  <a:moveTo>
                    <a:pt x="57" y="4"/>
                  </a:moveTo>
                  <a:cubicBezTo>
                    <a:pt x="53" y="16"/>
                    <a:pt x="35" y="17"/>
                    <a:pt x="25" y="24"/>
                  </a:cubicBezTo>
                  <a:cubicBezTo>
                    <a:pt x="22" y="34"/>
                    <a:pt x="22" y="37"/>
                    <a:pt x="11" y="34"/>
                  </a:cubicBezTo>
                  <a:cubicBezTo>
                    <a:pt x="6" y="27"/>
                    <a:pt x="0" y="10"/>
                    <a:pt x="9" y="4"/>
                  </a:cubicBezTo>
                  <a:cubicBezTo>
                    <a:pt x="12" y="2"/>
                    <a:pt x="21" y="0"/>
                    <a:pt x="21" y="0"/>
                  </a:cubicBezTo>
                  <a:cubicBezTo>
                    <a:pt x="33" y="2"/>
                    <a:pt x="45" y="4"/>
                    <a:pt x="57" y="4"/>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95" name="Freeform 99"/>
            <p:cNvSpPr>
              <a:spLocks/>
            </p:cNvSpPr>
            <p:nvPr/>
          </p:nvSpPr>
          <p:spPr bwMode="invGray">
            <a:xfrm>
              <a:off x="3374" y="2012"/>
              <a:ext cx="50" cy="20"/>
            </a:xfrm>
            <a:custGeom>
              <a:avLst/>
              <a:gdLst/>
              <a:ahLst/>
              <a:cxnLst>
                <a:cxn ang="0">
                  <a:pos x="29" y="0"/>
                </a:cxn>
                <a:cxn ang="0">
                  <a:pos x="11" y="6"/>
                </a:cxn>
                <a:cxn ang="0">
                  <a:pos x="57" y="26"/>
                </a:cxn>
                <a:cxn ang="0">
                  <a:pos x="63" y="24"/>
                </a:cxn>
                <a:cxn ang="0">
                  <a:pos x="29" y="0"/>
                </a:cxn>
              </a:cxnLst>
              <a:rect l="0" t="0" r="r" b="b"/>
              <a:pathLst>
                <a:path w="68" h="26">
                  <a:moveTo>
                    <a:pt x="29" y="0"/>
                  </a:moveTo>
                  <a:cubicBezTo>
                    <a:pt x="23" y="2"/>
                    <a:pt x="11" y="6"/>
                    <a:pt x="11" y="6"/>
                  </a:cubicBezTo>
                  <a:cubicBezTo>
                    <a:pt x="0" y="23"/>
                    <a:pt x="47" y="24"/>
                    <a:pt x="57" y="26"/>
                  </a:cubicBezTo>
                  <a:cubicBezTo>
                    <a:pt x="59" y="25"/>
                    <a:pt x="62" y="26"/>
                    <a:pt x="63" y="24"/>
                  </a:cubicBezTo>
                  <a:cubicBezTo>
                    <a:pt x="68" y="3"/>
                    <a:pt x="42" y="3"/>
                    <a:pt x="29"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96" name="Freeform 100"/>
            <p:cNvSpPr>
              <a:spLocks/>
            </p:cNvSpPr>
            <p:nvPr/>
          </p:nvSpPr>
          <p:spPr bwMode="invGray">
            <a:xfrm>
              <a:off x="3428" y="2015"/>
              <a:ext cx="50" cy="32"/>
            </a:xfrm>
            <a:custGeom>
              <a:avLst/>
              <a:gdLst/>
              <a:ahLst/>
              <a:cxnLst>
                <a:cxn ang="0">
                  <a:pos x="50" y="9"/>
                </a:cxn>
                <a:cxn ang="0">
                  <a:pos x="26" y="9"/>
                </a:cxn>
                <a:cxn ang="0">
                  <a:pos x="10" y="9"/>
                </a:cxn>
                <a:cxn ang="0">
                  <a:pos x="8" y="35"/>
                </a:cxn>
                <a:cxn ang="0">
                  <a:pos x="32" y="43"/>
                </a:cxn>
                <a:cxn ang="0">
                  <a:pos x="62" y="27"/>
                </a:cxn>
                <a:cxn ang="0">
                  <a:pos x="50" y="9"/>
                </a:cxn>
              </a:cxnLst>
              <a:rect l="0" t="0" r="r" b="b"/>
              <a:pathLst>
                <a:path w="66" h="43">
                  <a:moveTo>
                    <a:pt x="50" y="9"/>
                  </a:moveTo>
                  <a:cubicBezTo>
                    <a:pt x="40" y="16"/>
                    <a:pt x="36" y="16"/>
                    <a:pt x="26" y="9"/>
                  </a:cubicBezTo>
                  <a:cubicBezTo>
                    <a:pt x="20" y="0"/>
                    <a:pt x="18" y="4"/>
                    <a:pt x="10" y="9"/>
                  </a:cubicBezTo>
                  <a:cubicBezTo>
                    <a:pt x="4" y="17"/>
                    <a:pt x="0" y="21"/>
                    <a:pt x="8" y="35"/>
                  </a:cubicBezTo>
                  <a:cubicBezTo>
                    <a:pt x="12" y="42"/>
                    <a:pt x="32" y="43"/>
                    <a:pt x="32" y="43"/>
                  </a:cubicBezTo>
                  <a:cubicBezTo>
                    <a:pt x="41" y="40"/>
                    <a:pt x="54" y="33"/>
                    <a:pt x="62" y="27"/>
                  </a:cubicBezTo>
                  <a:cubicBezTo>
                    <a:pt x="66" y="15"/>
                    <a:pt x="61" y="15"/>
                    <a:pt x="50" y="9"/>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97" name="Freeform 101"/>
            <p:cNvSpPr>
              <a:spLocks/>
            </p:cNvSpPr>
            <p:nvPr/>
          </p:nvSpPr>
          <p:spPr bwMode="invGray">
            <a:xfrm>
              <a:off x="3777" y="2042"/>
              <a:ext cx="88" cy="31"/>
            </a:xfrm>
            <a:custGeom>
              <a:avLst/>
              <a:gdLst/>
              <a:ahLst/>
              <a:cxnLst>
                <a:cxn ang="0">
                  <a:pos x="14" y="0"/>
                </a:cxn>
                <a:cxn ang="0">
                  <a:pos x="8" y="16"/>
                </a:cxn>
                <a:cxn ang="0">
                  <a:pos x="50" y="30"/>
                </a:cxn>
                <a:cxn ang="0">
                  <a:pos x="76" y="36"/>
                </a:cxn>
                <a:cxn ang="0">
                  <a:pos x="112" y="22"/>
                </a:cxn>
                <a:cxn ang="0">
                  <a:pos x="78" y="4"/>
                </a:cxn>
                <a:cxn ang="0">
                  <a:pos x="14" y="0"/>
                </a:cxn>
              </a:cxnLst>
              <a:rect l="0" t="0" r="r" b="b"/>
              <a:pathLst>
                <a:path w="117" h="41">
                  <a:moveTo>
                    <a:pt x="14" y="0"/>
                  </a:moveTo>
                  <a:cubicBezTo>
                    <a:pt x="8" y="4"/>
                    <a:pt x="0" y="9"/>
                    <a:pt x="8" y="16"/>
                  </a:cubicBezTo>
                  <a:cubicBezTo>
                    <a:pt x="21" y="27"/>
                    <a:pt x="34" y="28"/>
                    <a:pt x="50" y="30"/>
                  </a:cubicBezTo>
                  <a:cubicBezTo>
                    <a:pt x="66" y="41"/>
                    <a:pt x="57" y="39"/>
                    <a:pt x="76" y="36"/>
                  </a:cubicBezTo>
                  <a:cubicBezTo>
                    <a:pt x="88" y="32"/>
                    <a:pt x="101" y="29"/>
                    <a:pt x="112" y="22"/>
                  </a:cubicBezTo>
                  <a:cubicBezTo>
                    <a:pt x="117" y="6"/>
                    <a:pt x="87" y="5"/>
                    <a:pt x="78" y="4"/>
                  </a:cubicBezTo>
                  <a:cubicBezTo>
                    <a:pt x="17" y="6"/>
                    <a:pt x="34" y="20"/>
                    <a:pt x="14"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98" name="Freeform 102"/>
            <p:cNvSpPr>
              <a:spLocks/>
            </p:cNvSpPr>
            <p:nvPr/>
          </p:nvSpPr>
          <p:spPr bwMode="invGray">
            <a:xfrm>
              <a:off x="3867" y="2041"/>
              <a:ext cx="46" cy="24"/>
            </a:xfrm>
            <a:custGeom>
              <a:avLst/>
              <a:gdLst/>
              <a:ahLst/>
              <a:cxnLst>
                <a:cxn ang="0">
                  <a:pos x="32" y="4"/>
                </a:cxn>
                <a:cxn ang="0">
                  <a:pos x="62" y="10"/>
                </a:cxn>
                <a:cxn ang="0">
                  <a:pos x="30" y="32"/>
                </a:cxn>
                <a:cxn ang="0">
                  <a:pos x="6" y="22"/>
                </a:cxn>
                <a:cxn ang="0">
                  <a:pos x="32" y="4"/>
                </a:cxn>
              </a:cxnLst>
              <a:rect l="0" t="0" r="r" b="b"/>
              <a:pathLst>
                <a:path w="62" h="32">
                  <a:moveTo>
                    <a:pt x="32" y="4"/>
                  </a:moveTo>
                  <a:cubicBezTo>
                    <a:pt x="44" y="0"/>
                    <a:pt x="53" y="1"/>
                    <a:pt x="62" y="10"/>
                  </a:cubicBezTo>
                  <a:cubicBezTo>
                    <a:pt x="59" y="23"/>
                    <a:pt x="42" y="28"/>
                    <a:pt x="30" y="32"/>
                  </a:cubicBezTo>
                  <a:cubicBezTo>
                    <a:pt x="15" y="22"/>
                    <a:pt x="23" y="25"/>
                    <a:pt x="6" y="22"/>
                  </a:cubicBezTo>
                  <a:cubicBezTo>
                    <a:pt x="0" y="4"/>
                    <a:pt x="14" y="8"/>
                    <a:pt x="32" y="4"/>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99" name="Freeform 103"/>
            <p:cNvSpPr>
              <a:spLocks/>
            </p:cNvSpPr>
            <p:nvPr/>
          </p:nvSpPr>
          <p:spPr bwMode="invGray">
            <a:xfrm>
              <a:off x="3846" y="2070"/>
              <a:ext cx="37" cy="17"/>
            </a:xfrm>
            <a:custGeom>
              <a:avLst/>
              <a:gdLst/>
              <a:ahLst/>
              <a:cxnLst>
                <a:cxn ang="0">
                  <a:pos x="20" y="1"/>
                </a:cxn>
                <a:cxn ang="0">
                  <a:pos x="6" y="5"/>
                </a:cxn>
                <a:cxn ang="0">
                  <a:pos x="38" y="23"/>
                </a:cxn>
                <a:cxn ang="0">
                  <a:pos x="20" y="1"/>
                </a:cxn>
              </a:cxnLst>
              <a:rect l="0" t="0" r="r" b="b"/>
              <a:pathLst>
                <a:path w="49" h="23">
                  <a:moveTo>
                    <a:pt x="20" y="1"/>
                  </a:moveTo>
                  <a:cubicBezTo>
                    <a:pt x="15" y="2"/>
                    <a:pt x="8" y="0"/>
                    <a:pt x="6" y="5"/>
                  </a:cubicBezTo>
                  <a:cubicBezTo>
                    <a:pt x="0" y="19"/>
                    <a:pt x="32" y="21"/>
                    <a:pt x="38" y="23"/>
                  </a:cubicBezTo>
                  <a:cubicBezTo>
                    <a:pt x="49" y="6"/>
                    <a:pt x="35" y="3"/>
                    <a:pt x="20" y="1"/>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00" name="Freeform 104"/>
            <p:cNvSpPr>
              <a:spLocks/>
            </p:cNvSpPr>
            <p:nvPr/>
          </p:nvSpPr>
          <p:spPr bwMode="invGray">
            <a:xfrm>
              <a:off x="4098" y="2294"/>
              <a:ext cx="76" cy="114"/>
            </a:xfrm>
            <a:custGeom>
              <a:avLst/>
              <a:gdLst/>
              <a:ahLst/>
              <a:cxnLst>
                <a:cxn ang="0">
                  <a:pos x="6" y="0"/>
                </a:cxn>
                <a:cxn ang="0">
                  <a:pos x="0" y="18"/>
                </a:cxn>
                <a:cxn ang="0">
                  <a:pos x="14" y="42"/>
                </a:cxn>
                <a:cxn ang="0">
                  <a:pos x="32" y="72"/>
                </a:cxn>
                <a:cxn ang="0">
                  <a:pos x="36" y="104"/>
                </a:cxn>
                <a:cxn ang="0">
                  <a:pos x="80" y="152"/>
                </a:cxn>
                <a:cxn ang="0">
                  <a:pos x="86" y="124"/>
                </a:cxn>
                <a:cxn ang="0">
                  <a:pos x="74" y="102"/>
                </a:cxn>
                <a:cxn ang="0">
                  <a:pos x="62" y="92"/>
                </a:cxn>
                <a:cxn ang="0">
                  <a:pos x="52" y="74"/>
                </a:cxn>
                <a:cxn ang="0">
                  <a:pos x="42" y="44"/>
                </a:cxn>
                <a:cxn ang="0">
                  <a:pos x="4" y="12"/>
                </a:cxn>
                <a:cxn ang="0">
                  <a:pos x="6" y="0"/>
                </a:cxn>
              </a:cxnLst>
              <a:rect l="0" t="0" r="r" b="b"/>
              <a:pathLst>
                <a:path w="102" h="152">
                  <a:moveTo>
                    <a:pt x="6" y="0"/>
                  </a:moveTo>
                  <a:cubicBezTo>
                    <a:pt x="4" y="6"/>
                    <a:pt x="0" y="18"/>
                    <a:pt x="0" y="18"/>
                  </a:cubicBezTo>
                  <a:cubicBezTo>
                    <a:pt x="3" y="26"/>
                    <a:pt x="9" y="35"/>
                    <a:pt x="14" y="42"/>
                  </a:cubicBezTo>
                  <a:cubicBezTo>
                    <a:pt x="17" y="58"/>
                    <a:pt x="16" y="69"/>
                    <a:pt x="32" y="72"/>
                  </a:cubicBezTo>
                  <a:cubicBezTo>
                    <a:pt x="44" y="80"/>
                    <a:pt x="40" y="91"/>
                    <a:pt x="36" y="104"/>
                  </a:cubicBezTo>
                  <a:cubicBezTo>
                    <a:pt x="57" y="118"/>
                    <a:pt x="60" y="139"/>
                    <a:pt x="80" y="152"/>
                  </a:cubicBezTo>
                  <a:cubicBezTo>
                    <a:pt x="95" y="148"/>
                    <a:pt x="102" y="135"/>
                    <a:pt x="86" y="124"/>
                  </a:cubicBezTo>
                  <a:cubicBezTo>
                    <a:pt x="72" y="129"/>
                    <a:pt x="78" y="110"/>
                    <a:pt x="74" y="102"/>
                  </a:cubicBezTo>
                  <a:cubicBezTo>
                    <a:pt x="72" y="98"/>
                    <a:pt x="65" y="94"/>
                    <a:pt x="62" y="92"/>
                  </a:cubicBezTo>
                  <a:cubicBezTo>
                    <a:pt x="59" y="82"/>
                    <a:pt x="65" y="65"/>
                    <a:pt x="52" y="74"/>
                  </a:cubicBezTo>
                  <a:cubicBezTo>
                    <a:pt x="46" y="65"/>
                    <a:pt x="47" y="54"/>
                    <a:pt x="42" y="44"/>
                  </a:cubicBezTo>
                  <a:cubicBezTo>
                    <a:pt x="36" y="32"/>
                    <a:pt x="16" y="18"/>
                    <a:pt x="4" y="12"/>
                  </a:cubicBezTo>
                  <a:lnTo>
                    <a:pt x="6" y="0"/>
                  </a:ln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01" name="Freeform 105"/>
            <p:cNvSpPr>
              <a:spLocks/>
            </p:cNvSpPr>
            <p:nvPr/>
          </p:nvSpPr>
          <p:spPr bwMode="invGray">
            <a:xfrm>
              <a:off x="4159" y="2412"/>
              <a:ext cx="55" cy="78"/>
            </a:xfrm>
            <a:custGeom>
              <a:avLst/>
              <a:gdLst/>
              <a:ahLst/>
              <a:cxnLst>
                <a:cxn ang="0">
                  <a:pos x="64" y="22"/>
                </a:cxn>
                <a:cxn ang="0">
                  <a:pos x="74" y="40"/>
                </a:cxn>
                <a:cxn ang="0">
                  <a:pos x="30" y="84"/>
                </a:cxn>
                <a:cxn ang="0">
                  <a:pos x="32" y="100"/>
                </a:cxn>
                <a:cxn ang="0">
                  <a:pos x="20" y="94"/>
                </a:cxn>
                <a:cxn ang="0">
                  <a:pos x="6" y="84"/>
                </a:cxn>
                <a:cxn ang="0">
                  <a:pos x="0" y="82"/>
                </a:cxn>
                <a:cxn ang="0">
                  <a:pos x="10" y="58"/>
                </a:cxn>
                <a:cxn ang="0">
                  <a:pos x="12" y="52"/>
                </a:cxn>
                <a:cxn ang="0">
                  <a:pos x="2" y="24"/>
                </a:cxn>
                <a:cxn ang="0">
                  <a:pos x="4" y="14"/>
                </a:cxn>
                <a:cxn ang="0">
                  <a:pos x="26" y="22"/>
                </a:cxn>
                <a:cxn ang="0">
                  <a:pos x="36" y="36"/>
                </a:cxn>
                <a:cxn ang="0">
                  <a:pos x="64" y="22"/>
                </a:cxn>
              </a:cxnLst>
              <a:rect l="0" t="0" r="r" b="b"/>
              <a:pathLst>
                <a:path w="74" h="103">
                  <a:moveTo>
                    <a:pt x="64" y="22"/>
                  </a:moveTo>
                  <a:cubicBezTo>
                    <a:pt x="73" y="36"/>
                    <a:pt x="70" y="29"/>
                    <a:pt x="74" y="40"/>
                  </a:cubicBezTo>
                  <a:cubicBezTo>
                    <a:pt x="70" y="77"/>
                    <a:pt x="68" y="81"/>
                    <a:pt x="30" y="84"/>
                  </a:cubicBezTo>
                  <a:cubicBezTo>
                    <a:pt x="33" y="88"/>
                    <a:pt x="39" y="95"/>
                    <a:pt x="32" y="100"/>
                  </a:cubicBezTo>
                  <a:cubicBezTo>
                    <a:pt x="28" y="103"/>
                    <a:pt x="24" y="95"/>
                    <a:pt x="20" y="94"/>
                  </a:cubicBezTo>
                  <a:cubicBezTo>
                    <a:pt x="17" y="84"/>
                    <a:pt x="20" y="89"/>
                    <a:pt x="6" y="84"/>
                  </a:cubicBezTo>
                  <a:cubicBezTo>
                    <a:pt x="4" y="83"/>
                    <a:pt x="0" y="82"/>
                    <a:pt x="0" y="82"/>
                  </a:cubicBezTo>
                  <a:cubicBezTo>
                    <a:pt x="3" y="73"/>
                    <a:pt x="7" y="67"/>
                    <a:pt x="10" y="58"/>
                  </a:cubicBezTo>
                  <a:cubicBezTo>
                    <a:pt x="11" y="56"/>
                    <a:pt x="12" y="52"/>
                    <a:pt x="12" y="52"/>
                  </a:cubicBezTo>
                  <a:cubicBezTo>
                    <a:pt x="10" y="42"/>
                    <a:pt x="8" y="33"/>
                    <a:pt x="2" y="24"/>
                  </a:cubicBezTo>
                  <a:cubicBezTo>
                    <a:pt x="3" y="21"/>
                    <a:pt x="2" y="17"/>
                    <a:pt x="4" y="14"/>
                  </a:cubicBezTo>
                  <a:cubicBezTo>
                    <a:pt x="11" y="0"/>
                    <a:pt x="18" y="19"/>
                    <a:pt x="26" y="22"/>
                  </a:cubicBezTo>
                  <a:cubicBezTo>
                    <a:pt x="31" y="36"/>
                    <a:pt x="26" y="33"/>
                    <a:pt x="36" y="36"/>
                  </a:cubicBezTo>
                  <a:cubicBezTo>
                    <a:pt x="45" y="30"/>
                    <a:pt x="55" y="28"/>
                    <a:pt x="64" y="22"/>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02" name="Freeform 106"/>
            <p:cNvSpPr>
              <a:spLocks/>
            </p:cNvSpPr>
            <p:nvPr/>
          </p:nvSpPr>
          <p:spPr bwMode="invGray">
            <a:xfrm>
              <a:off x="4123" y="2492"/>
              <a:ext cx="109" cy="189"/>
            </a:xfrm>
            <a:custGeom>
              <a:avLst/>
              <a:gdLst/>
              <a:ahLst/>
              <a:cxnLst>
                <a:cxn ang="0">
                  <a:pos x="82" y="100"/>
                </a:cxn>
                <a:cxn ang="0">
                  <a:pos x="66" y="106"/>
                </a:cxn>
                <a:cxn ang="0">
                  <a:pos x="64" y="132"/>
                </a:cxn>
                <a:cxn ang="0">
                  <a:pos x="22" y="146"/>
                </a:cxn>
                <a:cxn ang="0">
                  <a:pos x="8" y="168"/>
                </a:cxn>
                <a:cxn ang="0">
                  <a:pos x="20" y="182"/>
                </a:cxn>
                <a:cxn ang="0">
                  <a:pos x="8" y="198"/>
                </a:cxn>
                <a:cxn ang="0">
                  <a:pos x="24" y="252"/>
                </a:cxn>
                <a:cxn ang="0">
                  <a:pos x="28" y="214"/>
                </a:cxn>
                <a:cxn ang="0">
                  <a:pos x="22" y="192"/>
                </a:cxn>
                <a:cxn ang="0">
                  <a:pos x="42" y="176"/>
                </a:cxn>
                <a:cxn ang="0">
                  <a:pos x="52" y="158"/>
                </a:cxn>
                <a:cxn ang="0">
                  <a:pos x="66" y="174"/>
                </a:cxn>
                <a:cxn ang="0">
                  <a:pos x="44" y="190"/>
                </a:cxn>
                <a:cxn ang="0">
                  <a:pos x="56" y="200"/>
                </a:cxn>
                <a:cxn ang="0">
                  <a:pos x="68" y="178"/>
                </a:cxn>
                <a:cxn ang="0">
                  <a:pos x="84" y="184"/>
                </a:cxn>
                <a:cxn ang="0">
                  <a:pos x="104" y="148"/>
                </a:cxn>
                <a:cxn ang="0">
                  <a:pos x="114" y="156"/>
                </a:cxn>
                <a:cxn ang="0">
                  <a:pos x="136" y="148"/>
                </a:cxn>
                <a:cxn ang="0">
                  <a:pos x="146" y="130"/>
                </a:cxn>
                <a:cxn ang="0">
                  <a:pos x="142" y="110"/>
                </a:cxn>
                <a:cxn ang="0">
                  <a:pos x="134" y="98"/>
                </a:cxn>
                <a:cxn ang="0">
                  <a:pos x="122" y="40"/>
                </a:cxn>
                <a:cxn ang="0">
                  <a:pos x="94" y="0"/>
                </a:cxn>
                <a:cxn ang="0">
                  <a:pos x="78" y="12"/>
                </a:cxn>
                <a:cxn ang="0">
                  <a:pos x="96" y="34"/>
                </a:cxn>
                <a:cxn ang="0">
                  <a:pos x="96" y="64"/>
                </a:cxn>
                <a:cxn ang="0">
                  <a:pos x="82" y="100"/>
                </a:cxn>
              </a:cxnLst>
              <a:rect l="0" t="0" r="r" b="b"/>
              <a:pathLst>
                <a:path w="146" h="252">
                  <a:moveTo>
                    <a:pt x="82" y="100"/>
                  </a:moveTo>
                  <a:cubicBezTo>
                    <a:pt x="70" y="88"/>
                    <a:pt x="69" y="92"/>
                    <a:pt x="66" y="106"/>
                  </a:cubicBezTo>
                  <a:cubicBezTo>
                    <a:pt x="65" y="115"/>
                    <a:pt x="68" y="124"/>
                    <a:pt x="64" y="132"/>
                  </a:cubicBezTo>
                  <a:cubicBezTo>
                    <a:pt x="63" y="133"/>
                    <a:pt x="28" y="142"/>
                    <a:pt x="22" y="146"/>
                  </a:cubicBezTo>
                  <a:cubicBezTo>
                    <a:pt x="18" y="157"/>
                    <a:pt x="18" y="162"/>
                    <a:pt x="8" y="168"/>
                  </a:cubicBezTo>
                  <a:cubicBezTo>
                    <a:pt x="0" y="180"/>
                    <a:pt x="7" y="180"/>
                    <a:pt x="20" y="182"/>
                  </a:cubicBezTo>
                  <a:cubicBezTo>
                    <a:pt x="17" y="190"/>
                    <a:pt x="15" y="193"/>
                    <a:pt x="8" y="198"/>
                  </a:cubicBezTo>
                  <a:cubicBezTo>
                    <a:pt x="10" y="214"/>
                    <a:pt x="9" y="242"/>
                    <a:pt x="24" y="252"/>
                  </a:cubicBezTo>
                  <a:cubicBezTo>
                    <a:pt x="42" y="246"/>
                    <a:pt x="31" y="227"/>
                    <a:pt x="28" y="214"/>
                  </a:cubicBezTo>
                  <a:cubicBezTo>
                    <a:pt x="26" y="207"/>
                    <a:pt x="22" y="192"/>
                    <a:pt x="22" y="192"/>
                  </a:cubicBezTo>
                  <a:cubicBezTo>
                    <a:pt x="25" y="180"/>
                    <a:pt x="33" y="182"/>
                    <a:pt x="42" y="176"/>
                  </a:cubicBezTo>
                  <a:cubicBezTo>
                    <a:pt x="44" y="169"/>
                    <a:pt x="52" y="158"/>
                    <a:pt x="52" y="158"/>
                  </a:cubicBezTo>
                  <a:cubicBezTo>
                    <a:pt x="58" y="164"/>
                    <a:pt x="63" y="166"/>
                    <a:pt x="66" y="174"/>
                  </a:cubicBezTo>
                  <a:cubicBezTo>
                    <a:pt x="59" y="178"/>
                    <a:pt x="51" y="188"/>
                    <a:pt x="44" y="190"/>
                  </a:cubicBezTo>
                  <a:cubicBezTo>
                    <a:pt x="36" y="202"/>
                    <a:pt x="46" y="202"/>
                    <a:pt x="56" y="200"/>
                  </a:cubicBezTo>
                  <a:cubicBezTo>
                    <a:pt x="60" y="189"/>
                    <a:pt x="59" y="184"/>
                    <a:pt x="68" y="178"/>
                  </a:cubicBezTo>
                  <a:cubicBezTo>
                    <a:pt x="77" y="181"/>
                    <a:pt x="75" y="187"/>
                    <a:pt x="84" y="184"/>
                  </a:cubicBezTo>
                  <a:cubicBezTo>
                    <a:pt x="92" y="171"/>
                    <a:pt x="91" y="157"/>
                    <a:pt x="104" y="148"/>
                  </a:cubicBezTo>
                  <a:cubicBezTo>
                    <a:pt x="108" y="149"/>
                    <a:pt x="110" y="155"/>
                    <a:pt x="114" y="156"/>
                  </a:cubicBezTo>
                  <a:cubicBezTo>
                    <a:pt x="120" y="158"/>
                    <a:pt x="131" y="151"/>
                    <a:pt x="136" y="148"/>
                  </a:cubicBezTo>
                  <a:cubicBezTo>
                    <a:pt x="145" y="134"/>
                    <a:pt x="142" y="141"/>
                    <a:pt x="146" y="130"/>
                  </a:cubicBezTo>
                  <a:cubicBezTo>
                    <a:pt x="146" y="127"/>
                    <a:pt x="145" y="115"/>
                    <a:pt x="142" y="110"/>
                  </a:cubicBezTo>
                  <a:cubicBezTo>
                    <a:pt x="140" y="106"/>
                    <a:pt x="134" y="98"/>
                    <a:pt x="134" y="98"/>
                  </a:cubicBezTo>
                  <a:cubicBezTo>
                    <a:pt x="131" y="78"/>
                    <a:pt x="142" y="53"/>
                    <a:pt x="122" y="40"/>
                  </a:cubicBezTo>
                  <a:cubicBezTo>
                    <a:pt x="112" y="26"/>
                    <a:pt x="109" y="10"/>
                    <a:pt x="94" y="0"/>
                  </a:cubicBezTo>
                  <a:cubicBezTo>
                    <a:pt x="87" y="4"/>
                    <a:pt x="86" y="9"/>
                    <a:pt x="78" y="12"/>
                  </a:cubicBezTo>
                  <a:cubicBezTo>
                    <a:pt x="67" y="29"/>
                    <a:pt x="80" y="31"/>
                    <a:pt x="96" y="34"/>
                  </a:cubicBezTo>
                  <a:cubicBezTo>
                    <a:pt x="103" y="44"/>
                    <a:pt x="100" y="53"/>
                    <a:pt x="96" y="64"/>
                  </a:cubicBezTo>
                  <a:cubicBezTo>
                    <a:pt x="96" y="68"/>
                    <a:pt x="95" y="106"/>
                    <a:pt x="82" y="10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03" name="Freeform 107"/>
            <p:cNvSpPr>
              <a:spLocks/>
            </p:cNvSpPr>
            <p:nvPr/>
          </p:nvSpPr>
          <p:spPr bwMode="invGray">
            <a:xfrm>
              <a:off x="3062" y="1988"/>
              <a:ext cx="52" cy="30"/>
            </a:xfrm>
            <a:custGeom>
              <a:avLst/>
              <a:gdLst/>
              <a:ahLst/>
              <a:cxnLst>
                <a:cxn ang="0">
                  <a:pos x="59" y="0"/>
                </a:cxn>
                <a:cxn ang="0">
                  <a:pos x="65" y="20"/>
                </a:cxn>
                <a:cxn ang="0">
                  <a:pos x="41" y="24"/>
                </a:cxn>
                <a:cxn ang="0">
                  <a:pos x="31" y="40"/>
                </a:cxn>
                <a:cxn ang="0">
                  <a:pos x="7" y="38"/>
                </a:cxn>
                <a:cxn ang="0">
                  <a:pos x="1" y="36"/>
                </a:cxn>
                <a:cxn ang="0">
                  <a:pos x="33" y="20"/>
                </a:cxn>
                <a:cxn ang="0">
                  <a:pos x="59" y="0"/>
                </a:cxn>
              </a:cxnLst>
              <a:rect l="0" t="0" r="r" b="b"/>
              <a:pathLst>
                <a:path w="70" h="40">
                  <a:moveTo>
                    <a:pt x="59" y="0"/>
                  </a:moveTo>
                  <a:cubicBezTo>
                    <a:pt x="68" y="3"/>
                    <a:pt x="70" y="10"/>
                    <a:pt x="65" y="20"/>
                  </a:cubicBezTo>
                  <a:cubicBezTo>
                    <a:pt x="61" y="27"/>
                    <a:pt x="49" y="23"/>
                    <a:pt x="41" y="24"/>
                  </a:cubicBezTo>
                  <a:cubicBezTo>
                    <a:pt x="36" y="38"/>
                    <a:pt x="41" y="34"/>
                    <a:pt x="31" y="40"/>
                  </a:cubicBezTo>
                  <a:cubicBezTo>
                    <a:pt x="23" y="39"/>
                    <a:pt x="15" y="39"/>
                    <a:pt x="7" y="38"/>
                  </a:cubicBezTo>
                  <a:cubicBezTo>
                    <a:pt x="5" y="38"/>
                    <a:pt x="0" y="38"/>
                    <a:pt x="1" y="36"/>
                  </a:cubicBezTo>
                  <a:cubicBezTo>
                    <a:pt x="7" y="26"/>
                    <a:pt x="23" y="23"/>
                    <a:pt x="33" y="20"/>
                  </a:cubicBezTo>
                  <a:cubicBezTo>
                    <a:pt x="39" y="11"/>
                    <a:pt x="51" y="8"/>
                    <a:pt x="59"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04" name="Freeform 108"/>
            <p:cNvSpPr>
              <a:spLocks/>
            </p:cNvSpPr>
            <p:nvPr/>
          </p:nvSpPr>
          <p:spPr bwMode="invGray">
            <a:xfrm>
              <a:off x="2955" y="1997"/>
              <a:ext cx="19" cy="22"/>
            </a:xfrm>
            <a:custGeom>
              <a:avLst/>
              <a:gdLst/>
              <a:ahLst/>
              <a:cxnLst>
                <a:cxn ang="0">
                  <a:pos x="18" y="0"/>
                </a:cxn>
                <a:cxn ang="0">
                  <a:pos x="0" y="18"/>
                </a:cxn>
                <a:cxn ang="0">
                  <a:pos x="18" y="26"/>
                </a:cxn>
                <a:cxn ang="0">
                  <a:pos x="18" y="0"/>
                </a:cxn>
              </a:cxnLst>
              <a:rect l="0" t="0" r="r" b="b"/>
              <a:pathLst>
                <a:path w="26" h="29">
                  <a:moveTo>
                    <a:pt x="18" y="0"/>
                  </a:moveTo>
                  <a:cubicBezTo>
                    <a:pt x="9" y="6"/>
                    <a:pt x="4" y="7"/>
                    <a:pt x="0" y="18"/>
                  </a:cubicBezTo>
                  <a:cubicBezTo>
                    <a:pt x="7" y="25"/>
                    <a:pt x="9" y="29"/>
                    <a:pt x="18" y="26"/>
                  </a:cubicBezTo>
                  <a:cubicBezTo>
                    <a:pt x="22" y="14"/>
                    <a:pt x="26" y="12"/>
                    <a:pt x="18"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05" name="Freeform 109"/>
            <p:cNvSpPr>
              <a:spLocks/>
            </p:cNvSpPr>
            <p:nvPr/>
          </p:nvSpPr>
          <p:spPr bwMode="invGray">
            <a:xfrm>
              <a:off x="2979" y="1996"/>
              <a:ext cx="37" cy="27"/>
            </a:xfrm>
            <a:custGeom>
              <a:avLst/>
              <a:gdLst/>
              <a:ahLst/>
              <a:cxnLst>
                <a:cxn ang="0">
                  <a:pos x="14" y="6"/>
                </a:cxn>
                <a:cxn ang="0">
                  <a:pos x="0" y="18"/>
                </a:cxn>
                <a:cxn ang="0">
                  <a:pos x="6" y="32"/>
                </a:cxn>
                <a:cxn ang="0">
                  <a:pos x="18" y="36"/>
                </a:cxn>
                <a:cxn ang="0">
                  <a:pos x="40" y="26"/>
                </a:cxn>
                <a:cxn ang="0">
                  <a:pos x="14" y="6"/>
                </a:cxn>
              </a:cxnLst>
              <a:rect l="0" t="0" r="r" b="b"/>
              <a:pathLst>
                <a:path w="49" h="36">
                  <a:moveTo>
                    <a:pt x="14" y="6"/>
                  </a:moveTo>
                  <a:cubicBezTo>
                    <a:pt x="11" y="14"/>
                    <a:pt x="7" y="13"/>
                    <a:pt x="0" y="18"/>
                  </a:cubicBezTo>
                  <a:cubicBezTo>
                    <a:pt x="1" y="22"/>
                    <a:pt x="2" y="29"/>
                    <a:pt x="6" y="32"/>
                  </a:cubicBezTo>
                  <a:cubicBezTo>
                    <a:pt x="10" y="34"/>
                    <a:pt x="18" y="36"/>
                    <a:pt x="18" y="36"/>
                  </a:cubicBezTo>
                  <a:cubicBezTo>
                    <a:pt x="24" y="27"/>
                    <a:pt x="30" y="28"/>
                    <a:pt x="40" y="26"/>
                  </a:cubicBezTo>
                  <a:cubicBezTo>
                    <a:pt x="49" y="0"/>
                    <a:pt x="26" y="18"/>
                    <a:pt x="14" y="6"/>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06" name="Freeform 110"/>
            <p:cNvSpPr>
              <a:spLocks/>
            </p:cNvSpPr>
            <p:nvPr/>
          </p:nvSpPr>
          <p:spPr bwMode="invGray">
            <a:xfrm>
              <a:off x="3040" y="1987"/>
              <a:ext cx="20" cy="16"/>
            </a:xfrm>
            <a:custGeom>
              <a:avLst/>
              <a:gdLst/>
              <a:ahLst/>
              <a:cxnLst>
                <a:cxn ang="0">
                  <a:pos x="11" y="0"/>
                </a:cxn>
                <a:cxn ang="0">
                  <a:pos x="3" y="12"/>
                </a:cxn>
                <a:cxn ang="0">
                  <a:pos x="19" y="22"/>
                </a:cxn>
                <a:cxn ang="0">
                  <a:pos x="11" y="0"/>
                </a:cxn>
              </a:cxnLst>
              <a:rect l="0" t="0" r="r" b="b"/>
              <a:pathLst>
                <a:path w="27" h="22">
                  <a:moveTo>
                    <a:pt x="11" y="0"/>
                  </a:moveTo>
                  <a:cubicBezTo>
                    <a:pt x="8" y="4"/>
                    <a:pt x="0" y="8"/>
                    <a:pt x="3" y="12"/>
                  </a:cubicBezTo>
                  <a:cubicBezTo>
                    <a:pt x="6" y="17"/>
                    <a:pt x="19" y="22"/>
                    <a:pt x="19" y="22"/>
                  </a:cubicBezTo>
                  <a:cubicBezTo>
                    <a:pt x="27" y="10"/>
                    <a:pt x="15" y="11"/>
                    <a:pt x="11"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07" name="Freeform 111"/>
            <p:cNvSpPr>
              <a:spLocks/>
            </p:cNvSpPr>
            <p:nvPr/>
          </p:nvSpPr>
          <p:spPr bwMode="invGray">
            <a:xfrm>
              <a:off x="3022" y="2005"/>
              <a:ext cx="15" cy="13"/>
            </a:xfrm>
            <a:custGeom>
              <a:avLst/>
              <a:gdLst/>
              <a:ahLst/>
              <a:cxnLst>
                <a:cxn ang="0">
                  <a:pos x="11" y="0"/>
                </a:cxn>
                <a:cxn ang="0">
                  <a:pos x="9" y="18"/>
                </a:cxn>
                <a:cxn ang="0">
                  <a:pos x="11" y="0"/>
                </a:cxn>
              </a:cxnLst>
              <a:rect l="0" t="0" r="r" b="b"/>
              <a:pathLst>
                <a:path w="20" h="18">
                  <a:moveTo>
                    <a:pt x="11" y="0"/>
                  </a:moveTo>
                  <a:cubicBezTo>
                    <a:pt x="1" y="14"/>
                    <a:pt x="0" y="9"/>
                    <a:pt x="9" y="18"/>
                  </a:cubicBezTo>
                  <a:cubicBezTo>
                    <a:pt x="20" y="14"/>
                    <a:pt x="16" y="18"/>
                    <a:pt x="11"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08" name="Freeform 112"/>
            <p:cNvSpPr>
              <a:spLocks/>
            </p:cNvSpPr>
            <p:nvPr/>
          </p:nvSpPr>
          <p:spPr bwMode="invGray">
            <a:xfrm>
              <a:off x="4162" y="2021"/>
              <a:ext cx="18" cy="33"/>
            </a:xfrm>
            <a:custGeom>
              <a:avLst/>
              <a:gdLst/>
              <a:ahLst/>
              <a:cxnLst>
                <a:cxn ang="0">
                  <a:pos x="24" y="0"/>
                </a:cxn>
                <a:cxn ang="0">
                  <a:pos x="8" y="16"/>
                </a:cxn>
                <a:cxn ang="0">
                  <a:pos x="0" y="34"/>
                </a:cxn>
                <a:cxn ang="0">
                  <a:pos x="16" y="40"/>
                </a:cxn>
                <a:cxn ang="0">
                  <a:pos x="24" y="0"/>
                </a:cxn>
              </a:cxnLst>
              <a:rect l="0" t="0" r="r" b="b"/>
              <a:pathLst>
                <a:path w="24" h="44">
                  <a:moveTo>
                    <a:pt x="24" y="0"/>
                  </a:moveTo>
                  <a:cubicBezTo>
                    <a:pt x="19" y="7"/>
                    <a:pt x="15" y="11"/>
                    <a:pt x="8" y="16"/>
                  </a:cubicBezTo>
                  <a:cubicBezTo>
                    <a:pt x="4" y="21"/>
                    <a:pt x="0" y="34"/>
                    <a:pt x="0" y="34"/>
                  </a:cubicBezTo>
                  <a:cubicBezTo>
                    <a:pt x="3" y="44"/>
                    <a:pt x="7" y="42"/>
                    <a:pt x="16" y="40"/>
                  </a:cubicBezTo>
                  <a:cubicBezTo>
                    <a:pt x="20" y="27"/>
                    <a:pt x="24" y="14"/>
                    <a:pt x="24"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09" name="Freeform 113"/>
            <p:cNvSpPr>
              <a:spLocks/>
            </p:cNvSpPr>
            <p:nvPr/>
          </p:nvSpPr>
          <p:spPr bwMode="invGray">
            <a:xfrm>
              <a:off x="3278" y="3473"/>
              <a:ext cx="31" cy="18"/>
            </a:xfrm>
            <a:custGeom>
              <a:avLst/>
              <a:gdLst/>
              <a:ahLst/>
              <a:cxnLst>
                <a:cxn ang="0">
                  <a:pos x="30" y="0"/>
                </a:cxn>
                <a:cxn ang="0">
                  <a:pos x="26" y="24"/>
                </a:cxn>
                <a:cxn ang="0">
                  <a:pos x="30" y="0"/>
                </a:cxn>
              </a:cxnLst>
              <a:rect l="0" t="0" r="r" b="b"/>
              <a:pathLst>
                <a:path w="41" h="24">
                  <a:moveTo>
                    <a:pt x="30" y="0"/>
                  </a:moveTo>
                  <a:cubicBezTo>
                    <a:pt x="4" y="4"/>
                    <a:pt x="0" y="17"/>
                    <a:pt x="26" y="24"/>
                  </a:cubicBezTo>
                  <a:cubicBezTo>
                    <a:pt x="41" y="19"/>
                    <a:pt x="38" y="10"/>
                    <a:pt x="30"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10" name="Freeform 114"/>
            <p:cNvSpPr>
              <a:spLocks/>
            </p:cNvSpPr>
            <p:nvPr/>
          </p:nvSpPr>
          <p:spPr bwMode="invGray">
            <a:xfrm>
              <a:off x="3318" y="3466"/>
              <a:ext cx="10" cy="15"/>
            </a:xfrm>
            <a:custGeom>
              <a:avLst/>
              <a:gdLst/>
              <a:ahLst/>
              <a:cxnLst>
                <a:cxn ang="0">
                  <a:pos x="10" y="5"/>
                </a:cxn>
                <a:cxn ang="0">
                  <a:pos x="1" y="11"/>
                </a:cxn>
                <a:cxn ang="0">
                  <a:pos x="9" y="20"/>
                </a:cxn>
                <a:cxn ang="0">
                  <a:pos x="10" y="5"/>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11" name="Freeform 115"/>
            <p:cNvSpPr>
              <a:spLocks/>
            </p:cNvSpPr>
            <p:nvPr/>
          </p:nvSpPr>
          <p:spPr bwMode="invGray">
            <a:xfrm>
              <a:off x="3251" y="3312"/>
              <a:ext cx="9" cy="15"/>
            </a:xfrm>
            <a:custGeom>
              <a:avLst/>
              <a:gdLst/>
              <a:ahLst/>
              <a:cxnLst>
                <a:cxn ang="0">
                  <a:pos x="10" y="5"/>
                </a:cxn>
                <a:cxn ang="0">
                  <a:pos x="1" y="11"/>
                </a:cxn>
                <a:cxn ang="0">
                  <a:pos x="9" y="20"/>
                </a:cxn>
                <a:cxn ang="0">
                  <a:pos x="10" y="5"/>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12" name="Freeform 116"/>
            <p:cNvSpPr>
              <a:spLocks/>
            </p:cNvSpPr>
            <p:nvPr/>
          </p:nvSpPr>
          <p:spPr bwMode="invGray">
            <a:xfrm>
              <a:off x="3311" y="3239"/>
              <a:ext cx="11" cy="19"/>
            </a:xfrm>
            <a:custGeom>
              <a:avLst/>
              <a:gdLst/>
              <a:ahLst/>
              <a:cxnLst>
                <a:cxn ang="0">
                  <a:pos x="6" y="0"/>
                </a:cxn>
                <a:cxn ang="0">
                  <a:pos x="0" y="13"/>
                </a:cxn>
                <a:cxn ang="0">
                  <a:pos x="12" y="24"/>
                </a:cxn>
                <a:cxn ang="0">
                  <a:pos x="6" y="0"/>
                </a:cxn>
              </a:cxnLst>
              <a:rect l="0" t="0" r="r" b="b"/>
              <a:pathLst>
                <a:path w="14" h="25">
                  <a:moveTo>
                    <a:pt x="6" y="0"/>
                  </a:moveTo>
                  <a:cubicBezTo>
                    <a:pt x="4" y="5"/>
                    <a:pt x="3" y="9"/>
                    <a:pt x="0" y="13"/>
                  </a:cubicBezTo>
                  <a:cubicBezTo>
                    <a:pt x="1" y="24"/>
                    <a:pt x="1" y="25"/>
                    <a:pt x="12" y="24"/>
                  </a:cubicBezTo>
                  <a:cubicBezTo>
                    <a:pt x="14" y="12"/>
                    <a:pt x="8" y="10"/>
                    <a:pt x="6"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13" name="Freeform 117"/>
            <p:cNvSpPr>
              <a:spLocks/>
            </p:cNvSpPr>
            <p:nvPr/>
          </p:nvSpPr>
          <p:spPr bwMode="invGray">
            <a:xfrm>
              <a:off x="3287" y="3238"/>
              <a:ext cx="11" cy="19"/>
            </a:xfrm>
            <a:custGeom>
              <a:avLst/>
              <a:gdLst/>
              <a:ahLst/>
              <a:cxnLst>
                <a:cxn ang="0">
                  <a:pos x="6" y="0"/>
                </a:cxn>
                <a:cxn ang="0">
                  <a:pos x="0" y="13"/>
                </a:cxn>
                <a:cxn ang="0">
                  <a:pos x="12" y="24"/>
                </a:cxn>
                <a:cxn ang="0">
                  <a:pos x="6" y="0"/>
                </a:cxn>
              </a:cxnLst>
              <a:rect l="0" t="0" r="r" b="b"/>
              <a:pathLst>
                <a:path w="14" h="25">
                  <a:moveTo>
                    <a:pt x="6" y="0"/>
                  </a:moveTo>
                  <a:cubicBezTo>
                    <a:pt x="4" y="5"/>
                    <a:pt x="3" y="9"/>
                    <a:pt x="0" y="13"/>
                  </a:cubicBezTo>
                  <a:cubicBezTo>
                    <a:pt x="1" y="24"/>
                    <a:pt x="1" y="25"/>
                    <a:pt x="12" y="24"/>
                  </a:cubicBezTo>
                  <a:cubicBezTo>
                    <a:pt x="14" y="12"/>
                    <a:pt x="8" y="10"/>
                    <a:pt x="6"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14" name="Freeform 118"/>
            <p:cNvSpPr>
              <a:spLocks/>
            </p:cNvSpPr>
            <p:nvPr/>
          </p:nvSpPr>
          <p:spPr bwMode="invGray">
            <a:xfrm>
              <a:off x="3276" y="3260"/>
              <a:ext cx="10" cy="15"/>
            </a:xfrm>
            <a:custGeom>
              <a:avLst/>
              <a:gdLst/>
              <a:ahLst/>
              <a:cxnLst>
                <a:cxn ang="0">
                  <a:pos x="10" y="5"/>
                </a:cxn>
                <a:cxn ang="0">
                  <a:pos x="1" y="11"/>
                </a:cxn>
                <a:cxn ang="0">
                  <a:pos x="9" y="20"/>
                </a:cxn>
                <a:cxn ang="0">
                  <a:pos x="10" y="5"/>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15" name="Freeform 119"/>
            <p:cNvSpPr>
              <a:spLocks/>
            </p:cNvSpPr>
            <p:nvPr/>
          </p:nvSpPr>
          <p:spPr bwMode="invGray">
            <a:xfrm>
              <a:off x="3251" y="3294"/>
              <a:ext cx="9" cy="15"/>
            </a:xfrm>
            <a:custGeom>
              <a:avLst/>
              <a:gdLst/>
              <a:ahLst/>
              <a:cxnLst>
                <a:cxn ang="0">
                  <a:pos x="10" y="5"/>
                </a:cxn>
                <a:cxn ang="0">
                  <a:pos x="1" y="11"/>
                </a:cxn>
                <a:cxn ang="0">
                  <a:pos x="9" y="20"/>
                </a:cxn>
                <a:cxn ang="0">
                  <a:pos x="10" y="5"/>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16" name="Freeform 120"/>
            <p:cNvSpPr>
              <a:spLocks/>
            </p:cNvSpPr>
            <p:nvPr/>
          </p:nvSpPr>
          <p:spPr bwMode="invGray">
            <a:xfrm>
              <a:off x="3270" y="3281"/>
              <a:ext cx="10" cy="15"/>
            </a:xfrm>
            <a:custGeom>
              <a:avLst/>
              <a:gdLst/>
              <a:ahLst/>
              <a:cxnLst>
                <a:cxn ang="0">
                  <a:pos x="10" y="5"/>
                </a:cxn>
                <a:cxn ang="0">
                  <a:pos x="1" y="11"/>
                </a:cxn>
                <a:cxn ang="0">
                  <a:pos x="9" y="20"/>
                </a:cxn>
                <a:cxn ang="0">
                  <a:pos x="10" y="5"/>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17" name="Freeform 121"/>
            <p:cNvSpPr>
              <a:spLocks/>
            </p:cNvSpPr>
            <p:nvPr/>
          </p:nvSpPr>
          <p:spPr bwMode="invGray">
            <a:xfrm>
              <a:off x="2537" y="2293"/>
              <a:ext cx="10" cy="15"/>
            </a:xfrm>
            <a:custGeom>
              <a:avLst/>
              <a:gdLst/>
              <a:ahLst/>
              <a:cxnLst>
                <a:cxn ang="0">
                  <a:pos x="10" y="5"/>
                </a:cxn>
                <a:cxn ang="0">
                  <a:pos x="1" y="11"/>
                </a:cxn>
                <a:cxn ang="0">
                  <a:pos x="9" y="20"/>
                </a:cxn>
                <a:cxn ang="0">
                  <a:pos x="10" y="5"/>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18" name="Freeform 122"/>
            <p:cNvSpPr>
              <a:spLocks/>
            </p:cNvSpPr>
            <p:nvPr/>
          </p:nvSpPr>
          <p:spPr bwMode="invGray">
            <a:xfrm>
              <a:off x="2476" y="2259"/>
              <a:ext cx="10" cy="15"/>
            </a:xfrm>
            <a:custGeom>
              <a:avLst/>
              <a:gdLst/>
              <a:ahLst/>
              <a:cxnLst>
                <a:cxn ang="0">
                  <a:pos x="10" y="5"/>
                </a:cxn>
                <a:cxn ang="0">
                  <a:pos x="1" y="11"/>
                </a:cxn>
                <a:cxn ang="0">
                  <a:pos x="9" y="20"/>
                </a:cxn>
                <a:cxn ang="0">
                  <a:pos x="10" y="5"/>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19" name="Freeform 123"/>
            <p:cNvSpPr>
              <a:spLocks/>
            </p:cNvSpPr>
            <p:nvPr/>
          </p:nvSpPr>
          <p:spPr bwMode="invGray">
            <a:xfrm>
              <a:off x="2238" y="2042"/>
              <a:ext cx="2060" cy="1644"/>
            </a:xfrm>
            <a:custGeom>
              <a:avLst/>
              <a:gdLst/>
              <a:ahLst/>
              <a:cxnLst>
                <a:cxn ang="0">
                  <a:pos x="452" y="653"/>
                </a:cxn>
                <a:cxn ang="0">
                  <a:pos x="333" y="595"/>
                </a:cxn>
                <a:cxn ang="0">
                  <a:pos x="158" y="645"/>
                </a:cxn>
                <a:cxn ang="0">
                  <a:pos x="46" y="759"/>
                </a:cxn>
                <a:cxn ang="0">
                  <a:pos x="12" y="941"/>
                </a:cxn>
                <a:cxn ang="0">
                  <a:pos x="146" y="1059"/>
                </a:cxn>
                <a:cxn ang="0">
                  <a:pos x="308" y="1041"/>
                </a:cxn>
                <a:cxn ang="0">
                  <a:pos x="396" y="1138"/>
                </a:cxn>
                <a:cxn ang="0">
                  <a:pos x="452" y="1447"/>
                </a:cxn>
                <a:cxn ang="0">
                  <a:pos x="497" y="1628"/>
                </a:cxn>
                <a:cxn ang="0">
                  <a:pos x="704" y="1574"/>
                </a:cxn>
                <a:cxn ang="0">
                  <a:pos x="817" y="1380"/>
                </a:cxn>
                <a:cxn ang="0">
                  <a:pos x="885" y="1153"/>
                </a:cxn>
                <a:cxn ang="0">
                  <a:pos x="998" y="999"/>
                </a:cxn>
                <a:cxn ang="0">
                  <a:pos x="796" y="856"/>
                </a:cxn>
                <a:cxn ang="0">
                  <a:pos x="817" y="819"/>
                </a:cxn>
                <a:cxn ang="0">
                  <a:pos x="1003" y="916"/>
                </a:cxn>
                <a:cxn ang="0">
                  <a:pos x="1098" y="792"/>
                </a:cxn>
                <a:cxn ang="0">
                  <a:pos x="1046" y="763"/>
                </a:cxn>
                <a:cxn ang="0">
                  <a:pos x="929" y="716"/>
                </a:cxn>
                <a:cxn ang="0">
                  <a:pos x="1141" y="761"/>
                </a:cxn>
                <a:cxn ang="0">
                  <a:pos x="1296" y="852"/>
                </a:cxn>
                <a:cxn ang="0">
                  <a:pos x="1373" y="1033"/>
                </a:cxn>
                <a:cxn ang="0">
                  <a:pos x="1608" y="847"/>
                </a:cxn>
                <a:cxn ang="0">
                  <a:pos x="1704" y="1030"/>
                </a:cxn>
                <a:cxn ang="0">
                  <a:pos x="1707" y="874"/>
                </a:cxn>
                <a:cxn ang="0">
                  <a:pos x="1759" y="800"/>
                </a:cxn>
                <a:cxn ang="0">
                  <a:pos x="1783" y="544"/>
                </a:cxn>
                <a:cxn ang="0">
                  <a:pos x="1824" y="528"/>
                </a:cxn>
                <a:cxn ang="0">
                  <a:pos x="1844" y="427"/>
                </a:cxn>
                <a:cxn ang="0">
                  <a:pos x="1805" y="226"/>
                </a:cxn>
                <a:cxn ang="0">
                  <a:pos x="1899" y="108"/>
                </a:cxn>
                <a:cxn ang="0">
                  <a:pos x="1947" y="209"/>
                </a:cxn>
                <a:cxn ang="0">
                  <a:pos x="1943" y="123"/>
                </a:cxn>
                <a:cxn ang="0">
                  <a:pos x="1975" y="51"/>
                </a:cxn>
                <a:cxn ang="0">
                  <a:pos x="2038" y="0"/>
                </a:cxn>
                <a:cxn ang="0">
                  <a:pos x="1820" y="63"/>
                </a:cxn>
                <a:cxn ang="0">
                  <a:pos x="1583" y="83"/>
                </a:cxn>
                <a:cxn ang="0">
                  <a:pos x="1349" y="30"/>
                </a:cxn>
                <a:cxn ang="0">
                  <a:pos x="1132" y="65"/>
                </a:cxn>
                <a:cxn ang="0">
                  <a:pos x="1040" y="170"/>
                </a:cxn>
                <a:cxn ang="0">
                  <a:pos x="926" y="137"/>
                </a:cxn>
                <a:cxn ang="0">
                  <a:pos x="758" y="183"/>
                </a:cxn>
                <a:cxn ang="0">
                  <a:pos x="667" y="140"/>
                </a:cxn>
                <a:cxn ang="0">
                  <a:pos x="364" y="248"/>
                </a:cxn>
                <a:cxn ang="0">
                  <a:pos x="535" y="213"/>
                </a:cxn>
                <a:cxn ang="0">
                  <a:pos x="638" y="276"/>
                </a:cxn>
                <a:cxn ang="0">
                  <a:pos x="443" y="357"/>
                </a:cxn>
                <a:cxn ang="0">
                  <a:pos x="275" y="416"/>
                </a:cxn>
                <a:cxn ang="0">
                  <a:pos x="167" y="537"/>
                </a:cxn>
                <a:cxn ang="0">
                  <a:pos x="283" y="552"/>
                </a:cxn>
                <a:cxn ang="0">
                  <a:pos x="381" y="573"/>
                </a:cxn>
                <a:cxn ang="0">
                  <a:pos x="493" y="590"/>
                </a:cxn>
                <a:cxn ang="0">
                  <a:pos x="487" y="512"/>
                </a:cxn>
                <a:cxn ang="0">
                  <a:pos x="592" y="548"/>
                </a:cxn>
                <a:cxn ang="0">
                  <a:pos x="686" y="470"/>
                </a:cxn>
                <a:cxn ang="0">
                  <a:pos x="772" y="480"/>
                </a:cxn>
                <a:cxn ang="0">
                  <a:pos x="639" y="598"/>
                </a:cxn>
              </a:cxnLst>
              <a:rect l="0" t="0" r="r" b="b"/>
              <a:pathLst>
                <a:path w="2060" h="1644">
                  <a:moveTo>
                    <a:pt x="697" y="677"/>
                  </a:moveTo>
                  <a:cubicBezTo>
                    <a:pt x="659" y="675"/>
                    <a:pt x="652" y="669"/>
                    <a:pt x="618" y="667"/>
                  </a:cubicBezTo>
                  <a:cubicBezTo>
                    <a:pt x="607" y="666"/>
                    <a:pt x="594" y="661"/>
                    <a:pt x="582" y="658"/>
                  </a:cubicBezTo>
                  <a:cubicBezTo>
                    <a:pt x="577" y="655"/>
                    <a:pt x="568" y="650"/>
                    <a:pt x="568" y="650"/>
                  </a:cubicBezTo>
                  <a:cubicBezTo>
                    <a:pt x="551" y="652"/>
                    <a:pt x="557" y="655"/>
                    <a:pt x="546" y="658"/>
                  </a:cubicBezTo>
                  <a:cubicBezTo>
                    <a:pt x="540" y="667"/>
                    <a:pt x="542" y="669"/>
                    <a:pt x="546" y="677"/>
                  </a:cubicBezTo>
                  <a:cubicBezTo>
                    <a:pt x="548" y="680"/>
                    <a:pt x="550" y="686"/>
                    <a:pt x="550" y="686"/>
                  </a:cubicBezTo>
                  <a:cubicBezTo>
                    <a:pt x="526" y="694"/>
                    <a:pt x="506" y="678"/>
                    <a:pt x="488" y="670"/>
                  </a:cubicBezTo>
                  <a:cubicBezTo>
                    <a:pt x="481" y="653"/>
                    <a:pt x="472" y="655"/>
                    <a:pt x="452" y="653"/>
                  </a:cubicBezTo>
                  <a:cubicBezTo>
                    <a:pt x="446" y="648"/>
                    <a:pt x="444" y="648"/>
                    <a:pt x="437" y="650"/>
                  </a:cubicBezTo>
                  <a:cubicBezTo>
                    <a:pt x="427" y="647"/>
                    <a:pt x="433" y="648"/>
                    <a:pt x="423" y="642"/>
                  </a:cubicBezTo>
                  <a:cubicBezTo>
                    <a:pt x="421" y="641"/>
                    <a:pt x="418" y="639"/>
                    <a:pt x="418" y="639"/>
                  </a:cubicBezTo>
                  <a:cubicBezTo>
                    <a:pt x="416" y="638"/>
                    <a:pt x="413" y="633"/>
                    <a:pt x="413" y="630"/>
                  </a:cubicBezTo>
                  <a:cubicBezTo>
                    <a:pt x="415" y="625"/>
                    <a:pt x="418" y="616"/>
                    <a:pt x="418" y="616"/>
                  </a:cubicBezTo>
                  <a:cubicBezTo>
                    <a:pt x="416" y="592"/>
                    <a:pt x="421" y="588"/>
                    <a:pt x="398" y="591"/>
                  </a:cubicBezTo>
                  <a:cubicBezTo>
                    <a:pt x="390" y="598"/>
                    <a:pt x="390" y="595"/>
                    <a:pt x="381" y="592"/>
                  </a:cubicBezTo>
                  <a:cubicBezTo>
                    <a:pt x="370" y="592"/>
                    <a:pt x="361" y="595"/>
                    <a:pt x="348" y="597"/>
                  </a:cubicBezTo>
                  <a:cubicBezTo>
                    <a:pt x="344" y="595"/>
                    <a:pt x="337" y="597"/>
                    <a:pt x="333" y="595"/>
                  </a:cubicBezTo>
                  <a:cubicBezTo>
                    <a:pt x="331" y="594"/>
                    <a:pt x="330" y="592"/>
                    <a:pt x="328" y="592"/>
                  </a:cubicBezTo>
                  <a:cubicBezTo>
                    <a:pt x="314" y="591"/>
                    <a:pt x="296" y="597"/>
                    <a:pt x="283" y="602"/>
                  </a:cubicBezTo>
                  <a:cubicBezTo>
                    <a:pt x="276" y="603"/>
                    <a:pt x="268" y="606"/>
                    <a:pt x="260" y="608"/>
                  </a:cubicBezTo>
                  <a:cubicBezTo>
                    <a:pt x="255" y="609"/>
                    <a:pt x="246" y="613"/>
                    <a:pt x="246" y="613"/>
                  </a:cubicBezTo>
                  <a:cubicBezTo>
                    <a:pt x="228" y="611"/>
                    <a:pt x="209" y="609"/>
                    <a:pt x="189" y="611"/>
                  </a:cubicBezTo>
                  <a:cubicBezTo>
                    <a:pt x="184" y="613"/>
                    <a:pt x="180" y="614"/>
                    <a:pt x="175" y="617"/>
                  </a:cubicBezTo>
                  <a:cubicBezTo>
                    <a:pt x="173" y="619"/>
                    <a:pt x="173" y="620"/>
                    <a:pt x="173" y="622"/>
                  </a:cubicBezTo>
                  <a:cubicBezTo>
                    <a:pt x="172" y="623"/>
                    <a:pt x="169" y="623"/>
                    <a:pt x="169" y="625"/>
                  </a:cubicBezTo>
                  <a:cubicBezTo>
                    <a:pt x="163" y="634"/>
                    <a:pt x="167" y="641"/>
                    <a:pt x="158" y="645"/>
                  </a:cubicBezTo>
                  <a:cubicBezTo>
                    <a:pt x="153" y="648"/>
                    <a:pt x="149" y="652"/>
                    <a:pt x="144" y="655"/>
                  </a:cubicBezTo>
                  <a:cubicBezTo>
                    <a:pt x="141" y="656"/>
                    <a:pt x="135" y="659"/>
                    <a:pt x="135" y="659"/>
                  </a:cubicBezTo>
                  <a:cubicBezTo>
                    <a:pt x="133" y="664"/>
                    <a:pt x="130" y="666"/>
                    <a:pt x="130" y="669"/>
                  </a:cubicBezTo>
                  <a:cubicBezTo>
                    <a:pt x="128" y="677"/>
                    <a:pt x="132" y="691"/>
                    <a:pt x="124" y="698"/>
                  </a:cubicBezTo>
                  <a:cubicBezTo>
                    <a:pt x="118" y="703"/>
                    <a:pt x="108" y="709"/>
                    <a:pt x="101" y="711"/>
                  </a:cubicBezTo>
                  <a:cubicBezTo>
                    <a:pt x="101" y="711"/>
                    <a:pt x="90" y="716"/>
                    <a:pt x="87" y="716"/>
                  </a:cubicBezTo>
                  <a:cubicBezTo>
                    <a:pt x="85" y="717"/>
                    <a:pt x="82" y="717"/>
                    <a:pt x="82" y="717"/>
                  </a:cubicBezTo>
                  <a:cubicBezTo>
                    <a:pt x="76" y="725"/>
                    <a:pt x="68" y="733"/>
                    <a:pt x="60" y="738"/>
                  </a:cubicBezTo>
                  <a:cubicBezTo>
                    <a:pt x="56" y="745"/>
                    <a:pt x="53" y="755"/>
                    <a:pt x="46" y="759"/>
                  </a:cubicBezTo>
                  <a:cubicBezTo>
                    <a:pt x="43" y="764"/>
                    <a:pt x="37" y="767"/>
                    <a:pt x="31" y="773"/>
                  </a:cubicBezTo>
                  <a:cubicBezTo>
                    <a:pt x="26" y="780"/>
                    <a:pt x="25" y="789"/>
                    <a:pt x="23" y="797"/>
                  </a:cubicBezTo>
                  <a:cubicBezTo>
                    <a:pt x="20" y="803"/>
                    <a:pt x="19" y="809"/>
                    <a:pt x="17" y="816"/>
                  </a:cubicBezTo>
                  <a:cubicBezTo>
                    <a:pt x="15" y="817"/>
                    <a:pt x="14" y="824"/>
                    <a:pt x="14" y="824"/>
                  </a:cubicBezTo>
                  <a:cubicBezTo>
                    <a:pt x="15" y="831"/>
                    <a:pt x="26" y="842"/>
                    <a:pt x="26" y="842"/>
                  </a:cubicBezTo>
                  <a:cubicBezTo>
                    <a:pt x="26" y="847"/>
                    <a:pt x="17" y="855"/>
                    <a:pt x="17" y="855"/>
                  </a:cubicBezTo>
                  <a:cubicBezTo>
                    <a:pt x="14" y="863"/>
                    <a:pt x="17" y="867"/>
                    <a:pt x="25" y="870"/>
                  </a:cubicBezTo>
                  <a:cubicBezTo>
                    <a:pt x="28" y="884"/>
                    <a:pt x="17" y="902"/>
                    <a:pt x="6" y="909"/>
                  </a:cubicBezTo>
                  <a:cubicBezTo>
                    <a:pt x="0" y="927"/>
                    <a:pt x="5" y="927"/>
                    <a:pt x="12" y="941"/>
                  </a:cubicBezTo>
                  <a:cubicBezTo>
                    <a:pt x="23" y="963"/>
                    <a:pt x="29" y="969"/>
                    <a:pt x="53" y="977"/>
                  </a:cubicBezTo>
                  <a:cubicBezTo>
                    <a:pt x="60" y="986"/>
                    <a:pt x="56" y="983"/>
                    <a:pt x="63" y="989"/>
                  </a:cubicBezTo>
                  <a:cubicBezTo>
                    <a:pt x="62" y="994"/>
                    <a:pt x="59" y="997"/>
                    <a:pt x="59" y="1002"/>
                  </a:cubicBezTo>
                  <a:cubicBezTo>
                    <a:pt x="57" y="1009"/>
                    <a:pt x="70" y="1020"/>
                    <a:pt x="74" y="1027"/>
                  </a:cubicBezTo>
                  <a:cubicBezTo>
                    <a:pt x="77" y="1031"/>
                    <a:pt x="91" y="1036"/>
                    <a:pt x="91" y="1036"/>
                  </a:cubicBezTo>
                  <a:cubicBezTo>
                    <a:pt x="94" y="1036"/>
                    <a:pt x="96" y="1036"/>
                    <a:pt x="98" y="1034"/>
                  </a:cubicBezTo>
                  <a:cubicBezTo>
                    <a:pt x="99" y="1034"/>
                    <a:pt x="98" y="1031"/>
                    <a:pt x="99" y="1030"/>
                  </a:cubicBezTo>
                  <a:cubicBezTo>
                    <a:pt x="101" y="1030"/>
                    <a:pt x="107" y="1038"/>
                    <a:pt x="108" y="1038"/>
                  </a:cubicBezTo>
                  <a:cubicBezTo>
                    <a:pt x="119" y="1047"/>
                    <a:pt x="133" y="1055"/>
                    <a:pt x="146" y="1059"/>
                  </a:cubicBezTo>
                  <a:cubicBezTo>
                    <a:pt x="149" y="1067"/>
                    <a:pt x="152" y="1066"/>
                    <a:pt x="159" y="1064"/>
                  </a:cubicBezTo>
                  <a:cubicBezTo>
                    <a:pt x="163" y="1061"/>
                    <a:pt x="166" y="1059"/>
                    <a:pt x="169" y="1058"/>
                  </a:cubicBezTo>
                  <a:cubicBezTo>
                    <a:pt x="172" y="1056"/>
                    <a:pt x="178" y="1055"/>
                    <a:pt x="178" y="1055"/>
                  </a:cubicBezTo>
                  <a:cubicBezTo>
                    <a:pt x="192" y="1059"/>
                    <a:pt x="209" y="1061"/>
                    <a:pt x="224" y="1063"/>
                  </a:cubicBezTo>
                  <a:cubicBezTo>
                    <a:pt x="231" y="1067"/>
                    <a:pt x="229" y="1070"/>
                    <a:pt x="238" y="1069"/>
                  </a:cubicBezTo>
                  <a:cubicBezTo>
                    <a:pt x="238" y="1063"/>
                    <a:pt x="238" y="1056"/>
                    <a:pt x="238" y="1050"/>
                  </a:cubicBezTo>
                  <a:cubicBezTo>
                    <a:pt x="241" y="1041"/>
                    <a:pt x="257" y="1059"/>
                    <a:pt x="260" y="1061"/>
                  </a:cubicBezTo>
                  <a:cubicBezTo>
                    <a:pt x="266" y="1050"/>
                    <a:pt x="279" y="1052"/>
                    <a:pt x="291" y="1050"/>
                  </a:cubicBezTo>
                  <a:cubicBezTo>
                    <a:pt x="297" y="1049"/>
                    <a:pt x="302" y="1044"/>
                    <a:pt x="308" y="1041"/>
                  </a:cubicBezTo>
                  <a:cubicBezTo>
                    <a:pt x="319" y="1042"/>
                    <a:pt x="330" y="1045"/>
                    <a:pt x="341" y="1049"/>
                  </a:cubicBezTo>
                  <a:cubicBezTo>
                    <a:pt x="342" y="1050"/>
                    <a:pt x="344" y="1055"/>
                    <a:pt x="344" y="1058"/>
                  </a:cubicBezTo>
                  <a:cubicBezTo>
                    <a:pt x="344" y="1061"/>
                    <a:pt x="342" y="1067"/>
                    <a:pt x="342" y="1067"/>
                  </a:cubicBezTo>
                  <a:cubicBezTo>
                    <a:pt x="347" y="1070"/>
                    <a:pt x="355" y="1072"/>
                    <a:pt x="361" y="1075"/>
                  </a:cubicBezTo>
                  <a:cubicBezTo>
                    <a:pt x="362" y="1075"/>
                    <a:pt x="365" y="1077"/>
                    <a:pt x="365" y="1077"/>
                  </a:cubicBezTo>
                  <a:cubicBezTo>
                    <a:pt x="375" y="1074"/>
                    <a:pt x="384" y="1074"/>
                    <a:pt x="393" y="1080"/>
                  </a:cubicBezTo>
                  <a:cubicBezTo>
                    <a:pt x="396" y="1083"/>
                    <a:pt x="398" y="1088"/>
                    <a:pt x="401" y="1092"/>
                  </a:cubicBezTo>
                  <a:cubicBezTo>
                    <a:pt x="404" y="1095"/>
                    <a:pt x="407" y="1102"/>
                    <a:pt x="407" y="1102"/>
                  </a:cubicBezTo>
                  <a:cubicBezTo>
                    <a:pt x="404" y="1114"/>
                    <a:pt x="399" y="1127"/>
                    <a:pt x="396" y="1138"/>
                  </a:cubicBezTo>
                  <a:cubicBezTo>
                    <a:pt x="393" y="1147"/>
                    <a:pt x="395" y="1141"/>
                    <a:pt x="389" y="1152"/>
                  </a:cubicBezTo>
                  <a:cubicBezTo>
                    <a:pt x="387" y="1153"/>
                    <a:pt x="385" y="1156"/>
                    <a:pt x="385" y="1156"/>
                  </a:cubicBezTo>
                  <a:cubicBezTo>
                    <a:pt x="389" y="1185"/>
                    <a:pt x="396" y="1180"/>
                    <a:pt x="410" y="1197"/>
                  </a:cubicBezTo>
                  <a:cubicBezTo>
                    <a:pt x="427" y="1219"/>
                    <a:pt x="440" y="1239"/>
                    <a:pt x="447" y="1266"/>
                  </a:cubicBezTo>
                  <a:cubicBezTo>
                    <a:pt x="446" y="1280"/>
                    <a:pt x="452" y="1314"/>
                    <a:pt x="435" y="1325"/>
                  </a:cubicBezTo>
                  <a:cubicBezTo>
                    <a:pt x="427" y="1347"/>
                    <a:pt x="433" y="1325"/>
                    <a:pt x="430" y="1367"/>
                  </a:cubicBezTo>
                  <a:cubicBezTo>
                    <a:pt x="429" y="1377"/>
                    <a:pt x="421" y="1381"/>
                    <a:pt x="418" y="1391"/>
                  </a:cubicBezTo>
                  <a:cubicBezTo>
                    <a:pt x="421" y="1413"/>
                    <a:pt x="430" y="1422"/>
                    <a:pt x="446" y="1438"/>
                  </a:cubicBezTo>
                  <a:cubicBezTo>
                    <a:pt x="449" y="1441"/>
                    <a:pt x="450" y="1442"/>
                    <a:pt x="452" y="1447"/>
                  </a:cubicBezTo>
                  <a:cubicBezTo>
                    <a:pt x="454" y="1450"/>
                    <a:pt x="455" y="1456"/>
                    <a:pt x="455" y="1456"/>
                  </a:cubicBezTo>
                  <a:cubicBezTo>
                    <a:pt x="457" y="1475"/>
                    <a:pt x="458" y="1488"/>
                    <a:pt x="460" y="1505"/>
                  </a:cubicBezTo>
                  <a:cubicBezTo>
                    <a:pt x="461" y="1514"/>
                    <a:pt x="461" y="1511"/>
                    <a:pt x="464" y="1522"/>
                  </a:cubicBezTo>
                  <a:cubicBezTo>
                    <a:pt x="466" y="1524"/>
                    <a:pt x="466" y="1527"/>
                    <a:pt x="466" y="1527"/>
                  </a:cubicBezTo>
                  <a:cubicBezTo>
                    <a:pt x="468" y="1542"/>
                    <a:pt x="469" y="1552"/>
                    <a:pt x="481" y="1561"/>
                  </a:cubicBezTo>
                  <a:cubicBezTo>
                    <a:pt x="485" y="1566"/>
                    <a:pt x="488" y="1569"/>
                    <a:pt x="494" y="1572"/>
                  </a:cubicBezTo>
                  <a:cubicBezTo>
                    <a:pt x="497" y="1585"/>
                    <a:pt x="503" y="1597"/>
                    <a:pt x="506" y="1610"/>
                  </a:cubicBezTo>
                  <a:cubicBezTo>
                    <a:pt x="506" y="1614"/>
                    <a:pt x="508" y="1619"/>
                    <a:pt x="505" y="1622"/>
                  </a:cubicBezTo>
                  <a:cubicBezTo>
                    <a:pt x="503" y="1625"/>
                    <a:pt x="497" y="1628"/>
                    <a:pt x="497" y="1628"/>
                  </a:cubicBezTo>
                  <a:cubicBezTo>
                    <a:pt x="488" y="1642"/>
                    <a:pt x="509" y="1644"/>
                    <a:pt x="517" y="1644"/>
                  </a:cubicBezTo>
                  <a:cubicBezTo>
                    <a:pt x="539" y="1639"/>
                    <a:pt x="557" y="1635"/>
                    <a:pt x="579" y="1633"/>
                  </a:cubicBezTo>
                  <a:cubicBezTo>
                    <a:pt x="598" y="1630"/>
                    <a:pt x="613" y="1627"/>
                    <a:pt x="632" y="1624"/>
                  </a:cubicBezTo>
                  <a:cubicBezTo>
                    <a:pt x="635" y="1624"/>
                    <a:pt x="638" y="1622"/>
                    <a:pt x="641" y="1621"/>
                  </a:cubicBezTo>
                  <a:cubicBezTo>
                    <a:pt x="642" y="1621"/>
                    <a:pt x="644" y="1619"/>
                    <a:pt x="646" y="1617"/>
                  </a:cubicBezTo>
                  <a:cubicBezTo>
                    <a:pt x="649" y="1617"/>
                    <a:pt x="655" y="1616"/>
                    <a:pt x="655" y="1616"/>
                  </a:cubicBezTo>
                  <a:cubicBezTo>
                    <a:pt x="659" y="1610"/>
                    <a:pt x="664" y="1603"/>
                    <a:pt x="670" y="1600"/>
                  </a:cubicBezTo>
                  <a:cubicBezTo>
                    <a:pt x="675" y="1594"/>
                    <a:pt x="678" y="1591"/>
                    <a:pt x="683" y="1588"/>
                  </a:cubicBezTo>
                  <a:cubicBezTo>
                    <a:pt x="687" y="1581"/>
                    <a:pt x="697" y="1577"/>
                    <a:pt x="704" y="1574"/>
                  </a:cubicBezTo>
                  <a:cubicBezTo>
                    <a:pt x="715" y="1563"/>
                    <a:pt x="726" y="1550"/>
                    <a:pt x="731" y="1535"/>
                  </a:cubicBezTo>
                  <a:cubicBezTo>
                    <a:pt x="731" y="1531"/>
                    <a:pt x="729" y="1528"/>
                    <a:pt x="729" y="1525"/>
                  </a:cubicBezTo>
                  <a:cubicBezTo>
                    <a:pt x="729" y="1494"/>
                    <a:pt x="737" y="1505"/>
                    <a:pt x="754" y="1494"/>
                  </a:cubicBezTo>
                  <a:cubicBezTo>
                    <a:pt x="759" y="1488"/>
                    <a:pt x="762" y="1483"/>
                    <a:pt x="765" y="1475"/>
                  </a:cubicBezTo>
                  <a:cubicBezTo>
                    <a:pt x="763" y="1458"/>
                    <a:pt x="765" y="1439"/>
                    <a:pt x="755" y="1424"/>
                  </a:cubicBezTo>
                  <a:cubicBezTo>
                    <a:pt x="759" y="1413"/>
                    <a:pt x="771" y="1419"/>
                    <a:pt x="779" y="1422"/>
                  </a:cubicBezTo>
                  <a:cubicBezTo>
                    <a:pt x="782" y="1427"/>
                    <a:pt x="782" y="1435"/>
                    <a:pt x="785" y="1427"/>
                  </a:cubicBezTo>
                  <a:cubicBezTo>
                    <a:pt x="786" y="1416"/>
                    <a:pt x="786" y="1405"/>
                    <a:pt x="786" y="1396"/>
                  </a:cubicBezTo>
                  <a:cubicBezTo>
                    <a:pt x="788" y="1386"/>
                    <a:pt x="810" y="1385"/>
                    <a:pt x="817" y="1380"/>
                  </a:cubicBezTo>
                  <a:cubicBezTo>
                    <a:pt x="820" y="1374"/>
                    <a:pt x="831" y="1367"/>
                    <a:pt x="837" y="1363"/>
                  </a:cubicBezTo>
                  <a:cubicBezTo>
                    <a:pt x="841" y="1361"/>
                    <a:pt x="847" y="1356"/>
                    <a:pt x="847" y="1356"/>
                  </a:cubicBezTo>
                  <a:cubicBezTo>
                    <a:pt x="855" y="1345"/>
                    <a:pt x="845" y="1333"/>
                    <a:pt x="844" y="1320"/>
                  </a:cubicBezTo>
                  <a:cubicBezTo>
                    <a:pt x="845" y="1310"/>
                    <a:pt x="847" y="1308"/>
                    <a:pt x="850" y="1299"/>
                  </a:cubicBezTo>
                  <a:cubicBezTo>
                    <a:pt x="847" y="1288"/>
                    <a:pt x="842" y="1288"/>
                    <a:pt x="834" y="1280"/>
                  </a:cubicBezTo>
                  <a:cubicBezTo>
                    <a:pt x="833" y="1275"/>
                    <a:pt x="830" y="1266"/>
                    <a:pt x="830" y="1266"/>
                  </a:cubicBezTo>
                  <a:cubicBezTo>
                    <a:pt x="831" y="1250"/>
                    <a:pt x="831" y="1236"/>
                    <a:pt x="831" y="1220"/>
                  </a:cubicBezTo>
                  <a:cubicBezTo>
                    <a:pt x="833" y="1192"/>
                    <a:pt x="861" y="1183"/>
                    <a:pt x="876" y="1166"/>
                  </a:cubicBezTo>
                  <a:cubicBezTo>
                    <a:pt x="879" y="1160"/>
                    <a:pt x="884" y="1160"/>
                    <a:pt x="885" y="1153"/>
                  </a:cubicBezTo>
                  <a:cubicBezTo>
                    <a:pt x="890" y="1144"/>
                    <a:pt x="889" y="1142"/>
                    <a:pt x="895" y="1136"/>
                  </a:cubicBezTo>
                  <a:cubicBezTo>
                    <a:pt x="898" y="1127"/>
                    <a:pt x="906" y="1114"/>
                    <a:pt x="915" y="1111"/>
                  </a:cubicBezTo>
                  <a:cubicBezTo>
                    <a:pt x="920" y="1105"/>
                    <a:pt x="924" y="1099"/>
                    <a:pt x="930" y="1094"/>
                  </a:cubicBezTo>
                  <a:cubicBezTo>
                    <a:pt x="935" y="1089"/>
                    <a:pt x="938" y="1089"/>
                    <a:pt x="943" y="1084"/>
                  </a:cubicBezTo>
                  <a:cubicBezTo>
                    <a:pt x="947" y="1080"/>
                    <a:pt x="949" y="1078"/>
                    <a:pt x="955" y="1077"/>
                  </a:cubicBezTo>
                  <a:cubicBezTo>
                    <a:pt x="961" y="1066"/>
                    <a:pt x="958" y="1069"/>
                    <a:pt x="966" y="1064"/>
                  </a:cubicBezTo>
                  <a:cubicBezTo>
                    <a:pt x="972" y="1055"/>
                    <a:pt x="978" y="1045"/>
                    <a:pt x="983" y="1036"/>
                  </a:cubicBezTo>
                  <a:cubicBezTo>
                    <a:pt x="988" y="1030"/>
                    <a:pt x="989" y="1019"/>
                    <a:pt x="991" y="1013"/>
                  </a:cubicBezTo>
                  <a:cubicBezTo>
                    <a:pt x="994" y="1003"/>
                    <a:pt x="992" y="1009"/>
                    <a:pt x="998" y="999"/>
                  </a:cubicBezTo>
                  <a:cubicBezTo>
                    <a:pt x="1003" y="992"/>
                    <a:pt x="1003" y="984"/>
                    <a:pt x="1005" y="977"/>
                  </a:cubicBezTo>
                  <a:cubicBezTo>
                    <a:pt x="1003" y="966"/>
                    <a:pt x="1000" y="970"/>
                    <a:pt x="989" y="974"/>
                  </a:cubicBezTo>
                  <a:cubicBezTo>
                    <a:pt x="971" y="986"/>
                    <a:pt x="941" y="983"/>
                    <a:pt x="921" y="983"/>
                  </a:cubicBezTo>
                  <a:cubicBezTo>
                    <a:pt x="892" y="981"/>
                    <a:pt x="895" y="977"/>
                    <a:pt x="878" y="961"/>
                  </a:cubicBezTo>
                  <a:cubicBezTo>
                    <a:pt x="875" y="949"/>
                    <a:pt x="867" y="944"/>
                    <a:pt x="858" y="936"/>
                  </a:cubicBezTo>
                  <a:cubicBezTo>
                    <a:pt x="853" y="933"/>
                    <a:pt x="844" y="930"/>
                    <a:pt x="844" y="930"/>
                  </a:cubicBezTo>
                  <a:cubicBezTo>
                    <a:pt x="837" y="909"/>
                    <a:pt x="828" y="891"/>
                    <a:pt x="817" y="872"/>
                  </a:cubicBezTo>
                  <a:cubicBezTo>
                    <a:pt x="811" y="866"/>
                    <a:pt x="816" y="869"/>
                    <a:pt x="805" y="863"/>
                  </a:cubicBezTo>
                  <a:cubicBezTo>
                    <a:pt x="802" y="859"/>
                    <a:pt x="796" y="856"/>
                    <a:pt x="796" y="856"/>
                  </a:cubicBezTo>
                  <a:cubicBezTo>
                    <a:pt x="786" y="842"/>
                    <a:pt x="794" y="825"/>
                    <a:pt x="785" y="813"/>
                  </a:cubicBezTo>
                  <a:cubicBezTo>
                    <a:pt x="774" y="794"/>
                    <a:pt x="759" y="772"/>
                    <a:pt x="745" y="758"/>
                  </a:cubicBezTo>
                  <a:cubicBezTo>
                    <a:pt x="742" y="744"/>
                    <a:pt x="737" y="736"/>
                    <a:pt x="729" y="723"/>
                  </a:cubicBezTo>
                  <a:cubicBezTo>
                    <a:pt x="726" y="720"/>
                    <a:pt x="723" y="709"/>
                    <a:pt x="723" y="709"/>
                  </a:cubicBezTo>
                  <a:cubicBezTo>
                    <a:pt x="740" y="705"/>
                    <a:pt x="757" y="733"/>
                    <a:pt x="766" y="744"/>
                  </a:cubicBezTo>
                  <a:cubicBezTo>
                    <a:pt x="771" y="758"/>
                    <a:pt x="771" y="759"/>
                    <a:pt x="786" y="764"/>
                  </a:cubicBezTo>
                  <a:cubicBezTo>
                    <a:pt x="793" y="766"/>
                    <a:pt x="800" y="773"/>
                    <a:pt x="800" y="773"/>
                  </a:cubicBezTo>
                  <a:cubicBezTo>
                    <a:pt x="803" y="780"/>
                    <a:pt x="808" y="784"/>
                    <a:pt x="813" y="791"/>
                  </a:cubicBezTo>
                  <a:cubicBezTo>
                    <a:pt x="813" y="803"/>
                    <a:pt x="814" y="809"/>
                    <a:pt x="817" y="819"/>
                  </a:cubicBezTo>
                  <a:cubicBezTo>
                    <a:pt x="819" y="842"/>
                    <a:pt x="820" y="841"/>
                    <a:pt x="839" y="847"/>
                  </a:cubicBezTo>
                  <a:cubicBezTo>
                    <a:pt x="844" y="852"/>
                    <a:pt x="847" y="856"/>
                    <a:pt x="851" y="861"/>
                  </a:cubicBezTo>
                  <a:cubicBezTo>
                    <a:pt x="851" y="863"/>
                    <a:pt x="853" y="864"/>
                    <a:pt x="853" y="866"/>
                  </a:cubicBezTo>
                  <a:cubicBezTo>
                    <a:pt x="853" y="869"/>
                    <a:pt x="853" y="874"/>
                    <a:pt x="855" y="877"/>
                  </a:cubicBezTo>
                  <a:cubicBezTo>
                    <a:pt x="856" y="884"/>
                    <a:pt x="870" y="889"/>
                    <a:pt x="875" y="894"/>
                  </a:cubicBezTo>
                  <a:cubicBezTo>
                    <a:pt x="887" y="927"/>
                    <a:pt x="870" y="945"/>
                    <a:pt x="910" y="955"/>
                  </a:cubicBezTo>
                  <a:cubicBezTo>
                    <a:pt x="921" y="953"/>
                    <a:pt x="926" y="955"/>
                    <a:pt x="933" y="949"/>
                  </a:cubicBezTo>
                  <a:cubicBezTo>
                    <a:pt x="938" y="942"/>
                    <a:pt x="944" y="941"/>
                    <a:pt x="951" y="936"/>
                  </a:cubicBezTo>
                  <a:cubicBezTo>
                    <a:pt x="972" y="924"/>
                    <a:pt x="978" y="920"/>
                    <a:pt x="1003" y="916"/>
                  </a:cubicBezTo>
                  <a:cubicBezTo>
                    <a:pt x="1009" y="914"/>
                    <a:pt x="1017" y="911"/>
                    <a:pt x="1025" y="909"/>
                  </a:cubicBezTo>
                  <a:cubicBezTo>
                    <a:pt x="1031" y="906"/>
                    <a:pt x="1036" y="899"/>
                    <a:pt x="1042" y="897"/>
                  </a:cubicBezTo>
                  <a:cubicBezTo>
                    <a:pt x="1051" y="894"/>
                    <a:pt x="1060" y="894"/>
                    <a:pt x="1068" y="888"/>
                  </a:cubicBezTo>
                  <a:cubicBezTo>
                    <a:pt x="1073" y="881"/>
                    <a:pt x="1079" y="877"/>
                    <a:pt x="1084" y="869"/>
                  </a:cubicBezTo>
                  <a:cubicBezTo>
                    <a:pt x="1087" y="861"/>
                    <a:pt x="1088" y="850"/>
                    <a:pt x="1098" y="844"/>
                  </a:cubicBezTo>
                  <a:cubicBezTo>
                    <a:pt x="1104" y="836"/>
                    <a:pt x="1105" y="825"/>
                    <a:pt x="1108" y="816"/>
                  </a:cubicBezTo>
                  <a:cubicBezTo>
                    <a:pt x="1110" y="811"/>
                    <a:pt x="1115" y="808"/>
                    <a:pt x="1116" y="803"/>
                  </a:cubicBezTo>
                  <a:cubicBezTo>
                    <a:pt x="1110" y="800"/>
                    <a:pt x="1110" y="805"/>
                    <a:pt x="1102" y="808"/>
                  </a:cubicBezTo>
                  <a:cubicBezTo>
                    <a:pt x="1099" y="802"/>
                    <a:pt x="1104" y="795"/>
                    <a:pt x="1098" y="792"/>
                  </a:cubicBezTo>
                  <a:cubicBezTo>
                    <a:pt x="1094" y="789"/>
                    <a:pt x="1084" y="788"/>
                    <a:pt x="1084" y="788"/>
                  </a:cubicBezTo>
                  <a:cubicBezTo>
                    <a:pt x="1077" y="780"/>
                    <a:pt x="1076" y="783"/>
                    <a:pt x="1067" y="786"/>
                  </a:cubicBezTo>
                  <a:cubicBezTo>
                    <a:pt x="1064" y="788"/>
                    <a:pt x="1057" y="789"/>
                    <a:pt x="1057" y="789"/>
                  </a:cubicBezTo>
                  <a:cubicBezTo>
                    <a:pt x="1054" y="789"/>
                    <a:pt x="1051" y="789"/>
                    <a:pt x="1048" y="788"/>
                  </a:cubicBezTo>
                  <a:cubicBezTo>
                    <a:pt x="1046" y="786"/>
                    <a:pt x="1045" y="778"/>
                    <a:pt x="1045" y="778"/>
                  </a:cubicBezTo>
                  <a:cubicBezTo>
                    <a:pt x="1046" y="778"/>
                    <a:pt x="1048" y="777"/>
                    <a:pt x="1050" y="775"/>
                  </a:cubicBezTo>
                  <a:cubicBezTo>
                    <a:pt x="1060" y="772"/>
                    <a:pt x="1067" y="778"/>
                    <a:pt x="1060" y="763"/>
                  </a:cubicBezTo>
                  <a:cubicBezTo>
                    <a:pt x="1059" y="763"/>
                    <a:pt x="1057" y="761"/>
                    <a:pt x="1056" y="761"/>
                  </a:cubicBezTo>
                  <a:cubicBezTo>
                    <a:pt x="1053" y="761"/>
                    <a:pt x="1048" y="761"/>
                    <a:pt x="1046" y="763"/>
                  </a:cubicBezTo>
                  <a:cubicBezTo>
                    <a:pt x="1046" y="764"/>
                    <a:pt x="1045" y="766"/>
                    <a:pt x="1043" y="767"/>
                  </a:cubicBezTo>
                  <a:cubicBezTo>
                    <a:pt x="1036" y="775"/>
                    <a:pt x="1025" y="777"/>
                    <a:pt x="1016" y="780"/>
                  </a:cubicBezTo>
                  <a:cubicBezTo>
                    <a:pt x="1011" y="780"/>
                    <a:pt x="1006" y="778"/>
                    <a:pt x="1003" y="777"/>
                  </a:cubicBezTo>
                  <a:cubicBezTo>
                    <a:pt x="1002" y="777"/>
                    <a:pt x="997" y="775"/>
                    <a:pt x="997" y="775"/>
                  </a:cubicBezTo>
                  <a:cubicBezTo>
                    <a:pt x="988" y="763"/>
                    <a:pt x="986" y="761"/>
                    <a:pt x="971" y="758"/>
                  </a:cubicBezTo>
                  <a:cubicBezTo>
                    <a:pt x="971" y="753"/>
                    <a:pt x="974" y="747"/>
                    <a:pt x="971" y="742"/>
                  </a:cubicBezTo>
                  <a:cubicBezTo>
                    <a:pt x="969" y="739"/>
                    <a:pt x="960" y="736"/>
                    <a:pt x="957" y="734"/>
                  </a:cubicBezTo>
                  <a:cubicBezTo>
                    <a:pt x="954" y="733"/>
                    <a:pt x="947" y="731"/>
                    <a:pt x="947" y="731"/>
                  </a:cubicBezTo>
                  <a:cubicBezTo>
                    <a:pt x="941" y="725"/>
                    <a:pt x="935" y="722"/>
                    <a:pt x="929" y="716"/>
                  </a:cubicBezTo>
                  <a:cubicBezTo>
                    <a:pt x="930" y="706"/>
                    <a:pt x="932" y="700"/>
                    <a:pt x="941" y="697"/>
                  </a:cubicBezTo>
                  <a:cubicBezTo>
                    <a:pt x="955" y="698"/>
                    <a:pt x="968" y="702"/>
                    <a:pt x="980" y="705"/>
                  </a:cubicBezTo>
                  <a:cubicBezTo>
                    <a:pt x="986" y="711"/>
                    <a:pt x="988" y="716"/>
                    <a:pt x="995" y="720"/>
                  </a:cubicBezTo>
                  <a:cubicBezTo>
                    <a:pt x="1005" y="734"/>
                    <a:pt x="1012" y="736"/>
                    <a:pt x="1025" y="744"/>
                  </a:cubicBezTo>
                  <a:cubicBezTo>
                    <a:pt x="1033" y="742"/>
                    <a:pt x="1045" y="747"/>
                    <a:pt x="1051" y="741"/>
                  </a:cubicBezTo>
                  <a:cubicBezTo>
                    <a:pt x="1060" y="733"/>
                    <a:pt x="1048" y="738"/>
                    <a:pt x="1059" y="734"/>
                  </a:cubicBezTo>
                  <a:cubicBezTo>
                    <a:pt x="1064" y="738"/>
                    <a:pt x="1068" y="739"/>
                    <a:pt x="1073" y="742"/>
                  </a:cubicBezTo>
                  <a:cubicBezTo>
                    <a:pt x="1079" y="752"/>
                    <a:pt x="1093" y="750"/>
                    <a:pt x="1104" y="753"/>
                  </a:cubicBezTo>
                  <a:cubicBezTo>
                    <a:pt x="1121" y="764"/>
                    <a:pt x="1110" y="759"/>
                    <a:pt x="1141" y="761"/>
                  </a:cubicBezTo>
                  <a:cubicBezTo>
                    <a:pt x="1152" y="763"/>
                    <a:pt x="1156" y="766"/>
                    <a:pt x="1163" y="775"/>
                  </a:cubicBezTo>
                  <a:cubicBezTo>
                    <a:pt x="1159" y="788"/>
                    <a:pt x="1167" y="781"/>
                    <a:pt x="1173" y="777"/>
                  </a:cubicBezTo>
                  <a:cubicBezTo>
                    <a:pt x="1175" y="770"/>
                    <a:pt x="1178" y="770"/>
                    <a:pt x="1181" y="764"/>
                  </a:cubicBezTo>
                  <a:cubicBezTo>
                    <a:pt x="1190" y="767"/>
                    <a:pt x="1189" y="772"/>
                    <a:pt x="1187" y="783"/>
                  </a:cubicBezTo>
                  <a:cubicBezTo>
                    <a:pt x="1195" y="789"/>
                    <a:pt x="1206" y="786"/>
                    <a:pt x="1215" y="789"/>
                  </a:cubicBezTo>
                  <a:cubicBezTo>
                    <a:pt x="1221" y="791"/>
                    <a:pt x="1226" y="797"/>
                    <a:pt x="1234" y="800"/>
                  </a:cubicBezTo>
                  <a:cubicBezTo>
                    <a:pt x="1245" y="803"/>
                    <a:pt x="1255" y="808"/>
                    <a:pt x="1265" y="816"/>
                  </a:cubicBezTo>
                  <a:cubicBezTo>
                    <a:pt x="1268" y="827"/>
                    <a:pt x="1272" y="831"/>
                    <a:pt x="1282" y="834"/>
                  </a:cubicBezTo>
                  <a:cubicBezTo>
                    <a:pt x="1286" y="842"/>
                    <a:pt x="1288" y="847"/>
                    <a:pt x="1296" y="852"/>
                  </a:cubicBezTo>
                  <a:cubicBezTo>
                    <a:pt x="1308" y="849"/>
                    <a:pt x="1302" y="850"/>
                    <a:pt x="1314" y="847"/>
                  </a:cubicBezTo>
                  <a:cubicBezTo>
                    <a:pt x="1316" y="845"/>
                    <a:pt x="1319" y="845"/>
                    <a:pt x="1319" y="845"/>
                  </a:cubicBezTo>
                  <a:cubicBezTo>
                    <a:pt x="1328" y="852"/>
                    <a:pt x="1322" y="842"/>
                    <a:pt x="1319" y="839"/>
                  </a:cubicBezTo>
                  <a:cubicBezTo>
                    <a:pt x="1316" y="844"/>
                    <a:pt x="1311" y="847"/>
                    <a:pt x="1310" y="853"/>
                  </a:cubicBezTo>
                  <a:cubicBezTo>
                    <a:pt x="1310" y="856"/>
                    <a:pt x="1307" y="863"/>
                    <a:pt x="1307" y="863"/>
                  </a:cubicBezTo>
                  <a:cubicBezTo>
                    <a:pt x="1308" y="869"/>
                    <a:pt x="1310" y="880"/>
                    <a:pt x="1319" y="880"/>
                  </a:cubicBezTo>
                  <a:lnTo>
                    <a:pt x="1320" y="916"/>
                  </a:lnTo>
                  <a:lnTo>
                    <a:pt x="1348" y="1005"/>
                  </a:lnTo>
                  <a:lnTo>
                    <a:pt x="1373" y="1033"/>
                  </a:lnTo>
                  <a:lnTo>
                    <a:pt x="1416" y="994"/>
                  </a:lnTo>
                  <a:lnTo>
                    <a:pt x="1413" y="967"/>
                  </a:lnTo>
                  <a:lnTo>
                    <a:pt x="1424" y="959"/>
                  </a:lnTo>
                  <a:lnTo>
                    <a:pt x="1423" y="925"/>
                  </a:lnTo>
                  <a:lnTo>
                    <a:pt x="1452" y="916"/>
                  </a:lnTo>
                  <a:lnTo>
                    <a:pt x="1520" y="855"/>
                  </a:lnTo>
                  <a:lnTo>
                    <a:pt x="1533" y="839"/>
                  </a:lnTo>
                  <a:lnTo>
                    <a:pt x="1588" y="824"/>
                  </a:lnTo>
                  <a:lnTo>
                    <a:pt x="1608" y="847"/>
                  </a:lnTo>
                  <a:lnTo>
                    <a:pt x="1602" y="858"/>
                  </a:lnTo>
                  <a:lnTo>
                    <a:pt x="1619" y="875"/>
                  </a:lnTo>
                  <a:lnTo>
                    <a:pt x="1624" y="899"/>
                  </a:lnTo>
                  <a:lnTo>
                    <a:pt x="1641" y="906"/>
                  </a:lnTo>
                  <a:lnTo>
                    <a:pt x="1677" y="892"/>
                  </a:lnTo>
                  <a:lnTo>
                    <a:pt x="1675" y="975"/>
                  </a:lnTo>
                  <a:lnTo>
                    <a:pt x="1684" y="956"/>
                  </a:lnTo>
                  <a:lnTo>
                    <a:pt x="1707" y="1000"/>
                  </a:lnTo>
                  <a:lnTo>
                    <a:pt x="1704" y="1030"/>
                  </a:lnTo>
                  <a:lnTo>
                    <a:pt x="1718" y="1013"/>
                  </a:lnTo>
                  <a:lnTo>
                    <a:pt x="1721" y="997"/>
                  </a:lnTo>
                  <a:lnTo>
                    <a:pt x="1738" y="972"/>
                  </a:lnTo>
                  <a:lnTo>
                    <a:pt x="1728" y="958"/>
                  </a:lnTo>
                  <a:lnTo>
                    <a:pt x="1737" y="942"/>
                  </a:lnTo>
                  <a:lnTo>
                    <a:pt x="1725" y="913"/>
                  </a:lnTo>
                  <a:lnTo>
                    <a:pt x="1732" y="889"/>
                  </a:lnTo>
                  <a:lnTo>
                    <a:pt x="1715" y="895"/>
                  </a:lnTo>
                  <a:lnTo>
                    <a:pt x="1707" y="874"/>
                  </a:lnTo>
                  <a:lnTo>
                    <a:pt x="1701" y="844"/>
                  </a:lnTo>
                  <a:lnTo>
                    <a:pt x="1714" y="816"/>
                  </a:lnTo>
                  <a:lnTo>
                    <a:pt x="1728" y="834"/>
                  </a:lnTo>
                  <a:lnTo>
                    <a:pt x="1721" y="880"/>
                  </a:lnTo>
                  <a:lnTo>
                    <a:pt x="1738" y="849"/>
                  </a:lnTo>
                  <a:lnTo>
                    <a:pt x="1732" y="824"/>
                  </a:lnTo>
                  <a:lnTo>
                    <a:pt x="1752" y="808"/>
                  </a:lnTo>
                  <a:lnTo>
                    <a:pt x="1752" y="797"/>
                  </a:lnTo>
                  <a:lnTo>
                    <a:pt x="1759" y="800"/>
                  </a:lnTo>
                  <a:lnTo>
                    <a:pt x="1796" y="756"/>
                  </a:lnTo>
                  <a:lnTo>
                    <a:pt x="1805" y="684"/>
                  </a:lnTo>
                  <a:lnTo>
                    <a:pt x="1810" y="655"/>
                  </a:lnTo>
                  <a:lnTo>
                    <a:pt x="1794" y="664"/>
                  </a:lnTo>
                  <a:lnTo>
                    <a:pt x="1788" y="655"/>
                  </a:lnTo>
                  <a:lnTo>
                    <a:pt x="1800" y="638"/>
                  </a:lnTo>
                  <a:lnTo>
                    <a:pt x="1776" y="592"/>
                  </a:lnTo>
                  <a:lnTo>
                    <a:pt x="1763" y="580"/>
                  </a:lnTo>
                  <a:lnTo>
                    <a:pt x="1783" y="544"/>
                  </a:lnTo>
                  <a:lnTo>
                    <a:pt x="1762" y="539"/>
                  </a:lnTo>
                  <a:lnTo>
                    <a:pt x="1743" y="531"/>
                  </a:lnTo>
                  <a:lnTo>
                    <a:pt x="1751" y="503"/>
                  </a:lnTo>
                  <a:lnTo>
                    <a:pt x="1763" y="487"/>
                  </a:lnTo>
                  <a:lnTo>
                    <a:pt x="1766" y="519"/>
                  </a:lnTo>
                  <a:lnTo>
                    <a:pt x="1788" y="498"/>
                  </a:lnTo>
                  <a:lnTo>
                    <a:pt x="1805" y="497"/>
                  </a:lnTo>
                  <a:lnTo>
                    <a:pt x="1797" y="519"/>
                  </a:lnTo>
                  <a:lnTo>
                    <a:pt x="1824" y="528"/>
                  </a:lnTo>
                  <a:lnTo>
                    <a:pt x="1816" y="545"/>
                  </a:lnTo>
                  <a:lnTo>
                    <a:pt x="1830" y="559"/>
                  </a:lnTo>
                  <a:lnTo>
                    <a:pt x="1830" y="588"/>
                  </a:lnTo>
                  <a:lnTo>
                    <a:pt x="1861" y="559"/>
                  </a:lnTo>
                  <a:lnTo>
                    <a:pt x="1850" y="531"/>
                  </a:lnTo>
                  <a:lnTo>
                    <a:pt x="1821" y="489"/>
                  </a:lnTo>
                  <a:lnTo>
                    <a:pt x="1830" y="473"/>
                  </a:lnTo>
                  <a:lnTo>
                    <a:pt x="1824" y="448"/>
                  </a:lnTo>
                  <a:lnTo>
                    <a:pt x="1844" y="427"/>
                  </a:lnTo>
                  <a:lnTo>
                    <a:pt x="1868" y="416"/>
                  </a:lnTo>
                  <a:lnTo>
                    <a:pt x="1867" y="367"/>
                  </a:lnTo>
                  <a:lnTo>
                    <a:pt x="1865" y="333"/>
                  </a:lnTo>
                  <a:lnTo>
                    <a:pt x="1858" y="302"/>
                  </a:lnTo>
                  <a:lnTo>
                    <a:pt x="1830" y="248"/>
                  </a:lnTo>
                  <a:lnTo>
                    <a:pt x="1825" y="275"/>
                  </a:lnTo>
                  <a:lnTo>
                    <a:pt x="1807" y="258"/>
                  </a:lnTo>
                  <a:lnTo>
                    <a:pt x="1790" y="266"/>
                  </a:lnTo>
                  <a:lnTo>
                    <a:pt x="1805" y="226"/>
                  </a:lnTo>
                  <a:lnTo>
                    <a:pt x="1821" y="192"/>
                  </a:lnTo>
                  <a:lnTo>
                    <a:pt x="1850" y="176"/>
                  </a:lnTo>
                  <a:lnTo>
                    <a:pt x="1853" y="161"/>
                  </a:lnTo>
                  <a:lnTo>
                    <a:pt x="1873" y="155"/>
                  </a:lnTo>
                  <a:lnTo>
                    <a:pt x="1873" y="170"/>
                  </a:lnTo>
                  <a:lnTo>
                    <a:pt x="1896" y="145"/>
                  </a:lnTo>
                  <a:lnTo>
                    <a:pt x="1882" y="139"/>
                  </a:lnTo>
                  <a:lnTo>
                    <a:pt x="1882" y="120"/>
                  </a:lnTo>
                  <a:lnTo>
                    <a:pt x="1899" y="108"/>
                  </a:lnTo>
                  <a:lnTo>
                    <a:pt x="1906" y="122"/>
                  </a:lnTo>
                  <a:lnTo>
                    <a:pt x="1929" y="100"/>
                  </a:lnTo>
                  <a:lnTo>
                    <a:pt x="1926" y="120"/>
                  </a:lnTo>
                  <a:lnTo>
                    <a:pt x="1927" y="136"/>
                  </a:lnTo>
                  <a:lnTo>
                    <a:pt x="1926" y="158"/>
                  </a:lnTo>
                  <a:lnTo>
                    <a:pt x="1918" y="175"/>
                  </a:lnTo>
                  <a:lnTo>
                    <a:pt x="1932" y="197"/>
                  </a:lnTo>
                  <a:lnTo>
                    <a:pt x="1938" y="212"/>
                  </a:lnTo>
                  <a:lnTo>
                    <a:pt x="1947" y="209"/>
                  </a:lnTo>
                  <a:lnTo>
                    <a:pt x="1992" y="256"/>
                  </a:lnTo>
                  <a:lnTo>
                    <a:pt x="2002" y="233"/>
                  </a:lnTo>
                  <a:lnTo>
                    <a:pt x="2014" y="216"/>
                  </a:lnTo>
                  <a:lnTo>
                    <a:pt x="1994" y="205"/>
                  </a:lnTo>
                  <a:lnTo>
                    <a:pt x="1999" y="184"/>
                  </a:lnTo>
                  <a:lnTo>
                    <a:pt x="1999" y="172"/>
                  </a:lnTo>
                  <a:lnTo>
                    <a:pt x="1978" y="150"/>
                  </a:lnTo>
                  <a:lnTo>
                    <a:pt x="1960" y="147"/>
                  </a:lnTo>
                  <a:lnTo>
                    <a:pt x="1943" y="123"/>
                  </a:lnTo>
                  <a:lnTo>
                    <a:pt x="1966" y="119"/>
                  </a:lnTo>
                  <a:lnTo>
                    <a:pt x="1977" y="100"/>
                  </a:lnTo>
                  <a:lnTo>
                    <a:pt x="1991" y="106"/>
                  </a:lnTo>
                  <a:lnTo>
                    <a:pt x="2005" y="98"/>
                  </a:lnTo>
                  <a:lnTo>
                    <a:pt x="1990" y="80"/>
                  </a:lnTo>
                  <a:lnTo>
                    <a:pt x="2002" y="69"/>
                  </a:lnTo>
                  <a:lnTo>
                    <a:pt x="2021" y="68"/>
                  </a:lnTo>
                  <a:lnTo>
                    <a:pt x="2000" y="53"/>
                  </a:lnTo>
                  <a:lnTo>
                    <a:pt x="1975" y="51"/>
                  </a:lnTo>
                  <a:lnTo>
                    <a:pt x="1990" y="32"/>
                  </a:lnTo>
                  <a:lnTo>
                    <a:pt x="1989" y="11"/>
                  </a:lnTo>
                  <a:lnTo>
                    <a:pt x="2005" y="27"/>
                  </a:lnTo>
                  <a:lnTo>
                    <a:pt x="2015" y="18"/>
                  </a:lnTo>
                  <a:lnTo>
                    <a:pt x="2024" y="21"/>
                  </a:lnTo>
                  <a:lnTo>
                    <a:pt x="2038" y="36"/>
                  </a:lnTo>
                  <a:lnTo>
                    <a:pt x="2060" y="33"/>
                  </a:lnTo>
                  <a:lnTo>
                    <a:pt x="2042" y="15"/>
                  </a:lnTo>
                  <a:lnTo>
                    <a:pt x="2038" y="0"/>
                  </a:lnTo>
                  <a:lnTo>
                    <a:pt x="2006" y="5"/>
                  </a:lnTo>
                  <a:lnTo>
                    <a:pt x="1994" y="0"/>
                  </a:lnTo>
                  <a:lnTo>
                    <a:pt x="1955" y="11"/>
                  </a:lnTo>
                  <a:lnTo>
                    <a:pt x="1913" y="18"/>
                  </a:lnTo>
                  <a:lnTo>
                    <a:pt x="1886" y="30"/>
                  </a:lnTo>
                  <a:lnTo>
                    <a:pt x="1885" y="47"/>
                  </a:lnTo>
                  <a:lnTo>
                    <a:pt x="1864" y="50"/>
                  </a:lnTo>
                  <a:cubicBezTo>
                    <a:pt x="1858" y="55"/>
                    <a:pt x="1854" y="75"/>
                    <a:pt x="1847" y="77"/>
                  </a:cubicBezTo>
                  <a:cubicBezTo>
                    <a:pt x="1839" y="82"/>
                    <a:pt x="1830" y="65"/>
                    <a:pt x="1820" y="63"/>
                  </a:cubicBezTo>
                  <a:lnTo>
                    <a:pt x="1786" y="66"/>
                  </a:lnTo>
                  <a:lnTo>
                    <a:pt x="1732" y="56"/>
                  </a:lnTo>
                  <a:lnTo>
                    <a:pt x="1709" y="62"/>
                  </a:lnTo>
                  <a:lnTo>
                    <a:pt x="1678" y="56"/>
                  </a:lnTo>
                  <a:lnTo>
                    <a:pt x="1666" y="47"/>
                  </a:lnTo>
                  <a:lnTo>
                    <a:pt x="1643" y="50"/>
                  </a:lnTo>
                  <a:cubicBezTo>
                    <a:pt x="1635" y="52"/>
                    <a:pt x="1626" y="57"/>
                    <a:pt x="1618" y="60"/>
                  </a:cubicBezTo>
                  <a:cubicBezTo>
                    <a:pt x="1610" y="63"/>
                    <a:pt x="1603" y="67"/>
                    <a:pt x="1597" y="71"/>
                  </a:cubicBezTo>
                  <a:cubicBezTo>
                    <a:pt x="1591" y="75"/>
                    <a:pt x="1587" y="84"/>
                    <a:pt x="1583" y="83"/>
                  </a:cubicBezTo>
                  <a:cubicBezTo>
                    <a:pt x="1571" y="90"/>
                    <a:pt x="1576" y="67"/>
                    <a:pt x="1571" y="65"/>
                  </a:cubicBezTo>
                  <a:lnTo>
                    <a:pt x="1553" y="69"/>
                  </a:lnTo>
                  <a:cubicBezTo>
                    <a:pt x="1544" y="66"/>
                    <a:pt x="1531" y="50"/>
                    <a:pt x="1517" y="47"/>
                  </a:cubicBezTo>
                  <a:cubicBezTo>
                    <a:pt x="1503" y="46"/>
                    <a:pt x="1479" y="45"/>
                    <a:pt x="1468" y="48"/>
                  </a:cubicBezTo>
                  <a:cubicBezTo>
                    <a:pt x="1457" y="51"/>
                    <a:pt x="1461" y="63"/>
                    <a:pt x="1451" y="63"/>
                  </a:cubicBezTo>
                  <a:cubicBezTo>
                    <a:pt x="1439" y="66"/>
                    <a:pt x="1419" y="48"/>
                    <a:pt x="1408" y="47"/>
                  </a:cubicBezTo>
                  <a:cubicBezTo>
                    <a:pt x="1397" y="46"/>
                    <a:pt x="1390" y="59"/>
                    <a:pt x="1382" y="59"/>
                  </a:cubicBezTo>
                  <a:cubicBezTo>
                    <a:pt x="1374" y="59"/>
                    <a:pt x="1362" y="52"/>
                    <a:pt x="1357" y="47"/>
                  </a:cubicBezTo>
                  <a:cubicBezTo>
                    <a:pt x="1352" y="42"/>
                    <a:pt x="1356" y="36"/>
                    <a:pt x="1349" y="30"/>
                  </a:cubicBezTo>
                  <a:cubicBezTo>
                    <a:pt x="1333" y="26"/>
                    <a:pt x="1330" y="13"/>
                    <a:pt x="1318" y="11"/>
                  </a:cubicBezTo>
                  <a:cubicBezTo>
                    <a:pt x="1306" y="9"/>
                    <a:pt x="1287" y="20"/>
                    <a:pt x="1277" y="20"/>
                  </a:cubicBezTo>
                  <a:cubicBezTo>
                    <a:pt x="1267" y="20"/>
                    <a:pt x="1268" y="10"/>
                    <a:pt x="1259" y="9"/>
                  </a:cubicBezTo>
                  <a:lnTo>
                    <a:pt x="1222" y="14"/>
                  </a:lnTo>
                  <a:lnTo>
                    <a:pt x="1210" y="32"/>
                  </a:lnTo>
                  <a:cubicBezTo>
                    <a:pt x="1203" y="35"/>
                    <a:pt x="1187" y="28"/>
                    <a:pt x="1178" y="29"/>
                  </a:cubicBezTo>
                  <a:cubicBezTo>
                    <a:pt x="1169" y="30"/>
                    <a:pt x="1164" y="36"/>
                    <a:pt x="1154" y="39"/>
                  </a:cubicBezTo>
                  <a:cubicBezTo>
                    <a:pt x="1144" y="42"/>
                    <a:pt x="1124" y="44"/>
                    <a:pt x="1120" y="48"/>
                  </a:cubicBezTo>
                  <a:cubicBezTo>
                    <a:pt x="1109" y="57"/>
                    <a:pt x="1132" y="61"/>
                    <a:pt x="1132" y="65"/>
                  </a:cubicBezTo>
                  <a:cubicBezTo>
                    <a:pt x="1132" y="69"/>
                    <a:pt x="1126" y="70"/>
                    <a:pt x="1118" y="72"/>
                  </a:cubicBezTo>
                  <a:cubicBezTo>
                    <a:pt x="1110" y="74"/>
                    <a:pt x="1084" y="72"/>
                    <a:pt x="1085" y="77"/>
                  </a:cubicBezTo>
                  <a:cubicBezTo>
                    <a:pt x="1085" y="86"/>
                    <a:pt x="1126" y="103"/>
                    <a:pt x="1127" y="105"/>
                  </a:cubicBezTo>
                  <a:lnTo>
                    <a:pt x="1090" y="90"/>
                  </a:lnTo>
                  <a:lnTo>
                    <a:pt x="1072" y="95"/>
                  </a:lnTo>
                  <a:cubicBezTo>
                    <a:pt x="1063" y="93"/>
                    <a:pt x="1039" y="65"/>
                    <a:pt x="1033" y="80"/>
                  </a:cubicBezTo>
                  <a:cubicBezTo>
                    <a:pt x="1027" y="95"/>
                    <a:pt x="1077" y="132"/>
                    <a:pt x="1084" y="147"/>
                  </a:cubicBezTo>
                  <a:lnTo>
                    <a:pt x="1075" y="171"/>
                  </a:lnTo>
                  <a:lnTo>
                    <a:pt x="1040" y="170"/>
                  </a:lnTo>
                  <a:cubicBezTo>
                    <a:pt x="1040" y="170"/>
                    <a:pt x="1061" y="164"/>
                    <a:pt x="1060" y="155"/>
                  </a:cubicBezTo>
                  <a:cubicBezTo>
                    <a:pt x="1059" y="146"/>
                    <a:pt x="1043" y="127"/>
                    <a:pt x="1031" y="113"/>
                  </a:cubicBezTo>
                  <a:cubicBezTo>
                    <a:pt x="1025" y="101"/>
                    <a:pt x="1030" y="84"/>
                    <a:pt x="1024" y="81"/>
                  </a:cubicBezTo>
                  <a:cubicBezTo>
                    <a:pt x="1018" y="78"/>
                    <a:pt x="997" y="65"/>
                    <a:pt x="989" y="71"/>
                  </a:cubicBezTo>
                  <a:cubicBezTo>
                    <a:pt x="968" y="74"/>
                    <a:pt x="970" y="107"/>
                    <a:pt x="974" y="116"/>
                  </a:cubicBezTo>
                  <a:cubicBezTo>
                    <a:pt x="978" y="125"/>
                    <a:pt x="1009" y="122"/>
                    <a:pt x="1012" y="125"/>
                  </a:cubicBezTo>
                  <a:cubicBezTo>
                    <a:pt x="1028" y="153"/>
                    <a:pt x="1005" y="143"/>
                    <a:pt x="989" y="134"/>
                  </a:cubicBezTo>
                  <a:cubicBezTo>
                    <a:pt x="973" y="125"/>
                    <a:pt x="968" y="128"/>
                    <a:pt x="958" y="128"/>
                  </a:cubicBezTo>
                  <a:cubicBezTo>
                    <a:pt x="948" y="128"/>
                    <a:pt x="931" y="133"/>
                    <a:pt x="926" y="137"/>
                  </a:cubicBezTo>
                  <a:cubicBezTo>
                    <a:pt x="921" y="141"/>
                    <a:pt x="939" y="157"/>
                    <a:pt x="926" y="152"/>
                  </a:cubicBezTo>
                  <a:cubicBezTo>
                    <a:pt x="913" y="147"/>
                    <a:pt x="899" y="149"/>
                    <a:pt x="886" y="147"/>
                  </a:cubicBezTo>
                  <a:cubicBezTo>
                    <a:pt x="873" y="145"/>
                    <a:pt x="863" y="136"/>
                    <a:pt x="847" y="140"/>
                  </a:cubicBezTo>
                  <a:cubicBezTo>
                    <a:pt x="825" y="147"/>
                    <a:pt x="794" y="185"/>
                    <a:pt x="787" y="171"/>
                  </a:cubicBezTo>
                  <a:cubicBezTo>
                    <a:pt x="780" y="157"/>
                    <a:pt x="800" y="155"/>
                    <a:pt x="800" y="150"/>
                  </a:cubicBezTo>
                  <a:cubicBezTo>
                    <a:pt x="800" y="145"/>
                    <a:pt x="796" y="138"/>
                    <a:pt x="790" y="138"/>
                  </a:cubicBezTo>
                  <a:cubicBezTo>
                    <a:pt x="784" y="138"/>
                    <a:pt x="764" y="144"/>
                    <a:pt x="763" y="152"/>
                  </a:cubicBezTo>
                  <a:cubicBezTo>
                    <a:pt x="761" y="163"/>
                    <a:pt x="783" y="181"/>
                    <a:pt x="782" y="186"/>
                  </a:cubicBezTo>
                  <a:cubicBezTo>
                    <a:pt x="781" y="191"/>
                    <a:pt x="765" y="180"/>
                    <a:pt x="758" y="183"/>
                  </a:cubicBezTo>
                  <a:cubicBezTo>
                    <a:pt x="751" y="186"/>
                    <a:pt x="746" y="207"/>
                    <a:pt x="742" y="203"/>
                  </a:cubicBezTo>
                  <a:lnTo>
                    <a:pt x="728" y="189"/>
                  </a:lnTo>
                  <a:lnTo>
                    <a:pt x="746" y="170"/>
                  </a:lnTo>
                  <a:lnTo>
                    <a:pt x="733" y="158"/>
                  </a:lnTo>
                  <a:cubicBezTo>
                    <a:pt x="727" y="155"/>
                    <a:pt x="718" y="150"/>
                    <a:pt x="712" y="149"/>
                  </a:cubicBezTo>
                  <a:cubicBezTo>
                    <a:pt x="706" y="148"/>
                    <a:pt x="701" y="154"/>
                    <a:pt x="698" y="152"/>
                  </a:cubicBezTo>
                  <a:cubicBezTo>
                    <a:pt x="695" y="150"/>
                    <a:pt x="698" y="139"/>
                    <a:pt x="695" y="138"/>
                  </a:cubicBezTo>
                  <a:cubicBezTo>
                    <a:pt x="692" y="137"/>
                    <a:pt x="685" y="146"/>
                    <a:pt x="680" y="146"/>
                  </a:cubicBezTo>
                  <a:cubicBezTo>
                    <a:pt x="675" y="146"/>
                    <a:pt x="677" y="142"/>
                    <a:pt x="667" y="140"/>
                  </a:cubicBezTo>
                  <a:cubicBezTo>
                    <a:pt x="657" y="138"/>
                    <a:pt x="632" y="139"/>
                    <a:pt x="622" y="135"/>
                  </a:cubicBezTo>
                  <a:cubicBezTo>
                    <a:pt x="612" y="131"/>
                    <a:pt x="632" y="117"/>
                    <a:pt x="608" y="113"/>
                  </a:cubicBezTo>
                  <a:cubicBezTo>
                    <a:pt x="584" y="109"/>
                    <a:pt x="590" y="119"/>
                    <a:pt x="583" y="119"/>
                  </a:cubicBezTo>
                  <a:lnTo>
                    <a:pt x="568" y="114"/>
                  </a:lnTo>
                  <a:cubicBezTo>
                    <a:pt x="555" y="116"/>
                    <a:pt x="521" y="125"/>
                    <a:pt x="505" y="131"/>
                  </a:cubicBezTo>
                  <a:cubicBezTo>
                    <a:pt x="482" y="140"/>
                    <a:pt x="485" y="140"/>
                    <a:pt x="472" y="152"/>
                  </a:cubicBezTo>
                  <a:cubicBezTo>
                    <a:pt x="459" y="164"/>
                    <a:pt x="443" y="192"/>
                    <a:pt x="428" y="204"/>
                  </a:cubicBezTo>
                  <a:cubicBezTo>
                    <a:pt x="410" y="223"/>
                    <a:pt x="393" y="217"/>
                    <a:pt x="382" y="224"/>
                  </a:cubicBezTo>
                  <a:lnTo>
                    <a:pt x="364" y="248"/>
                  </a:lnTo>
                  <a:lnTo>
                    <a:pt x="368" y="290"/>
                  </a:lnTo>
                  <a:lnTo>
                    <a:pt x="389" y="306"/>
                  </a:lnTo>
                  <a:lnTo>
                    <a:pt x="436" y="290"/>
                  </a:lnTo>
                  <a:cubicBezTo>
                    <a:pt x="447" y="296"/>
                    <a:pt x="448" y="335"/>
                    <a:pt x="457" y="341"/>
                  </a:cubicBezTo>
                  <a:cubicBezTo>
                    <a:pt x="468" y="348"/>
                    <a:pt x="486" y="330"/>
                    <a:pt x="491" y="324"/>
                  </a:cubicBezTo>
                  <a:lnTo>
                    <a:pt x="496" y="300"/>
                  </a:lnTo>
                  <a:lnTo>
                    <a:pt x="514" y="281"/>
                  </a:lnTo>
                  <a:cubicBezTo>
                    <a:pt x="515" y="270"/>
                    <a:pt x="499" y="245"/>
                    <a:pt x="502" y="234"/>
                  </a:cubicBezTo>
                  <a:cubicBezTo>
                    <a:pt x="505" y="225"/>
                    <a:pt x="526" y="220"/>
                    <a:pt x="535" y="213"/>
                  </a:cubicBezTo>
                  <a:cubicBezTo>
                    <a:pt x="544" y="206"/>
                    <a:pt x="546" y="192"/>
                    <a:pt x="554" y="191"/>
                  </a:cubicBezTo>
                  <a:cubicBezTo>
                    <a:pt x="567" y="190"/>
                    <a:pt x="580" y="200"/>
                    <a:pt x="581" y="204"/>
                  </a:cubicBezTo>
                  <a:cubicBezTo>
                    <a:pt x="581" y="208"/>
                    <a:pt x="560" y="200"/>
                    <a:pt x="557" y="215"/>
                  </a:cubicBezTo>
                  <a:cubicBezTo>
                    <a:pt x="554" y="230"/>
                    <a:pt x="535" y="233"/>
                    <a:pt x="533" y="242"/>
                  </a:cubicBezTo>
                  <a:lnTo>
                    <a:pt x="548" y="267"/>
                  </a:lnTo>
                  <a:lnTo>
                    <a:pt x="571" y="276"/>
                  </a:lnTo>
                  <a:lnTo>
                    <a:pt x="598" y="264"/>
                  </a:lnTo>
                  <a:lnTo>
                    <a:pt x="625" y="261"/>
                  </a:lnTo>
                  <a:cubicBezTo>
                    <a:pt x="632" y="263"/>
                    <a:pt x="645" y="271"/>
                    <a:pt x="638" y="276"/>
                  </a:cubicBezTo>
                  <a:cubicBezTo>
                    <a:pt x="631" y="281"/>
                    <a:pt x="593" y="287"/>
                    <a:pt x="584" y="293"/>
                  </a:cubicBezTo>
                  <a:cubicBezTo>
                    <a:pt x="575" y="299"/>
                    <a:pt x="587" y="309"/>
                    <a:pt x="581" y="311"/>
                  </a:cubicBezTo>
                  <a:cubicBezTo>
                    <a:pt x="567" y="319"/>
                    <a:pt x="556" y="301"/>
                    <a:pt x="550" y="303"/>
                  </a:cubicBezTo>
                  <a:lnTo>
                    <a:pt x="547" y="323"/>
                  </a:lnTo>
                  <a:lnTo>
                    <a:pt x="536" y="350"/>
                  </a:lnTo>
                  <a:lnTo>
                    <a:pt x="512" y="351"/>
                  </a:lnTo>
                  <a:lnTo>
                    <a:pt x="476" y="360"/>
                  </a:lnTo>
                  <a:lnTo>
                    <a:pt x="457" y="351"/>
                  </a:lnTo>
                  <a:lnTo>
                    <a:pt x="443" y="357"/>
                  </a:lnTo>
                  <a:lnTo>
                    <a:pt x="419" y="342"/>
                  </a:lnTo>
                  <a:cubicBezTo>
                    <a:pt x="417" y="335"/>
                    <a:pt x="433" y="329"/>
                    <a:pt x="428" y="317"/>
                  </a:cubicBezTo>
                  <a:cubicBezTo>
                    <a:pt x="423" y="305"/>
                    <a:pt x="396" y="313"/>
                    <a:pt x="392" y="321"/>
                  </a:cubicBezTo>
                  <a:lnTo>
                    <a:pt x="397" y="362"/>
                  </a:lnTo>
                  <a:lnTo>
                    <a:pt x="373" y="362"/>
                  </a:lnTo>
                  <a:cubicBezTo>
                    <a:pt x="365" y="366"/>
                    <a:pt x="355" y="380"/>
                    <a:pt x="347" y="386"/>
                  </a:cubicBezTo>
                  <a:cubicBezTo>
                    <a:pt x="339" y="392"/>
                    <a:pt x="332" y="379"/>
                    <a:pt x="322" y="399"/>
                  </a:cubicBezTo>
                  <a:cubicBezTo>
                    <a:pt x="312" y="419"/>
                    <a:pt x="301" y="411"/>
                    <a:pt x="293" y="414"/>
                  </a:cubicBezTo>
                  <a:cubicBezTo>
                    <a:pt x="285" y="417"/>
                    <a:pt x="280" y="414"/>
                    <a:pt x="275" y="416"/>
                  </a:cubicBezTo>
                  <a:cubicBezTo>
                    <a:pt x="270" y="418"/>
                    <a:pt x="267" y="426"/>
                    <a:pt x="260" y="426"/>
                  </a:cubicBezTo>
                  <a:cubicBezTo>
                    <a:pt x="253" y="426"/>
                    <a:pt x="238" y="417"/>
                    <a:pt x="232" y="419"/>
                  </a:cubicBezTo>
                  <a:cubicBezTo>
                    <a:pt x="226" y="421"/>
                    <a:pt x="221" y="432"/>
                    <a:pt x="226" y="437"/>
                  </a:cubicBezTo>
                  <a:lnTo>
                    <a:pt x="263" y="449"/>
                  </a:lnTo>
                  <a:lnTo>
                    <a:pt x="272" y="474"/>
                  </a:lnTo>
                  <a:lnTo>
                    <a:pt x="262" y="503"/>
                  </a:lnTo>
                  <a:cubicBezTo>
                    <a:pt x="251" y="507"/>
                    <a:pt x="223" y="499"/>
                    <a:pt x="206" y="498"/>
                  </a:cubicBezTo>
                  <a:cubicBezTo>
                    <a:pt x="189" y="497"/>
                    <a:pt x="164" y="492"/>
                    <a:pt x="158" y="498"/>
                  </a:cubicBezTo>
                  <a:cubicBezTo>
                    <a:pt x="152" y="504"/>
                    <a:pt x="167" y="527"/>
                    <a:pt x="167" y="537"/>
                  </a:cubicBezTo>
                  <a:cubicBezTo>
                    <a:pt x="167" y="547"/>
                    <a:pt x="159" y="551"/>
                    <a:pt x="157" y="557"/>
                  </a:cubicBezTo>
                  <a:cubicBezTo>
                    <a:pt x="155" y="563"/>
                    <a:pt x="161" y="569"/>
                    <a:pt x="157" y="576"/>
                  </a:cubicBezTo>
                  <a:cubicBezTo>
                    <a:pt x="153" y="583"/>
                    <a:pt x="127" y="594"/>
                    <a:pt x="130" y="597"/>
                  </a:cubicBezTo>
                  <a:cubicBezTo>
                    <a:pt x="139" y="606"/>
                    <a:pt x="160" y="592"/>
                    <a:pt x="176" y="592"/>
                  </a:cubicBezTo>
                  <a:lnTo>
                    <a:pt x="226" y="598"/>
                  </a:lnTo>
                  <a:lnTo>
                    <a:pt x="260" y="588"/>
                  </a:lnTo>
                  <a:lnTo>
                    <a:pt x="274" y="576"/>
                  </a:lnTo>
                  <a:cubicBezTo>
                    <a:pt x="282" y="573"/>
                    <a:pt x="306" y="573"/>
                    <a:pt x="307" y="569"/>
                  </a:cubicBezTo>
                  <a:cubicBezTo>
                    <a:pt x="321" y="557"/>
                    <a:pt x="283" y="559"/>
                    <a:pt x="283" y="552"/>
                  </a:cubicBezTo>
                  <a:cubicBezTo>
                    <a:pt x="283" y="545"/>
                    <a:pt x="300" y="533"/>
                    <a:pt x="307" y="528"/>
                  </a:cubicBezTo>
                  <a:lnTo>
                    <a:pt x="325" y="522"/>
                  </a:lnTo>
                  <a:lnTo>
                    <a:pt x="320" y="503"/>
                  </a:lnTo>
                  <a:cubicBezTo>
                    <a:pt x="323" y="499"/>
                    <a:pt x="336" y="495"/>
                    <a:pt x="342" y="495"/>
                  </a:cubicBezTo>
                  <a:cubicBezTo>
                    <a:pt x="348" y="495"/>
                    <a:pt x="350" y="506"/>
                    <a:pt x="358" y="505"/>
                  </a:cubicBezTo>
                  <a:cubicBezTo>
                    <a:pt x="366" y="504"/>
                    <a:pt x="384" y="490"/>
                    <a:pt x="393" y="491"/>
                  </a:cubicBezTo>
                  <a:lnTo>
                    <a:pt x="415" y="510"/>
                  </a:lnTo>
                  <a:cubicBezTo>
                    <a:pt x="416" y="517"/>
                    <a:pt x="407" y="520"/>
                    <a:pt x="401" y="530"/>
                  </a:cubicBezTo>
                  <a:lnTo>
                    <a:pt x="381" y="573"/>
                  </a:lnTo>
                  <a:lnTo>
                    <a:pt x="406" y="576"/>
                  </a:lnTo>
                  <a:lnTo>
                    <a:pt x="412" y="561"/>
                  </a:lnTo>
                  <a:lnTo>
                    <a:pt x="404" y="543"/>
                  </a:lnTo>
                  <a:cubicBezTo>
                    <a:pt x="406" y="539"/>
                    <a:pt x="417" y="541"/>
                    <a:pt x="423" y="538"/>
                  </a:cubicBezTo>
                  <a:cubicBezTo>
                    <a:pt x="430" y="537"/>
                    <a:pt x="435" y="526"/>
                    <a:pt x="441" y="527"/>
                  </a:cubicBezTo>
                  <a:cubicBezTo>
                    <a:pt x="447" y="528"/>
                    <a:pt x="453" y="542"/>
                    <a:pt x="460" y="547"/>
                  </a:cubicBezTo>
                  <a:lnTo>
                    <a:pt x="483" y="559"/>
                  </a:lnTo>
                  <a:lnTo>
                    <a:pt x="490" y="573"/>
                  </a:lnTo>
                  <a:lnTo>
                    <a:pt x="493" y="590"/>
                  </a:lnTo>
                  <a:lnTo>
                    <a:pt x="508" y="579"/>
                  </a:lnTo>
                  <a:cubicBezTo>
                    <a:pt x="508" y="579"/>
                    <a:pt x="507" y="566"/>
                    <a:pt x="509" y="564"/>
                  </a:cubicBezTo>
                  <a:cubicBezTo>
                    <a:pt x="513" y="561"/>
                    <a:pt x="512" y="581"/>
                    <a:pt x="521" y="569"/>
                  </a:cubicBezTo>
                  <a:cubicBezTo>
                    <a:pt x="530" y="557"/>
                    <a:pt x="525" y="556"/>
                    <a:pt x="515" y="549"/>
                  </a:cubicBezTo>
                  <a:lnTo>
                    <a:pt x="468" y="523"/>
                  </a:lnTo>
                  <a:lnTo>
                    <a:pt x="441" y="508"/>
                  </a:lnTo>
                  <a:lnTo>
                    <a:pt x="455" y="480"/>
                  </a:lnTo>
                  <a:lnTo>
                    <a:pt x="464" y="498"/>
                  </a:lnTo>
                  <a:lnTo>
                    <a:pt x="487" y="512"/>
                  </a:lnTo>
                  <a:lnTo>
                    <a:pt x="517" y="527"/>
                  </a:lnTo>
                  <a:cubicBezTo>
                    <a:pt x="526" y="535"/>
                    <a:pt x="529" y="546"/>
                    <a:pt x="539" y="559"/>
                  </a:cubicBezTo>
                  <a:cubicBezTo>
                    <a:pt x="549" y="572"/>
                    <a:pt x="570" y="602"/>
                    <a:pt x="579" y="608"/>
                  </a:cubicBezTo>
                  <a:cubicBezTo>
                    <a:pt x="588" y="614"/>
                    <a:pt x="588" y="598"/>
                    <a:pt x="592" y="597"/>
                  </a:cubicBezTo>
                  <a:cubicBezTo>
                    <a:pt x="596" y="594"/>
                    <a:pt x="604" y="602"/>
                    <a:pt x="604" y="599"/>
                  </a:cubicBezTo>
                  <a:cubicBezTo>
                    <a:pt x="604" y="596"/>
                    <a:pt x="596" y="583"/>
                    <a:pt x="593" y="578"/>
                  </a:cubicBezTo>
                  <a:cubicBezTo>
                    <a:pt x="589" y="574"/>
                    <a:pt x="590" y="568"/>
                    <a:pt x="587" y="567"/>
                  </a:cubicBezTo>
                  <a:cubicBezTo>
                    <a:pt x="585" y="563"/>
                    <a:pt x="583" y="558"/>
                    <a:pt x="584" y="555"/>
                  </a:cubicBezTo>
                  <a:cubicBezTo>
                    <a:pt x="585" y="552"/>
                    <a:pt x="589" y="550"/>
                    <a:pt x="592" y="548"/>
                  </a:cubicBezTo>
                  <a:lnTo>
                    <a:pt x="601" y="542"/>
                  </a:lnTo>
                  <a:cubicBezTo>
                    <a:pt x="607" y="541"/>
                    <a:pt x="621" y="541"/>
                    <a:pt x="627" y="541"/>
                  </a:cubicBezTo>
                  <a:cubicBezTo>
                    <a:pt x="633" y="541"/>
                    <a:pt x="636" y="541"/>
                    <a:pt x="640" y="539"/>
                  </a:cubicBezTo>
                  <a:cubicBezTo>
                    <a:pt x="644" y="537"/>
                    <a:pt x="648" y="532"/>
                    <a:pt x="650" y="528"/>
                  </a:cubicBezTo>
                  <a:lnTo>
                    <a:pt x="653" y="513"/>
                  </a:lnTo>
                  <a:lnTo>
                    <a:pt x="639" y="505"/>
                  </a:lnTo>
                  <a:cubicBezTo>
                    <a:pt x="639" y="503"/>
                    <a:pt x="650" y="505"/>
                    <a:pt x="655" y="501"/>
                  </a:cubicBezTo>
                  <a:cubicBezTo>
                    <a:pt x="660" y="497"/>
                    <a:pt x="665" y="488"/>
                    <a:pt x="670" y="483"/>
                  </a:cubicBezTo>
                  <a:cubicBezTo>
                    <a:pt x="675" y="478"/>
                    <a:pt x="681" y="471"/>
                    <a:pt x="686" y="470"/>
                  </a:cubicBezTo>
                  <a:lnTo>
                    <a:pt x="703" y="476"/>
                  </a:lnTo>
                  <a:lnTo>
                    <a:pt x="718" y="494"/>
                  </a:lnTo>
                  <a:cubicBezTo>
                    <a:pt x="723" y="498"/>
                    <a:pt x="727" y="503"/>
                    <a:pt x="731" y="501"/>
                  </a:cubicBezTo>
                  <a:cubicBezTo>
                    <a:pt x="735" y="499"/>
                    <a:pt x="742" y="488"/>
                    <a:pt x="742" y="482"/>
                  </a:cubicBezTo>
                  <a:lnTo>
                    <a:pt x="728" y="466"/>
                  </a:lnTo>
                  <a:cubicBezTo>
                    <a:pt x="730" y="462"/>
                    <a:pt x="746" y="463"/>
                    <a:pt x="755" y="459"/>
                  </a:cubicBezTo>
                  <a:cubicBezTo>
                    <a:pt x="764" y="455"/>
                    <a:pt x="777" y="444"/>
                    <a:pt x="782" y="444"/>
                  </a:cubicBezTo>
                  <a:cubicBezTo>
                    <a:pt x="787" y="444"/>
                    <a:pt x="786" y="452"/>
                    <a:pt x="784" y="458"/>
                  </a:cubicBezTo>
                  <a:cubicBezTo>
                    <a:pt x="782" y="464"/>
                    <a:pt x="765" y="469"/>
                    <a:pt x="772" y="480"/>
                  </a:cubicBezTo>
                  <a:cubicBezTo>
                    <a:pt x="779" y="491"/>
                    <a:pt x="820" y="516"/>
                    <a:pt x="824" y="525"/>
                  </a:cubicBezTo>
                  <a:cubicBezTo>
                    <a:pt x="828" y="534"/>
                    <a:pt x="808" y="535"/>
                    <a:pt x="796" y="537"/>
                  </a:cubicBezTo>
                  <a:cubicBezTo>
                    <a:pt x="784" y="539"/>
                    <a:pt x="763" y="541"/>
                    <a:pt x="751" y="539"/>
                  </a:cubicBezTo>
                  <a:cubicBezTo>
                    <a:pt x="739" y="537"/>
                    <a:pt x="739" y="524"/>
                    <a:pt x="722" y="524"/>
                  </a:cubicBezTo>
                  <a:cubicBezTo>
                    <a:pt x="705" y="524"/>
                    <a:pt x="707" y="533"/>
                    <a:pt x="697" y="537"/>
                  </a:cubicBezTo>
                  <a:lnTo>
                    <a:pt x="667" y="538"/>
                  </a:lnTo>
                  <a:lnTo>
                    <a:pt x="623" y="560"/>
                  </a:lnTo>
                  <a:lnTo>
                    <a:pt x="634" y="576"/>
                  </a:lnTo>
                  <a:lnTo>
                    <a:pt x="639" y="598"/>
                  </a:lnTo>
                  <a:lnTo>
                    <a:pt x="669" y="617"/>
                  </a:lnTo>
                  <a:lnTo>
                    <a:pt x="700" y="602"/>
                  </a:lnTo>
                  <a:lnTo>
                    <a:pt x="718" y="611"/>
                  </a:lnTo>
                  <a:lnTo>
                    <a:pt x="752" y="608"/>
                  </a:lnTo>
                  <a:lnTo>
                    <a:pt x="757" y="644"/>
                  </a:lnTo>
                  <a:lnTo>
                    <a:pt x="697" y="677"/>
                  </a:ln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grpSp>
      <p:sp>
        <p:nvSpPr>
          <p:cNvPr id="4101" name="Rectangle 5"/>
          <p:cNvSpPr>
            <a:spLocks noGrp="1" noChangeArrowheads="1"/>
          </p:cNvSpPr>
          <p:nvPr>
            <p:ph type="ftr" sz="quarter" idx="3"/>
          </p:nvPr>
        </p:nvSpPr>
        <p:spPr>
          <a:xfrm>
            <a:off x="8940800" y="6477002"/>
            <a:ext cx="3048000" cy="168275"/>
          </a:xfrm>
          <a:prstGeom prst="rect">
            <a:avLst/>
          </a:prstGeom>
        </p:spPr>
        <p:txBody>
          <a:bodyPr/>
          <a:lstStyle>
            <a:lvl1pPr algn="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4102" name="Rectangle 6"/>
          <p:cNvSpPr>
            <a:spLocks noGrp="1" noChangeArrowheads="1"/>
          </p:cNvSpPr>
          <p:nvPr>
            <p:ph type="sldNum" sz="quarter" idx="4"/>
          </p:nvPr>
        </p:nvSpPr>
        <p:spPr>
          <a:xfrm>
            <a:off x="4876800" y="6477002"/>
            <a:ext cx="2844800" cy="168275"/>
          </a:xfrm>
        </p:spPr>
        <p:txBody>
          <a:bodyPr/>
          <a:lstStyle>
            <a:lvl1pPr algn="ctr">
              <a:defRPr/>
            </a:lvl1pPr>
          </a:lstStyle>
          <a:p>
            <a:pPr defTabSz="914396" fontAlgn="base">
              <a:spcBef>
                <a:spcPct val="0"/>
              </a:spcBef>
              <a:spcAft>
                <a:spcPct val="0"/>
              </a:spcAft>
            </a:pPr>
            <a:fld id="{C8AF1AFF-9E7F-4D80-8D1C-666315FFE84C}"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pic>
        <p:nvPicPr>
          <p:cNvPr id="4108" name="Picture 12" descr="artplus_nature_naturalcity42_i"/>
          <p:cNvPicPr>
            <a:picLocks noChangeAspect="1" noChangeArrowheads="1"/>
          </p:cNvPicPr>
          <p:nvPr/>
        </p:nvPicPr>
        <p:blipFill>
          <a:blip r:embed="rId2"/>
          <a:srcRect/>
          <a:stretch>
            <a:fillRect/>
          </a:stretch>
        </p:blipFill>
        <p:spPr bwMode="auto">
          <a:xfrm>
            <a:off x="9275234" y="3352800"/>
            <a:ext cx="2205567" cy="877888"/>
          </a:xfrm>
          <a:prstGeom prst="rect">
            <a:avLst/>
          </a:prstGeom>
          <a:noFill/>
        </p:spPr>
      </p:pic>
      <p:pic>
        <p:nvPicPr>
          <p:cNvPr id="4106" name="Picture 10" descr="artplus_nature_naturalcity42_c"/>
          <p:cNvPicPr>
            <a:picLocks noChangeAspect="1" noChangeArrowheads="1"/>
          </p:cNvPicPr>
          <p:nvPr/>
        </p:nvPicPr>
        <p:blipFill>
          <a:blip r:embed="rId3"/>
          <a:srcRect/>
          <a:stretch>
            <a:fillRect/>
          </a:stretch>
        </p:blipFill>
        <p:spPr bwMode="auto">
          <a:xfrm>
            <a:off x="12395200" y="2895601"/>
            <a:ext cx="1483784" cy="866775"/>
          </a:xfrm>
          <a:prstGeom prst="rect">
            <a:avLst/>
          </a:prstGeom>
          <a:noFill/>
        </p:spPr>
      </p:pic>
      <p:pic>
        <p:nvPicPr>
          <p:cNvPr id="4109" name="Picture 13" descr="artplus_nature_naturalcity42_f"/>
          <p:cNvPicPr>
            <a:picLocks noChangeAspect="1" noChangeArrowheads="1"/>
          </p:cNvPicPr>
          <p:nvPr/>
        </p:nvPicPr>
        <p:blipFill>
          <a:blip r:embed="rId4"/>
          <a:srcRect/>
          <a:stretch>
            <a:fillRect/>
          </a:stretch>
        </p:blipFill>
        <p:spPr bwMode="auto">
          <a:xfrm>
            <a:off x="6659035" y="4594227"/>
            <a:ext cx="6548967" cy="1882775"/>
          </a:xfrm>
          <a:prstGeom prst="rect">
            <a:avLst/>
          </a:prstGeom>
          <a:noFill/>
        </p:spPr>
      </p:pic>
      <p:sp>
        <p:nvSpPr>
          <p:cNvPr id="4222" name="Text Box 126"/>
          <p:cNvSpPr txBox="1">
            <a:spLocks noChangeArrowheads="1"/>
          </p:cNvSpPr>
          <p:nvPr/>
        </p:nvSpPr>
        <p:spPr bwMode="auto">
          <a:xfrm>
            <a:off x="10996221" y="152402"/>
            <a:ext cx="992580" cy="400110"/>
          </a:xfrm>
          <a:prstGeom prst="rect">
            <a:avLst/>
          </a:prstGeom>
          <a:noFill/>
          <a:ln w="9525">
            <a:noFill/>
            <a:miter lim="800000"/>
            <a:headEnd/>
            <a:tailEnd/>
          </a:ln>
          <a:effectLst/>
        </p:spPr>
        <p:txBody>
          <a:bodyPr wrap="none">
            <a:spAutoFit/>
          </a:bodyPr>
          <a:lstStyle/>
          <a:p>
            <a:pPr marL="0" marR="0" lvl="0" indent="0" algn="r" defTabSz="914396"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Verdana" pitchFamily="34" charset="0"/>
                <a:ea typeface="+mn-ea"/>
                <a:cs typeface="Arial" panose="020B0604020202020204" pitchFamily="34" charset="0"/>
              </a:rPr>
              <a:t>LOGO</a:t>
            </a:r>
          </a:p>
        </p:txBody>
      </p:sp>
      <p:pic>
        <p:nvPicPr>
          <p:cNvPr id="4105" name="Picture 9" descr="artplus_nature_naturalcity42_b"/>
          <p:cNvPicPr>
            <a:picLocks noChangeAspect="1" noChangeArrowheads="1"/>
          </p:cNvPicPr>
          <p:nvPr/>
        </p:nvPicPr>
        <p:blipFill>
          <a:blip r:embed="rId5"/>
          <a:srcRect/>
          <a:stretch>
            <a:fillRect/>
          </a:stretch>
        </p:blipFill>
        <p:spPr bwMode="auto">
          <a:xfrm>
            <a:off x="6927851" y="3097213"/>
            <a:ext cx="3962400" cy="571500"/>
          </a:xfrm>
          <a:prstGeom prst="rect">
            <a:avLst/>
          </a:prstGeom>
          <a:noFill/>
        </p:spPr>
      </p:pic>
      <p:pic>
        <p:nvPicPr>
          <p:cNvPr id="4107" name="Picture 11" descr="artplus_nature_naturalcity42_d"/>
          <p:cNvPicPr>
            <a:picLocks noChangeAspect="1" noChangeArrowheads="1"/>
          </p:cNvPicPr>
          <p:nvPr/>
        </p:nvPicPr>
        <p:blipFill>
          <a:blip r:embed="rId6"/>
          <a:srcRect/>
          <a:stretch>
            <a:fillRect/>
          </a:stretch>
        </p:blipFill>
        <p:spPr bwMode="auto">
          <a:xfrm>
            <a:off x="7501467" y="2862265"/>
            <a:ext cx="831851" cy="579437"/>
          </a:xfrm>
          <a:prstGeom prst="rect">
            <a:avLst/>
          </a:prstGeom>
          <a:noFill/>
        </p:spPr>
      </p:pic>
      <p:pic>
        <p:nvPicPr>
          <p:cNvPr id="4224" name="Picture 128" descr="a1"/>
          <p:cNvPicPr>
            <a:picLocks noChangeAspect="1" noChangeArrowheads="1"/>
          </p:cNvPicPr>
          <p:nvPr userDrawn="1"/>
        </p:nvPicPr>
        <p:blipFill>
          <a:blip r:embed="rId7"/>
          <a:srcRect/>
          <a:stretch>
            <a:fillRect/>
          </a:stretch>
        </p:blipFill>
        <p:spPr bwMode="auto">
          <a:xfrm>
            <a:off x="12479868" y="95250"/>
            <a:ext cx="2404533" cy="2070100"/>
          </a:xfrm>
          <a:prstGeom prst="rect">
            <a:avLst/>
          </a:prstGeom>
          <a:noFill/>
        </p:spPr>
      </p:pic>
      <p:pic>
        <p:nvPicPr>
          <p:cNvPr id="4225" name="Picture 129" descr="b_1"/>
          <p:cNvPicPr>
            <a:picLocks noChangeAspect="1" noChangeArrowheads="1"/>
          </p:cNvPicPr>
          <p:nvPr userDrawn="1"/>
        </p:nvPicPr>
        <p:blipFill>
          <a:blip r:embed="rId8"/>
          <a:srcRect/>
          <a:stretch>
            <a:fillRect/>
          </a:stretch>
        </p:blipFill>
        <p:spPr bwMode="auto">
          <a:xfrm>
            <a:off x="13605934" y="1968500"/>
            <a:ext cx="1439333" cy="469900"/>
          </a:xfrm>
          <a:prstGeom prst="rect">
            <a:avLst/>
          </a:prstGeom>
          <a:noFill/>
        </p:spPr>
      </p:pic>
      <p:sp>
        <p:nvSpPr>
          <p:cNvPr id="127" name="TextBox 126"/>
          <p:cNvSpPr txBox="1"/>
          <p:nvPr userDrawn="1"/>
        </p:nvSpPr>
        <p:spPr>
          <a:xfrm>
            <a:off x="-281509" y="6499802"/>
            <a:ext cx="1608133" cy="230832"/>
          </a:xfrm>
          <a:prstGeom prst="rect">
            <a:avLst/>
          </a:prstGeom>
          <a:noFill/>
        </p:spPr>
        <p:txBody>
          <a:bodyPr wrap="none" rtlCol="0">
            <a:spAutoFit/>
          </a:bodyPr>
          <a:lstStyle/>
          <a:p>
            <a:pPr marL="0" marR="0" lvl="0" indent="0" algn="l" defTabSz="914396"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rPr>
              <a:t>www.trungtamtinhoc.edu.vn</a:t>
            </a:r>
          </a:p>
        </p:txBody>
      </p:sp>
    </p:spTree>
    <p:extLst>
      <p:ext uri="{BB962C8B-B14F-4D97-AF65-F5344CB8AC3E}">
        <p14:creationId xmlns:p14="http://schemas.microsoft.com/office/powerpoint/2010/main" val="3365623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223"/>
                                        </p:tgtEl>
                                        <p:attrNameLst>
                                          <p:attrName>style.visibility</p:attrName>
                                        </p:attrNameLst>
                                      </p:cBhvr>
                                      <p:to>
                                        <p:strVal val="visible"/>
                                      </p:to>
                                    </p:set>
                                    <p:animEffect transition="in" filter="fade">
                                      <p:cBhvr>
                                        <p:cTn id="7" dur="2000"/>
                                        <p:tgtEl>
                                          <p:spTgt spid="4223"/>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4105"/>
                                        </p:tgtEl>
                                        <p:attrNameLst>
                                          <p:attrName>style.visibility</p:attrName>
                                        </p:attrNameLst>
                                      </p:cBhvr>
                                      <p:to>
                                        <p:strVal val="visible"/>
                                      </p:to>
                                    </p:set>
                                    <p:animEffect transition="in" filter="fade">
                                      <p:cBhvr>
                                        <p:cTn id="11" dur="1000"/>
                                        <p:tgtEl>
                                          <p:spTgt spid="4105"/>
                                        </p:tgtEl>
                                      </p:cBhvr>
                                    </p:animEffect>
                                  </p:childTnLst>
                                </p:cTn>
                              </p:par>
                            </p:childTnLst>
                          </p:cTn>
                        </p:par>
                        <p:par>
                          <p:cTn id="12" fill="hold">
                            <p:stCondLst>
                              <p:cond delay="3000"/>
                            </p:stCondLst>
                            <p:childTnLst>
                              <p:par>
                                <p:cTn id="13" presetID="22" presetClass="entr" presetSubtype="4" fill="hold" nodeType="afterEffect">
                                  <p:stCondLst>
                                    <p:cond delay="0"/>
                                  </p:stCondLst>
                                  <p:childTnLst>
                                    <p:set>
                                      <p:cBhvr>
                                        <p:cTn id="14" dur="1" fill="hold">
                                          <p:stCondLst>
                                            <p:cond delay="0"/>
                                          </p:stCondLst>
                                        </p:cTn>
                                        <p:tgtEl>
                                          <p:spTgt spid="4107"/>
                                        </p:tgtEl>
                                        <p:attrNameLst>
                                          <p:attrName>style.visibility</p:attrName>
                                        </p:attrNameLst>
                                      </p:cBhvr>
                                      <p:to>
                                        <p:strVal val="visible"/>
                                      </p:to>
                                    </p:set>
                                    <p:animEffect transition="in" filter="wipe(down)">
                                      <p:cBhvr>
                                        <p:cTn id="15" dur="500"/>
                                        <p:tgtEl>
                                          <p:spTgt spid="4107"/>
                                        </p:tgtEl>
                                      </p:cBhvr>
                                    </p:animEffect>
                                  </p:childTnLst>
                                </p:cTn>
                              </p:par>
                            </p:childTnLst>
                          </p:cTn>
                        </p:par>
                        <p:par>
                          <p:cTn id="16" fill="hold">
                            <p:stCondLst>
                              <p:cond delay="3500"/>
                            </p:stCondLst>
                            <p:childTnLst>
                              <p:par>
                                <p:cTn id="17" presetID="35" presetClass="path" presetSubtype="0" accel="50000" decel="50000" fill="hold" nodeType="afterEffect">
                                  <p:stCondLst>
                                    <p:cond delay="0"/>
                                  </p:stCondLst>
                                  <p:childTnLst>
                                    <p:animMotion origin="layout" path="M -5.55556E-7 2.37743E-6 L -0.21076 0.04787 " pathEditMode="relative" rAng="0" ptsTypes="AA">
                                      <p:cBhvr>
                                        <p:cTn id="18" dur="2000" fill="hold"/>
                                        <p:tgtEl>
                                          <p:spTgt spid="4106"/>
                                        </p:tgtEl>
                                        <p:attrNameLst>
                                          <p:attrName>ppt_x</p:attrName>
                                          <p:attrName>ppt_y</p:attrName>
                                        </p:attrNameLst>
                                      </p:cBhvr>
                                      <p:rCtr x="-10500" y="2400"/>
                                    </p:animMotion>
                                  </p:childTnLst>
                                </p:cTn>
                              </p:par>
                              <p:par>
                                <p:cTn id="19" presetID="10" presetClass="entr" presetSubtype="0" fill="hold" nodeType="withEffect">
                                  <p:stCondLst>
                                    <p:cond delay="0"/>
                                  </p:stCondLst>
                                  <p:childTnLst>
                                    <p:set>
                                      <p:cBhvr>
                                        <p:cTn id="20" dur="1" fill="hold">
                                          <p:stCondLst>
                                            <p:cond delay="0"/>
                                          </p:stCondLst>
                                        </p:cTn>
                                        <p:tgtEl>
                                          <p:spTgt spid="4106"/>
                                        </p:tgtEl>
                                        <p:attrNameLst>
                                          <p:attrName>style.visibility</p:attrName>
                                        </p:attrNameLst>
                                      </p:cBhvr>
                                      <p:to>
                                        <p:strVal val="visible"/>
                                      </p:to>
                                    </p:set>
                                    <p:animEffect transition="in" filter="fade">
                                      <p:cBhvr>
                                        <p:cTn id="21" dur="1000"/>
                                        <p:tgtEl>
                                          <p:spTgt spid="4106"/>
                                        </p:tgtEl>
                                      </p:cBhvr>
                                    </p:animEffect>
                                  </p:childTnLst>
                                </p:cTn>
                              </p:par>
                            </p:childTnLst>
                          </p:cTn>
                        </p:par>
                        <p:par>
                          <p:cTn id="22" fill="hold">
                            <p:stCondLst>
                              <p:cond delay="5500"/>
                            </p:stCondLst>
                            <p:childTnLst>
                              <p:par>
                                <p:cTn id="23" presetID="22" presetClass="entr" presetSubtype="4" fill="hold" nodeType="afterEffect">
                                  <p:stCondLst>
                                    <p:cond delay="0"/>
                                  </p:stCondLst>
                                  <p:childTnLst>
                                    <p:set>
                                      <p:cBhvr>
                                        <p:cTn id="24" dur="1" fill="hold">
                                          <p:stCondLst>
                                            <p:cond delay="0"/>
                                          </p:stCondLst>
                                        </p:cTn>
                                        <p:tgtEl>
                                          <p:spTgt spid="4108"/>
                                        </p:tgtEl>
                                        <p:attrNameLst>
                                          <p:attrName>style.visibility</p:attrName>
                                        </p:attrNameLst>
                                      </p:cBhvr>
                                      <p:to>
                                        <p:strVal val="visible"/>
                                      </p:to>
                                    </p:set>
                                    <p:animEffect transition="in" filter="wipe(down)">
                                      <p:cBhvr>
                                        <p:cTn id="25" dur="500"/>
                                        <p:tgtEl>
                                          <p:spTgt spid="4108"/>
                                        </p:tgtEl>
                                      </p:cBhvr>
                                    </p:animEffect>
                                  </p:childTnLst>
                                </p:cTn>
                              </p:par>
                            </p:childTnLst>
                          </p:cTn>
                        </p:par>
                        <p:par>
                          <p:cTn id="26" fill="hold">
                            <p:stCondLst>
                              <p:cond delay="6000"/>
                            </p:stCondLst>
                            <p:childTnLst>
                              <p:par>
                                <p:cTn id="27" presetID="22" presetClass="entr" presetSubtype="4" fill="hold" nodeType="afterEffect">
                                  <p:stCondLst>
                                    <p:cond delay="0"/>
                                  </p:stCondLst>
                                  <p:childTnLst>
                                    <p:set>
                                      <p:cBhvr>
                                        <p:cTn id="28" dur="1" fill="hold">
                                          <p:stCondLst>
                                            <p:cond delay="0"/>
                                          </p:stCondLst>
                                        </p:cTn>
                                        <p:tgtEl>
                                          <p:spTgt spid="4109"/>
                                        </p:tgtEl>
                                        <p:attrNameLst>
                                          <p:attrName>style.visibility</p:attrName>
                                        </p:attrNameLst>
                                      </p:cBhvr>
                                      <p:to>
                                        <p:strVal val="visible"/>
                                      </p:to>
                                    </p:set>
                                    <p:animEffect transition="in" filter="wipe(down)">
                                      <p:cBhvr>
                                        <p:cTn id="29" dur="1000"/>
                                        <p:tgtEl>
                                          <p:spTgt spid="4109"/>
                                        </p:tgtEl>
                                      </p:cBhvr>
                                    </p:animEffect>
                                  </p:childTnLst>
                                </p:cTn>
                              </p:par>
                              <p:par>
                                <p:cTn id="30" presetID="10" presetClass="entr" presetSubtype="0" fill="hold" nodeType="withEffect">
                                  <p:stCondLst>
                                    <p:cond delay="800"/>
                                  </p:stCondLst>
                                  <p:childTnLst>
                                    <p:set>
                                      <p:cBhvr>
                                        <p:cTn id="31" dur="1" fill="hold">
                                          <p:stCondLst>
                                            <p:cond delay="0"/>
                                          </p:stCondLst>
                                        </p:cTn>
                                        <p:tgtEl>
                                          <p:spTgt spid="4111"/>
                                        </p:tgtEl>
                                        <p:attrNameLst>
                                          <p:attrName>style.visibility</p:attrName>
                                        </p:attrNameLst>
                                      </p:cBhvr>
                                      <p:to>
                                        <p:strVal val="visible"/>
                                      </p:to>
                                    </p:set>
                                    <p:animEffect transition="in" filter="fade">
                                      <p:cBhvr>
                                        <p:cTn id="32" dur="2000"/>
                                        <p:tgtEl>
                                          <p:spTgt spid="4111"/>
                                        </p:tgtEl>
                                      </p:cBhvr>
                                    </p:animEffect>
                                  </p:childTnLst>
                                </p:cTn>
                              </p:par>
                            </p:childTnLst>
                          </p:cTn>
                        </p:par>
                        <p:par>
                          <p:cTn id="33" fill="hold">
                            <p:stCondLst>
                              <p:cond delay="8800"/>
                            </p:stCondLst>
                            <p:childTnLst>
                              <p:par>
                                <p:cTn id="34" presetID="0" presetClass="path" presetSubtype="0" accel="50000" decel="50000" fill="hold" nodeType="afterEffect">
                                  <p:stCondLst>
                                    <p:cond delay="0"/>
                                  </p:stCondLst>
                                  <p:childTnLst>
                                    <p:animMotion origin="layout" path="M -2.22222E-6 -4.81481E-6 C -0.08906 0.01505 -0.38802 0.03033 -0.53472 0.09075 C -0.68142 0.15116 -0.81198 0.322 -0.88055 0.36297 C -0.94913 0.40394 -0.93229 0.34237 -0.94583 0.33704 " pathEditMode="relative" rAng="0" ptsTypes="aaaa">
                                      <p:cBhvr>
                                        <p:cTn id="35" dur="2000" fill="hold"/>
                                        <p:tgtEl>
                                          <p:spTgt spid="4224"/>
                                        </p:tgtEl>
                                        <p:attrNameLst>
                                          <p:attrName>ppt_x</p:attrName>
                                          <p:attrName>ppt_y</p:attrName>
                                        </p:attrNameLst>
                                      </p:cBhvr>
                                      <p:rCtr x="-47500" y="20200"/>
                                    </p:animMotion>
                                  </p:childTnLst>
                                </p:cTn>
                              </p:par>
                              <p:par>
                                <p:cTn id="36" presetID="0" presetClass="path" presetSubtype="0" accel="50000" decel="50000" fill="hold" nodeType="withEffect">
                                  <p:stCondLst>
                                    <p:cond delay="500"/>
                                  </p:stCondLst>
                                  <p:childTnLst>
                                    <p:animMotion origin="layout" path="M 0 0.04629 C -0.07778 0.05393 -0.34948 0.0956 -0.46667 0.09166 C -0.58385 0.08773 -0.63611 -0.0007 -0.70278 0.02314 C -0.76944 0.04699 -0.83247 0.19027 -0.86667 0.23426 " pathEditMode="relative" rAng="0" ptsTypes="aaaa">
                                      <p:cBhvr>
                                        <p:cTn id="37" dur="2000" fill="hold"/>
                                        <p:tgtEl>
                                          <p:spTgt spid="4225"/>
                                        </p:tgtEl>
                                        <p:attrNameLst>
                                          <p:attrName>ppt_x</p:attrName>
                                          <p:attrName>ppt_y</p:attrName>
                                        </p:attrNameLst>
                                      </p:cBhvr>
                                      <p:rCtr x="-43300" y="70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23" grpId="0" animBg="1"/>
    </p:bldLst>
  </p:timing>
</p:sldLayout>
</file>

<file path=ppt/slideLayouts/slideLayout5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2"/>
            <a:ext cx="10972800" cy="8683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295400"/>
            <a:ext cx="10972800" cy="5029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5" name="Footer Placeholder 4"/>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defTabSz="914396" fontAlgn="base">
              <a:spcBef>
                <a:spcPct val="0"/>
              </a:spcBef>
              <a:spcAft>
                <a:spcPct val="0"/>
              </a:spcAft>
            </a:pPr>
            <a:fld id="{29B6F444-4353-4DA7-95C4-BBD8D857DB34}"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935287551"/>
      </p:ext>
    </p:extLst>
  </p:cSld>
  <p:clrMapOvr>
    <a:masterClrMapping/>
  </p:clrMapOvr>
  <p:timing>
    <p:tnLst>
      <p:par>
        <p:cTn id="1" dur="indefinite" restart="never" nodeType="tmRoot"/>
      </p:par>
    </p:tnLst>
  </p:timing>
</p:sldLayout>
</file>

<file path=ppt/slideLayouts/slideLayout503.xml><?xml version="1.0" encoding="utf-8"?>
<p:sldLayout xmlns:a="http://schemas.openxmlformats.org/drawingml/2006/main" xmlns:r="http://schemas.openxmlformats.org/officeDocument/2006/relationships" xmlns:p="http://schemas.openxmlformats.org/presentationml/2006/main" type="obj" preserve="1">
  <p:cSld name="19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2"/>
            <a:ext cx="10972800" cy="8683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295400"/>
            <a:ext cx="10972800" cy="5029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5" name="Footer Placeholder 4"/>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defTabSz="914396" fontAlgn="base">
              <a:spcBef>
                <a:spcPct val="0"/>
              </a:spcBef>
              <a:spcAft>
                <a:spcPct val="0"/>
              </a:spcAft>
            </a:pPr>
            <a:fld id="{29B6F444-4353-4DA7-95C4-BBD8D857DB34}"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2333574626"/>
      </p:ext>
    </p:extLst>
  </p:cSld>
  <p:clrMapOvr>
    <a:masterClrMapping/>
  </p:clrMapOvr>
  <p:timing>
    <p:tnLst>
      <p:par>
        <p:cTn id="1" dur="indefinite" restart="never" nodeType="tmRoot"/>
      </p:par>
    </p:tnLst>
  </p:timing>
</p:sldLayout>
</file>

<file path=ppt/slideLayouts/slideLayout504.xml><?xml version="1.0" encoding="utf-8"?>
<p:sldLayout xmlns:a="http://schemas.openxmlformats.org/drawingml/2006/main" xmlns:r="http://schemas.openxmlformats.org/officeDocument/2006/relationships" xmlns:p="http://schemas.openxmlformats.org/presentationml/2006/main" type="obj" preserve="1">
  <p:cSld name="18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2"/>
            <a:ext cx="10972800" cy="8683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295400"/>
            <a:ext cx="10972800" cy="5029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5" name="Footer Placeholder 4"/>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defTabSz="914396" fontAlgn="base">
              <a:spcBef>
                <a:spcPct val="0"/>
              </a:spcBef>
              <a:spcAft>
                <a:spcPct val="0"/>
              </a:spcAft>
            </a:pPr>
            <a:fld id="{29B6F444-4353-4DA7-95C4-BBD8D857DB34}"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1744688981"/>
      </p:ext>
    </p:extLst>
  </p:cSld>
  <p:clrMapOvr>
    <a:masterClrMapping/>
  </p:clrMapOvr>
  <p:timing>
    <p:tnLst>
      <p:par>
        <p:cTn id="1" dur="indefinite" restart="never" nodeType="tmRoot"/>
      </p:par>
    </p:tnLst>
  </p:timing>
</p:sldLayout>
</file>

<file path=ppt/slideLayouts/slideLayout505.xml><?xml version="1.0" encoding="utf-8"?>
<p:sldLayout xmlns:a="http://schemas.openxmlformats.org/drawingml/2006/main" xmlns:r="http://schemas.openxmlformats.org/officeDocument/2006/relationships" xmlns:p="http://schemas.openxmlformats.org/presentationml/2006/main" type="obj" preserve="1">
  <p:cSld name="1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2"/>
            <a:ext cx="10972800" cy="8683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295400"/>
            <a:ext cx="10972800" cy="5029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5" name="Footer Placeholder 4"/>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defTabSz="914396" fontAlgn="base">
              <a:spcBef>
                <a:spcPct val="0"/>
              </a:spcBef>
              <a:spcAft>
                <a:spcPct val="0"/>
              </a:spcAft>
            </a:pPr>
            <a:fld id="{29B6F444-4353-4DA7-95C4-BBD8D857DB34}"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697223004"/>
      </p:ext>
    </p:extLst>
  </p:cSld>
  <p:clrMapOvr>
    <a:masterClrMapping/>
  </p:clrMapOvr>
  <p:timing>
    <p:tnLst>
      <p:par>
        <p:cTn id="1" dur="indefinite" restart="never" nodeType="tmRoot"/>
      </p:par>
    </p:tnLst>
  </p:timing>
</p:sldLayout>
</file>

<file path=ppt/slideLayouts/slideLayout506.xml><?xml version="1.0" encoding="utf-8"?>
<p:sldLayout xmlns:a="http://schemas.openxmlformats.org/drawingml/2006/main" xmlns:r="http://schemas.openxmlformats.org/officeDocument/2006/relationships" xmlns:p="http://schemas.openxmlformats.org/presentationml/2006/main" type="obj" preserve="1">
  <p:cSld name="1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2"/>
            <a:ext cx="10972800" cy="8683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295400"/>
            <a:ext cx="10972800" cy="5029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5" name="Footer Placeholder 4"/>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defTabSz="914396" fontAlgn="base">
              <a:spcBef>
                <a:spcPct val="0"/>
              </a:spcBef>
              <a:spcAft>
                <a:spcPct val="0"/>
              </a:spcAft>
            </a:pPr>
            <a:fld id="{29B6F444-4353-4DA7-95C4-BBD8D857DB34}"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4215879361"/>
      </p:ext>
    </p:extLst>
  </p:cSld>
  <p:clrMapOvr>
    <a:masterClrMapping/>
  </p:clrMapOvr>
  <p:timing>
    <p:tnLst>
      <p:par>
        <p:cTn id="1" dur="indefinite" restart="never" nodeType="tmRoot"/>
      </p:par>
    </p:tnLst>
  </p:timing>
</p:sldLayout>
</file>

<file path=ppt/slideLayouts/slideLayout507.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2"/>
            <a:ext cx="10972800" cy="8683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295400"/>
            <a:ext cx="10972800" cy="5029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5" name="Footer Placeholder 4"/>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defTabSz="914396" fontAlgn="base">
              <a:spcBef>
                <a:spcPct val="0"/>
              </a:spcBef>
              <a:spcAft>
                <a:spcPct val="0"/>
              </a:spcAft>
            </a:pPr>
            <a:fld id="{29B6F444-4353-4DA7-95C4-BBD8D857DB34}"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3254005856"/>
      </p:ext>
    </p:extLst>
  </p:cSld>
  <p:clrMapOvr>
    <a:masterClrMapping/>
  </p:clrMapOvr>
  <p:timing>
    <p:tnLst>
      <p:par>
        <p:cTn id="1" dur="indefinite" restart="never" nodeType="tmRoot"/>
      </p:par>
    </p:tnLst>
  </p:timing>
</p:sldLayout>
</file>

<file path=ppt/slideLayouts/slideLayout508.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2"/>
            <a:ext cx="10972800" cy="8683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295400"/>
            <a:ext cx="10972800" cy="5029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5" name="Footer Placeholder 4"/>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defTabSz="914396" fontAlgn="base">
              <a:spcBef>
                <a:spcPct val="0"/>
              </a:spcBef>
              <a:spcAft>
                <a:spcPct val="0"/>
              </a:spcAft>
            </a:pPr>
            <a:fld id="{29B6F444-4353-4DA7-95C4-BBD8D857DB34}"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1221101473"/>
      </p:ext>
    </p:extLst>
  </p:cSld>
  <p:clrMapOvr>
    <a:masterClrMapping/>
  </p:clrMapOvr>
  <p:timing>
    <p:tnLst>
      <p:par>
        <p:cTn id="1" dur="indefinite" restart="never" nodeType="tmRoot"/>
      </p:par>
    </p:tnLst>
  </p:timing>
</p:sldLayout>
</file>

<file path=ppt/slideLayouts/slideLayout509.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2"/>
            <a:ext cx="10972800" cy="8683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295400"/>
            <a:ext cx="10972800" cy="5029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5" name="Footer Placeholder 4"/>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defTabSz="914396" fontAlgn="base">
              <a:spcBef>
                <a:spcPct val="0"/>
              </a:spcBef>
              <a:spcAft>
                <a:spcPct val="0"/>
              </a:spcAft>
            </a:pPr>
            <a:fld id="{29B6F444-4353-4DA7-95C4-BBD8D857DB34}"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1046014678"/>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1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2"/>
            <a:ext cx="10972800" cy="8683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295400"/>
            <a:ext cx="10972800" cy="5029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5" name="Footer Placeholder 4"/>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defTabSz="914396" fontAlgn="base">
              <a:spcBef>
                <a:spcPct val="0"/>
              </a:spcBef>
              <a:spcAft>
                <a:spcPct val="0"/>
              </a:spcAft>
            </a:pPr>
            <a:fld id="{29B6F444-4353-4DA7-95C4-BBD8D857DB34}"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1218400325"/>
      </p:ext>
    </p:extLst>
  </p:cSld>
  <p:clrMapOvr>
    <a:masterClrMapping/>
  </p:clrMapOvr>
  <p:timing>
    <p:tnLst>
      <p:par>
        <p:cTn id="1" dur="indefinite" restart="never" nodeType="tmRoot"/>
      </p:par>
    </p:tnLst>
  </p:timing>
</p:sldLayout>
</file>

<file path=ppt/slideLayouts/slideLayout510.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2"/>
            <a:ext cx="10972800" cy="8683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295400"/>
            <a:ext cx="10972800" cy="5029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5" name="Footer Placeholder 4"/>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defTabSz="914396" fontAlgn="base">
              <a:spcBef>
                <a:spcPct val="0"/>
              </a:spcBef>
              <a:spcAft>
                <a:spcPct val="0"/>
              </a:spcAft>
            </a:pPr>
            <a:fld id="{29B6F444-4353-4DA7-95C4-BBD8D857DB34}"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3926265497"/>
      </p:ext>
    </p:extLst>
  </p:cSld>
  <p:clrMapOvr>
    <a:masterClrMapping/>
  </p:clrMapOvr>
  <p:timing>
    <p:tnLst>
      <p:par>
        <p:cTn id="1" dur="indefinite" restart="never" nodeType="tmRoot"/>
      </p:par>
    </p:tnLst>
  </p:timing>
</p:sldLayout>
</file>

<file path=ppt/slideLayouts/slideLayout511.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2"/>
            <a:ext cx="10972800" cy="8683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295400"/>
            <a:ext cx="10972800" cy="5029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5" name="Footer Placeholder 4"/>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defTabSz="914396" fontAlgn="base">
              <a:spcBef>
                <a:spcPct val="0"/>
              </a:spcBef>
              <a:spcAft>
                <a:spcPct val="0"/>
              </a:spcAft>
            </a:pPr>
            <a:fld id="{29B6F444-4353-4DA7-95C4-BBD8D857DB34}"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1010670784"/>
      </p:ext>
    </p:extLst>
  </p:cSld>
  <p:clrMapOvr>
    <a:masterClrMapping/>
  </p:clrMapOvr>
  <p:timing>
    <p:tnLst>
      <p:par>
        <p:cTn id="1" dur="indefinite" restart="never" nodeType="tmRoot"/>
      </p:par>
    </p:tnLst>
  </p:timing>
</p:sldLayout>
</file>

<file path=ppt/slideLayouts/slideLayout512.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2"/>
            <a:ext cx="10972800" cy="8683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295400"/>
            <a:ext cx="10972800" cy="5029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5" name="Footer Placeholder 4"/>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defTabSz="914396" fontAlgn="base">
              <a:spcBef>
                <a:spcPct val="0"/>
              </a:spcBef>
              <a:spcAft>
                <a:spcPct val="0"/>
              </a:spcAft>
            </a:pPr>
            <a:fld id="{29B6F444-4353-4DA7-95C4-BBD8D857DB34}"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2382624639"/>
      </p:ext>
    </p:extLst>
  </p:cSld>
  <p:clrMapOvr>
    <a:masterClrMapping/>
  </p:clrMapOvr>
  <p:timing>
    <p:tnLst>
      <p:par>
        <p:cTn id="1" dur="indefinite" restart="never" nodeType="tmRoot"/>
      </p:par>
    </p:tnLst>
  </p:timing>
</p:sldLayout>
</file>

<file path=ppt/slideLayouts/slideLayout513.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2"/>
            <a:ext cx="10972800" cy="8683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295400"/>
            <a:ext cx="10972800" cy="5029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5" name="Footer Placeholder 4"/>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defTabSz="914396" fontAlgn="base">
              <a:spcBef>
                <a:spcPct val="0"/>
              </a:spcBef>
              <a:spcAft>
                <a:spcPct val="0"/>
              </a:spcAft>
            </a:pPr>
            <a:fld id="{29B6F444-4353-4DA7-95C4-BBD8D857DB34}"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1617805135"/>
      </p:ext>
    </p:extLst>
  </p:cSld>
  <p:clrMapOvr>
    <a:masterClrMapping/>
  </p:clrMapOvr>
  <p:timing>
    <p:tnLst>
      <p:par>
        <p:cTn id="1" dur="indefinite" restart="never" nodeType="tmRoot"/>
      </p:par>
    </p:tnLst>
  </p:timing>
</p:sldLayout>
</file>

<file path=ppt/slideLayouts/slideLayout514.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2"/>
            <a:ext cx="10972800" cy="8683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295400"/>
            <a:ext cx="10972800" cy="5029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5" name="Footer Placeholder 4"/>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defTabSz="914396" fontAlgn="base">
              <a:spcBef>
                <a:spcPct val="0"/>
              </a:spcBef>
              <a:spcAft>
                <a:spcPct val="0"/>
              </a:spcAft>
            </a:pPr>
            <a:fld id="{29B6F444-4353-4DA7-95C4-BBD8D857DB34}"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208495581"/>
      </p:ext>
    </p:extLst>
  </p:cSld>
  <p:clrMapOvr>
    <a:masterClrMapping/>
  </p:clrMapOvr>
  <p:timing>
    <p:tnLst>
      <p:par>
        <p:cTn id="1" dur="indefinite" restart="never" nodeType="tmRoot"/>
      </p:par>
    </p:tnLst>
  </p:timing>
</p:sldLayout>
</file>

<file path=ppt/slideLayouts/slideLayout515.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2"/>
            <a:ext cx="10972800" cy="8683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295400"/>
            <a:ext cx="10972800" cy="5029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5" name="Footer Placeholder 4"/>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defTabSz="914396" fontAlgn="base">
              <a:spcBef>
                <a:spcPct val="0"/>
              </a:spcBef>
              <a:spcAft>
                <a:spcPct val="0"/>
              </a:spcAft>
            </a:pPr>
            <a:fld id="{29B6F444-4353-4DA7-95C4-BBD8D857DB34}"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2426828553"/>
      </p:ext>
    </p:extLst>
  </p:cSld>
  <p:clrMapOvr>
    <a:masterClrMapping/>
  </p:clrMapOvr>
  <p:timing>
    <p:tnLst>
      <p:par>
        <p:cTn id="1" dur="indefinite" restart="never" nodeType="tmRoot"/>
      </p:par>
    </p:tnLst>
  </p:timing>
</p:sldLayout>
</file>

<file path=ppt/slideLayouts/slideLayout516.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2"/>
            <a:ext cx="10972800" cy="8683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295400"/>
            <a:ext cx="10972800" cy="5029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5" name="Footer Placeholder 4"/>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defTabSz="914396" fontAlgn="base">
              <a:spcBef>
                <a:spcPct val="0"/>
              </a:spcBef>
              <a:spcAft>
                <a:spcPct val="0"/>
              </a:spcAft>
            </a:pPr>
            <a:fld id="{29B6F444-4353-4DA7-95C4-BBD8D857DB34}"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434833280"/>
      </p:ext>
    </p:extLst>
  </p:cSld>
  <p:clrMapOvr>
    <a:masterClrMapping/>
  </p:clrMapOvr>
  <p:timing>
    <p:tnLst>
      <p:par>
        <p:cTn id="1" dur="indefinite" restart="never" nodeType="tmRoot"/>
      </p:par>
    </p:tnLst>
  </p:timing>
</p:sldLayout>
</file>

<file path=ppt/slideLayouts/slideLayout517.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2"/>
            <a:ext cx="10972800" cy="8683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295400"/>
            <a:ext cx="10972800" cy="5029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5" name="Footer Placeholder 4"/>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defTabSz="914396" fontAlgn="base">
              <a:spcBef>
                <a:spcPct val="0"/>
              </a:spcBef>
              <a:spcAft>
                <a:spcPct val="0"/>
              </a:spcAft>
            </a:pPr>
            <a:fld id="{29B6F444-4353-4DA7-95C4-BBD8D857DB34}"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944959031"/>
      </p:ext>
    </p:extLst>
  </p:cSld>
  <p:clrMapOvr>
    <a:masterClrMapping/>
  </p:clrMapOvr>
  <p:timing>
    <p:tnLst>
      <p:par>
        <p:cTn id="1" dur="indefinite" restart="never" nodeType="tmRoot"/>
      </p:par>
    </p:tnLst>
  </p:timing>
</p:sldLayout>
</file>

<file path=ppt/slideLayouts/slideLayout518.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2"/>
            <a:ext cx="10972800" cy="8683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295400"/>
            <a:ext cx="10972800" cy="5029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5" name="Footer Placeholder 4"/>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defTabSz="914396" fontAlgn="base">
              <a:spcBef>
                <a:spcPct val="0"/>
              </a:spcBef>
              <a:spcAft>
                <a:spcPct val="0"/>
              </a:spcAft>
            </a:pPr>
            <a:fld id="{29B6F444-4353-4DA7-95C4-BBD8D857DB34}"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3398504665"/>
      </p:ext>
    </p:extLst>
  </p:cSld>
  <p:clrMapOvr>
    <a:masterClrMapping/>
  </p:clrMapOvr>
  <p:timing>
    <p:tnLst>
      <p:par>
        <p:cTn id="1" dur="indefinite" restart="never" nodeType="tmRoot"/>
      </p:par>
    </p:tnLst>
  </p:timing>
</p:sldLayout>
</file>

<file path=ppt/slideLayouts/slideLayout519.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2"/>
            <a:ext cx="10972800" cy="8683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295400"/>
            <a:ext cx="10972800" cy="5029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5" name="Footer Placeholder 4"/>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defTabSz="914396" fontAlgn="base">
              <a:spcBef>
                <a:spcPct val="0"/>
              </a:spcBef>
              <a:spcAft>
                <a:spcPct val="0"/>
              </a:spcAft>
            </a:pPr>
            <a:fld id="{29B6F444-4353-4DA7-95C4-BBD8D857DB34}"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925868007"/>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1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2"/>
            <a:ext cx="10972800" cy="8683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295400"/>
            <a:ext cx="10972800" cy="5029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5" name="Footer Placeholder 4"/>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defTabSz="914396" fontAlgn="base">
              <a:spcBef>
                <a:spcPct val="0"/>
              </a:spcBef>
              <a:spcAft>
                <a:spcPct val="0"/>
              </a:spcAft>
            </a:pPr>
            <a:fld id="{29B6F444-4353-4DA7-95C4-BBD8D857DB34}"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971660077"/>
      </p:ext>
    </p:extLst>
  </p:cSld>
  <p:clrMapOvr>
    <a:masterClrMapping/>
  </p:clrMapOvr>
  <p:timing>
    <p:tnLst>
      <p:par>
        <p:cTn id="1" dur="indefinite" restart="never" nodeType="tmRoot"/>
      </p:par>
    </p:tnLst>
  </p:timing>
</p:sldLayout>
</file>

<file path=ppt/slideLayouts/slideLayout520.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2"/>
            <a:ext cx="10972800" cy="8683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295400"/>
            <a:ext cx="10972800" cy="5029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5" name="Footer Placeholder 4"/>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defTabSz="914396" fontAlgn="base">
              <a:spcBef>
                <a:spcPct val="0"/>
              </a:spcBef>
              <a:spcAft>
                <a:spcPct val="0"/>
              </a:spcAft>
            </a:pPr>
            <a:fld id="{29B6F444-4353-4DA7-95C4-BBD8D857DB34}"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805712878"/>
      </p:ext>
    </p:extLst>
  </p:cSld>
  <p:clrMapOvr>
    <a:masterClrMapping/>
  </p:clrMapOvr>
  <p:timing>
    <p:tnLst>
      <p:par>
        <p:cTn id="1" dur="indefinite" restart="never" nodeType="tmRoot"/>
      </p:par>
    </p:tnLst>
  </p:timing>
</p:sldLayout>
</file>

<file path=ppt/slideLayouts/slideLayout52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2"/>
            <a:ext cx="10972800" cy="8683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295400"/>
            <a:ext cx="10972800" cy="5029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5" name="Footer Placeholder 4"/>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defTabSz="914396" fontAlgn="base">
              <a:spcBef>
                <a:spcPct val="0"/>
              </a:spcBef>
              <a:spcAft>
                <a:spcPct val="0"/>
              </a:spcAft>
            </a:pPr>
            <a:fld id="{29B6F444-4353-4DA7-95C4-BBD8D857DB34}"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851037336"/>
      </p:ext>
    </p:extLst>
  </p:cSld>
  <p:clrMapOvr>
    <a:masterClrMapping/>
  </p:clrMapOvr>
  <p:timing>
    <p:tnLst>
      <p:par>
        <p:cTn id="1" dur="indefinite" restart="never" nodeType="tmRoot"/>
      </p:par>
    </p:tnLst>
  </p:timing>
</p:sldLayout>
</file>

<file path=ppt/slideLayouts/slideLayout5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4"/>
            <a:ext cx="10363200" cy="1500187"/>
          </a:xfrm>
          <a:prstGeom prst="rect">
            <a:avLst/>
          </a:prstGeom>
        </p:spPr>
        <p:txBody>
          <a:bodyPr anchor="b"/>
          <a:lstStyle>
            <a:lvl1pPr marL="0" indent="0">
              <a:buNone/>
              <a:defRPr sz="2000"/>
            </a:lvl1pPr>
            <a:lvl2pPr marL="457198" indent="0">
              <a:buNone/>
              <a:defRPr sz="1800"/>
            </a:lvl2pPr>
            <a:lvl3pPr marL="914396" indent="0">
              <a:buNone/>
              <a:defRPr sz="1600"/>
            </a:lvl3pPr>
            <a:lvl4pPr marL="1371595" indent="0">
              <a:buNone/>
              <a:defRPr sz="1400"/>
            </a:lvl4pPr>
            <a:lvl5pPr marL="1828793" indent="0">
              <a:buNone/>
              <a:defRPr sz="1400"/>
            </a:lvl5pPr>
            <a:lvl6pPr marL="2285991" indent="0">
              <a:buNone/>
              <a:defRPr sz="1400"/>
            </a:lvl6pPr>
            <a:lvl7pPr marL="2743189" indent="0">
              <a:buNone/>
              <a:defRPr sz="1400"/>
            </a:lvl7pPr>
            <a:lvl8pPr marL="3200388" indent="0">
              <a:buNone/>
              <a:defRPr sz="1400"/>
            </a:lvl8pPr>
            <a:lvl9pPr marL="3657586" indent="0">
              <a:buNone/>
              <a:defRPr sz="1400"/>
            </a:lvl9pPr>
          </a:lstStyle>
          <a:p>
            <a:pPr lvl="0"/>
            <a:r>
              <a:rPr lang="en-US"/>
              <a:t>Click to edit Master text styles</a:t>
            </a:r>
          </a:p>
        </p:txBody>
      </p:sp>
      <p:sp>
        <p:nvSpPr>
          <p:cNvPr id="4" name="Date Placeholder 3"/>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5" name="Footer Placeholder 4"/>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defTabSz="914396" fontAlgn="base">
              <a:spcBef>
                <a:spcPct val="0"/>
              </a:spcBef>
              <a:spcAft>
                <a:spcPct val="0"/>
              </a:spcAft>
            </a:pPr>
            <a:fld id="{F7561CDB-809F-4F01-8B1D-FE5EAC24373D}"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1272635622"/>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2"/>
            <a:ext cx="10972800" cy="8683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295400"/>
            <a:ext cx="5384800" cy="50292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95400"/>
            <a:ext cx="5384800" cy="50292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6" name="Footer Placeholder 5"/>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7" name="Slide Number Placeholder 6"/>
          <p:cNvSpPr>
            <a:spLocks noGrp="1"/>
          </p:cNvSpPr>
          <p:nvPr>
            <p:ph type="sldNum" sz="quarter" idx="12"/>
          </p:nvPr>
        </p:nvSpPr>
        <p:spPr/>
        <p:txBody>
          <a:bodyPr/>
          <a:lstStyle>
            <a:lvl1pPr>
              <a:defRPr/>
            </a:lvl1pPr>
          </a:lstStyle>
          <a:p>
            <a:pPr defTabSz="914396" fontAlgn="base">
              <a:spcBef>
                <a:spcPct val="0"/>
              </a:spcBef>
              <a:spcAft>
                <a:spcPct val="0"/>
              </a:spcAft>
            </a:pPr>
            <a:fld id="{5FBBEBBD-17BD-4560-87E4-547DA4A47EB6}"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1425346042"/>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3"/>
            <a:ext cx="5386917" cy="639762"/>
          </a:xfrm>
          <a:prstGeom prst="rect">
            <a:avLst/>
          </a:prstGeom>
        </p:spPr>
        <p:txBody>
          <a:bodyPr anchor="b"/>
          <a:lstStyle>
            <a:lvl1pPr marL="0" indent="0">
              <a:buNone/>
              <a:defRPr sz="2400" b="1"/>
            </a:lvl1pPr>
            <a:lvl2pPr marL="457198" indent="0">
              <a:buNone/>
              <a:defRPr sz="2000" b="1"/>
            </a:lvl2pPr>
            <a:lvl3pPr marL="914396" indent="0">
              <a:buNone/>
              <a:defRPr sz="1800" b="1"/>
            </a:lvl3pPr>
            <a:lvl4pPr marL="1371595" indent="0">
              <a:buNone/>
              <a:defRPr sz="1600" b="1"/>
            </a:lvl4pPr>
            <a:lvl5pPr marL="1828793" indent="0">
              <a:buNone/>
              <a:defRPr sz="1600" b="1"/>
            </a:lvl5pPr>
            <a:lvl6pPr marL="2285991" indent="0">
              <a:buNone/>
              <a:defRPr sz="1600" b="1"/>
            </a:lvl6pPr>
            <a:lvl7pPr marL="2743189" indent="0">
              <a:buNone/>
              <a:defRPr sz="1600" b="1"/>
            </a:lvl7pPr>
            <a:lvl8pPr marL="3200388" indent="0">
              <a:buNone/>
              <a:defRPr sz="1600" b="1"/>
            </a:lvl8pPr>
            <a:lvl9pPr marL="3657586"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1"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a:prstGeom prst="rect">
            <a:avLst/>
          </a:prstGeom>
        </p:spPr>
        <p:txBody>
          <a:bodyPr anchor="b"/>
          <a:lstStyle>
            <a:lvl1pPr marL="0" indent="0">
              <a:buNone/>
              <a:defRPr sz="2400" b="1"/>
            </a:lvl1pPr>
            <a:lvl2pPr marL="457198" indent="0">
              <a:buNone/>
              <a:defRPr sz="2000" b="1"/>
            </a:lvl2pPr>
            <a:lvl3pPr marL="914396" indent="0">
              <a:buNone/>
              <a:defRPr sz="1800" b="1"/>
            </a:lvl3pPr>
            <a:lvl4pPr marL="1371595" indent="0">
              <a:buNone/>
              <a:defRPr sz="1600" b="1"/>
            </a:lvl4pPr>
            <a:lvl5pPr marL="1828793" indent="0">
              <a:buNone/>
              <a:defRPr sz="1600" b="1"/>
            </a:lvl5pPr>
            <a:lvl6pPr marL="2285991" indent="0">
              <a:buNone/>
              <a:defRPr sz="1600" b="1"/>
            </a:lvl6pPr>
            <a:lvl7pPr marL="2743189" indent="0">
              <a:buNone/>
              <a:defRPr sz="1600" b="1"/>
            </a:lvl7pPr>
            <a:lvl8pPr marL="3200388" indent="0">
              <a:buNone/>
              <a:defRPr sz="1600" b="1"/>
            </a:lvl8pPr>
            <a:lvl9pPr marL="365758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8" name="Footer Placeholder 7"/>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9" name="Slide Number Placeholder 8"/>
          <p:cNvSpPr>
            <a:spLocks noGrp="1"/>
          </p:cNvSpPr>
          <p:nvPr>
            <p:ph type="sldNum" sz="quarter" idx="12"/>
          </p:nvPr>
        </p:nvSpPr>
        <p:spPr/>
        <p:txBody>
          <a:bodyPr/>
          <a:lstStyle>
            <a:lvl1pPr>
              <a:defRPr/>
            </a:lvl1pPr>
          </a:lstStyle>
          <a:p>
            <a:pPr defTabSz="914396" fontAlgn="base">
              <a:spcBef>
                <a:spcPct val="0"/>
              </a:spcBef>
              <a:spcAft>
                <a:spcPct val="0"/>
              </a:spcAft>
            </a:pPr>
            <a:fld id="{2E4299E6-7C00-4D22-A89F-1F9B3615D595}"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2815726000"/>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2"/>
            <a:ext cx="10972800" cy="8683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4" name="Footer Placeholder 3"/>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5" name="Slide Number Placeholder 4"/>
          <p:cNvSpPr>
            <a:spLocks noGrp="1"/>
          </p:cNvSpPr>
          <p:nvPr>
            <p:ph type="sldNum" sz="quarter" idx="12"/>
          </p:nvPr>
        </p:nvSpPr>
        <p:spPr/>
        <p:txBody>
          <a:bodyPr/>
          <a:lstStyle>
            <a:lvl1pPr>
              <a:defRPr/>
            </a:lvl1pPr>
          </a:lstStyle>
          <a:p>
            <a:pPr defTabSz="914396" fontAlgn="base">
              <a:spcBef>
                <a:spcPct val="0"/>
              </a:spcBef>
              <a:spcAft>
                <a:spcPct val="0"/>
              </a:spcAft>
            </a:pPr>
            <a:fld id="{05941182-25CA-4852-8295-F5606E806368}"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3381498166"/>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3" name="Footer Placeholder 2"/>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4" name="Slide Number Placeholder 3"/>
          <p:cNvSpPr>
            <a:spLocks noGrp="1"/>
          </p:cNvSpPr>
          <p:nvPr>
            <p:ph type="sldNum" sz="quarter" idx="12"/>
          </p:nvPr>
        </p:nvSpPr>
        <p:spPr/>
        <p:txBody>
          <a:bodyPr/>
          <a:lstStyle>
            <a:lvl1pPr>
              <a:defRPr/>
            </a:lvl1pPr>
          </a:lstStyle>
          <a:p>
            <a:pPr defTabSz="914396" fontAlgn="base">
              <a:spcBef>
                <a:spcPct val="0"/>
              </a:spcBef>
              <a:spcAft>
                <a:spcPct val="0"/>
              </a:spcAft>
            </a:pPr>
            <a:fld id="{224D8CAD-8B7D-4421-84A6-58E0B706B09C}"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3312219504"/>
      </p:ext>
    </p:extLst>
  </p:cSld>
  <p:clrMapOvr>
    <a:masterClrMapping/>
  </p:clrMapOvr>
  <p:timing>
    <p:tnLst>
      <p:par>
        <p:cTn id="1" dur="indefinite" restart="never" nodeType="tmRoot"/>
      </p:par>
    </p:tnLst>
  </p:timing>
</p:sldLayout>
</file>

<file path=ppt/slideLayouts/slideLayout527.xml><?xml version="1.0" encoding="utf-8"?>
<p:sldLayout xmlns:a="http://schemas.openxmlformats.org/drawingml/2006/main" xmlns:r="http://schemas.openxmlformats.org/officeDocument/2006/relationships" xmlns:p="http://schemas.openxmlformats.org/presentationml/2006/main" type="blank" preserve="1">
  <p:cSld name="1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3" name="Footer Placeholder 2"/>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4" name="Slide Number Placeholder 3"/>
          <p:cNvSpPr>
            <a:spLocks noGrp="1"/>
          </p:cNvSpPr>
          <p:nvPr>
            <p:ph type="sldNum" sz="quarter" idx="12"/>
          </p:nvPr>
        </p:nvSpPr>
        <p:spPr/>
        <p:txBody>
          <a:bodyPr/>
          <a:lstStyle>
            <a:lvl1pPr>
              <a:defRPr/>
            </a:lvl1pPr>
          </a:lstStyle>
          <a:p>
            <a:pPr defTabSz="914396" fontAlgn="base">
              <a:spcBef>
                <a:spcPct val="0"/>
              </a:spcBef>
              <a:spcAft>
                <a:spcPct val="0"/>
              </a:spcAft>
            </a:pPr>
            <a:fld id="{224D8CAD-8B7D-4421-84A6-58E0B706B09C}"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1291652910"/>
      </p:ext>
    </p:extLst>
  </p:cSld>
  <p:clrMapOvr>
    <a:masterClrMapping/>
  </p:clrMapOvr>
  <p:timing>
    <p:tnLst>
      <p:par>
        <p:cTn id="1" dur="indefinite" restart="never" nodeType="tmRoot"/>
      </p:par>
    </p:tnLst>
  </p:timing>
</p:sldLayout>
</file>

<file path=ppt/slideLayouts/slideLayout528.xml><?xml version="1.0" encoding="utf-8"?>
<p:sldLayout xmlns:a="http://schemas.openxmlformats.org/drawingml/2006/main" xmlns:r="http://schemas.openxmlformats.org/officeDocument/2006/relationships" xmlns:p="http://schemas.openxmlformats.org/presentationml/2006/main" type="blank" preserve="1">
  <p:cSld name="1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3" name="Footer Placeholder 2"/>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4" name="Slide Number Placeholder 3"/>
          <p:cNvSpPr>
            <a:spLocks noGrp="1"/>
          </p:cNvSpPr>
          <p:nvPr>
            <p:ph type="sldNum" sz="quarter" idx="12"/>
          </p:nvPr>
        </p:nvSpPr>
        <p:spPr/>
        <p:txBody>
          <a:bodyPr/>
          <a:lstStyle>
            <a:lvl1pPr>
              <a:defRPr/>
            </a:lvl1pPr>
          </a:lstStyle>
          <a:p>
            <a:pPr defTabSz="914396" fontAlgn="base">
              <a:spcBef>
                <a:spcPct val="0"/>
              </a:spcBef>
              <a:spcAft>
                <a:spcPct val="0"/>
              </a:spcAft>
            </a:pPr>
            <a:fld id="{224D8CAD-8B7D-4421-84A6-58E0B706B09C}"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490059572"/>
      </p:ext>
    </p:extLst>
  </p:cSld>
  <p:clrMapOvr>
    <a:masterClrMapping/>
  </p:clrMapOvr>
  <p:timing>
    <p:tnLst>
      <p:par>
        <p:cTn id="1" dur="indefinite" restart="never" nodeType="tmRoot"/>
      </p:par>
    </p:tnLst>
  </p:timing>
</p:sldLayout>
</file>

<file path=ppt/slideLayouts/slideLayout529.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3" name="Footer Placeholder 2"/>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4" name="Slide Number Placeholder 3"/>
          <p:cNvSpPr>
            <a:spLocks noGrp="1"/>
          </p:cNvSpPr>
          <p:nvPr>
            <p:ph type="sldNum" sz="quarter" idx="12"/>
          </p:nvPr>
        </p:nvSpPr>
        <p:spPr/>
        <p:txBody>
          <a:bodyPr/>
          <a:lstStyle>
            <a:lvl1pPr>
              <a:defRPr/>
            </a:lvl1pPr>
          </a:lstStyle>
          <a:p>
            <a:pPr defTabSz="914396" fontAlgn="base">
              <a:spcBef>
                <a:spcPct val="0"/>
              </a:spcBef>
              <a:spcAft>
                <a:spcPct val="0"/>
              </a:spcAft>
            </a:pPr>
            <a:fld id="{224D8CAD-8B7D-4421-84A6-58E0B706B09C}"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1682634137"/>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2"/>
            <a:ext cx="10972800" cy="8683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295400"/>
            <a:ext cx="10972800" cy="5029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5" name="Footer Placeholder 4"/>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defTabSz="914396" fontAlgn="base">
              <a:spcBef>
                <a:spcPct val="0"/>
              </a:spcBef>
              <a:spcAft>
                <a:spcPct val="0"/>
              </a:spcAft>
            </a:pPr>
            <a:fld id="{29B6F444-4353-4DA7-95C4-BBD8D857DB34}"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782677378"/>
      </p:ext>
    </p:extLst>
  </p:cSld>
  <p:clrMapOvr>
    <a:masterClrMapping/>
  </p:clrMapOvr>
  <p:timing>
    <p:tnLst>
      <p:par>
        <p:cTn id="1" dur="indefinite" restart="never" nodeType="tmRoot"/>
      </p:par>
    </p:tnLst>
  </p:timing>
</p:sldLayout>
</file>

<file path=ppt/slideLayouts/slideLayout530.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3" name="Footer Placeholder 2"/>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4" name="Slide Number Placeholder 3"/>
          <p:cNvSpPr>
            <a:spLocks noGrp="1"/>
          </p:cNvSpPr>
          <p:nvPr>
            <p:ph type="sldNum" sz="quarter" idx="12"/>
          </p:nvPr>
        </p:nvSpPr>
        <p:spPr/>
        <p:txBody>
          <a:bodyPr/>
          <a:lstStyle>
            <a:lvl1pPr>
              <a:defRPr/>
            </a:lvl1pPr>
          </a:lstStyle>
          <a:p>
            <a:pPr defTabSz="914396" fontAlgn="base">
              <a:spcBef>
                <a:spcPct val="0"/>
              </a:spcBef>
              <a:spcAft>
                <a:spcPct val="0"/>
              </a:spcAft>
            </a:pPr>
            <a:fld id="{224D8CAD-8B7D-4421-84A6-58E0B706B09C}"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3833298605"/>
      </p:ext>
    </p:extLst>
  </p:cSld>
  <p:clrMapOvr>
    <a:masterClrMapping/>
  </p:clrMapOvr>
  <p:timing>
    <p:tnLst>
      <p:par>
        <p:cTn id="1" dur="indefinite" restart="never" nodeType="tmRoot"/>
      </p:par>
    </p:tnLst>
  </p:timing>
</p:sldLayout>
</file>

<file path=ppt/slideLayouts/slideLayout531.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3" name="Footer Placeholder 2"/>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4" name="Slide Number Placeholder 3"/>
          <p:cNvSpPr>
            <a:spLocks noGrp="1"/>
          </p:cNvSpPr>
          <p:nvPr>
            <p:ph type="sldNum" sz="quarter" idx="12"/>
          </p:nvPr>
        </p:nvSpPr>
        <p:spPr/>
        <p:txBody>
          <a:bodyPr/>
          <a:lstStyle>
            <a:lvl1pPr>
              <a:defRPr/>
            </a:lvl1pPr>
          </a:lstStyle>
          <a:p>
            <a:pPr defTabSz="914396" fontAlgn="base">
              <a:spcBef>
                <a:spcPct val="0"/>
              </a:spcBef>
              <a:spcAft>
                <a:spcPct val="0"/>
              </a:spcAft>
            </a:pPr>
            <a:fld id="{224D8CAD-8B7D-4421-84A6-58E0B706B09C}"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2094273625"/>
      </p:ext>
    </p:extLst>
  </p:cSld>
  <p:clrMapOvr>
    <a:masterClrMapping/>
  </p:clrMapOvr>
  <p:timing>
    <p:tnLst>
      <p:par>
        <p:cTn id="1" dur="indefinite" restart="never" nodeType="tmRoot"/>
      </p:par>
    </p:tnLst>
  </p:timing>
</p:sldLayout>
</file>

<file path=ppt/slideLayouts/slideLayout532.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3" name="Footer Placeholder 2"/>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4" name="Slide Number Placeholder 3"/>
          <p:cNvSpPr>
            <a:spLocks noGrp="1"/>
          </p:cNvSpPr>
          <p:nvPr>
            <p:ph type="sldNum" sz="quarter" idx="12"/>
          </p:nvPr>
        </p:nvSpPr>
        <p:spPr/>
        <p:txBody>
          <a:bodyPr/>
          <a:lstStyle>
            <a:lvl1pPr>
              <a:defRPr/>
            </a:lvl1pPr>
          </a:lstStyle>
          <a:p>
            <a:pPr defTabSz="914396" fontAlgn="base">
              <a:spcBef>
                <a:spcPct val="0"/>
              </a:spcBef>
              <a:spcAft>
                <a:spcPct val="0"/>
              </a:spcAft>
            </a:pPr>
            <a:fld id="{224D8CAD-8B7D-4421-84A6-58E0B706B09C}"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603000825"/>
      </p:ext>
    </p:extLst>
  </p:cSld>
  <p:clrMapOvr>
    <a:masterClrMapping/>
  </p:clrMapOvr>
  <p:timing>
    <p:tnLst>
      <p:par>
        <p:cTn id="1" dur="indefinite" restart="never" nodeType="tmRoot"/>
      </p:par>
    </p:tnLst>
  </p:timing>
</p:sldLayout>
</file>

<file path=ppt/slideLayouts/slideLayout533.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3" name="Footer Placeholder 2"/>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4" name="Slide Number Placeholder 3"/>
          <p:cNvSpPr>
            <a:spLocks noGrp="1"/>
          </p:cNvSpPr>
          <p:nvPr>
            <p:ph type="sldNum" sz="quarter" idx="12"/>
          </p:nvPr>
        </p:nvSpPr>
        <p:spPr/>
        <p:txBody>
          <a:bodyPr/>
          <a:lstStyle>
            <a:lvl1pPr>
              <a:defRPr/>
            </a:lvl1pPr>
          </a:lstStyle>
          <a:p>
            <a:pPr defTabSz="914396" fontAlgn="base">
              <a:spcBef>
                <a:spcPct val="0"/>
              </a:spcBef>
              <a:spcAft>
                <a:spcPct val="0"/>
              </a:spcAft>
            </a:pPr>
            <a:fld id="{224D8CAD-8B7D-4421-84A6-58E0B706B09C}"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3227627417"/>
      </p:ext>
    </p:extLst>
  </p:cSld>
  <p:clrMapOvr>
    <a:masterClrMapping/>
  </p:clrMapOvr>
  <p:timing>
    <p:tnLst>
      <p:par>
        <p:cTn id="1" dur="indefinite" restart="never" nodeType="tmRoot"/>
      </p:par>
    </p:tnLst>
  </p:timing>
</p:sldLayout>
</file>

<file path=ppt/slideLayouts/slideLayout534.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3" name="Footer Placeholder 2"/>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4" name="Slide Number Placeholder 3"/>
          <p:cNvSpPr>
            <a:spLocks noGrp="1"/>
          </p:cNvSpPr>
          <p:nvPr>
            <p:ph type="sldNum" sz="quarter" idx="12"/>
          </p:nvPr>
        </p:nvSpPr>
        <p:spPr/>
        <p:txBody>
          <a:bodyPr/>
          <a:lstStyle>
            <a:lvl1pPr>
              <a:defRPr/>
            </a:lvl1pPr>
          </a:lstStyle>
          <a:p>
            <a:pPr defTabSz="914396" fontAlgn="base">
              <a:spcBef>
                <a:spcPct val="0"/>
              </a:spcBef>
              <a:spcAft>
                <a:spcPct val="0"/>
              </a:spcAft>
            </a:pPr>
            <a:fld id="{224D8CAD-8B7D-4421-84A6-58E0B706B09C}"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4232752039"/>
      </p:ext>
    </p:extLst>
  </p:cSld>
  <p:clrMapOvr>
    <a:masterClrMapping/>
  </p:clrMapOvr>
  <p:timing>
    <p:tnLst>
      <p:par>
        <p:cTn id="1" dur="indefinite" restart="never" nodeType="tmRoot"/>
      </p:par>
    </p:tnLst>
  </p:timing>
</p:sldLayout>
</file>

<file path=ppt/slideLayouts/slideLayout535.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3" name="Footer Placeholder 2"/>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4" name="Slide Number Placeholder 3"/>
          <p:cNvSpPr>
            <a:spLocks noGrp="1"/>
          </p:cNvSpPr>
          <p:nvPr>
            <p:ph type="sldNum" sz="quarter" idx="12"/>
          </p:nvPr>
        </p:nvSpPr>
        <p:spPr/>
        <p:txBody>
          <a:bodyPr/>
          <a:lstStyle>
            <a:lvl1pPr>
              <a:defRPr/>
            </a:lvl1pPr>
          </a:lstStyle>
          <a:p>
            <a:pPr defTabSz="914396" fontAlgn="base">
              <a:spcBef>
                <a:spcPct val="0"/>
              </a:spcBef>
              <a:spcAft>
                <a:spcPct val="0"/>
              </a:spcAft>
            </a:pPr>
            <a:fld id="{224D8CAD-8B7D-4421-84A6-58E0B706B09C}"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4233934402"/>
      </p:ext>
    </p:extLst>
  </p:cSld>
  <p:clrMapOvr>
    <a:masterClrMapping/>
  </p:clrMapOvr>
  <p:timing>
    <p:tnLst>
      <p:par>
        <p:cTn id="1" dur="indefinite" restart="never" nodeType="tmRoot"/>
      </p:par>
    </p:tnLst>
  </p:timing>
</p:sldLayout>
</file>

<file path=ppt/slideLayouts/slideLayout536.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3" name="Footer Placeholder 2"/>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4" name="Slide Number Placeholder 3"/>
          <p:cNvSpPr>
            <a:spLocks noGrp="1"/>
          </p:cNvSpPr>
          <p:nvPr>
            <p:ph type="sldNum" sz="quarter" idx="12"/>
          </p:nvPr>
        </p:nvSpPr>
        <p:spPr/>
        <p:txBody>
          <a:bodyPr/>
          <a:lstStyle>
            <a:lvl1pPr>
              <a:defRPr/>
            </a:lvl1pPr>
          </a:lstStyle>
          <a:p>
            <a:pPr defTabSz="914396" fontAlgn="base">
              <a:spcBef>
                <a:spcPct val="0"/>
              </a:spcBef>
              <a:spcAft>
                <a:spcPct val="0"/>
              </a:spcAft>
            </a:pPr>
            <a:fld id="{224D8CAD-8B7D-4421-84A6-58E0B706B09C}"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1861457933"/>
      </p:ext>
    </p:extLst>
  </p:cSld>
  <p:clrMapOvr>
    <a:masterClrMapping/>
  </p:clrMapOvr>
  <p:timing>
    <p:tnLst>
      <p:par>
        <p:cTn id="1" dur="indefinite" restart="never" nodeType="tmRoot"/>
      </p:par>
    </p:tnLst>
  </p:timing>
</p:sldLayout>
</file>

<file path=ppt/slideLayouts/slideLayout537.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3" name="Footer Placeholder 2"/>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4" name="Slide Number Placeholder 3"/>
          <p:cNvSpPr>
            <a:spLocks noGrp="1"/>
          </p:cNvSpPr>
          <p:nvPr>
            <p:ph type="sldNum" sz="quarter" idx="12"/>
          </p:nvPr>
        </p:nvSpPr>
        <p:spPr/>
        <p:txBody>
          <a:bodyPr/>
          <a:lstStyle>
            <a:lvl1pPr>
              <a:defRPr/>
            </a:lvl1pPr>
          </a:lstStyle>
          <a:p>
            <a:pPr defTabSz="914396" fontAlgn="base">
              <a:spcBef>
                <a:spcPct val="0"/>
              </a:spcBef>
              <a:spcAft>
                <a:spcPct val="0"/>
              </a:spcAft>
            </a:pPr>
            <a:fld id="{224D8CAD-8B7D-4421-84A6-58E0B706B09C}"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3292813915"/>
      </p:ext>
    </p:extLst>
  </p:cSld>
  <p:clrMapOvr>
    <a:masterClrMapping/>
  </p:clrMapOvr>
  <p:timing>
    <p:tnLst>
      <p:par>
        <p:cTn id="1" dur="indefinite" restart="never" nodeType="tmRoot"/>
      </p:par>
    </p:tnLst>
  </p:timing>
</p:sldLayout>
</file>

<file path=ppt/slideLayouts/slideLayout538.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3" name="Footer Placeholder 2"/>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4" name="Slide Number Placeholder 3"/>
          <p:cNvSpPr>
            <a:spLocks noGrp="1"/>
          </p:cNvSpPr>
          <p:nvPr>
            <p:ph type="sldNum" sz="quarter" idx="12"/>
          </p:nvPr>
        </p:nvSpPr>
        <p:spPr/>
        <p:txBody>
          <a:bodyPr/>
          <a:lstStyle>
            <a:lvl1pPr>
              <a:defRPr/>
            </a:lvl1pPr>
          </a:lstStyle>
          <a:p>
            <a:pPr defTabSz="914396" fontAlgn="base">
              <a:spcBef>
                <a:spcPct val="0"/>
              </a:spcBef>
              <a:spcAft>
                <a:spcPct val="0"/>
              </a:spcAft>
            </a:pPr>
            <a:fld id="{224D8CAD-8B7D-4421-84A6-58E0B706B09C}"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1932088500"/>
      </p:ext>
    </p:extLst>
  </p:cSld>
  <p:clrMapOvr>
    <a:masterClrMapping/>
  </p:clrMapOvr>
  <p:timing>
    <p:tnLst>
      <p:par>
        <p:cTn id="1" dur="indefinite" restart="never" nodeType="tmRoot"/>
      </p:par>
    </p:tnLst>
  </p:timing>
</p:sldLayout>
</file>

<file path=ppt/slideLayouts/slideLayout539.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3" name="Footer Placeholder 2"/>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4" name="Slide Number Placeholder 3"/>
          <p:cNvSpPr>
            <a:spLocks noGrp="1"/>
          </p:cNvSpPr>
          <p:nvPr>
            <p:ph type="sldNum" sz="quarter" idx="12"/>
          </p:nvPr>
        </p:nvSpPr>
        <p:spPr/>
        <p:txBody>
          <a:bodyPr/>
          <a:lstStyle>
            <a:lvl1pPr>
              <a:defRPr/>
            </a:lvl1pPr>
          </a:lstStyle>
          <a:p>
            <a:pPr defTabSz="914396" fontAlgn="base">
              <a:spcBef>
                <a:spcPct val="0"/>
              </a:spcBef>
              <a:spcAft>
                <a:spcPct val="0"/>
              </a:spcAft>
            </a:pPr>
            <a:fld id="{224D8CAD-8B7D-4421-84A6-58E0B706B09C}"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2568693257"/>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2"/>
            <a:ext cx="10972800" cy="8683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295400"/>
            <a:ext cx="10972800" cy="5029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5" name="Footer Placeholder 4"/>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defTabSz="914396" fontAlgn="base">
              <a:spcBef>
                <a:spcPct val="0"/>
              </a:spcBef>
              <a:spcAft>
                <a:spcPct val="0"/>
              </a:spcAft>
            </a:pPr>
            <a:fld id="{29B6F444-4353-4DA7-95C4-BBD8D857DB34}"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143979710"/>
      </p:ext>
    </p:extLst>
  </p:cSld>
  <p:clrMapOvr>
    <a:masterClrMapping/>
  </p:clrMapOvr>
  <p:timing>
    <p:tnLst>
      <p:par>
        <p:cTn id="1" dur="indefinite" restart="never" nodeType="tmRoot"/>
      </p:par>
    </p:tnLst>
  </p:timing>
</p:sldLayout>
</file>

<file path=ppt/slideLayouts/slideLayout540.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3" name="Footer Placeholder 2"/>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4" name="Slide Number Placeholder 3"/>
          <p:cNvSpPr>
            <a:spLocks noGrp="1"/>
          </p:cNvSpPr>
          <p:nvPr>
            <p:ph type="sldNum" sz="quarter" idx="12"/>
          </p:nvPr>
        </p:nvSpPr>
        <p:spPr/>
        <p:txBody>
          <a:bodyPr/>
          <a:lstStyle>
            <a:lvl1pPr>
              <a:defRPr/>
            </a:lvl1pPr>
          </a:lstStyle>
          <a:p>
            <a:pPr defTabSz="914396" fontAlgn="base">
              <a:spcBef>
                <a:spcPct val="0"/>
              </a:spcBef>
              <a:spcAft>
                <a:spcPct val="0"/>
              </a:spcAft>
            </a:pPr>
            <a:fld id="{224D8CAD-8B7D-4421-84A6-58E0B706B09C}"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710520460"/>
      </p:ext>
    </p:extLst>
  </p:cSld>
  <p:clrMapOvr>
    <a:masterClrMapping/>
  </p:clrMapOvr>
  <p:timing>
    <p:tnLst>
      <p:par>
        <p:cTn id="1" dur="indefinite" restart="never" nodeType="tmRoot"/>
      </p:par>
    </p:tnLst>
  </p:timing>
</p:sldLayout>
</file>

<file path=ppt/slideLayouts/slideLayout541.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3" name="Footer Placeholder 2"/>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4" name="Slide Number Placeholder 3"/>
          <p:cNvSpPr>
            <a:spLocks noGrp="1"/>
          </p:cNvSpPr>
          <p:nvPr>
            <p:ph type="sldNum" sz="quarter" idx="12"/>
          </p:nvPr>
        </p:nvSpPr>
        <p:spPr/>
        <p:txBody>
          <a:bodyPr/>
          <a:lstStyle>
            <a:lvl1pPr>
              <a:defRPr/>
            </a:lvl1pPr>
          </a:lstStyle>
          <a:p>
            <a:pPr defTabSz="914396" fontAlgn="base">
              <a:spcBef>
                <a:spcPct val="0"/>
              </a:spcBef>
              <a:spcAft>
                <a:spcPct val="0"/>
              </a:spcAft>
            </a:pPr>
            <a:fld id="{224D8CAD-8B7D-4421-84A6-58E0B706B09C}"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3270274062"/>
      </p:ext>
    </p:extLst>
  </p:cSld>
  <p:clrMapOvr>
    <a:masterClrMapping/>
  </p:clrMapOvr>
  <p:timing>
    <p:tnLst>
      <p:par>
        <p:cTn id="1" dur="indefinite" restart="never" nodeType="tmRoot"/>
      </p:par>
    </p:tnLst>
  </p:timing>
</p:sldLayout>
</file>

<file path=ppt/slideLayouts/slideLayout5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1"/>
            <a:ext cx="4011084" cy="4691063"/>
          </a:xfrm>
          <a:prstGeom prst="rect">
            <a:avLst/>
          </a:prstGeom>
        </p:spPr>
        <p:txBody>
          <a:bodyPr/>
          <a:lstStyle>
            <a:lvl1pPr marL="0" indent="0">
              <a:buNone/>
              <a:defRPr sz="1400"/>
            </a:lvl1pPr>
            <a:lvl2pPr marL="457198" indent="0">
              <a:buNone/>
              <a:defRPr sz="1200"/>
            </a:lvl2pPr>
            <a:lvl3pPr marL="914396" indent="0">
              <a:buNone/>
              <a:defRPr sz="1000"/>
            </a:lvl3pPr>
            <a:lvl4pPr marL="1371595" indent="0">
              <a:buNone/>
              <a:defRPr sz="900"/>
            </a:lvl4pPr>
            <a:lvl5pPr marL="1828793" indent="0">
              <a:buNone/>
              <a:defRPr sz="900"/>
            </a:lvl5pPr>
            <a:lvl6pPr marL="2285991" indent="0">
              <a:buNone/>
              <a:defRPr sz="900"/>
            </a:lvl6pPr>
            <a:lvl7pPr marL="2743189" indent="0">
              <a:buNone/>
              <a:defRPr sz="900"/>
            </a:lvl7pPr>
            <a:lvl8pPr marL="3200388" indent="0">
              <a:buNone/>
              <a:defRPr sz="900"/>
            </a:lvl8pPr>
            <a:lvl9pPr marL="3657586"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6" name="Footer Placeholder 5"/>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7" name="Slide Number Placeholder 6"/>
          <p:cNvSpPr>
            <a:spLocks noGrp="1"/>
          </p:cNvSpPr>
          <p:nvPr>
            <p:ph type="sldNum" sz="quarter" idx="12"/>
          </p:nvPr>
        </p:nvSpPr>
        <p:spPr/>
        <p:txBody>
          <a:bodyPr/>
          <a:lstStyle>
            <a:lvl1pPr>
              <a:defRPr/>
            </a:lvl1pPr>
          </a:lstStyle>
          <a:p>
            <a:pPr defTabSz="914396" fontAlgn="base">
              <a:spcBef>
                <a:spcPct val="0"/>
              </a:spcBef>
              <a:spcAft>
                <a:spcPct val="0"/>
              </a:spcAft>
            </a:pPr>
            <a:fld id="{AA7A2312-82E8-4FE4-9A01-ADEF37E3AE1F}"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570000151"/>
      </p:ext>
    </p:extLst>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198" indent="0">
              <a:buNone/>
              <a:defRPr sz="2800"/>
            </a:lvl2pPr>
            <a:lvl3pPr marL="914396" indent="0">
              <a:buNone/>
              <a:defRPr sz="2400"/>
            </a:lvl3pPr>
            <a:lvl4pPr marL="1371595" indent="0">
              <a:buNone/>
              <a:defRPr sz="2000"/>
            </a:lvl4pPr>
            <a:lvl5pPr marL="1828793" indent="0">
              <a:buNone/>
              <a:defRPr sz="2000"/>
            </a:lvl5pPr>
            <a:lvl6pPr marL="2285991" indent="0">
              <a:buNone/>
              <a:defRPr sz="2000"/>
            </a:lvl6pPr>
            <a:lvl7pPr marL="2743189" indent="0">
              <a:buNone/>
              <a:defRPr sz="2000"/>
            </a:lvl7pPr>
            <a:lvl8pPr marL="3200388" indent="0">
              <a:buNone/>
              <a:defRPr sz="2000"/>
            </a:lvl8pPr>
            <a:lvl9pPr marL="3657586"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198" indent="0">
              <a:buNone/>
              <a:defRPr sz="1200"/>
            </a:lvl2pPr>
            <a:lvl3pPr marL="914396" indent="0">
              <a:buNone/>
              <a:defRPr sz="1000"/>
            </a:lvl3pPr>
            <a:lvl4pPr marL="1371595" indent="0">
              <a:buNone/>
              <a:defRPr sz="900"/>
            </a:lvl4pPr>
            <a:lvl5pPr marL="1828793" indent="0">
              <a:buNone/>
              <a:defRPr sz="900"/>
            </a:lvl5pPr>
            <a:lvl6pPr marL="2285991" indent="0">
              <a:buNone/>
              <a:defRPr sz="900"/>
            </a:lvl6pPr>
            <a:lvl7pPr marL="2743189" indent="0">
              <a:buNone/>
              <a:defRPr sz="900"/>
            </a:lvl7pPr>
            <a:lvl8pPr marL="3200388" indent="0">
              <a:buNone/>
              <a:defRPr sz="900"/>
            </a:lvl8pPr>
            <a:lvl9pPr marL="3657586"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6" name="Footer Placeholder 5"/>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7" name="Slide Number Placeholder 6"/>
          <p:cNvSpPr>
            <a:spLocks noGrp="1"/>
          </p:cNvSpPr>
          <p:nvPr>
            <p:ph type="sldNum" sz="quarter" idx="12"/>
          </p:nvPr>
        </p:nvSpPr>
        <p:spPr/>
        <p:txBody>
          <a:bodyPr/>
          <a:lstStyle>
            <a:lvl1pPr>
              <a:defRPr/>
            </a:lvl1pPr>
          </a:lstStyle>
          <a:p>
            <a:pPr defTabSz="914396" fontAlgn="base">
              <a:spcBef>
                <a:spcPct val="0"/>
              </a:spcBef>
              <a:spcAft>
                <a:spcPct val="0"/>
              </a:spcAft>
            </a:pPr>
            <a:fld id="{D7B3CDFB-B3A1-4232-AA4B-479C24C388BD}"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1624652781"/>
      </p:ext>
    </p:extLst>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2"/>
            <a:ext cx="10972800" cy="8683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295400"/>
            <a:ext cx="10972800" cy="50292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5" name="Footer Placeholder 4"/>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defTabSz="914396" fontAlgn="base">
              <a:spcBef>
                <a:spcPct val="0"/>
              </a:spcBef>
              <a:spcAft>
                <a:spcPct val="0"/>
              </a:spcAft>
            </a:pPr>
            <a:fld id="{D063A193-151D-48F6-ABE6-FDDB0BC0AECF}"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2600360541"/>
      </p:ext>
    </p:extLst>
  </p:cSld>
  <p:clrMapOvr>
    <a:masterClrMapping/>
  </p:clrMapOvr>
</p:sldLayout>
</file>

<file path=ppt/slideLayouts/slideLayout5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28600"/>
            <a:ext cx="2743200" cy="6096000"/>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28600"/>
            <a:ext cx="8026400" cy="60960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5" name="Footer Placeholder 4"/>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defTabSz="914396" fontAlgn="base">
              <a:spcBef>
                <a:spcPct val="0"/>
              </a:spcBef>
              <a:spcAft>
                <a:spcPct val="0"/>
              </a:spcAft>
            </a:pPr>
            <a:fld id="{30164F13-48D1-4ADC-B1EB-3904AA61B639}"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1609007663"/>
      </p:ext>
    </p:extLst>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2"/>
            <a:ext cx="10972800" cy="868363"/>
          </a:xfrm>
          <a:prstGeom prst="rect">
            <a:avLst/>
          </a:prstGeom>
        </p:spPr>
        <p:txBody>
          <a:bodyPr/>
          <a:lstStyle/>
          <a:p>
            <a:r>
              <a:rPr lang="en-US"/>
              <a:t>Click to edit Master title style</a:t>
            </a:r>
          </a:p>
        </p:txBody>
      </p:sp>
      <p:sp>
        <p:nvSpPr>
          <p:cNvPr id="3" name="Table Placeholder 2"/>
          <p:cNvSpPr>
            <a:spLocks noGrp="1"/>
          </p:cNvSpPr>
          <p:nvPr>
            <p:ph type="tbl" idx="1"/>
          </p:nvPr>
        </p:nvSpPr>
        <p:spPr>
          <a:xfrm>
            <a:off x="609600" y="1295400"/>
            <a:ext cx="10972800" cy="5029200"/>
          </a:xfrm>
          <a:prstGeom prst="rect">
            <a:avLst/>
          </a:prstGeom>
        </p:spPr>
        <p:txBody>
          <a:bodyPr/>
          <a:lstStyle/>
          <a:p>
            <a:r>
              <a:rPr lang="en-US"/>
              <a:t>Click icon to add table</a:t>
            </a:r>
          </a:p>
        </p:txBody>
      </p:sp>
      <p:sp>
        <p:nvSpPr>
          <p:cNvPr id="4" name="Date Placeholder 3"/>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5" name="Footer Placeholder 4"/>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6" name="Slide Number Placeholder 5"/>
          <p:cNvSpPr>
            <a:spLocks noGrp="1"/>
          </p:cNvSpPr>
          <p:nvPr>
            <p:ph type="sldNum" sz="quarter" idx="12"/>
          </p:nvPr>
        </p:nvSpPr>
        <p:spPr>
          <a:xfrm>
            <a:off x="8737600" y="6537327"/>
            <a:ext cx="2844800" cy="244475"/>
          </a:xfrm>
        </p:spPr>
        <p:txBody>
          <a:bodyPr/>
          <a:lstStyle>
            <a:lvl1pPr>
              <a:defRPr/>
            </a:lvl1pPr>
          </a:lstStyle>
          <a:p>
            <a:pPr defTabSz="914396" fontAlgn="base">
              <a:spcBef>
                <a:spcPct val="0"/>
              </a:spcBef>
              <a:spcAft>
                <a:spcPct val="0"/>
              </a:spcAft>
            </a:pPr>
            <a:fld id="{37BA5889-3889-48EB-8ABB-7988F2FA7383}"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3847414858"/>
      </p:ext>
    </p:extLst>
  </p:cSld>
  <p:clrMapOvr>
    <a:masterClrMapping/>
  </p:clrMapOvr>
</p:sldLayout>
</file>

<file path=ppt/slideLayouts/slideLayout54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noProof="1"/>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198" indent="0" algn="ctr">
              <a:buNone/>
              <a:defRPr/>
            </a:lvl2pPr>
            <a:lvl3pPr marL="914396" indent="0" algn="ctr">
              <a:buNone/>
              <a:defRPr/>
            </a:lvl3pPr>
            <a:lvl4pPr marL="1371595" indent="0" algn="ctr">
              <a:buNone/>
              <a:defRPr/>
            </a:lvl4pPr>
            <a:lvl5pPr marL="1828793" indent="0" algn="ctr">
              <a:buNone/>
              <a:defRPr/>
            </a:lvl5pPr>
            <a:lvl6pPr marL="2285991" indent="0" algn="ctr">
              <a:buNone/>
              <a:defRPr/>
            </a:lvl6pPr>
            <a:lvl7pPr marL="2743189" indent="0" algn="ctr">
              <a:buNone/>
              <a:defRPr/>
            </a:lvl7pPr>
            <a:lvl8pPr marL="3200388" indent="0" algn="ctr">
              <a:buNone/>
              <a:defRPr/>
            </a:lvl8pPr>
            <a:lvl9pPr marL="3657586" indent="0" algn="ctr">
              <a:buNone/>
              <a:defRPr/>
            </a:lvl9pPr>
          </a:lstStyle>
          <a:p>
            <a:r>
              <a:rPr lang="en-US" noProof="1"/>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defTabSz="914396" fontAlgn="base">
              <a:spcBef>
                <a:spcPct val="0"/>
              </a:spcBef>
              <a:spcAft>
                <a:spcPct val="0"/>
              </a:spcAft>
              <a:defRPr/>
            </a:pPr>
            <a:endParaRPr lang="vi-VN" altLang="en-US">
              <a:solidFill>
                <a:srgbClr val="080808"/>
              </a:solidFill>
              <a:cs typeface="Arial" panose="020B0604020202020204" pitchFamily="34" charset="0"/>
            </a:endParaRPr>
          </a:p>
        </p:txBody>
      </p:sp>
      <p:sp>
        <p:nvSpPr>
          <p:cNvPr id="5" name="Rectangle 5"/>
          <p:cNvSpPr>
            <a:spLocks noGrp="1" noChangeArrowheads="1"/>
          </p:cNvSpPr>
          <p:nvPr>
            <p:ph type="ftr" sz="quarter" idx="11"/>
          </p:nvPr>
        </p:nvSpPr>
        <p:spPr>
          <a:ln/>
        </p:spPr>
        <p:txBody>
          <a:bodyPr/>
          <a:lstStyle>
            <a:lvl1pPr>
              <a:defRPr/>
            </a:lvl1pPr>
          </a:lstStyle>
          <a:p>
            <a:pPr defTabSz="914396" fontAlgn="base">
              <a:spcBef>
                <a:spcPct val="0"/>
              </a:spcBef>
              <a:spcAft>
                <a:spcPct val="0"/>
              </a:spcAft>
              <a:defRPr/>
            </a:pPr>
            <a:endParaRPr lang="vi-VN" altLang="en-US">
              <a:solidFill>
                <a:srgbClr val="080808"/>
              </a:solidFill>
              <a:cs typeface="Arial" panose="020B0604020202020204" pitchFamily="34" charset="0"/>
            </a:endParaRPr>
          </a:p>
        </p:txBody>
      </p:sp>
      <p:sp>
        <p:nvSpPr>
          <p:cNvPr id="6" name="Rectangle 6"/>
          <p:cNvSpPr>
            <a:spLocks noGrp="1" noChangeArrowheads="1"/>
          </p:cNvSpPr>
          <p:nvPr>
            <p:ph type="sldNum" sz="quarter" idx="12"/>
          </p:nvPr>
        </p:nvSpPr>
        <p:spPr>
          <a:ln/>
        </p:spPr>
        <p:txBody>
          <a:bodyPr/>
          <a:lstStyle>
            <a:lvl1pPr>
              <a:defRPr/>
            </a:lvl1pPr>
          </a:lstStyle>
          <a:p>
            <a:pPr defTabSz="914396" fontAlgn="base">
              <a:spcBef>
                <a:spcPct val="0"/>
              </a:spcBef>
              <a:spcAft>
                <a:spcPct val="0"/>
              </a:spcAft>
              <a:defRPr/>
            </a:pPr>
            <a:fld id="{489DF400-8CEC-4040-95AA-7F9A82091823}" type="slidenum">
              <a:rPr lang="en-US" altLang="zh-CN" smtClean="0">
                <a:solidFill>
                  <a:srgbClr val="FFFFFF"/>
                </a:solidFill>
                <a:cs typeface="Arial" panose="020B0604020202020204" pitchFamily="34" charset="0"/>
              </a:rPr>
              <a:pPr defTabSz="914396" fontAlgn="base">
                <a:spcBef>
                  <a:spcPct val="0"/>
                </a:spcBef>
                <a:spcAft>
                  <a:spcPct val="0"/>
                </a:spcAft>
                <a:defRPr/>
              </a:pPr>
              <a:t>‹#›</a:t>
            </a:fld>
            <a:endParaRPr lang="en-US" altLang="zh-CN">
              <a:solidFill>
                <a:srgbClr val="FFFFFF"/>
              </a:solidFill>
              <a:cs typeface="Arial" panose="020B0604020202020204" pitchFamily="34" charset="0"/>
            </a:endParaRPr>
          </a:p>
        </p:txBody>
      </p:sp>
    </p:spTree>
    <p:extLst>
      <p:ext uri="{BB962C8B-B14F-4D97-AF65-F5344CB8AC3E}">
        <p14:creationId xmlns:p14="http://schemas.microsoft.com/office/powerpoint/2010/main" val="1829683140"/>
      </p:ext>
    </p:extLst>
  </p:cSld>
  <p:clrMapOvr>
    <a:masterClrMapping/>
  </p:clrMapOvr>
  <p:timing>
    <p:tnLst>
      <p:par>
        <p:cTn id="1" dur="indefinite" restart="never" nodeType="tmRoot"/>
      </p:par>
    </p:tnLst>
  </p:timing>
</p:sldLayout>
</file>

<file path=ppt/slideLayouts/slideLayout548.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0D4333D7-A4A1-483B-8E0C-C0FD44ABE6B2}"/>
              </a:ext>
            </a:extLst>
          </p:cNvPr>
          <p:cNvSpPr>
            <a:spLocks noGrp="1"/>
          </p:cNvSpPr>
          <p:nvPr>
            <p:ph type="dt" sz="half" idx="10"/>
          </p:nvPr>
        </p:nvSpPr>
        <p:spPr/>
        <p:txBody>
          <a:bodyPr/>
          <a:lstStyle>
            <a:lvl1pPr>
              <a:defRPr/>
            </a:lvl1pPr>
          </a:lstStyle>
          <a:p>
            <a:pPr defTabSz="914396" fontAlgn="base">
              <a:spcBef>
                <a:spcPct val="0"/>
              </a:spcBef>
              <a:spcAft>
                <a:spcPct val="0"/>
              </a:spcAft>
              <a:defRPr/>
            </a:pPr>
            <a:fld id="{38E061F0-753F-4EE8-A7AD-82882E277433}" type="datetimeFigureOut">
              <a:rPr lang="zh-CN" altLang="en-US" smtClean="0">
                <a:solidFill>
                  <a:srgbClr val="080808"/>
                </a:solidFill>
                <a:cs typeface="Arial" panose="020B0604020202020204" pitchFamily="34" charset="0"/>
              </a:rPr>
              <a:pPr defTabSz="914396" fontAlgn="base">
                <a:spcBef>
                  <a:spcPct val="0"/>
                </a:spcBef>
                <a:spcAft>
                  <a:spcPct val="0"/>
                </a:spcAft>
                <a:defRPr/>
              </a:pPr>
              <a:t>2022/3/11</a:t>
            </a:fld>
            <a:endParaRPr lang="zh-CN" altLang="en-US">
              <a:solidFill>
                <a:srgbClr val="080808"/>
              </a:solidFill>
              <a:cs typeface="Arial" panose="020B0604020202020204" pitchFamily="34" charset="0"/>
            </a:endParaRPr>
          </a:p>
        </p:txBody>
      </p:sp>
      <p:sp>
        <p:nvSpPr>
          <p:cNvPr id="3" name="页脚占位符 4">
            <a:extLst>
              <a:ext uri="{FF2B5EF4-FFF2-40B4-BE49-F238E27FC236}">
                <a16:creationId xmlns:a16="http://schemas.microsoft.com/office/drawing/2014/main" id="{1DF4B6F9-9E07-4ED6-9102-B0252A168DC3}"/>
              </a:ext>
            </a:extLst>
          </p:cNvPr>
          <p:cNvSpPr>
            <a:spLocks noGrp="1"/>
          </p:cNvSpPr>
          <p:nvPr>
            <p:ph type="ftr" sz="quarter" idx="11"/>
          </p:nvPr>
        </p:nvSpPr>
        <p:spPr/>
        <p:txBody>
          <a:bodyPr/>
          <a:lstStyle>
            <a:lvl1pPr>
              <a:defRPr/>
            </a:lvl1pPr>
          </a:lstStyle>
          <a:p>
            <a:pPr defTabSz="914396" fontAlgn="base">
              <a:spcBef>
                <a:spcPct val="0"/>
              </a:spcBef>
              <a:spcAft>
                <a:spcPct val="0"/>
              </a:spcAft>
              <a:defRPr/>
            </a:pPr>
            <a:endParaRPr lang="zh-CN" altLang="en-US">
              <a:solidFill>
                <a:srgbClr val="080808"/>
              </a:solidFill>
              <a:cs typeface="Arial" panose="020B0604020202020204" pitchFamily="34" charset="0"/>
            </a:endParaRPr>
          </a:p>
        </p:txBody>
      </p:sp>
      <p:sp>
        <p:nvSpPr>
          <p:cNvPr id="4" name="灯片编号占位符 5">
            <a:extLst>
              <a:ext uri="{FF2B5EF4-FFF2-40B4-BE49-F238E27FC236}">
                <a16:creationId xmlns:a16="http://schemas.microsoft.com/office/drawing/2014/main" id="{C1AFF2B2-170C-4919-98D1-FF212A017F4F}"/>
              </a:ext>
            </a:extLst>
          </p:cNvPr>
          <p:cNvSpPr>
            <a:spLocks noGrp="1"/>
          </p:cNvSpPr>
          <p:nvPr>
            <p:ph type="sldNum" sz="quarter" idx="12"/>
          </p:nvPr>
        </p:nvSpPr>
        <p:spPr/>
        <p:txBody>
          <a:bodyPr/>
          <a:lstStyle>
            <a:lvl1pPr>
              <a:defRPr/>
            </a:lvl1pPr>
          </a:lstStyle>
          <a:p>
            <a:pPr defTabSz="914396" fontAlgn="base">
              <a:spcBef>
                <a:spcPct val="0"/>
              </a:spcBef>
              <a:spcAft>
                <a:spcPct val="0"/>
              </a:spcAft>
              <a:defRPr/>
            </a:pPr>
            <a:fld id="{5088FCC0-E8EF-419A-AE1D-5EBBD0241AD0}" type="slidenum">
              <a:rPr lang="zh-CN" altLang="en-US" smtClean="0">
                <a:solidFill>
                  <a:srgbClr val="FFFFFF"/>
                </a:solidFill>
                <a:cs typeface="Arial" panose="020B0604020202020204" pitchFamily="34" charset="0"/>
              </a:rPr>
              <a:pPr defTabSz="914396" fontAlgn="base">
                <a:spcBef>
                  <a:spcPct val="0"/>
                </a:spcBef>
                <a:spcAft>
                  <a:spcPct val="0"/>
                </a:spcAft>
                <a:defRPr/>
              </a:pPr>
              <a:t>‹#›</a:t>
            </a:fld>
            <a:endParaRPr lang="zh-CN" altLang="en-US">
              <a:solidFill>
                <a:srgbClr val="FFFFFF"/>
              </a:solidFill>
              <a:cs typeface="Arial" panose="020B0604020202020204" pitchFamily="34" charset="0"/>
            </a:endParaRPr>
          </a:p>
        </p:txBody>
      </p:sp>
    </p:spTree>
    <p:extLst>
      <p:ext uri="{BB962C8B-B14F-4D97-AF65-F5344CB8AC3E}">
        <p14:creationId xmlns:p14="http://schemas.microsoft.com/office/powerpoint/2010/main" val="2239658291"/>
      </p:ext>
    </p:extLst>
  </p:cSld>
  <p:clrMapOvr>
    <a:masterClrMapping/>
  </p:clrMapOvr>
  <p:transition spd="slow" advTm="3000">
    <p:random/>
  </p:transition>
  <p:timing>
    <p:tnLst>
      <p:par>
        <p:cTn id="1" dur="indefinite" restart="never" nodeType="tmRoot"/>
      </p:par>
    </p:tnLst>
  </p:timing>
</p:sldLayout>
</file>

<file path=ppt/slideLayouts/slideLayout549.xml><?xml version="1.0" encoding="utf-8"?>
<p:sldLayout xmlns:a="http://schemas.openxmlformats.org/drawingml/2006/main" xmlns:r="http://schemas.openxmlformats.org/officeDocument/2006/relationships" xmlns:p="http://schemas.openxmlformats.org/presentationml/2006/main" userDrawn="1">
  <p:cSld name="14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0D4333D7-A4A1-483B-8E0C-C0FD44ABE6B2}"/>
              </a:ext>
            </a:extLst>
          </p:cNvPr>
          <p:cNvSpPr>
            <a:spLocks noGrp="1"/>
          </p:cNvSpPr>
          <p:nvPr>
            <p:ph type="dt" sz="half" idx="10"/>
          </p:nvPr>
        </p:nvSpPr>
        <p:spPr/>
        <p:txBody>
          <a:bodyPr/>
          <a:lstStyle>
            <a:lvl1pPr>
              <a:defRPr/>
            </a:lvl1pPr>
          </a:lstStyle>
          <a:p>
            <a:pPr defTabSz="914396" fontAlgn="base">
              <a:spcBef>
                <a:spcPct val="0"/>
              </a:spcBef>
              <a:spcAft>
                <a:spcPct val="0"/>
              </a:spcAft>
              <a:defRPr/>
            </a:pPr>
            <a:fld id="{38E061F0-753F-4EE8-A7AD-82882E277433}" type="datetimeFigureOut">
              <a:rPr lang="zh-CN" altLang="en-US" smtClean="0">
                <a:solidFill>
                  <a:srgbClr val="080808"/>
                </a:solidFill>
                <a:cs typeface="Arial" panose="020B0604020202020204" pitchFamily="34" charset="0"/>
              </a:rPr>
              <a:pPr defTabSz="914396" fontAlgn="base">
                <a:spcBef>
                  <a:spcPct val="0"/>
                </a:spcBef>
                <a:spcAft>
                  <a:spcPct val="0"/>
                </a:spcAft>
                <a:defRPr/>
              </a:pPr>
              <a:t>2022/3/11</a:t>
            </a:fld>
            <a:endParaRPr lang="zh-CN" altLang="en-US">
              <a:solidFill>
                <a:srgbClr val="080808"/>
              </a:solidFill>
              <a:cs typeface="Arial" panose="020B0604020202020204" pitchFamily="34" charset="0"/>
            </a:endParaRPr>
          </a:p>
        </p:txBody>
      </p:sp>
      <p:sp>
        <p:nvSpPr>
          <p:cNvPr id="3" name="页脚占位符 4">
            <a:extLst>
              <a:ext uri="{FF2B5EF4-FFF2-40B4-BE49-F238E27FC236}">
                <a16:creationId xmlns:a16="http://schemas.microsoft.com/office/drawing/2014/main" id="{1DF4B6F9-9E07-4ED6-9102-B0252A168DC3}"/>
              </a:ext>
            </a:extLst>
          </p:cNvPr>
          <p:cNvSpPr>
            <a:spLocks noGrp="1"/>
          </p:cNvSpPr>
          <p:nvPr>
            <p:ph type="ftr" sz="quarter" idx="11"/>
          </p:nvPr>
        </p:nvSpPr>
        <p:spPr/>
        <p:txBody>
          <a:bodyPr/>
          <a:lstStyle>
            <a:lvl1pPr>
              <a:defRPr/>
            </a:lvl1pPr>
          </a:lstStyle>
          <a:p>
            <a:pPr defTabSz="914396" fontAlgn="base">
              <a:spcBef>
                <a:spcPct val="0"/>
              </a:spcBef>
              <a:spcAft>
                <a:spcPct val="0"/>
              </a:spcAft>
              <a:defRPr/>
            </a:pPr>
            <a:endParaRPr lang="zh-CN" altLang="en-US">
              <a:solidFill>
                <a:srgbClr val="080808"/>
              </a:solidFill>
              <a:cs typeface="Arial" panose="020B0604020202020204" pitchFamily="34" charset="0"/>
            </a:endParaRPr>
          </a:p>
        </p:txBody>
      </p:sp>
      <p:sp>
        <p:nvSpPr>
          <p:cNvPr id="4" name="灯片编号占位符 5">
            <a:extLst>
              <a:ext uri="{FF2B5EF4-FFF2-40B4-BE49-F238E27FC236}">
                <a16:creationId xmlns:a16="http://schemas.microsoft.com/office/drawing/2014/main" id="{C1AFF2B2-170C-4919-98D1-FF212A017F4F}"/>
              </a:ext>
            </a:extLst>
          </p:cNvPr>
          <p:cNvSpPr>
            <a:spLocks noGrp="1"/>
          </p:cNvSpPr>
          <p:nvPr>
            <p:ph type="sldNum" sz="quarter" idx="12"/>
          </p:nvPr>
        </p:nvSpPr>
        <p:spPr/>
        <p:txBody>
          <a:bodyPr/>
          <a:lstStyle>
            <a:lvl1pPr>
              <a:defRPr/>
            </a:lvl1pPr>
          </a:lstStyle>
          <a:p>
            <a:pPr defTabSz="914396" fontAlgn="base">
              <a:spcBef>
                <a:spcPct val="0"/>
              </a:spcBef>
              <a:spcAft>
                <a:spcPct val="0"/>
              </a:spcAft>
              <a:defRPr/>
            </a:pPr>
            <a:fld id="{5088FCC0-E8EF-419A-AE1D-5EBBD0241AD0}" type="slidenum">
              <a:rPr lang="zh-CN" altLang="en-US" smtClean="0">
                <a:solidFill>
                  <a:srgbClr val="FFFFFF"/>
                </a:solidFill>
                <a:cs typeface="Arial" panose="020B0604020202020204" pitchFamily="34" charset="0"/>
              </a:rPr>
              <a:pPr defTabSz="914396" fontAlgn="base">
                <a:spcBef>
                  <a:spcPct val="0"/>
                </a:spcBef>
                <a:spcAft>
                  <a:spcPct val="0"/>
                </a:spcAft>
                <a:defRPr/>
              </a:pPr>
              <a:t>‹#›</a:t>
            </a:fld>
            <a:endParaRPr lang="zh-CN" altLang="en-US">
              <a:solidFill>
                <a:srgbClr val="FFFFFF"/>
              </a:solidFill>
              <a:cs typeface="Arial" panose="020B0604020202020204" pitchFamily="34" charset="0"/>
            </a:endParaRPr>
          </a:p>
        </p:txBody>
      </p:sp>
    </p:spTree>
    <p:extLst>
      <p:ext uri="{BB962C8B-B14F-4D97-AF65-F5344CB8AC3E}">
        <p14:creationId xmlns:p14="http://schemas.microsoft.com/office/powerpoint/2010/main" val="1020951635"/>
      </p:ext>
    </p:extLst>
  </p:cSld>
  <p:clrMapOvr>
    <a:masterClrMapping/>
  </p:clrMapOvr>
  <p:transition spd="slow" advTm="3000">
    <p:random/>
  </p:transition>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2"/>
            <a:ext cx="10972800" cy="8683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295400"/>
            <a:ext cx="10972800" cy="5029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5" name="Footer Placeholder 4"/>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defTabSz="914396" fontAlgn="base">
              <a:spcBef>
                <a:spcPct val="0"/>
              </a:spcBef>
              <a:spcAft>
                <a:spcPct val="0"/>
              </a:spcAft>
            </a:pPr>
            <a:fld id="{29B6F444-4353-4DA7-95C4-BBD8D857DB34}"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3353359344"/>
      </p:ext>
    </p:extLst>
  </p:cSld>
  <p:clrMapOvr>
    <a:masterClrMapping/>
  </p:clrMapOvr>
  <p:timing>
    <p:tnLst>
      <p:par>
        <p:cTn id="1" dur="indefinite" restart="never" nodeType="tmRoot"/>
      </p:par>
    </p:tnLst>
  </p:timing>
</p:sldLayout>
</file>

<file path=ppt/slideLayouts/slideLayout550.xml><?xml version="1.0" encoding="utf-8"?>
<p:sldLayout xmlns:a="http://schemas.openxmlformats.org/drawingml/2006/main" xmlns:r="http://schemas.openxmlformats.org/officeDocument/2006/relationships" xmlns:p="http://schemas.openxmlformats.org/presentationml/2006/main" userDrawn="1">
  <p:cSld name="13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0D4333D7-A4A1-483B-8E0C-C0FD44ABE6B2}"/>
              </a:ext>
            </a:extLst>
          </p:cNvPr>
          <p:cNvSpPr>
            <a:spLocks noGrp="1"/>
          </p:cNvSpPr>
          <p:nvPr>
            <p:ph type="dt" sz="half" idx="10"/>
          </p:nvPr>
        </p:nvSpPr>
        <p:spPr/>
        <p:txBody>
          <a:bodyPr/>
          <a:lstStyle>
            <a:lvl1pPr>
              <a:defRPr/>
            </a:lvl1pPr>
          </a:lstStyle>
          <a:p>
            <a:pPr defTabSz="914396" fontAlgn="base">
              <a:spcBef>
                <a:spcPct val="0"/>
              </a:spcBef>
              <a:spcAft>
                <a:spcPct val="0"/>
              </a:spcAft>
              <a:defRPr/>
            </a:pPr>
            <a:fld id="{38E061F0-753F-4EE8-A7AD-82882E277433}" type="datetimeFigureOut">
              <a:rPr lang="zh-CN" altLang="en-US" smtClean="0">
                <a:solidFill>
                  <a:srgbClr val="080808"/>
                </a:solidFill>
                <a:cs typeface="Arial" panose="020B0604020202020204" pitchFamily="34" charset="0"/>
              </a:rPr>
              <a:pPr defTabSz="914396" fontAlgn="base">
                <a:spcBef>
                  <a:spcPct val="0"/>
                </a:spcBef>
                <a:spcAft>
                  <a:spcPct val="0"/>
                </a:spcAft>
                <a:defRPr/>
              </a:pPr>
              <a:t>2022/3/11</a:t>
            </a:fld>
            <a:endParaRPr lang="zh-CN" altLang="en-US">
              <a:solidFill>
                <a:srgbClr val="080808"/>
              </a:solidFill>
              <a:cs typeface="Arial" panose="020B0604020202020204" pitchFamily="34" charset="0"/>
            </a:endParaRPr>
          </a:p>
        </p:txBody>
      </p:sp>
      <p:sp>
        <p:nvSpPr>
          <p:cNvPr id="3" name="页脚占位符 4">
            <a:extLst>
              <a:ext uri="{FF2B5EF4-FFF2-40B4-BE49-F238E27FC236}">
                <a16:creationId xmlns:a16="http://schemas.microsoft.com/office/drawing/2014/main" id="{1DF4B6F9-9E07-4ED6-9102-B0252A168DC3}"/>
              </a:ext>
            </a:extLst>
          </p:cNvPr>
          <p:cNvSpPr>
            <a:spLocks noGrp="1"/>
          </p:cNvSpPr>
          <p:nvPr>
            <p:ph type="ftr" sz="quarter" idx="11"/>
          </p:nvPr>
        </p:nvSpPr>
        <p:spPr/>
        <p:txBody>
          <a:bodyPr/>
          <a:lstStyle>
            <a:lvl1pPr>
              <a:defRPr/>
            </a:lvl1pPr>
          </a:lstStyle>
          <a:p>
            <a:pPr defTabSz="914396" fontAlgn="base">
              <a:spcBef>
                <a:spcPct val="0"/>
              </a:spcBef>
              <a:spcAft>
                <a:spcPct val="0"/>
              </a:spcAft>
              <a:defRPr/>
            </a:pPr>
            <a:endParaRPr lang="zh-CN" altLang="en-US">
              <a:solidFill>
                <a:srgbClr val="080808"/>
              </a:solidFill>
              <a:cs typeface="Arial" panose="020B0604020202020204" pitchFamily="34" charset="0"/>
            </a:endParaRPr>
          </a:p>
        </p:txBody>
      </p:sp>
      <p:sp>
        <p:nvSpPr>
          <p:cNvPr id="4" name="灯片编号占位符 5">
            <a:extLst>
              <a:ext uri="{FF2B5EF4-FFF2-40B4-BE49-F238E27FC236}">
                <a16:creationId xmlns:a16="http://schemas.microsoft.com/office/drawing/2014/main" id="{C1AFF2B2-170C-4919-98D1-FF212A017F4F}"/>
              </a:ext>
            </a:extLst>
          </p:cNvPr>
          <p:cNvSpPr>
            <a:spLocks noGrp="1"/>
          </p:cNvSpPr>
          <p:nvPr>
            <p:ph type="sldNum" sz="quarter" idx="12"/>
          </p:nvPr>
        </p:nvSpPr>
        <p:spPr/>
        <p:txBody>
          <a:bodyPr/>
          <a:lstStyle>
            <a:lvl1pPr>
              <a:defRPr/>
            </a:lvl1pPr>
          </a:lstStyle>
          <a:p>
            <a:pPr defTabSz="914396" fontAlgn="base">
              <a:spcBef>
                <a:spcPct val="0"/>
              </a:spcBef>
              <a:spcAft>
                <a:spcPct val="0"/>
              </a:spcAft>
              <a:defRPr/>
            </a:pPr>
            <a:fld id="{5088FCC0-E8EF-419A-AE1D-5EBBD0241AD0}" type="slidenum">
              <a:rPr lang="zh-CN" altLang="en-US" smtClean="0">
                <a:solidFill>
                  <a:srgbClr val="FFFFFF"/>
                </a:solidFill>
                <a:cs typeface="Arial" panose="020B0604020202020204" pitchFamily="34" charset="0"/>
              </a:rPr>
              <a:pPr defTabSz="914396" fontAlgn="base">
                <a:spcBef>
                  <a:spcPct val="0"/>
                </a:spcBef>
                <a:spcAft>
                  <a:spcPct val="0"/>
                </a:spcAft>
                <a:defRPr/>
              </a:pPr>
              <a:t>‹#›</a:t>
            </a:fld>
            <a:endParaRPr lang="zh-CN" altLang="en-US">
              <a:solidFill>
                <a:srgbClr val="FFFFFF"/>
              </a:solidFill>
              <a:cs typeface="Arial" panose="020B0604020202020204" pitchFamily="34" charset="0"/>
            </a:endParaRPr>
          </a:p>
        </p:txBody>
      </p:sp>
    </p:spTree>
    <p:extLst>
      <p:ext uri="{BB962C8B-B14F-4D97-AF65-F5344CB8AC3E}">
        <p14:creationId xmlns:p14="http://schemas.microsoft.com/office/powerpoint/2010/main" val="991467381"/>
      </p:ext>
    </p:extLst>
  </p:cSld>
  <p:clrMapOvr>
    <a:masterClrMapping/>
  </p:clrMapOvr>
  <p:transition spd="slow" advTm="3000">
    <p:random/>
  </p:transition>
  <p:timing>
    <p:tnLst>
      <p:par>
        <p:cTn id="1" dur="indefinite" restart="never" nodeType="tmRoot"/>
      </p:par>
    </p:tnLst>
  </p:timing>
</p:sldLayout>
</file>

<file path=ppt/slideLayouts/slideLayout551.xml><?xml version="1.0" encoding="utf-8"?>
<p:sldLayout xmlns:a="http://schemas.openxmlformats.org/drawingml/2006/main" xmlns:r="http://schemas.openxmlformats.org/officeDocument/2006/relationships" xmlns:p="http://schemas.openxmlformats.org/presentationml/2006/main" userDrawn="1">
  <p:cSld name="12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0D4333D7-A4A1-483B-8E0C-C0FD44ABE6B2}"/>
              </a:ext>
            </a:extLst>
          </p:cNvPr>
          <p:cNvSpPr>
            <a:spLocks noGrp="1"/>
          </p:cNvSpPr>
          <p:nvPr>
            <p:ph type="dt" sz="half" idx="10"/>
          </p:nvPr>
        </p:nvSpPr>
        <p:spPr/>
        <p:txBody>
          <a:bodyPr/>
          <a:lstStyle>
            <a:lvl1pPr>
              <a:defRPr/>
            </a:lvl1pPr>
          </a:lstStyle>
          <a:p>
            <a:pPr defTabSz="914396" fontAlgn="base">
              <a:spcBef>
                <a:spcPct val="0"/>
              </a:spcBef>
              <a:spcAft>
                <a:spcPct val="0"/>
              </a:spcAft>
              <a:defRPr/>
            </a:pPr>
            <a:fld id="{38E061F0-753F-4EE8-A7AD-82882E277433}" type="datetimeFigureOut">
              <a:rPr lang="zh-CN" altLang="en-US" smtClean="0">
                <a:solidFill>
                  <a:srgbClr val="080808"/>
                </a:solidFill>
                <a:cs typeface="Arial" panose="020B0604020202020204" pitchFamily="34" charset="0"/>
              </a:rPr>
              <a:pPr defTabSz="914396" fontAlgn="base">
                <a:spcBef>
                  <a:spcPct val="0"/>
                </a:spcBef>
                <a:spcAft>
                  <a:spcPct val="0"/>
                </a:spcAft>
                <a:defRPr/>
              </a:pPr>
              <a:t>2022/3/11</a:t>
            </a:fld>
            <a:endParaRPr lang="zh-CN" altLang="en-US">
              <a:solidFill>
                <a:srgbClr val="080808"/>
              </a:solidFill>
              <a:cs typeface="Arial" panose="020B0604020202020204" pitchFamily="34" charset="0"/>
            </a:endParaRPr>
          </a:p>
        </p:txBody>
      </p:sp>
      <p:sp>
        <p:nvSpPr>
          <p:cNvPr id="3" name="页脚占位符 4">
            <a:extLst>
              <a:ext uri="{FF2B5EF4-FFF2-40B4-BE49-F238E27FC236}">
                <a16:creationId xmlns:a16="http://schemas.microsoft.com/office/drawing/2014/main" id="{1DF4B6F9-9E07-4ED6-9102-B0252A168DC3}"/>
              </a:ext>
            </a:extLst>
          </p:cNvPr>
          <p:cNvSpPr>
            <a:spLocks noGrp="1"/>
          </p:cNvSpPr>
          <p:nvPr>
            <p:ph type="ftr" sz="quarter" idx="11"/>
          </p:nvPr>
        </p:nvSpPr>
        <p:spPr/>
        <p:txBody>
          <a:bodyPr/>
          <a:lstStyle>
            <a:lvl1pPr>
              <a:defRPr/>
            </a:lvl1pPr>
          </a:lstStyle>
          <a:p>
            <a:pPr defTabSz="914396" fontAlgn="base">
              <a:spcBef>
                <a:spcPct val="0"/>
              </a:spcBef>
              <a:spcAft>
                <a:spcPct val="0"/>
              </a:spcAft>
              <a:defRPr/>
            </a:pPr>
            <a:endParaRPr lang="zh-CN" altLang="en-US">
              <a:solidFill>
                <a:srgbClr val="080808"/>
              </a:solidFill>
              <a:cs typeface="Arial" panose="020B0604020202020204" pitchFamily="34" charset="0"/>
            </a:endParaRPr>
          </a:p>
        </p:txBody>
      </p:sp>
      <p:sp>
        <p:nvSpPr>
          <p:cNvPr id="4" name="灯片编号占位符 5">
            <a:extLst>
              <a:ext uri="{FF2B5EF4-FFF2-40B4-BE49-F238E27FC236}">
                <a16:creationId xmlns:a16="http://schemas.microsoft.com/office/drawing/2014/main" id="{C1AFF2B2-170C-4919-98D1-FF212A017F4F}"/>
              </a:ext>
            </a:extLst>
          </p:cNvPr>
          <p:cNvSpPr>
            <a:spLocks noGrp="1"/>
          </p:cNvSpPr>
          <p:nvPr>
            <p:ph type="sldNum" sz="quarter" idx="12"/>
          </p:nvPr>
        </p:nvSpPr>
        <p:spPr/>
        <p:txBody>
          <a:bodyPr/>
          <a:lstStyle>
            <a:lvl1pPr>
              <a:defRPr/>
            </a:lvl1pPr>
          </a:lstStyle>
          <a:p>
            <a:pPr defTabSz="914396" fontAlgn="base">
              <a:spcBef>
                <a:spcPct val="0"/>
              </a:spcBef>
              <a:spcAft>
                <a:spcPct val="0"/>
              </a:spcAft>
              <a:defRPr/>
            </a:pPr>
            <a:fld id="{5088FCC0-E8EF-419A-AE1D-5EBBD0241AD0}" type="slidenum">
              <a:rPr lang="zh-CN" altLang="en-US" smtClean="0">
                <a:solidFill>
                  <a:srgbClr val="FFFFFF"/>
                </a:solidFill>
                <a:cs typeface="Arial" panose="020B0604020202020204" pitchFamily="34" charset="0"/>
              </a:rPr>
              <a:pPr defTabSz="914396" fontAlgn="base">
                <a:spcBef>
                  <a:spcPct val="0"/>
                </a:spcBef>
                <a:spcAft>
                  <a:spcPct val="0"/>
                </a:spcAft>
                <a:defRPr/>
              </a:pPr>
              <a:t>‹#›</a:t>
            </a:fld>
            <a:endParaRPr lang="zh-CN" altLang="en-US">
              <a:solidFill>
                <a:srgbClr val="FFFFFF"/>
              </a:solidFill>
              <a:cs typeface="Arial" panose="020B0604020202020204" pitchFamily="34" charset="0"/>
            </a:endParaRPr>
          </a:p>
        </p:txBody>
      </p:sp>
    </p:spTree>
    <p:extLst>
      <p:ext uri="{BB962C8B-B14F-4D97-AF65-F5344CB8AC3E}">
        <p14:creationId xmlns:p14="http://schemas.microsoft.com/office/powerpoint/2010/main" val="3897660893"/>
      </p:ext>
    </p:extLst>
  </p:cSld>
  <p:clrMapOvr>
    <a:masterClrMapping/>
  </p:clrMapOvr>
  <p:transition spd="slow" advTm="3000">
    <p:random/>
  </p:transition>
  <p:timing>
    <p:tnLst>
      <p:par>
        <p:cTn id="1" dur="indefinite" restart="never" nodeType="tmRoot"/>
      </p:par>
    </p:tnLst>
  </p:timing>
</p:sldLayout>
</file>

<file path=ppt/slideLayouts/slideLayout552.xml><?xml version="1.0" encoding="utf-8"?>
<p:sldLayout xmlns:a="http://schemas.openxmlformats.org/drawingml/2006/main" xmlns:r="http://schemas.openxmlformats.org/officeDocument/2006/relationships" xmlns:p="http://schemas.openxmlformats.org/presentationml/2006/main" userDrawn="1">
  <p:cSld name="11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0D4333D7-A4A1-483B-8E0C-C0FD44ABE6B2}"/>
              </a:ext>
            </a:extLst>
          </p:cNvPr>
          <p:cNvSpPr>
            <a:spLocks noGrp="1"/>
          </p:cNvSpPr>
          <p:nvPr>
            <p:ph type="dt" sz="half" idx="10"/>
          </p:nvPr>
        </p:nvSpPr>
        <p:spPr/>
        <p:txBody>
          <a:bodyPr/>
          <a:lstStyle>
            <a:lvl1pPr>
              <a:defRPr/>
            </a:lvl1pPr>
          </a:lstStyle>
          <a:p>
            <a:pPr defTabSz="914396" fontAlgn="base">
              <a:spcBef>
                <a:spcPct val="0"/>
              </a:spcBef>
              <a:spcAft>
                <a:spcPct val="0"/>
              </a:spcAft>
              <a:defRPr/>
            </a:pPr>
            <a:fld id="{38E061F0-753F-4EE8-A7AD-82882E277433}" type="datetimeFigureOut">
              <a:rPr lang="zh-CN" altLang="en-US" smtClean="0">
                <a:solidFill>
                  <a:srgbClr val="080808"/>
                </a:solidFill>
                <a:cs typeface="Arial" panose="020B0604020202020204" pitchFamily="34" charset="0"/>
              </a:rPr>
              <a:pPr defTabSz="914396" fontAlgn="base">
                <a:spcBef>
                  <a:spcPct val="0"/>
                </a:spcBef>
                <a:spcAft>
                  <a:spcPct val="0"/>
                </a:spcAft>
                <a:defRPr/>
              </a:pPr>
              <a:t>2022/3/11</a:t>
            </a:fld>
            <a:endParaRPr lang="zh-CN" altLang="en-US">
              <a:solidFill>
                <a:srgbClr val="080808"/>
              </a:solidFill>
              <a:cs typeface="Arial" panose="020B0604020202020204" pitchFamily="34" charset="0"/>
            </a:endParaRPr>
          </a:p>
        </p:txBody>
      </p:sp>
      <p:sp>
        <p:nvSpPr>
          <p:cNvPr id="3" name="页脚占位符 4">
            <a:extLst>
              <a:ext uri="{FF2B5EF4-FFF2-40B4-BE49-F238E27FC236}">
                <a16:creationId xmlns:a16="http://schemas.microsoft.com/office/drawing/2014/main" id="{1DF4B6F9-9E07-4ED6-9102-B0252A168DC3}"/>
              </a:ext>
            </a:extLst>
          </p:cNvPr>
          <p:cNvSpPr>
            <a:spLocks noGrp="1"/>
          </p:cNvSpPr>
          <p:nvPr>
            <p:ph type="ftr" sz="quarter" idx="11"/>
          </p:nvPr>
        </p:nvSpPr>
        <p:spPr/>
        <p:txBody>
          <a:bodyPr/>
          <a:lstStyle>
            <a:lvl1pPr>
              <a:defRPr/>
            </a:lvl1pPr>
          </a:lstStyle>
          <a:p>
            <a:pPr defTabSz="914396" fontAlgn="base">
              <a:spcBef>
                <a:spcPct val="0"/>
              </a:spcBef>
              <a:spcAft>
                <a:spcPct val="0"/>
              </a:spcAft>
              <a:defRPr/>
            </a:pPr>
            <a:endParaRPr lang="zh-CN" altLang="en-US">
              <a:solidFill>
                <a:srgbClr val="080808"/>
              </a:solidFill>
              <a:cs typeface="Arial" panose="020B0604020202020204" pitchFamily="34" charset="0"/>
            </a:endParaRPr>
          </a:p>
        </p:txBody>
      </p:sp>
      <p:sp>
        <p:nvSpPr>
          <p:cNvPr id="4" name="灯片编号占位符 5">
            <a:extLst>
              <a:ext uri="{FF2B5EF4-FFF2-40B4-BE49-F238E27FC236}">
                <a16:creationId xmlns:a16="http://schemas.microsoft.com/office/drawing/2014/main" id="{C1AFF2B2-170C-4919-98D1-FF212A017F4F}"/>
              </a:ext>
            </a:extLst>
          </p:cNvPr>
          <p:cNvSpPr>
            <a:spLocks noGrp="1"/>
          </p:cNvSpPr>
          <p:nvPr>
            <p:ph type="sldNum" sz="quarter" idx="12"/>
          </p:nvPr>
        </p:nvSpPr>
        <p:spPr/>
        <p:txBody>
          <a:bodyPr/>
          <a:lstStyle>
            <a:lvl1pPr>
              <a:defRPr/>
            </a:lvl1pPr>
          </a:lstStyle>
          <a:p>
            <a:pPr defTabSz="914396" fontAlgn="base">
              <a:spcBef>
                <a:spcPct val="0"/>
              </a:spcBef>
              <a:spcAft>
                <a:spcPct val="0"/>
              </a:spcAft>
              <a:defRPr/>
            </a:pPr>
            <a:fld id="{5088FCC0-E8EF-419A-AE1D-5EBBD0241AD0}" type="slidenum">
              <a:rPr lang="zh-CN" altLang="en-US" smtClean="0">
                <a:solidFill>
                  <a:srgbClr val="FFFFFF"/>
                </a:solidFill>
                <a:cs typeface="Arial" panose="020B0604020202020204" pitchFamily="34" charset="0"/>
              </a:rPr>
              <a:pPr defTabSz="914396" fontAlgn="base">
                <a:spcBef>
                  <a:spcPct val="0"/>
                </a:spcBef>
                <a:spcAft>
                  <a:spcPct val="0"/>
                </a:spcAft>
                <a:defRPr/>
              </a:pPr>
              <a:t>‹#›</a:t>
            </a:fld>
            <a:endParaRPr lang="zh-CN" altLang="en-US">
              <a:solidFill>
                <a:srgbClr val="FFFFFF"/>
              </a:solidFill>
              <a:cs typeface="Arial" panose="020B0604020202020204" pitchFamily="34" charset="0"/>
            </a:endParaRPr>
          </a:p>
        </p:txBody>
      </p:sp>
    </p:spTree>
    <p:extLst>
      <p:ext uri="{BB962C8B-B14F-4D97-AF65-F5344CB8AC3E}">
        <p14:creationId xmlns:p14="http://schemas.microsoft.com/office/powerpoint/2010/main" val="3377927949"/>
      </p:ext>
    </p:extLst>
  </p:cSld>
  <p:clrMapOvr>
    <a:masterClrMapping/>
  </p:clrMapOvr>
  <p:transition spd="slow" advTm="3000">
    <p:random/>
  </p:transition>
  <p:timing>
    <p:tnLst>
      <p:par>
        <p:cTn id="1" dur="indefinite" restart="never" nodeType="tmRoot"/>
      </p:par>
    </p:tnLst>
  </p:timing>
</p:sldLayout>
</file>

<file path=ppt/slideLayouts/slideLayout553.xml><?xml version="1.0" encoding="utf-8"?>
<p:sldLayout xmlns:a="http://schemas.openxmlformats.org/drawingml/2006/main" xmlns:r="http://schemas.openxmlformats.org/officeDocument/2006/relationships" xmlns:p="http://schemas.openxmlformats.org/presentationml/2006/main" userDrawn="1">
  <p:cSld name="10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0D4333D7-A4A1-483B-8E0C-C0FD44ABE6B2}"/>
              </a:ext>
            </a:extLst>
          </p:cNvPr>
          <p:cNvSpPr>
            <a:spLocks noGrp="1"/>
          </p:cNvSpPr>
          <p:nvPr>
            <p:ph type="dt" sz="half" idx="10"/>
          </p:nvPr>
        </p:nvSpPr>
        <p:spPr/>
        <p:txBody>
          <a:bodyPr/>
          <a:lstStyle>
            <a:lvl1pPr>
              <a:defRPr/>
            </a:lvl1pPr>
          </a:lstStyle>
          <a:p>
            <a:pPr defTabSz="914396" fontAlgn="base">
              <a:spcBef>
                <a:spcPct val="0"/>
              </a:spcBef>
              <a:spcAft>
                <a:spcPct val="0"/>
              </a:spcAft>
              <a:defRPr/>
            </a:pPr>
            <a:fld id="{38E061F0-753F-4EE8-A7AD-82882E277433}" type="datetimeFigureOut">
              <a:rPr lang="zh-CN" altLang="en-US" smtClean="0">
                <a:solidFill>
                  <a:srgbClr val="080808"/>
                </a:solidFill>
                <a:cs typeface="Arial" panose="020B0604020202020204" pitchFamily="34" charset="0"/>
              </a:rPr>
              <a:pPr defTabSz="914396" fontAlgn="base">
                <a:spcBef>
                  <a:spcPct val="0"/>
                </a:spcBef>
                <a:spcAft>
                  <a:spcPct val="0"/>
                </a:spcAft>
                <a:defRPr/>
              </a:pPr>
              <a:t>2022/3/11</a:t>
            </a:fld>
            <a:endParaRPr lang="zh-CN" altLang="en-US">
              <a:solidFill>
                <a:srgbClr val="080808"/>
              </a:solidFill>
              <a:cs typeface="Arial" panose="020B0604020202020204" pitchFamily="34" charset="0"/>
            </a:endParaRPr>
          </a:p>
        </p:txBody>
      </p:sp>
      <p:sp>
        <p:nvSpPr>
          <p:cNvPr id="3" name="页脚占位符 4">
            <a:extLst>
              <a:ext uri="{FF2B5EF4-FFF2-40B4-BE49-F238E27FC236}">
                <a16:creationId xmlns:a16="http://schemas.microsoft.com/office/drawing/2014/main" id="{1DF4B6F9-9E07-4ED6-9102-B0252A168DC3}"/>
              </a:ext>
            </a:extLst>
          </p:cNvPr>
          <p:cNvSpPr>
            <a:spLocks noGrp="1"/>
          </p:cNvSpPr>
          <p:nvPr>
            <p:ph type="ftr" sz="quarter" idx="11"/>
          </p:nvPr>
        </p:nvSpPr>
        <p:spPr/>
        <p:txBody>
          <a:bodyPr/>
          <a:lstStyle>
            <a:lvl1pPr>
              <a:defRPr/>
            </a:lvl1pPr>
          </a:lstStyle>
          <a:p>
            <a:pPr defTabSz="914396" fontAlgn="base">
              <a:spcBef>
                <a:spcPct val="0"/>
              </a:spcBef>
              <a:spcAft>
                <a:spcPct val="0"/>
              </a:spcAft>
              <a:defRPr/>
            </a:pPr>
            <a:endParaRPr lang="zh-CN" altLang="en-US">
              <a:solidFill>
                <a:srgbClr val="080808"/>
              </a:solidFill>
              <a:cs typeface="Arial" panose="020B0604020202020204" pitchFamily="34" charset="0"/>
            </a:endParaRPr>
          </a:p>
        </p:txBody>
      </p:sp>
      <p:sp>
        <p:nvSpPr>
          <p:cNvPr id="4" name="灯片编号占位符 5">
            <a:extLst>
              <a:ext uri="{FF2B5EF4-FFF2-40B4-BE49-F238E27FC236}">
                <a16:creationId xmlns:a16="http://schemas.microsoft.com/office/drawing/2014/main" id="{C1AFF2B2-170C-4919-98D1-FF212A017F4F}"/>
              </a:ext>
            </a:extLst>
          </p:cNvPr>
          <p:cNvSpPr>
            <a:spLocks noGrp="1"/>
          </p:cNvSpPr>
          <p:nvPr>
            <p:ph type="sldNum" sz="quarter" idx="12"/>
          </p:nvPr>
        </p:nvSpPr>
        <p:spPr/>
        <p:txBody>
          <a:bodyPr/>
          <a:lstStyle>
            <a:lvl1pPr>
              <a:defRPr/>
            </a:lvl1pPr>
          </a:lstStyle>
          <a:p>
            <a:pPr defTabSz="914396" fontAlgn="base">
              <a:spcBef>
                <a:spcPct val="0"/>
              </a:spcBef>
              <a:spcAft>
                <a:spcPct val="0"/>
              </a:spcAft>
              <a:defRPr/>
            </a:pPr>
            <a:fld id="{5088FCC0-E8EF-419A-AE1D-5EBBD0241AD0}" type="slidenum">
              <a:rPr lang="zh-CN" altLang="en-US" smtClean="0">
                <a:solidFill>
                  <a:srgbClr val="FFFFFF"/>
                </a:solidFill>
                <a:cs typeface="Arial" panose="020B0604020202020204" pitchFamily="34" charset="0"/>
              </a:rPr>
              <a:pPr defTabSz="914396" fontAlgn="base">
                <a:spcBef>
                  <a:spcPct val="0"/>
                </a:spcBef>
                <a:spcAft>
                  <a:spcPct val="0"/>
                </a:spcAft>
                <a:defRPr/>
              </a:pPr>
              <a:t>‹#›</a:t>
            </a:fld>
            <a:endParaRPr lang="zh-CN" altLang="en-US">
              <a:solidFill>
                <a:srgbClr val="FFFFFF"/>
              </a:solidFill>
              <a:cs typeface="Arial" panose="020B0604020202020204" pitchFamily="34" charset="0"/>
            </a:endParaRPr>
          </a:p>
        </p:txBody>
      </p:sp>
    </p:spTree>
    <p:extLst>
      <p:ext uri="{BB962C8B-B14F-4D97-AF65-F5344CB8AC3E}">
        <p14:creationId xmlns:p14="http://schemas.microsoft.com/office/powerpoint/2010/main" val="3935416074"/>
      </p:ext>
    </p:extLst>
  </p:cSld>
  <p:clrMapOvr>
    <a:masterClrMapping/>
  </p:clrMapOvr>
  <p:transition spd="slow" advTm="3000">
    <p:random/>
  </p:transition>
  <p:timing>
    <p:tnLst>
      <p:par>
        <p:cTn id="1" dur="indefinite" restart="never" nodeType="tmRoot"/>
      </p:par>
    </p:tnLst>
  </p:timing>
</p:sldLayout>
</file>

<file path=ppt/slideLayouts/slideLayout554.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0D4333D7-A4A1-483B-8E0C-C0FD44ABE6B2}"/>
              </a:ext>
            </a:extLst>
          </p:cNvPr>
          <p:cNvSpPr>
            <a:spLocks noGrp="1"/>
          </p:cNvSpPr>
          <p:nvPr>
            <p:ph type="dt" sz="half" idx="10"/>
          </p:nvPr>
        </p:nvSpPr>
        <p:spPr/>
        <p:txBody>
          <a:bodyPr/>
          <a:lstStyle>
            <a:lvl1pPr>
              <a:defRPr/>
            </a:lvl1pPr>
          </a:lstStyle>
          <a:p>
            <a:pPr defTabSz="914396" fontAlgn="base">
              <a:spcBef>
                <a:spcPct val="0"/>
              </a:spcBef>
              <a:spcAft>
                <a:spcPct val="0"/>
              </a:spcAft>
              <a:defRPr/>
            </a:pPr>
            <a:fld id="{38E061F0-753F-4EE8-A7AD-82882E277433}" type="datetimeFigureOut">
              <a:rPr lang="zh-CN" altLang="en-US" smtClean="0">
                <a:solidFill>
                  <a:srgbClr val="080808"/>
                </a:solidFill>
                <a:cs typeface="Arial" panose="020B0604020202020204" pitchFamily="34" charset="0"/>
              </a:rPr>
              <a:pPr defTabSz="914396" fontAlgn="base">
                <a:spcBef>
                  <a:spcPct val="0"/>
                </a:spcBef>
                <a:spcAft>
                  <a:spcPct val="0"/>
                </a:spcAft>
                <a:defRPr/>
              </a:pPr>
              <a:t>2022/3/11</a:t>
            </a:fld>
            <a:endParaRPr lang="zh-CN" altLang="en-US">
              <a:solidFill>
                <a:srgbClr val="080808"/>
              </a:solidFill>
              <a:cs typeface="Arial" panose="020B0604020202020204" pitchFamily="34" charset="0"/>
            </a:endParaRPr>
          </a:p>
        </p:txBody>
      </p:sp>
      <p:sp>
        <p:nvSpPr>
          <p:cNvPr id="3" name="页脚占位符 4">
            <a:extLst>
              <a:ext uri="{FF2B5EF4-FFF2-40B4-BE49-F238E27FC236}">
                <a16:creationId xmlns:a16="http://schemas.microsoft.com/office/drawing/2014/main" id="{1DF4B6F9-9E07-4ED6-9102-B0252A168DC3}"/>
              </a:ext>
            </a:extLst>
          </p:cNvPr>
          <p:cNvSpPr>
            <a:spLocks noGrp="1"/>
          </p:cNvSpPr>
          <p:nvPr>
            <p:ph type="ftr" sz="quarter" idx="11"/>
          </p:nvPr>
        </p:nvSpPr>
        <p:spPr/>
        <p:txBody>
          <a:bodyPr/>
          <a:lstStyle>
            <a:lvl1pPr>
              <a:defRPr/>
            </a:lvl1pPr>
          </a:lstStyle>
          <a:p>
            <a:pPr defTabSz="914396" fontAlgn="base">
              <a:spcBef>
                <a:spcPct val="0"/>
              </a:spcBef>
              <a:spcAft>
                <a:spcPct val="0"/>
              </a:spcAft>
              <a:defRPr/>
            </a:pPr>
            <a:endParaRPr lang="zh-CN" altLang="en-US">
              <a:solidFill>
                <a:srgbClr val="080808"/>
              </a:solidFill>
              <a:cs typeface="Arial" panose="020B0604020202020204" pitchFamily="34" charset="0"/>
            </a:endParaRPr>
          </a:p>
        </p:txBody>
      </p:sp>
      <p:sp>
        <p:nvSpPr>
          <p:cNvPr id="4" name="灯片编号占位符 5">
            <a:extLst>
              <a:ext uri="{FF2B5EF4-FFF2-40B4-BE49-F238E27FC236}">
                <a16:creationId xmlns:a16="http://schemas.microsoft.com/office/drawing/2014/main" id="{C1AFF2B2-170C-4919-98D1-FF212A017F4F}"/>
              </a:ext>
            </a:extLst>
          </p:cNvPr>
          <p:cNvSpPr>
            <a:spLocks noGrp="1"/>
          </p:cNvSpPr>
          <p:nvPr>
            <p:ph type="sldNum" sz="quarter" idx="12"/>
          </p:nvPr>
        </p:nvSpPr>
        <p:spPr/>
        <p:txBody>
          <a:bodyPr/>
          <a:lstStyle>
            <a:lvl1pPr>
              <a:defRPr/>
            </a:lvl1pPr>
          </a:lstStyle>
          <a:p>
            <a:pPr defTabSz="914396" fontAlgn="base">
              <a:spcBef>
                <a:spcPct val="0"/>
              </a:spcBef>
              <a:spcAft>
                <a:spcPct val="0"/>
              </a:spcAft>
              <a:defRPr/>
            </a:pPr>
            <a:fld id="{5088FCC0-E8EF-419A-AE1D-5EBBD0241AD0}" type="slidenum">
              <a:rPr lang="zh-CN" altLang="en-US" smtClean="0">
                <a:solidFill>
                  <a:srgbClr val="FFFFFF"/>
                </a:solidFill>
                <a:cs typeface="Arial" panose="020B0604020202020204" pitchFamily="34" charset="0"/>
              </a:rPr>
              <a:pPr defTabSz="914396" fontAlgn="base">
                <a:spcBef>
                  <a:spcPct val="0"/>
                </a:spcBef>
                <a:spcAft>
                  <a:spcPct val="0"/>
                </a:spcAft>
                <a:defRPr/>
              </a:pPr>
              <a:t>‹#›</a:t>
            </a:fld>
            <a:endParaRPr lang="zh-CN" altLang="en-US">
              <a:solidFill>
                <a:srgbClr val="FFFFFF"/>
              </a:solidFill>
              <a:cs typeface="Arial" panose="020B0604020202020204" pitchFamily="34" charset="0"/>
            </a:endParaRPr>
          </a:p>
        </p:txBody>
      </p:sp>
    </p:spTree>
    <p:extLst>
      <p:ext uri="{BB962C8B-B14F-4D97-AF65-F5344CB8AC3E}">
        <p14:creationId xmlns:p14="http://schemas.microsoft.com/office/powerpoint/2010/main" val="1357467764"/>
      </p:ext>
    </p:extLst>
  </p:cSld>
  <p:clrMapOvr>
    <a:masterClrMapping/>
  </p:clrMapOvr>
  <p:transition spd="slow" advTm="3000">
    <p:random/>
  </p:transition>
  <p:timing>
    <p:tnLst>
      <p:par>
        <p:cTn id="1" dur="indefinite" restart="never" nodeType="tmRoot"/>
      </p:par>
    </p:tnLst>
  </p:timing>
</p:sldLayout>
</file>

<file path=ppt/slideLayouts/slideLayout555.xml><?xml version="1.0" encoding="utf-8"?>
<p:sldLayout xmlns:a="http://schemas.openxmlformats.org/drawingml/2006/main" xmlns:r="http://schemas.openxmlformats.org/officeDocument/2006/relationships" xmlns:p="http://schemas.openxmlformats.org/presentationml/2006/main" userDrawn="1">
  <p:cSld name="8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0D4333D7-A4A1-483B-8E0C-C0FD44ABE6B2}"/>
              </a:ext>
            </a:extLst>
          </p:cNvPr>
          <p:cNvSpPr>
            <a:spLocks noGrp="1"/>
          </p:cNvSpPr>
          <p:nvPr>
            <p:ph type="dt" sz="half" idx="10"/>
          </p:nvPr>
        </p:nvSpPr>
        <p:spPr/>
        <p:txBody>
          <a:bodyPr/>
          <a:lstStyle>
            <a:lvl1pPr>
              <a:defRPr/>
            </a:lvl1pPr>
          </a:lstStyle>
          <a:p>
            <a:pPr defTabSz="914396" fontAlgn="base">
              <a:spcBef>
                <a:spcPct val="0"/>
              </a:spcBef>
              <a:spcAft>
                <a:spcPct val="0"/>
              </a:spcAft>
              <a:defRPr/>
            </a:pPr>
            <a:fld id="{38E061F0-753F-4EE8-A7AD-82882E277433}" type="datetimeFigureOut">
              <a:rPr lang="zh-CN" altLang="en-US" smtClean="0">
                <a:solidFill>
                  <a:srgbClr val="080808"/>
                </a:solidFill>
                <a:cs typeface="Arial" panose="020B0604020202020204" pitchFamily="34" charset="0"/>
              </a:rPr>
              <a:pPr defTabSz="914396" fontAlgn="base">
                <a:spcBef>
                  <a:spcPct val="0"/>
                </a:spcBef>
                <a:spcAft>
                  <a:spcPct val="0"/>
                </a:spcAft>
                <a:defRPr/>
              </a:pPr>
              <a:t>2022/3/11</a:t>
            </a:fld>
            <a:endParaRPr lang="zh-CN" altLang="en-US">
              <a:solidFill>
                <a:srgbClr val="080808"/>
              </a:solidFill>
              <a:cs typeface="Arial" panose="020B0604020202020204" pitchFamily="34" charset="0"/>
            </a:endParaRPr>
          </a:p>
        </p:txBody>
      </p:sp>
      <p:sp>
        <p:nvSpPr>
          <p:cNvPr id="3" name="页脚占位符 4">
            <a:extLst>
              <a:ext uri="{FF2B5EF4-FFF2-40B4-BE49-F238E27FC236}">
                <a16:creationId xmlns:a16="http://schemas.microsoft.com/office/drawing/2014/main" id="{1DF4B6F9-9E07-4ED6-9102-B0252A168DC3}"/>
              </a:ext>
            </a:extLst>
          </p:cNvPr>
          <p:cNvSpPr>
            <a:spLocks noGrp="1"/>
          </p:cNvSpPr>
          <p:nvPr>
            <p:ph type="ftr" sz="quarter" idx="11"/>
          </p:nvPr>
        </p:nvSpPr>
        <p:spPr/>
        <p:txBody>
          <a:bodyPr/>
          <a:lstStyle>
            <a:lvl1pPr>
              <a:defRPr/>
            </a:lvl1pPr>
          </a:lstStyle>
          <a:p>
            <a:pPr defTabSz="914396" fontAlgn="base">
              <a:spcBef>
                <a:spcPct val="0"/>
              </a:spcBef>
              <a:spcAft>
                <a:spcPct val="0"/>
              </a:spcAft>
              <a:defRPr/>
            </a:pPr>
            <a:endParaRPr lang="zh-CN" altLang="en-US">
              <a:solidFill>
                <a:srgbClr val="080808"/>
              </a:solidFill>
              <a:cs typeface="Arial" panose="020B0604020202020204" pitchFamily="34" charset="0"/>
            </a:endParaRPr>
          </a:p>
        </p:txBody>
      </p:sp>
      <p:sp>
        <p:nvSpPr>
          <p:cNvPr id="4" name="灯片编号占位符 5">
            <a:extLst>
              <a:ext uri="{FF2B5EF4-FFF2-40B4-BE49-F238E27FC236}">
                <a16:creationId xmlns:a16="http://schemas.microsoft.com/office/drawing/2014/main" id="{C1AFF2B2-170C-4919-98D1-FF212A017F4F}"/>
              </a:ext>
            </a:extLst>
          </p:cNvPr>
          <p:cNvSpPr>
            <a:spLocks noGrp="1"/>
          </p:cNvSpPr>
          <p:nvPr>
            <p:ph type="sldNum" sz="quarter" idx="12"/>
          </p:nvPr>
        </p:nvSpPr>
        <p:spPr/>
        <p:txBody>
          <a:bodyPr/>
          <a:lstStyle>
            <a:lvl1pPr>
              <a:defRPr/>
            </a:lvl1pPr>
          </a:lstStyle>
          <a:p>
            <a:pPr defTabSz="914396" fontAlgn="base">
              <a:spcBef>
                <a:spcPct val="0"/>
              </a:spcBef>
              <a:spcAft>
                <a:spcPct val="0"/>
              </a:spcAft>
              <a:defRPr/>
            </a:pPr>
            <a:fld id="{5088FCC0-E8EF-419A-AE1D-5EBBD0241AD0}" type="slidenum">
              <a:rPr lang="zh-CN" altLang="en-US" smtClean="0">
                <a:solidFill>
                  <a:srgbClr val="FFFFFF"/>
                </a:solidFill>
                <a:cs typeface="Arial" panose="020B0604020202020204" pitchFamily="34" charset="0"/>
              </a:rPr>
              <a:pPr defTabSz="914396" fontAlgn="base">
                <a:spcBef>
                  <a:spcPct val="0"/>
                </a:spcBef>
                <a:spcAft>
                  <a:spcPct val="0"/>
                </a:spcAft>
                <a:defRPr/>
              </a:pPr>
              <a:t>‹#›</a:t>
            </a:fld>
            <a:endParaRPr lang="zh-CN" altLang="en-US">
              <a:solidFill>
                <a:srgbClr val="FFFFFF"/>
              </a:solidFill>
              <a:cs typeface="Arial" panose="020B0604020202020204" pitchFamily="34" charset="0"/>
            </a:endParaRPr>
          </a:p>
        </p:txBody>
      </p:sp>
    </p:spTree>
    <p:extLst>
      <p:ext uri="{BB962C8B-B14F-4D97-AF65-F5344CB8AC3E}">
        <p14:creationId xmlns:p14="http://schemas.microsoft.com/office/powerpoint/2010/main" val="1840271132"/>
      </p:ext>
    </p:extLst>
  </p:cSld>
  <p:clrMapOvr>
    <a:masterClrMapping/>
  </p:clrMapOvr>
  <p:transition spd="slow" advTm="3000">
    <p:random/>
  </p:transition>
  <p:timing>
    <p:tnLst>
      <p:par>
        <p:cTn id="1" dur="indefinite" restart="never" nodeType="tmRoot"/>
      </p:par>
    </p:tnLst>
  </p:timing>
</p:sldLayout>
</file>

<file path=ppt/slideLayouts/slideLayout556.xml><?xml version="1.0" encoding="utf-8"?>
<p:sldLayout xmlns:a="http://schemas.openxmlformats.org/drawingml/2006/main" xmlns:r="http://schemas.openxmlformats.org/officeDocument/2006/relationships" xmlns:p="http://schemas.openxmlformats.org/presentationml/2006/main" userDrawn="1">
  <p:cSld name="7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0D4333D7-A4A1-483B-8E0C-C0FD44ABE6B2}"/>
              </a:ext>
            </a:extLst>
          </p:cNvPr>
          <p:cNvSpPr>
            <a:spLocks noGrp="1"/>
          </p:cNvSpPr>
          <p:nvPr>
            <p:ph type="dt" sz="half" idx="10"/>
          </p:nvPr>
        </p:nvSpPr>
        <p:spPr/>
        <p:txBody>
          <a:bodyPr/>
          <a:lstStyle>
            <a:lvl1pPr>
              <a:defRPr/>
            </a:lvl1pPr>
          </a:lstStyle>
          <a:p>
            <a:pPr defTabSz="914396" fontAlgn="base">
              <a:spcBef>
                <a:spcPct val="0"/>
              </a:spcBef>
              <a:spcAft>
                <a:spcPct val="0"/>
              </a:spcAft>
              <a:defRPr/>
            </a:pPr>
            <a:fld id="{38E061F0-753F-4EE8-A7AD-82882E277433}" type="datetimeFigureOut">
              <a:rPr lang="zh-CN" altLang="en-US" smtClean="0">
                <a:solidFill>
                  <a:srgbClr val="080808"/>
                </a:solidFill>
                <a:cs typeface="Arial" panose="020B0604020202020204" pitchFamily="34" charset="0"/>
              </a:rPr>
              <a:pPr defTabSz="914396" fontAlgn="base">
                <a:spcBef>
                  <a:spcPct val="0"/>
                </a:spcBef>
                <a:spcAft>
                  <a:spcPct val="0"/>
                </a:spcAft>
                <a:defRPr/>
              </a:pPr>
              <a:t>2022/3/11</a:t>
            </a:fld>
            <a:endParaRPr lang="zh-CN" altLang="en-US">
              <a:solidFill>
                <a:srgbClr val="080808"/>
              </a:solidFill>
              <a:cs typeface="Arial" panose="020B0604020202020204" pitchFamily="34" charset="0"/>
            </a:endParaRPr>
          </a:p>
        </p:txBody>
      </p:sp>
      <p:sp>
        <p:nvSpPr>
          <p:cNvPr id="3" name="页脚占位符 4">
            <a:extLst>
              <a:ext uri="{FF2B5EF4-FFF2-40B4-BE49-F238E27FC236}">
                <a16:creationId xmlns:a16="http://schemas.microsoft.com/office/drawing/2014/main" id="{1DF4B6F9-9E07-4ED6-9102-B0252A168DC3}"/>
              </a:ext>
            </a:extLst>
          </p:cNvPr>
          <p:cNvSpPr>
            <a:spLocks noGrp="1"/>
          </p:cNvSpPr>
          <p:nvPr>
            <p:ph type="ftr" sz="quarter" idx="11"/>
          </p:nvPr>
        </p:nvSpPr>
        <p:spPr/>
        <p:txBody>
          <a:bodyPr/>
          <a:lstStyle>
            <a:lvl1pPr>
              <a:defRPr/>
            </a:lvl1pPr>
          </a:lstStyle>
          <a:p>
            <a:pPr defTabSz="914396" fontAlgn="base">
              <a:spcBef>
                <a:spcPct val="0"/>
              </a:spcBef>
              <a:spcAft>
                <a:spcPct val="0"/>
              </a:spcAft>
              <a:defRPr/>
            </a:pPr>
            <a:endParaRPr lang="zh-CN" altLang="en-US">
              <a:solidFill>
                <a:srgbClr val="080808"/>
              </a:solidFill>
              <a:cs typeface="Arial" panose="020B0604020202020204" pitchFamily="34" charset="0"/>
            </a:endParaRPr>
          </a:p>
        </p:txBody>
      </p:sp>
      <p:sp>
        <p:nvSpPr>
          <p:cNvPr id="4" name="灯片编号占位符 5">
            <a:extLst>
              <a:ext uri="{FF2B5EF4-FFF2-40B4-BE49-F238E27FC236}">
                <a16:creationId xmlns:a16="http://schemas.microsoft.com/office/drawing/2014/main" id="{C1AFF2B2-170C-4919-98D1-FF212A017F4F}"/>
              </a:ext>
            </a:extLst>
          </p:cNvPr>
          <p:cNvSpPr>
            <a:spLocks noGrp="1"/>
          </p:cNvSpPr>
          <p:nvPr>
            <p:ph type="sldNum" sz="quarter" idx="12"/>
          </p:nvPr>
        </p:nvSpPr>
        <p:spPr/>
        <p:txBody>
          <a:bodyPr/>
          <a:lstStyle>
            <a:lvl1pPr>
              <a:defRPr/>
            </a:lvl1pPr>
          </a:lstStyle>
          <a:p>
            <a:pPr defTabSz="914396" fontAlgn="base">
              <a:spcBef>
                <a:spcPct val="0"/>
              </a:spcBef>
              <a:spcAft>
                <a:spcPct val="0"/>
              </a:spcAft>
              <a:defRPr/>
            </a:pPr>
            <a:fld id="{5088FCC0-E8EF-419A-AE1D-5EBBD0241AD0}" type="slidenum">
              <a:rPr lang="zh-CN" altLang="en-US" smtClean="0">
                <a:solidFill>
                  <a:srgbClr val="FFFFFF"/>
                </a:solidFill>
                <a:cs typeface="Arial" panose="020B0604020202020204" pitchFamily="34" charset="0"/>
              </a:rPr>
              <a:pPr defTabSz="914396" fontAlgn="base">
                <a:spcBef>
                  <a:spcPct val="0"/>
                </a:spcBef>
                <a:spcAft>
                  <a:spcPct val="0"/>
                </a:spcAft>
                <a:defRPr/>
              </a:pPr>
              <a:t>‹#›</a:t>
            </a:fld>
            <a:endParaRPr lang="zh-CN" altLang="en-US">
              <a:solidFill>
                <a:srgbClr val="FFFFFF"/>
              </a:solidFill>
              <a:cs typeface="Arial" panose="020B0604020202020204" pitchFamily="34" charset="0"/>
            </a:endParaRPr>
          </a:p>
        </p:txBody>
      </p:sp>
    </p:spTree>
    <p:extLst>
      <p:ext uri="{BB962C8B-B14F-4D97-AF65-F5344CB8AC3E}">
        <p14:creationId xmlns:p14="http://schemas.microsoft.com/office/powerpoint/2010/main" val="172274004"/>
      </p:ext>
    </p:extLst>
  </p:cSld>
  <p:clrMapOvr>
    <a:masterClrMapping/>
  </p:clrMapOvr>
  <p:transition spd="slow" advTm="3000">
    <p:random/>
  </p:transition>
  <p:timing>
    <p:tnLst>
      <p:par>
        <p:cTn id="1" dur="indefinite" restart="never" nodeType="tmRoot"/>
      </p:par>
    </p:tnLst>
  </p:timing>
</p:sldLayout>
</file>

<file path=ppt/slideLayouts/slideLayout557.xml><?xml version="1.0" encoding="utf-8"?>
<p:sldLayout xmlns:a="http://schemas.openxmlformats.org/drawingml/2006/main" xmlns:r="http://schemas.openxmlformats.org/officeDocument/2006/relationships" xmlns:p="http://schemas.openxmlformats.org/presentationml/2006/main" userDrawn="1">
  <p:cSld name="6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0D4333D7-A4A1-483B-8E0C-C0FD44ABE6B2}"/>
              </a:ext>
            </a:extLst>
          </p:cNvPr>
          <p:cNvSpPr>
            <a:spLocks noGrp="1"/>
          </p:cNvSpPr>
          <p:nvPr>
            <p:ph type="dt" sz="half" idx="10"/>
          </p:nvPr>
        </p:nvSpPr>
        <p:spPr/>
        <p:txBody>
          <a:bodyPr/>
          <a:lstStyle>
            <a:lvl1pPr>
              <a:defRPr/>
            </a:lvl1pPr>
          </a:lstStyle>
          <a:p>
            <a:pPr defTabSz="914396" fontAlgn="base">
              <a:spcBef>
                <a:spcPct val="0"/>
              </a:spcBef>
              <a:spcAft>
                <a:spcPct val="0"/>
              </a:spcAft>
              <a:defRPr/>
            </a:pPr>
            <a:fld id="{38E061F0-753F-4EE8-A7AD-82882E277433}" type="datetimeFigureOut">
              <a:rPr lang="zh-CN" altLang="en-US" smtClean="0">
                <a:solidFill>
                  <a:srgbClr val="080808"/>
                </a:solidFill>
                <a:cs typeface="Arial" panose="020B0604020202020204" pitchFamily="34" charset="0"/>
              </a:rPr>
              <a:pPr defTabSz="914396" fontAlgn="base">
                <a:spcBef>
                  <a:spcPct val="0"/>
                </a:spcBef>
                <a:spcAft>
                  <a:spcPct val="0"/>
                </a:spcAft>
                <a:defRPr/>
              </a:pPr>
              <a:t>2022/3/11</a:t>
            </a:fld>
            <a:endParaRPr lang="zh-CN" altLang="en-US">
              <a:solidFill>
                <a:srgbClr val="080808"/>
              </a:solidFill>
              <a:cs typeface="Arial" panose="020B0604020202020204" pitchFamily="34" charset="0"/>
            </a:endParaRPr>
          </a:p>
        </p:txBody>
      </p:sp>
      <p:sp>
        <p:nvSpPr>
          <p:cNvPr id="3" name="页脚占位符 4">
            <a:extLst>
              <a:ext uri="{FF2B5EF4-FFF2-40B4-BE49-F238E27FC236}">
                <a16:creationId xmlns:a16="http://schemas.microsoft.com/office/drawing/2014/main" id="{1DF4B6F9-9E07-4ED6-9102-B0252A168DC3}"/>
              </a:ext>
            </a:extLst>
          </p:cNvPr>
          <p:cNvSpPr>
            <a:spLocks noGrp="1"/>
          </p:cNvSpPr>
          <p:nvPr>
            <p:ph type="ftr" sz="quarter" idx="11"/>
          </p:nvPr>
        </p:nvSpPr>
        <p:spPr/>
        <p:txBody>
          <a:bodyPr/>
          <a:lstStyle>
            <a:lvl1pPr>
              <a:defRPr/>
            </a:lvl1pPr>
          </a:lstStyle>
          <a:p>
            <a:pPr defTabSz="914396" fontAlgn="base">
              <a:spcBef>
                <a:spcPct val="0"/>
              </a:spcBef>
              <a:spcAft>
                <a:spcPct val="0"/>
              </a:spcAft>
              <a:defRPr/>
            </a:pPr>
            <a:endParaRPr lang="zh-CN" altLang="en-US">
              <a:solidFill>
                <a:srgbClr val="080808"/>
              </a:solidFill>
              <a:cs typeface="Arial" panose="020B0604020202020204" pitchFamily="34" charset="0"/>
            </a:endParaRPr>
          </a:p>
        </p:txBody>
      </p:sp>
      <p:sp>
        <p:nvSpPr>
          <p:cNvPr id="4" name="灯片编号占位符 5">
            <a:extLst>
              <a:ext uri="{FF2B5EF4-FFF2-40B4-BE49-F238E27FC236}">
                <a16:creationId xmlns:a16="http://schemas.microsoft.com/office/drawing/2014/main" id="{C1AFF2B2-170C-4919-98D1-FF212A017F4F}"/>
              </a:ext>
            </a:extLst>
          </p:cNvPr>
          <p:cNvSpPr>
            <a:spLocks noGrp="1"/>
          </p:cNvSpPr>
          <p:nvPr>
            <p:ph type="sldNum" sz="quarter" idx="12"/>
          </p:nvPr>
        </p:nvSpPr>
        <p:spPr/>
        <p:txBody>
          <a:bodyPr/>
          <a:lstStyle>
            <a:lvl1pPr>
              <a:defRPr/>
            </a:lvl1pPr>
          </a:lstStyle>
          <a:p>
            <a:pPr defTabSz="914396" fontAlgn="base">
              <a:spcBef>
                <a:spcPct val="0"/>
              </a:spcBef>
              <a:spcAft>
                <a:spcPct val="0"/>
              </a:spcAft>
              <a:defRPr/>
            </a:pPr>
            <a:fld id="{5088FCC0-E8EF-419A-AE1D-5EBBD0241AD0}" type="slidenum">
              <a:rPr lang="zh-CN" altLang="en-US" smtClean="0">
                <a:solidFill>
                  <a:srgbClr val="FFFFFF"/>
                </a:solidFill>
                <a:cs typeface="Arial" panose="020B0604020202020204" pitchFamily="34" charset="0"/>
              </a:rPr>
              <a:pPr defTabSz="914396" fontAlgn="base">
                <a:spcBef>
                  <a:spcPct val="0"/>
                </a:spcBef>
                <a:spcAft>
                  <a:spcPct val="0"/>
                </a:spcAft>
                <a:defRPr/>
              </a:pPr>
              <a:t>‹#›</a:t>
            </a:fld>
            <a:endParaRPr lang="zh-CN" altLang="en-US">
              <a:solidFill>
                <a:srgbClr val="FFFFFF"/>
              </a:solidFill>
              <a:cs typeface="Arial" panose="020B0604020202020204" pitchFamily="34" charset="0"/>
            </a:endParaRPr>
          </a:p>
        </p:txBody>
      </p:sp>
    </p:spTree>
    <p:extLst>
      <p:ext uri="{BB962C8B-B14F-4D97-AF65-F5344CB8AC3E}">
        <p14:creationId xmlns:p14="http://schemas.microsoft.com/office/powerpoint/2010/main" val="1634026195"/>
      </p:ext>
    </p:extLst>
  </p:cSld>
  <p:clrMapOvr>
    <a:masterClrMapping/>
  </p:clrMapOvr>
  <p:transition spd="slow" advTm="3000">
    <p:random/>
  </p:transition>
  <p:timing>
    <p:tnLst>
      <p:par>
        <p:cTn id="1" dur="indefinite" restart="never" nodeType="tmRoot"/>
      </p:par>
    </p:tnLst>
  </p:timing>
</p:sldLayout>
</file>

<file path=ppt/slideLayouts/slideLayout558.xml><?xml version="1.0" encoding="utf-8"?>
<p:sldLayout xmlns:a="http://schemas.openxmlformats.org/drawingml/2006/main" xmlns:r="http://schemas.openxmlformats.org/officeDocument/2006/relationships" xmlns:p="http://schemas.openxmlformats.org/presentationml/2006/main" userDrawn="1">
  <p:cSld name="5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0D4333D7-A4A1-483B-8E0C-C0FD44ABE6B2}"/>
              </a:ext>
            </a:extLst>
          </p:cNvPr>
          <p:cNvSpPr>
            <a:spLocks noGrp="1"/>
          </p:cNvSpPr>
          <p:nvPr>
            <p:ph type="dt" sz="half" idx="10"/>
          </p:nvPr>
        </p:nvSpPr>
        <p:spPr/>
        <p:txBody>
          <a:bodyPr/>
          <a:lstStyle>
            <a:lvl1pPr>
              <a:defRPr/>
            </a:lvl1pPr>
          </a:lstStyle>
          <a:p>
            <a:pPr defTabSz="914396" fontAlgn="base">
              <a:spcBef>
                <a:spcPct val="0"/>
              </a:spcBef>
              <a:spcAft>
                <a:spcPct val="0"/>
              </a:spcAft>
              <a:defRPr/>
            </a:pPr>
            <a:fld id="{38E061F0-753F-4EE8-A7AD-82882E277433}" type="datetimeFigureOut">
              <a:rPr lang="zh-CN" altLang="en-US" smtClean="0">
                <a:solidFill>
                  <a:srgbClr val="080808"/>
                </a:solidFill>
                <a:cs typeface="Arial" panose="020B0604020202020204" pitchFamily="34" charset="0"/>
              </a:rPr>
              <a:pPr defTabSz="914396" fontAlgn="base">
                <a:spcBef>
                  <a:spcPct val="0"/>
                </a:spcBef>
                <a:spcAft>
                  <a:spcPct val="0"/>
                </a:spcAft>
                <a:defRPr/>
              </a:pPr>
              <a:t>2022/3/11</a:t>
            </a:fld>
            <a:endParaRPr lang="zh-CN" altLang="en-US">
              <a:solidFill>
                <a:srgbClr val="080808"/>
              </a:solidFill>
              <a:cs typeface="Arial" panose="020B0604020202020204" pitchFamily="34" charset="0"/>
            </a:endParaRPr>
          </a:p>
        </p:txBody>
      </p:sp>
      <p:sp>
        <p:nvSpPr>
          <p:cNvPr id="3" name="页脚占位符 4">
            <a:extLst>
              <a:ext uri="{FF2B5EF4-FFF2-40B4-BE49-F238E27FC236}">
                <a16:creationId xmlns:a16="http://schemas.microsoft.com/office/drawing/2014/main" id="{1DF4B6F9-9E07-4ED6-9102-B0252A168DC3}"/>
              </a:ext>
            </a:extLst>
          </p:cNvPr>
          <p:cNvSpPr>
            <a:spLocks noGrp="1"/>
          </p:cNvSpPr>
          <p:nvPr>
            <p:ph type="ftr" sz="quarter" idx="11"/>
          </p:nvPr>
        </p:nvSpPr>
        <p:spPr/>
        <p:txBody>
          <a:bodyPr/>
          <a:lstStyle>
            <a:lvl1pPr>
              <a:defRPr/>
            </a:lvl1pPr>
          </a:lstStyle>
          <a:p>
            <a:pPr defTabSz="914396" fontAlgn="base">
              <a:spcBef>
                <a:spcPct val="0"/>
              </a:spcBef>
              <a:spcAft>
                <a:spcPct val="0"/>
              </a:spcAft>
              <a:defRPr/>
            </a:pPr>
            <a:endParaRPr lang="zh-CN" altLang="en-US">
              <a:solidFill>
                <a:srgbClr val="080808"/>
              </a:solidFill>
              <a:cs typeface="Arial" panose="020B0604020202020204" pitchFamily="34" charset="0"/>
            </a:endParaRPr>
          </a:p>
        </p:txBody>
      </p:sp>
      <p:sp>
        <p:nvSpPr>
          <p:cNvPr id="4" name="灯片编号占位符 5">
            <a:extLst>
              <a:ext uri="{FF2B5EF4-FFF2-40B4-BE49-F238E27FC236}">
                <a16:creationId xmlns:a16="http://schemas.microsoft.com/office/drawing/2014/main" id="{C1AFF2B2-170C-4919-98D1-FF212A017F4F}"/>
              </a:ext>
            </a:extLst>
          </p:cNvPr>
          <p:cNvSpPr>
            <a:spLocks noGrp="1"/>
          </p:cNvSpPr>
          <p:nvPr>
            <p:ph type="sldNum" sz="quarter" idx="12"/>
          </p:nvPr>
        </p:nvSpPr>
        <p:spPr/>
        <p:txBody>
          <a:bodyPr/>
          <a:lstStyle>
            <a:lvl1pPr>
              <a:defRPr/>
            </a:lvl1pPr>
          </a:lstStyle>
          <a:p>
            <a:pPr defTabSz="914396" fontAlgn="base">
              <a:spcBef>
                <a:spcPct val="0"/>
              </a:spcBef>
              <a:spcAft>
                <a:spcPct val="0"/>
              </a:spcAft>
              <a:defRPr/>
            </a:pPr>
            <a:fld id="{5088FCC0-E8EF-419A-AE1D-5EBBD0241AD0}" type="slidenum">
              <a:rPr lang="zh-CN" altLang="en-US" smtClean="0">
                <a:solidFill>
                  <a:srgbClr val="FFFFFF"/>
                </a:solidFill>
                <a:cs typeface="Arial" panose="020B0604020202020204" pitchFamily="34" charset="0"/>
              </a:rPr>
              <a:pPr defTabSz="914396" fontAlgn="base">
                <a:spcBef>
                  <a:spcPct val="0"/>
                </a:spcBef>
                <a:spcAft>
                  <a:spcPct val="0"/>
                </a:spcAft>
                <a:defRPr/>
              </a:pPr>
              <a:t>‹#›</a:t>
            </a:fld>
            <a:endParaRPr lang="zh-CN" altLang="en-US">
              <a:solidFill>
                <a:srgbClr val="FFFFFF"/>
              </a:solidFill>
              <a:cs typeface="Arial" panose="020B0604020202020204" pitchFamily="34" charset="0"/>
            </a:endParaRPr>
          </a:p>
        </p:txBody>
      </p:sp>
    </p:spTree>
    <p:extLst>
      <p:ext uri="{BB962C8B-B14F-4D97-AF65-F5344CB8AC3E}">
        <p14:creationId xmlns:p14="http://schemas.microsoft.com/office/powerpoint/2010/main" val="1363840882"/>
      </p:ext>
    </p:extLst>
  </p:cSld>
  <p:clrMapOvr>
    <a:masterClrMapping/>
  </p:clrMapOvr>
  <p:transition spd="slow" advTm="3000">
    <p:random/>
  </p:transition>
  <p:timing>
    <p:tnLst>
      <p:par>
        <p:cTn id="1" dur="indefinite" restart="never" nodeType="tmRoot"/>
      </p:par>
    </p:tnLst>
  </p:timing>
</p:sldLayout>
</file>

<file path=ppt/slideLayouts/slideLayout559.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0D4333D7-A4A1-483B-8E0C-C0FD44ABE6B2}"/>
              </a:ext>
            </a:extLst>
          </p:cNvPr>
          <p:cNvSpPr>
            <a:spLocks noGrp="1"/>
          </p:cNvSpPr>
          <p:nvPr>
            <p:ph type="dt" sz="half" idx="10"/>
          </p:nvPr>
        </p:nvSpPr>
        <p:spPr/>
        <p:txBody>
          <a:bodyPr/>
          <a:lstStyle>
            <a:lvl1pPr>
              <a:defRPr/>
            </a:lvl1pPr>
          </a:lstStyle>
          <a:p>
            <a:pPr defTabSz="914396" fontAlgn="base">
              <a:spcBef>
                <a:spcPct val="0"/>
              </a:spcBef>
              <a:spcAft>
                <a:spcPct val="0"/>
              </a:spcAft>
              <a:defRPr/>
            </a:pPr>
            <a:fld id="{38E061F0-753F-4EE8-A7AD-82882E277433}" type="datetimeFigureOut">
              <a:rPr lang="zh-CN" altLang="en-US" smtClean="0">
                <a:solidFill>
                  <a:srgbClr val="080808"/>
                </a:solidFill>
                <a:cs typeface="Arial" panose="020B0604020202020204" pitchFamily="34" charset="0"/>
              </a:rPr>
              <a:pPr defTabSz="914396" fontAlgn="base">
                <a:spcBef>
                  <a:spcPct val="0"/>
                </a:spcBef>
                <a:spcAft>
                  <a:spcPct val="0"/>
                </a:spcAft>
                <a:defRPr/>
              </a:pPr>
              <a:t>2022/3/11</a:t>
            </a:fld>
            <a:endParaRPr lang="zh-CN" altLang="en-US">
              <a:solidFill>
                <a:srgbClr val="080808"/>
              </a:solidFill>
              <a:cs typeface="Arial" panose="020B0604020202020204" pitchFamily="34" charset="0"/>
            </a:endParaRPr>
          </a:p>
        </p:txBody>
      </p:sp>
      <p:sp>
        <p:nvSpPr>
          <p:cNvPr id="3" name="页脚占位符 4">
            <a:extLst>
              <a:ext uri="{FF2B5EF4-FFF2-40B4-BE49-F238E27FC236}">
                <a16:creationId xmlns:a16="http://schemas.microsoft.com/office/drawing/2014/main" id="{1DF4B6F9-9E07-4ED6-9102-B0252A168DC3}"/>
              </a:ext>
            </a:extLst>
          </p:cNvPr>
          <p:cNvSpPr>
            <a:spLocks noGrp="1"/>
          </p:cNvSpPr>
          <p:nvPr>
            <p:ph type="ftr" sz="quarter" idx="11"/>
          </p:nvPr>
        </p:nvSpPr>
        <p:spPr/>
        <p:txBody>
          <a:bodyPr/>
          <a:lstStyle>
            <a:lvl1pPr>
              <a:defRPr/>
            </a:lvl1pPr>
          </a:lstStyle>
          <a:p>
            <a:pPr defTabSz="914396" fontAlgn="base">
              <a:spcBef>
                <a:spcPct val="0"/>
              </a:spcBef>
              <a:spcAft>
                <a:spcPct val="0"/>
              </a:spcAft>
              <a:defRPr/>
            </a:pPr>
            <a:endParaRPr lang="zh-CN" altLang="en-US">
              <a:solidFill>
                <a:srgbClr val="080808"/>
              </a:solidFill>
              <a:cs typeface="Arial" panose="020B0604020202020204" pitchFamily="34" charset="0"/>
            </a:endParaRPr>
          </a:p>
        </p:txBody>
      </p:sp>
      <p:sp>
        <p:nvSpPr>
          <p:cNvPr id="4" name="灯片编号占位符 5">
            <a:extLst>
              <a:ext uri="{FF2B5EF4-FFF2-40B4-BE49-F238E27FC236}">
                <a16:creationId xmlns:a16="http://schemas.microsoft.com/office/drawing/2014/main" id="{C1AFF2B2-170C-4919-98D1-FF212A017F4F}"/>
              </a:ext>
            </a:extLst>
          </p:cNvPr>
          <p:cNvSpPr>
            <a:spLocks noGrp="1"/>
          </p:cNvSpPr>
          <p:nvPr>
            <p:ph type="sldNum" sz="quarter" idx="12"/>
          </p:nvPr>
        </p:nvSpPr>
        <p:spPr/>
        <p:txBody>
          <a:bodyPr/>
          <a:lstStyle>
            <a:lvl1pPr>
              <a:defRPr/>
            </a:lvl1pPr>
          </a:lstStyle>
          <a:p>
            <a:pPr defTabSz="914396" fontAlgn="base">
              <a:spcBef>
                <a:spcPct val="0"/>
              </a:spcBef>
              <a:spcAft>
                <a:spcPct val="0"/>
              </a:spcAft>
              <a:defRPr/>
            </a:pPr>
            <a:fld id="{5088FCC0-E8EF-419A-AE1D-5EBBD0241AD0}" type="slidenum">
              <a:rPr lang="zh-CN" altLang="en-US" smtClean="0">
                <a:solidFill>
                  <a:srgbClr val="FFFFFF"/>
                </a:solidFill>
                <a:cs typeface="Arial" panose="020B0604020202020204" pitchFamily="34" charset="0"/>
              </a:rPr>
              <a:pPr defTabSz="914396" fontAlgn="base">
                <a:spcBef>
                  <a:spcPct val="0"/>
                </a:spcBef>
                <a:spcAft>
                  <a:spcPct val="0"/>
                </a:spcAft>
                <a:defRPr/>
              </a:pPr>
              <a:t>‹#›</a:t>
            </a:fld>
            <a:endParaRPr lang="zh-CN" altLang="en-US">
              <a:solidFill>
                <a:srgbClr val="FFFFFF"/>
              </a:solidFill>
              <a:cs typeface="Arial" panose="020B0604020202020204" pitchFamily="34" charset="0"/>
            </a:endParaRPr>
          </a:p>
        </p:txBody>
      </p:sp>
    </p:spTree>
    <p:extLst>
      <p:ext uri="{BB962C8B-B14F-4D97-AF65-F5344CB8AC3E}">
        <p14:creationId xmlns:p14="http://schemas.microsoft.com/office/powerpoint/2010/main" val="1342883271"/>
      </p:ext>
    </p:extLst>
  </p:cSld>
  <p:clrMapOvr>
    <a:masterClrMapping/>
  </p:clrMapOvr>
  <p:transition spd="slow" advTm="3000">
    <p:random/>
  </p:transition>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2"/>
            <a:ext cx="10972800" cy="8683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295400"/>
            <a:ext cx="10972800" cy="5029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5" name="Footer Placeholder 4"/>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defTabSz="914396" fontAlgn="base">
              <a:spcBef>
                <a:spcPct val="0"/>
              </a:spcBef>
              <a:spcAft>
                <a:spcPct val="0"/>
              </a:spcAft>
            </a:pPr>
            <a:fld id="{29B6F444-4353-4DA7-95C4-BBD8D857DB34}"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3297894917"/>
      </p:ext>
    </p:extLst>
  </p:cSld>
  <p:clrMapOvr>
    <a:masterClrMapping/>
  </p:clrMapOvr>
  <p:timing>
    <p:tnLst>
      <p:par>
        <p:cTn id="1" dur="indefinite" restart="never" nodeType="tmRoot"/>
      </p:par>
    </p:tnLst>
  </p:timing>
</p:sldLayout>
</file>

<file path=ppt/slideLayouts/slideLayout560.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0D4333D7-A4A1-483B-8E0C-C0FD44ABE6B2}"/>
              </a:ext>
            </a:extLst>
          </p:cNvPr>
          <p:cNvSpPr>
            <a:spLocks noGrp="1"/>
          </p:cNvSpPr>
          <p:nvPr>
            <p:ph type="dt" sz="half" idx="10"/>
          </p:nvPr>
        </p:nvSpPr>
        <p:spPr/>
        <p:txBody>
          <a:bodyPr/>
          <a:lstStyle>
            <a:lvl1pPr>
              <a:defRPr/>
            </a:lvl1pPr>
          </a:lstStyle>
          <a:p>
            <a:pPr defTabSz="914396" fontAlgn="base">
              <a:spcBef>
                <a:spcPct val="0"/>
              </a:spcBef>
              <a:spcAft>
                <a:spcPct val="0"/>
              </a:spcAft>
              <a:defRPr/>
            </a:pPr>
            <a:fld id="{38E061F0-753F-4EE8-A7AD-82882E277433}" type="datetimeFigureOut">
              <a:rPr lang="zh-CN" altLang="en-US" smtClean="0">
                <a:solidFill>
                  <a:srgbClr val="080808"/>
                </a:solidFill>
                <a:cs typeface="Arial" panose="020B0604020202020204" pitchFamily="34" charset="0"/>
              </a:rPr>
              <a:pPr defTabSz="914396" fontAlgn="base">
                <a:spcBef>
                  <a:spcPct val="0"/>
                </a:spcBef>
                <a:spcAft>
                  <a:spcPct val="0"/>
                </a:spcAft>
                <a:defRPr/>
              </a:pPr>
              <a:t>2022/3/11</a:t>
            </a:fld>
            <a:endParaRPr lang="zh-CN" altLang="en-US">
              <a:solidFill>
                <a:srgbClr val="080808"/>
              </a:solidFill>
              <a:cs typeface="Arial" panose="020B0604020202020204" pitchFamily="34" charset="0"/>
            </a:endParaRPr>
          </a:p>
        </p:txBody>
      </p:sp>
      <p:sp>
        <p:nvSpPr>
          <p:cNvPr id="3" name="页脚占位符 4">
            <a:extLst>
              <a:ext uri="{FF2B5EF4-FFF2-40B4-BE49-F238E27FC236}">
                <a16:creationId xmlns:a16="http://schemas.microsoft.com/office/drawing/2014/main" id="{1DF4B6F9-9E07-4ED6-9102-B0252A168DC3}"/>
              </a:ext>
            </a:extLst>
          </p:cNvPr>
          <p:cNvSpPr>
            <a:spLocks noGrp="1"/>
          </p:cNvSpPr>
          <p:nvPr>
            <p:ph type="ftr" sz="quarter" idx="11"/>
          </p:nvPr>
        </p:nvSpPr>
        <p:spPr/>
        <p:txBody>
          <a:bodyPr/>
          <a:lstStyle>
            <a:lvl1pPr>
              <a:defRPr/>
            </a:lvl1pPr>
          </a:lstStyle>
          <a:p>
            <a:pPr defTabSz="914396" fontAlgn="base">
              <a:spcBef>
                <a:spcPct val="0"/>
              </a:spcBef>
              <a:spcAft>
                <a:spcPct val="0"/>
              </a:spcAft>
              <a:defRPr/>
            </a:pPr>
            <a:endParaRPr lang="zh-CN" altLang="en-US">
              <a:solidFill>
                <a:srgbClr val="080808"/>
              </a:solidFill>
              <a:cs typeface="Arial" panose="020B0604020202020204" pitchFamily="34" charset="0"/>
            </a:endParaRPr>
          </a:p>
        </p:txBody>
      </p:sp>
      <p:sp>
        <p:nvSpPr>
          <p:cNvPr id="4" name="灯片编号占位符 5">
            <a:extLst>
              <a:ext uri="{FF2B5EF4-FFF2-40B4-BE49-F238E27FC236}">
                <a16:creationId xmlns:a16="http://schemas.microsoft.com/office/drawing/2014/main" id="{C1AFF2B2-170C-4919-98D1-FF212A017F4F}"/>
              </a:ext>
            </a:extLst>
          </p:cNvPr>
          <p:cNvSpPr>
            <a:spLocks noGrp="1"/>
          </p:cNvSpPr>
          <p:nvPr>
            <p:ph type="sldNum" sz="quarter" idx="12"/>
          </p:nvPr>
        </p:nvSpPr>
        <p:spPr/>
        <p:txBody>
          <a:bodyPr/>
          <a:lstStyle>
            <a:lvl1pPr>
              <a:defRPr/>
            </a:lvl1pPr>
          </a:lstStyle>
          <a:p>
            <a:pPr defTabSz="914396" fontAlgn="base">
              <a:spcBef>
                <a:spcPct val="0"/>
              </a:spcBef>
              <a:spcAft>
                <a:spcPct val="0"/>
              </a:spcAft>
              <a:defRPr/>
            </a:pPr>
            <a:fld id="{5088FCC0-E8EF-419A-AE1D-5EBBD0241AD0}" type="slidenum">
              <a:rPr lang="zh-CN" altLang="en-US" smtClean="0">
                <a:solidFill>
                  <a:srgbClr val="FFFFFF"/>
                </a:solidFill>
                <a:cs typeface="Arial" panose="020B0604020202020204" pitchFamily="34" charset="0"/>
              </a:rPr>
              <a:pPr defTabSz="914396" fontAlgn="base">
                <a:spcBef>
                  <a:spcPct val="0"/>
                </a:spcBef>
                <a:spcAft>
                  <a:spcPct val="0"/>
                </a:spcAft>
                <a:defRPr/>
              </a:pPr>
              <a:t>‹#›</a:t>
            </a:fld>
            <a:endParaRPr lang="zh-CN" altLang="en-US">
              <a:solidFill>
                <a:srgbClr val="FFFFFF"/>
              </a:solidFill>
              <a:cs typeface="Arial" panose="020B0604020202020204" pitchFamily="34" charset="0"/>
            </a:endParaRPr>
          </a:p>
        </p:txBody>
      </p:sp>
    </p:spTree>
    <p:extLst>
      <p:ext uri="{BB962C8B-B14F-4D97-AF65-F5344CB8AC3E}">
        <p14:creationId xmlns:p14="http://schemas.microsoft.com/office/powerpoint/2010/main" val="2363644596"/>
      </p:ext>
    </p:extLst>
  </p:cSld>
  <p:clrMapOvr>
    <a:masterClrMapping/>
  </p:clrMapOvr>
  <p:transition spd="slow" advTm="3000">
    <p:random/>
  </p:transition>
  <p:timing>
    <p:tnLst>
      <p:par>
        <p:cTn id="1" dur="indefinite" restart="never" nodeType="tmRoot"/>
      </p:par>
    </p:tnLst>
  </p:timing>
</p:sldLayout>
</file>

<file path=ppt/slideLayouts/slideLayout561.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0D4333D7-A4A1-483B-8E0C-C0FD44ABE6B2}"/>
              </a:ext>
            </a:extLst>
          </p:cNvPr>
          <p:cNvSpPr>
            <a:spLocks noGrp="1"/>
          </p:cNvSpPr>
          <p:nvPr>
            <p:ph type="dt" sz="half" idx="10"/>
          </p:nvPr>
        </p:nvSpPr>
        <p:spPr/>
        <p:txBody>
          <a:bodyPr/>
          <a:lstStyle>
            <a:lvl1pPr>
              <a:defRPr/>
            </a:lvl1pPr>
          </a:lstStyle>
          <a:p>
            <a:pPr defTabSz="914396" fontAlgn="base">
              <a:spcBef>
                <a:spcPct val="0"/>
              </a:spcBef>
              <a:spcAft>
                <a:spcPct val="0"/>
              </a:spcAft>
              <a:defRPr/>
            </a:pPr>
            <a:fld id="{38E061F0-753F-4EE8-A7AD-82882E277433}" type="datetimeFigureOut">
              <a:rPr lang="zh-CN" altLang="en-US" smtClean="0">
                <a:solidFill>
                  <a:srgbClr val="080808"/>
                </a:solidFill>
                <a:cs typeface="Arial" panose="020B0604020202020204" pitchFamily="34" charset="0"/>
              </a:rPr>
              <a:pPr defTabSz="914396" fontAlgn="base">
                <a:spcBef>
                  <a:spcPct val="0"/>
                </a:spcBef>
                <a:spcAft>
                  <a:spcPct val="0"/>
                </a:spcAft>
                <a:defRPr/>
              </a:pPr>
              <a:t>2022/3/11</a:t>
            </a:fld>
            <a:endParaRPr lang="zh-CN" altLang="en-US">
              <a:solidFill>
                <a:srgbClr val="080808"/>
              </a:solidFill>
              <a:cs typeface="Arial" panose="020B0604020202020204" pitchFamily="34" charset="0"/>
            </a:endParaRPr>
          </a:p>
        </p:txBody>
      </p:sp>
      <p:sp>
        <p:nvSpPr>
          <p:cNvPr id="3" name="页脚占位符 4">
            <a:extLst>
              <a:ext uri="{FF2B5EF4-FFF2-40B4-BE49-F238E27FC236}">
                <a16:creationId xmlns:a16="http://schemas.microsoft.com/office/drawing/2014/main" id="{1DF4B6F9-9E07-4ED6-9102-B0252A168DC3}"/>
              </a:ext>
            </a:extLst>
          </p:cNvPr>
          <p:cNvSpPr>
            <a:spLocks noGrp="1"/>
          </p:cNvSpPr>
          <p:nvPr>
            <p:ph type="ftr" sz="quarter" idx="11"/>
          </p:nvPr>
        </p:nvSpPr>
        <p:spPr/>
        <p:txBody>
          <a:bodyPr/>
          <a:lstStyle>
            <a:lvl1pPr>
              <a:defRPr/>
            </a:lvl1pPr>
          </a:lstStyle>
          <a:p>
            <a:pPr defTabSz="914396" fontAlgn="base">
              <a:spcBef>
                <a:spcPct val="0"/>
              </a:spcBef>
              <a:spcAft>
                <a:spcPct val="0"/>
              </a:spcAft>
              <a:defRPr/>
            </a:pPr>
            <a:endParaRPr lang="zh-CN" altLang="en-US">
              <a:solidFill>
                <a:srgbClr val="080808"/>
              </a:solidFill>
              <a:cs typeface="Arial" panose="020B0604020202020204" pitchFamily="34" charset="0"/>
            </a:endParaRPr>
          </a:p>
        </p:txBody>
      </p:sp>
      <p:sp>
        <p:nvSpPr>
          <p:cNvPr id="4" name="灯片编号占位符 5">
            <a:extLst>
              <a:ext uri="{FF2B5EF4-FFF2-40B4-BE49-F238E27FC236}">
                <a16:creationId xmlns:a16="http://schemas.microsoft.com/office/drawing/2014/main" id="{C1AFF2B2-170C-4919-98D1-FF212A017F4F}"/>
              </a:ext>
            </a:extLst>
          </p:cNvPr>
          <p:cNvSpPr>
            <a:spLocks noGrp="1"/>
          </p:cNvSpPr>
          <p:nvPr>
            <p:ph type="sldNum" sz="quarter" idx="12"/>
          </p:nvPr>
        </p:nvSpPr>
        <p:spPr/>
        <p:txBody>
          <a:bodyPr/>
          <a:lstStyle>
            <a:lvl1pPr>
              <a:defRPr/>
            </a:lvl1pPr>
          </a:lstStyle>
          <a:p>
            <a:pPr defTabSz="914396" fontAlgn="base">
              <a:spcBef>
                <a:spcPct val="0"/>
              </a:spcBef>
              <a:spcAft>
                <a:spcPct val="0"/>
              </a:spcAft>
              <a:defRPr/>
            </a:pPr>
            <a:fld id="{5088FCC0-E8EF-419A-AE1D-5EBBD0241AD0}" type="slidenum">
              <a:rPr lang="zh-CN" altLang="en-US" smtClean="0">
                <a:solidFill>
                  <a:srgbClr val="FFFFFF"/>
                </a:solidFill>
                <a:cs typeface="Arial" panose="020B0604020202020204" pitchFamily="34" charset="0"/>
              </a:rPr>
              <a:pPr defTabSz="914396" fontAlgn="base">
                <a:spcBef>
                  <a:spcPct val="0"/>
                </a:spcBef>
                <a:spcAft>
                  <a:spcPct val="0"/>
                </a:spcAft>
                <a:defRPr/>
              </a:pPr>
              <a:t>‹#›</a:t>
            </a:fld>
            <a:endParaRPr lang="zh-CN" altLang="en-US">
              <a:solidFill>
                <a:srgbClr val="FFFFFF"/>
              </a:solidFill>
              <a:cs typeface="Arial" panose="020B0604020202020204" pitchFamily="34" charset="0"/>
            </a:endParaRPr>
          </a:p>
        </p:txBody>
      </p:sp>
    </p:spTree>
    <p:extLst>
      <p:ext uri="{BB962C8B-B14F-4D97-AF65-F5344CB8AC3E}">
        <p14:creationId xmlns:p14="http://schemas.microsoft.com/office/powerpoint/2010/main" val="3124494167"/>
      </p:ext>
    </p:extLst>
  </p:cSld>
  <p:clrMapOvr>
    <a:masterClrMapping/>
  </p:clrMapOvr>
  <p:transition spd="slow" advTm="3000">
    <p:random/>
  </p:transition>
  <p:timing>
    <p:tnLst>
      <p:par>
        <p:cTn id="1" dur="indefinite" restart="never" nodeType="tmRoot"/>
      </p:par>
    </p:tnLst>
  </p:timing>
</p:sldLayout>
</file>

<file path=ppt/slideLayouts/slideLayout56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0D4333D7-A4A1-483B-8E0C-C0FD44ABE6B2}"/>
              </a:ext>
            </a:extLst>
          </p:cNvPr>
          <p:cNvSpPr>
            <a:spLocks noGrp="1"/>
          </p:cNvSpPr>
          <p:nvPr>
            <p:ph type="dt" sz="half" idx="10"/>
          </p:nvPr>
        </p:nvSpPr>
        <p:spPr/>
        <p:txBody>
          <a:bodyPr/>
          <a:lstStyle>
            <a:lvl1pPr>
              <a:defRPr/>
            </a:lvl1pPr>
          </a:lstStyle>
          <a:p>
            <a:pPr defTabSz="914396" fontAlgn="base">
              <a:spcBef>
                <a:spcPct val="0"/>
              </a:spcBef>
              <a:spcAft>
                <a:spcPct val="0"/>
              </a:spcAft>
              <a:defRPr/>
            </a:pPr>
            <a:fld id="{38E061F0-753F-4EE8-A7AD-82882E277433}" type="datetimeFigureOut">
              <a:rPr lang="zh-CN" altLang="en-US" smtClean="0">
                <a:solidFill>
                  <a:srgbClr val="080808"/>
                </a:solidFill>
                <a:cs typeface="Arial" panose="020B0604020202020204" pitchFamily="34" charset="0"/>
              </a:rPr>
              <a:pPr defTabSz="914396" fontAlgn="base">
                <a:spcBef>
                  <a:spcPct val="0"/>
                </a:spcBef>
                <a:spcAft>
                  <a:spcPct val="0"/>
                </a:spcAft>
                <a:defRPr/>
              </a:pPr>
              <a:t>2022/3/11</a:t>
            </a:fld>
            <a:endParaRPr lang="zh-CN" altLang="en-US">
              <a:solidFill>
                <a:srgbClr val="080808"/>
              </a:solidFill>
              <a:cs typeface="Arial" panose="020B0604020202020204" pitchFamily="34" charset="0"/>
            </a:endParaRPr>
          </a:p>
        </p:txBody>
      </p:sp>
      <p:sp>
        <p:nvSpPr>
          <p:cNvPr id="3" name="页脚占位符 4">
            <a:extLst>
              <a:ext uri="{FF2B5EF4-FFF2-40B4-BE49-F238E27FC236}">
                <a16:creationId xmlns:a16="http://schemas.microsoft.com/office/drawing/2014/main" id="{1DF4B6F9-9E07-4ED6-9102-B0252A168DC3}"/>
              </a:ext>
            </a:extLst>
          </p:cNvPr>
          <p:cNvSpPr>
            <a:spLocks noGrp="1"/>
          </p:cNvSpPr>
          <p:nvPr>
            <p:ph type="ftr" sz="quarter" idx="11"/>
          </p:nvPr>
        </p:nvSpPr>
        <p:spPr/>
        <p:txBody>
          <a:bodyPr/>
          <a:lstStyle>
            <a:lvl1pPr>
              <a:defRPr/>
            </a:lvl1pPr>
          </a:lstStyle>
          <a:p>
            <a:pPr defTabSz="914396" fontAlgn="base">
              <a:spcBef>
                <a:spcPct val="0"/>
              </a:spcBef>
              <a:spcAft>
                <a:spcPct val="0"/>
              </a:spcAft>
              <a:defRPr/>
            </a:pPr>
            <a:endParaRPr lang="zh-CN" altLang="en-US">
              <a:solidFill>
                <a:srgbClr val="080808"/>
              </a:solidFill>
              <a:cs typeface="Arial" panose="020B0604020202020204" pitchFamily="34" charset="0"/>
            </a:endParaRPr>
          </a:p>
        </p:txBody>
      </p:sp>
      <p:sp>
        <p:nvSpPr>
          <p:cNvPr id="4" name="灯片编号占位符 5">
            <a:extLst>
              <a:ext uri="{FF2B5EF4-FFF2-40B4-BE49-F238E27FC236}">
                <a16:creationId xmlns:a16="http://schemas.microsoft.com/office/drawing/2014/main" id="{C1AFF2B2-170C-4919-98D1-FF212A017F4F}"/>
              </a:ext>
            </a:extLst>
          </p:cNvPr>
          <p:cNvSpPr>
            <a:spLocks noGrp="1"/>
          </p:cNvSpPr>
          <p:nvPr>
            <p:ph type="sldNum" sz="quarter" idx="12"/>
          </p:nvPr>
        </p:nvSpPr>
        <p:spPr/>
        <p:txBody>
          <a:bodyPr/>
          <a:lstStyle>
            <a:lvl1pPr>
              <a:defRPr/>
            </a:lvl1pPr>
          </a:lstStyle>
          <a:p>
            <a:pPr defTabSz="914396" fontAlgn="base">
              <a:spcBef>
                <a:spcPct val="0"/>
              </a:spcBef>
              <a:spcAft>
                <a:spcPct val="0"/>
              </a:spcAft>
              <a:defRPr/>
            </a:pPr>
            <a:fld id="{5088FCC0-E8EF-419A-AE1D-5EBBD0241AD0}" type="slidenum">
              <a:rPr lang="zh-CN" altLang="en-US" smtClean="0">
                <a:solidFill>
                  <a:srgbClr val="FFFFFF"/>
                </a:solidFill>
                <a:cs typeface="Arial" panose="020B0604020202020204" pitchFamily="34" charset="0"/>
              </a:rPr>
              <a:pPr defTabSz="914396" fontAlgn="base">
                <a:spcBef>
                  <a:spcPct val="0"/>
                </a:spcBef>
                <a:spcAft>
                  <a:spcPct val="0"/>
                </a:spcAft>
                <a:defRPr/>
              </a:pPr>
              <a:t>‹#›</a:t>
            </a:fld>
            <a:endParaRPr lang="zh-CN" altLang="en-US">
              <a:solidFill>
                <a:srgbClr val="FFFFFF"/>
              </a:solidFill>
              <a:cs typeface="Arial" panose="020B0604020202020204" pitchFamily="34" charset="0"/>
            </a:endParaRPr>
          </a:p>
        </p:txBody>
      </p:sp>
    </p:spTree>
    <p:extLst>
      <p:ext uri="{BB962C8B-B14F-4D97-AF65-F5344CB8AC3E}">
        <p14:creationId xmlns:p14="http://schemas.microsoft.com/office/powerpoint/2010/main" val="932861887"/>
      </p:ext>
    </p:extLst>
  </p:cSld>
  <p:clrMapOvr>
    <a:masterClrMapping/>
  </p:clrMapOvr>
  <p:transition spd="slow" advTm="3000">
    <p:random/>
  </p:transition>
  <p:timing>
    <p:tnLst>
      <p:par>
        <p:cTn id="1" dur="indefinite" restart="never" nodeType="tmRoot"/>
      </p:par>
    </p:tnLst>
  </p:timing>
</p:sldLayout>
</file>

<file path=ppt/slideLayouts/slideLayout56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586"/>
        <p:cNvGrpSpPr/>
        <p:nvPr/>
      </p:nvGrpSpPr>
      <p:grpSpPr>
        <a:xfrm>
          <a:off x="0" y="0"/>
          <a:ext cx="0" cy="0"/>
          <a:chOff x="0" y="0"/>
          <a:chExt cx="0" cy="0"/>
        </a:xfrm>
      </p:grpSpPr>
      <p:sp>
        <p:nvSpPr>
          <p:cNvPr id="587" name="Google Shape;587;p15"/>
          <p:cNvSpPr/>
          <p:nvPr/>
        </p:nvSpPr>
        <p:spPr>
          <a:xfrm rot="2899140">
            <a:off x="-504456" y="1186220"/>
            <a:ext cx="5252765" cy="7197437"/>
          </a:xfrm>
          <a:custGeom>
            <a:avLst/>
            <a:gdLst/>
            <a:ahLst/>
            <a:cxnLst/>
            <a:rect l="l" t="t" r="r" b="b"/>
            <a:pathLst>
              <a:path w="11755" h="16107" extrusionOk="0">
                <a:moveTo>
                  <a:pt x="4723" y="0"/>
                </a:moveTo>
                <a:cubicBezTo>
                  <a:pt x="679" y="0"/>
                  <a:pt x="0" y="9466"/>
                  <a:pt x="1441" y="12310"/>
                </a:cubicBezTo>
                <a:cubicBezTo>
                  <a:pt x="2483" y="14342"/>
                  <a:pt x="4497" y="16106"/>
                  <a:pt x="6744" y="16106"/>
                </a:cubicBezTo>
                <a:cubicBezTo>
                  <a:pt x="6902" y="16106"/>
                  <a:pt x="7061" y="16098"/>
                  <a:pt x="7221" y="16080"/>
                </a:cubicBezTo>
                <a:cubicBezTo>
                  <a:pt x="9843" y="15774"/>
                  <a:pt x="11657" y="12999"/>
                  <a:pt x="11700" y="10355"/>
                </a:cubicBezTo>
                <a:cubicBezTo>
                  <a:pt x="11755" y="7711"/>
                  <a:pt x="10455" y="5231"/>
                  <a:pt x="8980" y="3024"/>
                </a:cubicBezTo>
                <a:cubicBezTo>
                  <a:pt x="8466" y="2259"/>
                  <a:pt x="7920" y="1505"/>
                  <a:pt x="7166" y="959"/>
                </a:cubicBezTo>
                <a:cubicBezTo>
                  <a:pt x="6244" y="291"/>
                  <a:pt x="5432" y="0"/>
                  <a:pt x="4723" y="0"/>
                </a:cubicBezTo>
                <a:close/>
              </a:path>
            </a:pathLst>
          </a:custGeom>
          <a:solidFill>
            <a:srgbClr val="FFCFC0">
              <a:alpha val="22770"/>
            </a:srgbClr>
          </a:solidFill>
          <a:ln>
            <a:noFill/>
          </a:ln>
        </p:spPr>
        <p:txBody>
          <a:bodyPr spcFirstLastPara="1" wrap="square" lIns="121900" tIns="121900" rIns="121900" bIns="121900" anchor="ctr" anchorCtr="0">
            <a:noAutofit/>
          </a:bodyPr>
          <a:lstStyle/>
          <a:p>
            <a:pPr marL="0" marR="0" lvl="0" indent="0" algn="l" defTabSz="914396" rtl="0" eaLnBrk="1" fontAlgn="base"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588" name="Google Shape;588;p15"/>
          <p:cNvSpPr/>
          <p:nvPr/>
        </p:nvSpPr>
        <p:spPr>
          <a:xfrm rot="-2700000">
            <a:off x="-424349" y="-1246735"/>
            <a:ext cx="13040796" cy="8548376"/>
          </a:xfrm>
          <a:custGeom>
            <a:avLst/>
            <a:gdLst/>
            <a:ahLst/>
            <a:cxnLst/>
            <a:rect l="l" t="t" r="r" b="b"/>
            <a:pathLst>
              <a:path w="44489" h="29163" extrusionOk="0">
                <a:moveTo>
                  <a:pt x="15430" y="0"/>
                </a:moveTo>
                <a:cubicBezTo>
                  <a:pt x="9906" y="0"/>
                  <a:pt x="4387" y="3454"/>
                  <a:pt x="1803" y="8453"/>
                </a:cubicBezTo>
                <a:cubicBezTo>
                  <a:pt x="645" y="10703"/>
                  <a:pt x="1" y="13358"/>
                  <a:pt x="798" y="15762"/>
                </a:cubicBezTo>
                <a:cubicBezTo>
                  <a:pt x="1891" y="19083"/>
                  <a:pt x="5431" y="21017"/>
                  <a:pt x="8883" y="21596"/>
                </a:cubicBezTo>
                <a:cubicBezTo>
                  <a:pt x="14914" y="22623"/>
                  <a:pt x="21294" y="20809"/>
                  <a:pt x="26724" y="24480"/>
                </a:cubicBezTo>
                <a:cubicBezTo>
                  <a:pt x="29916" y="26636"/>
                  <a:pt x="33253" y="29163"/>
                  <a:pt x="37049" y="29163"/>
                </a:cubicBezTo>
                <a:cubicBezTo>
                  <a:pt x="38256" y="29163"/>
                  <a:pt x="39509" y="28907"/>
                  <a:pt x="40818" y="28304"/>
                </a:cubicBezTo>
                <a:cubicBezTo>
                  <a:pt x="42796" y="27386"/>
                  <a:pt x="44391" y="25431"/>
                  <a:pt x="44434" y="23246"/>
                </a:cubicBezTo>
                <a:cubicBezTo>
                  <a:pt x="44489" y="21148"/>
                  <a:pt x="43167" y="19236"/>
                  <a:pt x="41561" y="17892"/>
                </a:cubicBezTo>
                <a:cubicBezTo>
                  <a:pt x="39955" y="16548"/>
                  <a:pt x="38032" y="15631"/>
                  <a:pt x="36306" y="14451"/>
                </a:cubicBezTo>
                <a:cubicBezTo>
                  <a:pt x="30155" y="10244"/>
                  <a:pt x="26211" y="2695"/>
                  <a:pt x="19076" y="532"/>
                </a:cubicBezTo>
                <a:cubicBezTo>
                  <a:pt x="17882" y="170"/>
                  <a:pt x="16656" y="0"/>
                  <a:pt x="15430" y="0"/>
                </a:cubicBezTo>
                <a:close/>
              </a:path>
            </a:pathLst>
          </a:custGeom>
          <a:solidFill>
            <a:srgbClr val="FFCFC0">
              <a:alpha val="49110"/>
            </a:srgbClr>
          </a:solidFill>
          <a:ln>
            <a:noFill/>
          </a:ln>
        </p:spPr>
        <p:txBody>
          <a:bodyPr spcFirstLastPara="1" wrap="square" lIns="121900" tIns="121900" rIns="121900" bIns="121900" anchor="ctr" anchorCtr="0">
            <a:noAutofit/>
          </a:bodyPr>
          <a:lstStyle/>
          <a:p>
            <a:pPr marL="0" marR="0" lvl="0" indent="0" algn="l" defTabSz="914396" rtl="0" eaLnBrk="1" fontAlgn="base"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589" name="Google Shape;589;p15"/>
          <p:cNvSpPr txBox="1">
            <a:spLocks noGrp="1"/>
          </p:cNvSpPr>
          <p:nvPr>
            <p:ph type="title"/>
          </p:nvPr>
        </p:nvSpPr>
        <p:spPr>
          <a:xfrm>
            <a:off x="5954304" y="3232800"/>
            <a:ext cx="2786800" cy="7088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590" name="Google Shape;590;p15"/>
          <p:cNvSpPr txBox="1">
            <a:spLocks noGrp="1"/>
          </p:cNvSpPr>
          <p:nvPr>
            <p:ph type="subTitle" idx="1"/>
          </p:nvPr>
        </p:nvSpPr>
        <p:spPr>
          <a:xfrm>
            <a:off x="5954300" y="1343000"/>
            <a:ext cx="4913200" cy="182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a:lvl1pPr>
            <a:lvl2pPr lvl="1" rtl="0">
              <a:lnSpc>
                <a:spcPct val="100000"/>
              </a:lnSpc>
              <a:spcBef>
                <a:spcPts val="0"/>
              </a:spcBef>
              <a:spcAft>
                <a:spcPts val="0"/>
              </a:spcAft>
              <a:buSzPts val="1800"/>
              <a:buNone/>
              <a:defRPr sz="2400"/>
            </a:lvl2pPr>
            <a:lvl3pPr lvl="2" rtl="0">
              <a:lnSpc>
                <a:spcPct val="100000"/>
              </a:lnSpc>
              <a:spcBef>
                <a:spcPts val="0"/>
              </a:spcBef>
              <a:spcAft>
                <a:spcPts val="0"/>
              </a:spcAft>
              <a:buSzPts val="1800"/>
              <a:buNone/>
              <a:defRPr sz="2400"/>
            </a:lvl3pPr>
            <a:lvl4pPr lvl="3" rtl="0">
              <a:lnSpc>
                <a:spcPct val="100000"/>
              </a:lnSpc>
              <a:spcBef>
                <a:spcPts val="0"/>
              </a:spcBef>
              <a:spcAft>
                <a:spcPts val="0"/>
              </a:spcAft>
              <a:buSzPts val="1800"/>
              <a:buNone/>
              <a:defRPr sz="2400"/>
            </a:lvl4pPr>
            <a:lvl5pPr lvl="4" rtl="0">
              <a:lnSpc>
                <a:spcPct val="100000"/>
              </a:lnSpc>
              <a:spcBef>
                <a:spcPts val="0"/>
              </a:spcBef>
              <a:spcAft>
                <a:spcPts val="0"/>
              </a:spcAft>
              <a:buSzPts val="1800"/>
              <a:buNone/>
              <a:defRPr sz="2400"/>
            </a:lvl5pPr>
            <a:lvl6pPr lvl="5" rtl="0">
              <a:lnSpc>
                <a:spcPct val="100000"/>
              </a:lnSpc>
              <a:spcBef>
                <a:spcPts val="0"/>
              </a:spcBef>
              <a:spcAft>
                <a:spcPts val="0"/>
              </a:spcAft>
              <a:buSzPts val="1800"/>
              <a:buNone/>
              <a:defRPr sz="2400"/>
            </a:lvl6pPr>
            <a:lvl7pPr lvl="6" rtl="0">
              <a:lnSpc>
                <a:spcPct val="100000"/>
              </a:lnSpc>
              <a:spcBef>
                <a:spcPts val="0"/>
              </a:spcBef>
              <a:spcAft>
                <a:spcPts val="0"/>
              </a:spcAft>
              <a:buSzPts val="1800"/>
              <a:buNone/>
              <a:defRPr sz="2400"/>
            </a:lvl7pPr>
            <a:lvl8pPr lvl="7" rtl="0">
              <a:lnSpc>
                <a:spcPct val="100000"/>
              </a:lnSpc>
              <a:spcBef>
                <a:spcPts val="0"/>
              </a:spcBef>
              <a:spcAft>
                <a:spcPts val="0"/>
              </a:spcAft>
              <a:buSzPts val="1800"/>
              <a:buNone/>
              <a:defRPr sz="2400"/>
            </a:lvl8pPr>
            <a:lvl9pPr lvl="8"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3285629184"/>
      </p:ext>
    </p:extLst>
  </p:cSld>
  <p:clrMapOvr>
    <a:masterClrMapping/>
  </p:clrMapOvr>
  <p:timing>
    <p:tnLst>
      <p:par>
        <p:cTn id="1" dur="indefinite" restart="never" nodeType="tmRoot"/>
      </p:par>
    </p:tnLst>
  </p:timing>
</p:sldLayout>
</file>

<file path=ppt/slideLayouts/slideLayout564.xml><?xml version="1.0" encoding="utf-8"?>
<p:sldLayout xmlns:a="http://schemas.openxmlformats.org/drawingml/2006/main" xmlns:r="http://schemas.openxmlformats.org/officeDocument/2006/relationships" xmlns:p="http://schemas.openxmlformats.org/presentationml/2006/main"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4082185"/>
      </p:ext>
    </p:extLst>
  </p:cSld>
  <p:clrMapOvr>
    <a:masterClrMapping/>
  </p:clrMapOvr>
  <p:timing>
    <p:tnLst>
      <p:par>
        <p:cTn id="1" dur="indefinite" restart="never" nodeType="tmRoot"/>
      </p:par>
    </p:tnLst>
  </p:timing>
</p:sldLayout>
</file>

<file path=ppt/slideLayouts/slideLayout565.xml><?xml version="1.0" encoding="utf-8"?>
<p:sldLayout xmlns:a="http://schemas.openxmlformats.org/drawingml/2006/main" xmlns:r="http://schemas.openxmlformats.org/officeDocument/2006/relationships" xmlns:p="http://schemas.openxmlformats.org/presentationml/2006/main" userDrawn="1">
  <p:cSld name="15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9457832"/>
      </p:ext>
    </p:extLst>
  </p:cSld>
  <p:clrMapOvr>
    <a:masterClrMapping/>
  </p:clrMapOvr>
  <p:timing>
    <p:tnLst>
      <p:par>
        <p:cTn id="1" dur="indefinite" restart="never" nodeType="tmRoot"/>
      </p:par>
    </p:tnLst>
  </p:timing>
</p:sldLayout>
</file>

<file path=ppt/slideLayouts/slideLayout566.xml><?xml version="1.0" encoding="utf-8"?>
<p:sldLayout xmlns:a="http://schemas.openxmlformats.org/drawingml/2006/main" xmlns:r="http://schemas.openxmlformats.org/officeDocument/2006/relationships" xmlns:p="http://schemas.openxmlformats.org/presentationml/2006/main" userDrawn="1">
  <p:cSld name="14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9203233"/>
      </p:ext>
    </p:extLst>
  </p:cSld>
  <p:clrMapOvr>
    <a:masterClrMapping/>
  </p:clrMapOvr>
  <p:timing>
    <p:tnLst>
      <p:par>
        <p:cTn id="1" dur="indefinite" restart="never" nodeType="tmRoot"/>
      </p:par>
    </p:tnLst>
  </p:timing>
</p:sldLayout>
</file>

<file path=ppt/slideLayouts/slideLayout567.xml><?xml version="1.0" encoding="utf-8"?>
<p:sldLayout xmlns:a="http://schemas.openxmlformats.org/drawingml/2006/main" xmlns:r="http://schemas.openxmlformats.org/officeDocument/2006/relationships" xmlns:p="http://schemas.openxmlformats.org/presentationml/2006/main" userDrawn="1">
  <p:cSld name="13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5085827"/>
      </p:ext>
    </p:extLst>
  </p:cSld>
  <p:clrMapOvr>
    <a:masterClrMapping/>
  </p:clrMapOvr>
  <p:timing>
    <p:tnLst>
      <p:par>
        <p:cTn id="1" dur="indefinite" restart="never" nodeType="tmRoot"/>
      </p:par>
    </p:tnLst>
  </p:timing>
</p:sldLayout>
</file>

<file path=ppt/slideLayouts/slideLayout568.xml><?xml version="1.0" encoding="utf-8"?>
<p:sldLayout xmlns:a="http://schemas.openxmlformats.org/drawingml/2006/main" xmlns:r="http://schemas.openxmlformats.org/officeDocument/2006/relationships" xmlns:p="http://schemas.openxmlformats.org/presentationml/2006/main" userDrawn="1">
  <p:cSld name="12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7623498"/>
      </p:ext>
    </p:extLst>
  </p:cSld>
  <p:clrMapOvr>
    <a:masterClrMapping/>
  </p:clrMapOvr>
  <p:timing>
    <p:tnLst>
      <p:par>
        <p:cTn id="1" dur="indefinite" restart="never" nodeType="tmRoot"/>
      </p:par>
    </p:tnLst>
  </p:timing>
</p:sldLayout>
</file>

<file path=ppt/slideLayouts/slideLayout569.xml><?xml version="1.0" encoding="utf-8"?>
<p:sldLayout xmlns:a="http://schemas.openxmlformats.org/drawingml/2006/main" xmlns:r="http://schemas.openxmlformats.org/officeDocument/2006/relationships" xmlns:p="http://schemas.openxmlformats.org/presentationml/2006/main" userDrawn="1">
  <p:cSld name="1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4564314"/>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2"/>
            <a:ext cx="10972800" cy="8683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295400"/>
            <a:ext cx="10972800" cy="5029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5" name="Footer Placeholder 4"/>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defTabSz="914396" fontAlgn="base">
              <a:spcBef>
                <a:spcPct val="0"/>
              </a:spcBef>
              <a:spcAft>
                <a:spcPct val="0"/>
              </a:spcAft>
            </a:pPr>
            <a:fld id="{29B6F444-4353-4DA7-95C4-BBD8D857DB34}"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3041400726"/>
      </p:ext>
    </p:extLst>
  </p:cSld>
  <p:clrMapOvr>
    <a:masterClrMapping/>
  </p:clrMapOvr>
  <p:timing>
    <p:tnLst>
      <p:par>
        <p:cTn id="1" dur="indefinite" restart="never" nodeType="tmRoot"/>
      </p:par>
    </p:tnLst>
  </p:timing>
</p:sldLayout>
</file>

<file path=ppt/slideLayouts/slideLayout570.xml><?xml version="1.0" encoding="utf-8"?>
<p:sldLayout xmlns:a="http://schemas.openxmlformats.org/drawingml/2006/main" xmlns:r="http://schemas.openxmlformats.org/officeDocument/2006/relationships" xmlns:p="http://schemas.openxmlformats.org/presentationml/2006/main" userDrawn="1">
  <p:cSld name="10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1892280"/>
      </p:ext>
    </p:extLst>
  </p:cSld>
  <p:clrMapOvr>
    <a:masterClrMapping/>
  </p:clrMapOvr>
  <p:timing>
    <p:tnLst>
      <p:par>
        <p:cTn id="1" dur="indefinite" restart="never" nodeType="tmRoot"/>
      </p:par>
    </p:tnLst>
  </p:timing>
</p:sldLayout>
</file>

<file path=ppt/slideLayouts/slideLayout571.xml><?xml version="1.0" encoding="utf-8"?>
<p:sldLayout xmlns:a="http://schemas.openxmlformats.org/drawingml/2006/main" xmlns:r="http://schemas.openxmlformats.org/officeDocument/2006/relationships" xmlns:p="http://schemas.openxmlformats.org/presentationml/2006/main" userDrawn="1">
  <p:cSld name="9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8804645"/>
      </p:ext>
    </p:extLst>
  </p:cSld>
  <p:clrMapOvr>
    <a:masterClrMapping/>
  </p:clrMapOvr>
  <p:timing>
    <p:tnLst>
      <p:par>
        <p:cTn id="1" dur="indefinite" restart="never" nodeType="tmRoot"/>
      </p:par>
    </p:tnLst>
  </p:timing>
</p:sldLayout>
</file>

<file path=ppt/slideLayouts/slideLayout572.xml><?xml version="1.0" encoding="utf-8"?>
<p:sldLayout xmlns:a="http://schemas.openxmlformats.org/drawingml/2006/main" xmlns:r="http://schemas.openxmlformats.org/officeDocument/2006/relationships" xmlns:p="http://schemas.openxmlformats.org/presentationml/2006/main" userDrawn="1">
  <p:cSld name="8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4959832"/>
      </p:ext>
    </p:extLst>
  </p:cSld>
  <p:clrMapOvr>
    <a:masterClrMapping/>
  </p:clrMapOvr>
  <p:timing>
    <p:tnLst>
      <p:par>
        <p:cTn id="1" dur="indefinite" restart="never" nodeType="tmRoot"/>
      </p:par>
    </p:tnLst>
  </p:timing>
</p:sldLayout>
</file>

<file path=ppt/slideLayouts/slideLayout573.xml><?xml version="1.0" encoding="utf-8"?>
<p:sldLayout xmlns:a="http://schemas.openxmlformats.org/drawingml/2006/main" xmlns:r="http://schemas.openxmlformats.org/officeDocument/2006/relationships" xmlns:p="http://schemas.openxmlformats.org/presentationml/2006/main" userDrawn="1">
  <p:cSld name="7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3840058"/>
      </p:ext>
    </p:extLst>
  </p:cSld>
  <p:clrMapOvr>
    <a:masterClrMapping/>
  </p:clrMapOvr>
  <p:timing>
    <p:tnLst>
      <p:par>
        <p:cTn id="1" dur="indefinite" restart="never" nodeType="tmRoot"/>
      </p:par>
    </p:tnLst>
  </p:timing>
</p:sldLayout>
</file>

<file path=ppt/slideLayouts/slideLayout574.xml><?xml version="1.0" encoding="utf-8"?>
<p:sldLayout xmlns:a="http://schemas.openxmlformats.org/drawingml/2006/main" xmlns:r="http://schemas.openxmlformats.org/officeDocument/2006/relationships" xmlns:p="http://schemas.openxmlformats.org/presentationml/2006/main" userDrawn="1">
  <p:cSld name="6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763874228"/>
      </p:ext>
    </p:extLst>
  </p:cSld>
  <p:clrMapOvr>
    <a:masterClrMapping/>
  </p:clrMapOvr>
  <p:timing>
    <p:tnLst>
      <p:par>
        <p:cTn id="1" dur="indefinite" restart="never" nodeType="tmRoot"/>
      </p:par>
    </p:tnLst>
  </p:timing>
</p:sldLayout>
</file>

<file path=ppt/slideLayouts/slideLayout575.xml><?xml version="1.0" encoding="utf-8"?>
<p:sldLayout xmlns:a="http://schemas.openxmlformats.org/drawingml/2006/main" xmlns:r="http://schemas.openxmlformats.org/officeDocument/2006/relationships" xmlns:p="http://schemas.openxmlformats.org/presentationml/2006/main" userDrawn="1">
  <p:cSld name="5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835217710"/>
      </p:ext>
    </p:extLst>
  </p:cSld>
  <p:clrMapOvr>
    <a:masterClrMapping/>
  </p:clrMapOvr>
  <p:timing>
    <p:tnLst>
      <p:par>
        <p:cTn id="1" dur="indefinite" restart="never" nodeType="tmRoot"/>
      </p:par>
    </p:tnLst>
  </p:timing>
</p:sldLayout>
</file>

<file path=ppt/slideLayouts/slideLayout576.xml><?xml version="1.0" encoding="utf-8"?>
<p:sldLayout xmlns:a="http://schemas.openxmlformats.org/drawingml/2006/main" xmlns:r="http://schemas.openxmlformats.org/officeDocument/2006/relationships" xmlns:p="http://schemas.openxmlformats.org/presentationml/2006/main" userDrawn="1">
  <p:cSld name="4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1971327"/>
      </p:ext>
    </p:extLst>
  </p:cSld>
  <p:clrMapOvr>
    <a:masterClrMapping/>
  </p:clrMapOvr>
  <p:timing>
    <p:tnLst>
      <p:par>
        <p:cTn id="1" dur="indefinite" restart="never" nodeType="tmRoot"/>
      </p:par>
    </p:tnLst>
  </p:timing>
</p:sldLayout>
</file>

<file path=ppt/slideLayouts/slideLayout577.xml><?xml version="1.0" encoding="utf-8"?>
<p:sldLayout xmlns:a="http://schemas.openxmlformats.org/drawingml/2006/main" xmlns:r="http://schemas.openxmlformats.org/officeDocument/2006/relationships" xmlns:p="http://schemas.openxmlformats.org/presentationml/2006/main" userDrawn="1">
  <p:cSld name="3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8340882"/>
      </p:ext>
    </p:extLst>
  </p:cSld>
  <p:clrMapOvr>
    <a:masterClrMapping/>
  </p:clrMapOvr>
  <p:timing>
    <p:tnLst>
      <p:par>
        <p:cTn id="1" dur="indefinite" restart="never" nodeType="tmRoot"/>
      </p:par>
    </p:tnLst>
  </p:timing>
</p:sldLayout>
</file>

<file path=ppt/slideLayouts/slideLayout578.xml><?xml version="1.0" encoding="utf-8"?>
<p:sldLayout xmlns:a="http://schemas.openxmlformats.org/drawingml/2006/main" xmlns:r="http://schemas.openxmlformats.org/officeDocument/2006/relationships" xmlns:p="http://schemas.openxmlformats.org/presentationml/2006/main" userDrawn="1">
  <p:cSld name="2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552908247"/>
      </p:ext>
    </p:extLst>
  </p:cSld>
  <p:clrMapOvr>
    <a:masterClrMapping/>
  </p:clrMapOvr>
  <p:timing>
    <p:tnLst>
      <p:par>
        <p:cTn id="1" dur="indefinite" restart="never" nodeType="tmRoot"/>
      </p:par>
    </p:tnLst>
  </p:timing>
</p:sldLayout>
</file>

<file path=ppt/slideLayouts/slideLayout579.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pic>
        <p:nvPicPr>
          <p:cNvPr id="8" name="图片 3"/>
          <p:cNvPicPr>
            <a:picLocks noChangeAspect="1"/>
          </p:cNvPicPr>
          <p:nvPr userDrawn="1"/>
        </p:nvPicPr>
        <p:blipFill rotWithShape="1">
          <a:blip r:embed="rId2"/>
          <a:srcRect l="626" t="832" r="626" b="1028"/>
          <a:stretch>
            <a:fillRect/>
          </a:stretch>
        </p:blipFill>
        <p:spPr>
          <a:xfrm>
            <a:off x="0" y="2"/>
            <a:ext cx="12219444" cy="6857999"/>
          </a:xfrm>
          <a:prstGeom prst="rect">
            <a:avLst/>
          </a:prstGeom>
        </p:spPr>
      </p:pic>
      <p:pic>
        <p:nvPicPr>
          <p:cNvPr id="9" name="图形 1"/>
          <p:cNvPicPr>
            <a:picLocks noChangeAspect="1"/>
          </p:cNvPicPr>
          <p:nvPr userDrawn="1"/>
        </p:nvPicPr>
        <p:blipFill>
          <a:blip r:embed="rId3">
            <a:extLst>
              <a:ext uri="{96DAC541-7B7A-43D3-8B79-37D633B846F1}">
                <asvg:svgBlip xmlns:asvg="http://schemas.microsoft.com/office/drawing/2016/SVG/main" xmlns="" r:embed="rId4"/>
              </a:ext>
            </a:extLst>
          </a:blip>
          <a:stretch>
            <a:fillRect/>
          </a:stretch>
        </p:blipFill>
        <p:spPr>
          <a:xfrm>
            <a:off x="0" y="5212225"/>
            <a:ext cx="3308946" cy="1645775"/>
          </a:xfrm>
          <a:prstGeom prst="rect">
            <a:avLst/>
          </a:prstGeom>
        </p:spPr>
      </p:pic>
    </p:spTree>
    <p:extLst>
      <p:ext uri="{BB962C8B-B14F-4D97-AF65-F5344CB8AC3E}">
        <p14:creationId xmlns:p14="http://schemas.microsoft.com/office/powerpoint/2010/main" val="2907292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750" fill="hold"/>
                                        <p:tgtEl>
                                          <p:spTgt spid="9"/>
                                        </p:tgtEl>
                                        <p:attrNameLst>
                                          <p:attrName>ppt_w</p:attrName>
                                        </p:attrNameLst>
                                      </p:cBhvr>
                                      <p:tavLst>
                                        <p:tav tm="0">
                                          <p:val>
                                            <p:fltVal val="0"/>
                                          </p:val>
                                        </p:tav>
                                        <p:tav tm="100000">
                                          <p:val>
                                            <p:strVal val="#ppt_w"/>
                                          </p:val>
                                        </p:tav>
                                      </p:tavLst>
                                    </p:anim>
                                    <p:anim calcmode="lin" valueType="num">
                                      <p:cBhvr>
                                        <p:cTn id="8" dur="750" fill="hold"/>
                                        <p:tgtEl>
                                          <p:spTgt spid="9"/>
                                        </p:tgtEl>
                                        <p:attrNameLst>
                                          <p:attrName>ppt_h</p:attrName>
                                        </p:attrNameLst>
                                      </p:cBhvr>
                                      <p:tavLst>
                                        <p:tav tm="0">
                                          <p:val>
                                            <p:fltVal val="0"/>
                                          </p:val>
                                        </p:tav>
                                        <p:tav tm="100000">
                                          <p:val>
                                            <p:strVal val="#ppt_h"/>
                                          </p:val>
                                        </p:tav>
                                      </p:tavLst>
                                    </p:anim>
                                    <p:animEffect transition="in" filter="fade">
                                      <p:cBhvr>
                                        <p:cTn id="9"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2"/>
            <a:ext cx="10972800" cy="8683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295400"/>
            <a:ext cx="10972800" cy="5029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5" name="Footer Placeholder 4"/>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defTabSz="914396" fontAlgn="base">
              <a:spcBef>
                <a:spcPct val="0"/>
              </a:spcBef>
              <a:spcAft>
                <a:spcPct val="0"/>
              </a:spcAft>
            </a:pPr>
            <a:fld id="{29B6F444-4353-4DA7-95C4-BBD8D857DB34}"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952547477"/>
      </p:ext>
    </p:extLst>
  </p:cSld>
  <p:clrMapOvr>
    <a:masterClrMapping/>
  </p:clrMapOvr>
  <p:timing>
    <p:tnLst>
      <p:par>
        <p:cTn id="1" dur="indefinite" restart="never" nodeType="tmRoot"/>
      </p:par>
    </p:tnLst>
  </p:timing>
</p:sldLayout>
</file>

<file path=ppt/slideLayouts/slideLayout580.xml><?xml version="1.0" encoding="utf-8"?>
<p:sldLayout xmlns:a="http://schemas.openxmlformats.org/drawingml/2006/main" xmlns:r="http://schemas.openxmlformats.org/officeDocument/2006/relationships" xmlns:p="http://schemas.openxmlformats.org/presentationml/2006/main">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4968920"/>
      </p:ext>
    </p:extLst>
  </p:cSld>
  <p:clrMapOvr>
    <a:masterClrMapping/>
  </p:clrMapOvr>
  <mc:AlternateContent xmlns:mc="http://schemas.openxmlformats.org/markup-compatibility/2006" xmlns:p14="http://schemas.microsoft.com/office/powerpoint/2010/main">
    <mc:Choice Requires="p14">
      <p:transition spd="slow" p14:dur="1250" advTm="4000"/>
    </mc:Choice>
    <mc:Fallback xmlns="">
      <p:transition spd="slow" advTm="4000"/>
    </mc:Fallback>
  </mc:AlternateContent>
  <p:timing>
    <p:tnLst>
      <p:par>
        <p:cTn id="1" dur="indefinite" restart="never" nodeType="tmRoot"/>
      </p:par>
    </p:tnLst>
  </p:timing>
</p:sldLayout>
</file>

<file path=ppt/slideLayouts/slideLayout581.xml><?xml version="1.0" encoding="utf-8"?>
<p:sldLayout xmlns:a="http://schemas.openxmlformats.org/drawingml/2006/main" xmlns:r="http://schemas.openxmlformats.org/officeDocument/2006/relationships" xmlns:p="http://schemas.openxmlformats.org/presentationml/2006/main">
  <p:cSld name="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9056383"/>
      </p:ext>
    </p:extLst>
  </p:cSld>
  <p:clrMapOvr>
    <a:masterClrMapping/>
  </p:clrMapOvr>
  <mc:AlternateContent xmlns:mc="http://schemas.openxmlformats.org/markup-compatibility/2006" xmlns:p14="http://schemas.microsoft.com/office/powerpoint/2010/main">
    <mc:Choice Requires="p14">
      <p:transition spd="slow" p14:dur="1250" advTm="4000"/>
    </mc:Choice>
    <mc:Fallback xmlns="">
      <p:transition spd="slow" advTm="4000"/>
    </mc:Fallback>
  </mc:AlternateContent>
  <p:timing>
    <p:tnLst>
      <p:par>
        <p:cTn id="1" dur="indefinite" restart="never" nodeType="tmRoot"/>
      </p:par>
    </p:tnLst>
  </p:timing>
</p:sldLayout>
</file>

<file path=ppt/slideLayouts/slideLayout582.xml><?xml version="1.0" encoding="utf-8"?>
<p:sldLayout xmlns:a="http://schemas.openxmlformats.org/drawingml/2006/main" xmlns:r="http://schemas.openxmlformats.org/officeDocument/2006/relationships" xmlns:p="http://schemas.openxmlformats.org/presentationml/2006/main">
  <p:cSld name="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1623714"/>
      </p:ext>
    </p:extLst>
  </p:cSld>
  <p:clrMapOvr>
    <a:masterClrMapping/>
  </p:clrMapOvr>
  <mc:AlternateContent xmlns:mc="http://schemas.openxmlformats.org/markup-compatibility/2006" xmlns:p14="http://schemas.microsoft.com/office/powerpoint/2010/main">
    <mc:Choice Requires="p14">
      <p:transition spd="slow" p14:dur="1250" advTm="4000"/>
    </mc:Choice>
    <mc:Fallback xmlns="">
      <p:transition spd="slow" advTm="4000"/>
    </mc:Fallback>
  </mc:AlternateContent>
  <p:timing>
    <p:tnLst>
      <p:par>
        <p:cTn id="1" dur="indefinite" restart="never" nodeType="tmRoot"/>
      </p:par>
    </p:tnLst>
  </p:timing>
</p:sldLayout>
</file>

<file path=ppt/slideLayouts/slideLayout583.xml><?xml version="1.0" encoding="utf-8"?>
<p:sldLayout xmlns:a="http://schemas.openxmlformats.org/drawingml/2006/main" xmlns:r="http://schemas.openxmlformats.org/officeDocument/2006/relationships" xmlns:p="http://schemas.openxmlformats.org/presentationml/2006/main">
  <p:cSld name="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1266966"/>
      </p:ext>
    </p:extLst>
  </p:cSld>
  <p:clrMapOvr>
    <a:masterClrMapping/>
  </p:clrMapOvr>
  <mc:AlternateContent xmlns:mc="http://schemas.openxmlformats.org/markup-compatibility/2006" xmlns:p14="http://schemas.microsoft.com/office/powerpoint/2010/main">
    <mc:Choice Requires="p14">
      <p:transition spd="slow" p14:dur="1250" advTm="4000"/>
    </mc:Choice>
    <mc:Fallback xmlns="">
      <p:transition spd="slow" advTm="4000"/>
    </mc:Fallback>
  </mc:AlternateContent>
  <p:timing>
    <p:tnLst>
      <p:par>
        <p:cTn id="1" dur="indefinite" restart="never" nodeType="tmRoot"/>
      </p:par>
    </p:tnLst>
  </p:timing>
</p:sldLayout>
</file>

<file path=ppt/slideLayouts/slideLayout584.xml><?xml version="1.0" encoding="utf-8"?>
<p:sldLayout xmlns:a="http://schemas.openxmlformats.org/drawingml/2006/main" xmlns:r="http://schemas.openxmlformats.org/officeDocument/2006/relationships" xmlns:p="http://schemas.openxmlformats.org/presentationml/2006/main">
  <p:cSld name="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8389559"/>
      </p:ext>
    </p:extLst>
  </p:cSld>
  <p:clrMapOvr>
    <a:masterClrMapping/>
  </p:clrMapOvr>
  <mc:AlternateContent xmlns:mc="http://schemas.openxmlformats.org/markup-compatibility/2006" xmlns:p14="http://schemas.microsoft.com/office/powerpoint/2010/main">
    <mc:Choice Requires="p14">
      <p:transition spd="slow" p14:dur="1250" advTm="4000"/>
    </mc:Choice>
    <mc:Fallback xmlns="">
      <p:transition spd="slow" advTm="4000"/>
    </mc:Fallback>
  </mc:AlternateContent>
  <p:timing>
    <p:tnLst>
      <p:par>
        <p:cTn id="1" dur="indefinite" restart="never" nodeType="tmRoot"/>
      </p:par>
    </p:tnLst>
  </p:timing>
</p:sldLayout>
</file>

<file path=ppt/slideLayouts/slideLayout585.xml><?xml version="1.0" encoding="utf-8"?>
<p:sldLayout xmlns:a="http://schemas.openxmlformats.org/drawingml/2006/main" xmlns:r="http://schemas.openxmlformats.org/officeDocument/2006/relationships" xmlns:p="http://schemas.openxmlformats.org/presentationml/2006/main">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2030379"/>
      </p:ext>
    </p:extLst>
  </p:cSld>
  <p:clrMapOvr>
    <a:masterClrMapping/>
  </p:clrMapOvr>
  <mc:AlternateContent xmlns:mc="http://schemas.openxmlformats.org/markup-compatibility/2006" xmlns:p14="http://schemas.microsoft.com/office/powerpoint/2010/main">
    <mc:Choice Requires="p14">
      <p:transition spd="slow" p14:dur="1250" advTm="4000"/>
    </mc:Choice>
    <mc:Fallback xmlns="">
      <p:transition spd="slow" advTm="4000"/>
    </mc:Fallback>
  </mc:AlternateContent>
  <p:timing>
    <p:tnLst>
      <p:par>
        <p:cTn id="1" dur="indefinite" restart="never" nodeType="tmRoot"/>
      </p:par>
    </p:tnLst>
  </p:timing>
</p:sldLayout>
</file>

<file path=ppt/slideLayouts/slideLayout586.xml><?xml version="1.0" encoding="utf-8"?>
<p:sldLayout xmlns:a="http://schemas.openxmlformats.org/drawingml/2006/main" xmlns:r="http://schemas.openxmlformats.org/officeDocument/2006/relationships" xmlns:p="http://schemas.openxmlformats.org/presentationml/2006/main">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6305663"/>
      </p:ext>
    </p:extLst>
  </p:cSld>
  <p:clrMapOvr>
    <a:masterClrMapping/>
  </p:clrMapOvr>
  <mc:AlternateContent xmlns:mc="http://schemas.openxmlformats.org/markup-compatibility/2006" xmlns:p14="http://schemas.microsoft.com/office/powerpoint/2010/main">
    <mc:Choice Requires="p14">
      <p:transition spd="slow" p14:dur="1250" advTm="4000"/>
    </mc:Choice>
    <mc:Fallback xmlns="">
      <p:transition spd="slow" advTm="4000"/>
    </mc:Fallback>
  </mc:AlternateContent>
  <p:timing>
    <p:tnLst>
      <p:par>
        <p:cTn id="1" dur="indefinite" restart="never" nodeType="tmRoot"/>
      </p:par>
    </p:tnLst>
  </p:timing>
</p:sldLayout>
</file>

<file path=ppt/slideLayouts/slideLayout5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08001" y="1452564"/>
            <a:ext cx="5757333" cy="1002290"/>
          </a:xfrm>
        </p:spPr>
        <p:txBody>
          <a:bodyPr/>
          <a:lstStyle/>
          <a:p>
            <a:r>
              <a:rPr lang="en-US"/>
              <a:t>Click to edit Master title style</a:t>
            </a:r>
          </a:p>
        </p:txBody>
      </p:sp>
      <p:sp>
        <p:nvSpPr>
          <p:cNvPr id="3" name="Subtitle 2"/>
          <p:cNvSpPr>
            <a:spLocks noGrp="1"/>
          </p:cNvSpPr>
          <p:nvPr>
            <p:ph type="subTitle" idx="1"/>
          </p:nvPr>
        </p:nvSpPr>
        <p:spPr>
          <a:xfrm>
            <a:off x="1016000" y="2649684"/>
            <a:ext cx="4741334" cy="1194955"/>
          </a:xfrm>
        </p:spPr>
        <p:txBody>
          <a:bodyPr/>
          <a:lstStyle>
            <a:lvl1pPr marL="0" indent="0" algn="ctr">
              <a:buNone/>
              <a:defRPr>
                <a:solidFill>
                  <a:schemeClr val="tx1">
                    <a:tint val="75000"/>
                  </a:schemeClr>
                </a:solidFill>
              </a:defRPr>
            </a:lvl1pPr>
            <a:lvl2pPr marL="338580" indent="0" algn="ctr">
              <a:buNone/>
              <a:defRPr>
                <a:solidFill>
                  <a:schemeClr val="tx1">
                    <a:tint val="75000"/>
                  </a:schemeClr>
                </a:solidFill>
              </a:defRPr>
            </a:lvl2pPr>
            <a:lvl3pPr marL="677158" indent="0" algn="ctr">
              <a:buNone/>
              <a:defRPr>
                <a:solidFill>
                  <a:schemeClr val="tx1">
                    <a:tint val="75000"/>
                  </a:schemeClr>
                </a:solidFill>
              </a:defRPr>
            </a:lvl3pPr>
            <a:lvl4pPr marL="1015738" indent="0" algn="ctr">
              <a:buNone/>
              <a:defRPr>
                <a:solidFill>
                  <a:schemeClr val="tx1">
                    <a:tint val="75000"/>
                  </a:schemeClr>
                </a:solidFill>
              </a:defRPr>
            </a:lvl4pPr>
            <a:lvl5pPr marL="1354319" indent="0" algn="ctr">
              <a:buNone/>
              <a:defRPr>
                <a:solidFill>
                  <a:schemeClr val="tx1">
                    <a:tint val="75000"/>
                  </a:schemeClr>
                </a:solidFill>
              </a:defRPr>
            </a:lvl5pPr>
            <a:lvl6pPr marL="1692898" indent="0" algn="ctr">
              <a:buNone/>
              <a:defRPr>
                <a:solidFill>
                  <a:schemeClr val="tx1">
                    <a:tint val="75000"/>
                  </a:schemeClr>
                </a:solidFill>
              </a:defRPr>
            </a:lvl6pPr>
            <a:lvl7pPr marL="2031479" indent="0" algn="ctr">
              <a:buNone/>
              <a:defRPr>
                <a:solidFill>
                  <a:schemeClr val="tx1">
                    <a:tint val="75000"/>
                  </a:schemeClr>
                </a:solidFill>
              </a:defRPr>
            </a:lvl7pPr>
            <a:lvl8pPr marL="2370059" indent="0" algn="ctr">
              <a:buNone/>
              <a:defRPr>
                <a:solidFill>
                  <a:schemeClr val="tx1">
                    <a:tint val="75000"/>
                  </a:schemeClr>
                </a:solidFill>
              </a:defRPr>
            </a:lvl8pPr>
            <a:lvl9pPr marL="2708638" indent="0" algn="ctr">
              <a:buNone/>
              <a:defRPr>
                <a:solidFill>
                  <a:schemeClr val="tx1">
                    <a:tint val="75000"/>
                  </a:schemeClr>
                </a:solidFill>
              </a:defRPr>
            </a:lvl9pPr>
          </a:lstStyle>
          <a:p>
            <a:r>
              <a:rPr lang="en-US"/>
              <a:t>Click to edit Master subtitle style</a:t>
            </a:r>
          </a:p>
        </p:txBody>
      </p:sp>
      <p:sp>
        <p:nvSpPr>
          <p:cNvPr id="4"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56A3A699-F147-4504-B61C-5669A6D0BF32}"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78793630"/>
      </p:ext>
    </p:extLst>
  </p:cSld>
  <p:clrMapOvr>
    <a:masterClrMapping/>
  </p:clrMapOvr>
</p:sldLayout>
</file>

<file path=ppt/slideLayouts/slideLayout5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32F7B7F1-F940-41D8-ACDB-FDC0B2A51C5C}"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61039565"/>
      </p:ext>
    </p:extLst>
  </p:cSld>
  <p:clrMapOvr>
    <a:masterClrMapping/>
  </p:clrMapOvr>
</p:sldLayout>
</file>

<file path=ppt/slideLayouts/slideLayout5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5047" y="3004705"/>
            <a:ext cx="5757333" cy="928688"/>
          </a:xfrm>
        </p:spPr>
        <p:txBody>
          <a:bodyPr anchor="t"/>
          <a:lstStyle>
            <a:lvl1pPr algn="l">
              <a:defRPr sz="2963" b="1" cap="all"/>
            </a:lvl1pPr>
          </a:lstStyle>
          <a:p>
            <a:r>
              <a:rPr lang="en-US"/>
              <a:t>Click to edit Master title style</a:t>
            </a:r>
          </a:p>
        </p:txBody>
      </p:sp>
      <p:sp>
        <p:nvSpPr>
          <p:cNvPr id="3" name="Text Placeholder 2"/>
          <p:cNvSpPr>
            <a:spLocks noGrp="1"/>
          </p:cNvSpPr>
          <p:nvPr>
            <p:ph type="body" idx="1"/>
          </p:nvPr>
        </p:nvSpPr>
        <p:spPr>
          <a:xfrm>
            <a:off x="535047" y="1981852"/>
            <a:ext cx="5757333" cy="1022855"/>
          </a:xfrm>
        </p:spPr>
        <p:txBody>
          <a:bodyPr anchor="b"/>
          <a:lstStyle>
            <a:lvl1pPr marL="0" indent="0">
              <a:buNone/>
              <a:defRPr sz="1482">
                <a:solidFill>
                  <a:schemeClr val="tx1">
                    <a:tint val="75000"/>
                  </a:schemeClr>
                </a:solidFill>
              </a:defRPr>
            </a:lvl1pPr>
            <a:lvl2pPr marL="338580" indent="0">
              <a:buNone/>
              <a:defRPr sz="1334">
                <a:solidFill>
                  <a:schemeClr val="tx1">
                    <a:tint val="75000"/>
                  </a:schemeClr>
                </a:solidFill>
              </a:defRPr>
            </a:lvl2pPr>
            <a:lvl3pPr marL="677158" indent="0">
              <a:buNone/>
              <a:defRPr sz="1259">
                <a:solidFill>
                  <a:schemeClr val="tx1">
                    <a:tint val="75000"/>
                  </a:schemeClr>
                </a:solidFill>
              </a:defRPr>
            </a:lvl3pPr>
            <a:lvl4pPr marL="1015738" indent="0">
              <a:buNone/>
              <a:defRPr sz="963">
                <a:solidFill>
                  <a:schemeClr val="tx1">
                    <a:tint val="75000"/>
                  </a:schemeClr>
                </a:solidFill>
              </a:defRPr>
            </a:lvl4pPr>
            <a:lvl5pPr marL="1354319" indent="0">
              <a:buNone/>
              <a:defRPr sz="963">
                <a:solidFill>
                  <a:schemeClr val="tx1">
                    <a:tint val="75000"/>
                  </a:schemeClr>
                </a:solidFill>
              </a:defRPr>
            </a:lvl5pPr>
            <a:lvl6pPr marL="1692898" indent="0">
              <a:buNone/>
              <a:defRPr sz="963">
                <a:solidFill>
                  <a:schemeClr val="tx1">
                    <a:tint val="75000"/>
                  </a:schemeClr>
                </a:solidFill>
              </a:defRPr>
            </a:lvl6pPr>
            <a:lvl7pPr marL="2031479" indent="0">
              <a:buNone/>
              <a:defRPr sz="963">
                <a:solidFill>
                  <a:schemeClr val="tx1">
                    <a:tint val="75000"/>
                  </a:schemeClr>
                </a:solidFill>
              </a:defRPr>
            </a:lvl7pPr>
            <a:lvl8pPr marL="2370059" indent="0">
              <a:buNone/>
              <a:defRPr sz="963">
                <a:solidFill>
                  <a:schemeClr val="tx1">
                    <a:tint val="75000"/>
                  </a:schemeClr>
                </a:solidFill>
              </a:defRPr>
            </a:lvl8pPr>
            <a:lvl9pPr marL="2708638" indent="0">
              <a:buNone/>
              <a:defRPr sz="963">
                <a:solidFill>
                  <a:schemeClr val="tx1">
                    <a:tint val="75000"/>
                  </a:schemeClr>
                </a:solidFill>
              </a:defRPr>
            </a:lvl9pPr>
          </a:lstStyle>
          <a:p>
            <a:pPr lvl="0"/>
            <a:r>
              <a:rPr lang="en-US"/>
              <a:t>Click to edit Master text styles</a:t>
            </a:r>
          </a:p>
        </p:txBody>
      </p:sp>
      <p:sp>
        <p:nvSpPr>
          <p:cNvPr id="4"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3F50F177-9414-4E3B-9EDD-1A03FEE0FB4F}"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6683722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2"/>
            <a:ext cx="10972800" cy="8683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295400"/>
            <a:ext cx="10972800" cy="5029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5" name="Footer Placeholder 4"/>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defTabSz="914396" fontAlgn="base">
              <a:spcBef>
                <a:spcPct val="0"/>
              </a:spcBef>
              <a:spcAft>
                <a:spcPct val="0"/>
              </a:spcAft>
            </a:pPr>
            <a:fld id="{29B6F444-4353-4DA7-95C4-BBD8D857DB34}"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1551183831"/>
      </p:ext>
    </p:extLst>
  </p:cSld>
  <p:clrMapOvr>
    <a:masterClrMapping/>
  </p:clrMapOvr>
  <p:timing>
    <p:tnLst>
      <p:par>
        <p:cTn id="1" dur="indefinite" restart="never" nodeType="tmRoot"/>
      </p:par>
    </p:tnLst>
  </p:timing>
</p:sldLayout>
</file>

<file path=ppt/slideLayouts/slideLayout5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38670" y="1091047"/>
            <a:ext cx="2991556" cy="3085884"/>
          </a:xfrm>
        </p:spPr>
        <p:txBody>
          <a:bodyPr/>
          <a:lstStyle>
            <a:lvl1pPr>
              <a:defRPr sz="2074"/>
            </a:lvl1pPr>
            <a:lvl2pPr>
              <a:defRPr sz="1704"/>
            </a:lvl2pPr>
            <a:lvl3pPr>
              <a:defRPr sz="1482"/>
            </a:lvl3pPr>
            <a:lvl4pPr>
              <a:defRPr sz="1334"/>
            </a:lvl4pPr>
            <a:lvl5pPr>
              <a:defRPr sz="1334"/>
            </a:lvl5pPr>
            <a:lvl6pPr>
              <a:defRPr sz="1334"/>
            </a:lvl6pPr>
            <a:lvl7pPr>
              <a:defRPr sz="1334"/>
            </a:lvl7pPr>
            <a:lvl8pPr>
              <a:defRPr sz="1334"/>
            </a:lvl8pPr>
            <a:lvl9pPr>
              <a:defRPr sz="133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443113" y="1091047"/>
            <a:ext cx="2991556" cy="3085884"/>
          </a:xfrm>
        </p:spPr>
        <p:txBody>
          <a:bodyPr/>
          <a:lstStyle>
            <a:lvl1pPr>
              <a:defRPr sz="2074"/>
            </a:lvl1pPr>
            <a:lvl2pPr>
              <a:defRPr sz="1704"/>
            </a:lvl2pPr>
            <a:lvl3pPr>
              <a:defRPr sz="1482"/>
            </a:lvl3pPr>
            <a:lvl4pPr>
              <a:defRPr sz="1334"/>
            </a:lvl4pPr>
            <a:lvl5pPr>
              <a:defRPr sz="1334"/>
            </a:lvl5pPr>
            <a:lvl6pPr>
              <a:defRPr sz="1334"/>
            </a:lvl6pPr>
            <a:lvl7pPr>
              <a:defRPr sz="1334"/>
            </a:lvl7pPr>
            <a:lvl8pPr>
              <a:defRPr sz="1334"/>
            </a:lvl8pPr>
            <a:lvl9pPr>
              <a:defRPr sz="133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7"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427C4AB8-8431-487F-B0A7-ECD3EB823222}"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92438415"/>
      </p:ext>
    </p:extLst>
  </p:cSld>
  <p:clrMapOvr>
    <a:masterClrMapping/>
  </p:clrMapOvr>
</p:sldLayout>
</file>

<file path=ppt/slideLayouts/slideLayout5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38669" y="1046671"/>
            <a:ext cx="2992732" cy="436201"/>
          </a:xfrm>
        </p:spPr>
        <p:txBody>
          <a:bodyPr anchor="b"/>
          <a:lstStyle>
            <a:lvl1pPr marL="0" indent="0">
              <a:buNone/>
              <a:defRPr sz="1704" b="1"/>
            </a:lvl1pPr>
            <a:lvl2pPr marL="338580" indent="0">
              <a:buNone/>
              <a:defRPr sz="1482" b="1"/>
            </a:lvl2pPr>
            <a:lvl3pPr marL="677158" indent="0">
              <a:buNone/>
              <a:defRPr sz="1334" b="1"/>
            </a:lvl3pPr>
            <a:lvl4pPr marL="1015738" indent="0">
              <a:buNone/>
              <a:defRPr sz="1259" b="1"/>
            </a:lvl4pPr>
            <a:lvl5pPr marL="1354319" indent="0">
              <a:buNone/>
              <a:defRPr sz="1259" b="1"/>
            </a:lvl5pPr>
            <a:lvl6pPr marL="1692898" indent="0">
              <a:buNone/>
              <a:defRPr sz="1259" b="1"/>
            </a:lvl6pPr>
            <a:lvl7pPr marL="2031479" indent="0">
              <a:buNone/>
              <a:defRPr sz="1259" b="1"/>
            </a:lvl7pPr>
            <a:lvl8pPr marL="2370059" indent="0">
              <a:buNone/>
              <a:defRPr sz="1259" b="1"/>
            </a:lvl8pPr>
            <a:lvl9pPr marL="2708638" indent="0">
              <a:buNone/>
              <a:defRPr sz="1259" b="1"/>
            </a:lvl9pPr>
          </a:lstStyle>
          <a:p>
            <a:pPr lvl="0"/>
            <a:r>
              <a:rPr lang="en-US"/>
              <a:t>Click to edit Master text styles</a:t>
            </a:r>
          </a:p>
        </p:txBody>
      </p:sp>
      <p:sp>
        <p:nvSpPr>
          <p:cNvPr id="4" name="Content Placeholder 3"/>
          <p:cNvSpPr>
            <a:spLocks noGrp="1"/>
          </p:cNvSpPr>
          <p:nvPr>
            <p:ph sz="half" idx="2"/>
          </p:nvPr>
        </p:nvSpPr>
        <p:spPr>
          <a:xfrm>
            <a:off x="338669" y="1482869"/>
            <a:ext cx="2992732" cy="2694060"/>
          </a:xfrm>
        </p:spPr>
        <p:txBody>
          <a:bodyPr/>
          <a:lstStyle>
            <a:lvl1pPr>
              <a:defRPr sz="1704"/>
            </a:lvl1pPr>
            <a:lvl2pPr>
              <a:defRPr sz="1482"/>
            </a:lvl2pPr>
            <a:lvl3pPr>
              <a:defRPr sz="1334"/>
            </a:lvl3pPr>
            <a:lvl4pPr>
              <a:defRPr sz="1259"/>
            </a:lvl4pPr>
            <a:lvl5pPr>
              <a:defRPr sz="1259"/>
            </a:lvl5pPr>
            <a:lvl6pPr>
              <a:defRPr sz="1259"/>
            </a:lvl6pPr>
            <a:lvl7pPr>
              <a:defRPr sz="1259"/>
            </a:lvl7pPr>
            <a:lvl8pPr>
              <a:defRPr sz="1259"/>
            </a:lvl8pPr>
            <a:lvl9pPr>
              <a:defRPr sz="125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440762" y="1046671"/>
            <a:ext cx="2993908" cy="436201"/>
          </a:xfrm>
        </p:spPr>
        <p:txBody>
          <a:bodyPr anchor="b"/>
          <a:lstStyle>
            <a:lvl1pPr marL="0" indent="0">
              <a:buNone/>
              <a:defRPr sz="1704" b="1"/>
            </a:lvl1pPr>
            <a:lvl2pPr marL="338580" indent="0">
              <a:buNone/>
              <a:defRPr sz="1482" b="1"/>
            </a:lvl2pPr>
            <a:lvl3pPr marL="677158" indent="0">
              <a:buNone/>
              <a:defRPr sz="1334" b="1"/>
            </a:lvl3pPr>
            <a:lvl4pPr marL="1015738" indent="0">
              <a:buNone/>
              <a:defRPr sz="1259" b="1"/>
            </a:lvl4pPr>
            <a:lvl5pPr marL="1354319" indent="0">
              <a:buNone/>
              <a:defRPr sz="1259" b="1"/>
            </a:lvl5pPr>
            <a:lvl6pPr marL="1692898" indent="0">
              <a:buNone/>
              <a:defRPr sz="1259" b="1"/>
            </a:lvl6pPr>
            <a:lvl7pPr marL="2031479" indent="0">
              <a:buNone/>
              <a:defRPr sz="1259" b="1"/>
            </a:lvl7pPr>
            <a:lvl8pPr marL="2370059" indent="0">
              <a:buNone/>
              <a:defRPr sz="1259" b="1"/>
            </a:lvl8pPr>
            <a:lvl9pPr marL="2708638" indent="0">
              <a:buNone/>
              <a:defRPr sz="1259" b="1"/>
            </a:lvl9pPr>
          </a:lstStyle>
          <a:p>
            <a:pPr lvl="0"/>
            <a:r>
              <a:rPr lang="en-US"/>
              <a:t>Click to edit Master text styles</a:t>
            </a:r>
          </a:p>
        </p:txBody>
      </p:sp>
      <p:sp>
        <p:nvSpPr>
          <p:cNvPr id="6" name="Content Placeholder 5"/>
          <p:cNvSpPr>
            <a:spLocks noGrp="1"/>
          </p:cNvSpPr>
          <p:nvPr>
            <p:ph sz="quarter" idx="4"/>
          </p:nvPr>
        </p:nvSpPr>
        <p:spPr>
          <a:xfrm>
            <a:off x="3440762" y="1482869"/>
            <a:ext cx="2993908" cy="2694060"/>
          </a:xfrm>
        </p:spPr>
        <p:txBody>
          <a:bodyPr/>
          <a:lstStyle>
            <a:lvl1pPr>
              <a:defRPr sz="1704"/>
            </a:lvl1pPr>
            <a:lvl2pPr>
              <a:defRPr sz="1482"/>
            </a:lvl2pPr>
            <a:lvl3pPr>
              <a:defRPr sz="1334"/>
            </a:lvl3pPr>
            <a:lvl4pPr>
              <a:defRPr sz="1259"/>
            </a:lvl4pPr>
            <a:lvl5pPr>
              <a:defRPr sz="1259"/>
            </a:lvl5pPr>
            <a:lvl6pPr>
              <a:defRPr sz="1259"/>
            </a:lvl6pPr>
            <a:lvl7pPr>
              <a:defRPr sz="1259"/>
            </a:lvl7pPr>
            <a:lvl8pPr>
              <a:defRPr sz="1259"/>
            </a:lvl8pPr>
            <a:lvl9pPr>
              <a:defRPr sz="125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8"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9"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A6AF6FBC-2FFA-4672-8C38-418F14A201A8}"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02700884"/>
      </p:ext>
    </p:extLst>
  </p:cSld>
  <p:clrMapOvr>
    <a:masterClrMapping/>
  </p:clrMapOvr>
</p:sldLayout>
</file>

<file path=ppt/slideLayouts/slideLayout5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4"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5E29BD0C-ADD7-4722-AF5D-E2707A665456}"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67026787"/>
      </p:ext>
    </p:extLst>
  </p:cSld>
  <p:clrMapOvr>
    <a:masterClrMapping/>
  </p:clrMapOvr>
</p:sldLayout>
</file>

<file path=ppt/slideLayouts/slideLayout5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3"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4"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FB4A39D4-9A59-48DC-B810-061CA16DBEFD}"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53969649"/>
      </p:ext>
    </p:extLst>
  </p:cSld>
  <p:clrMapOvr>
    <a:masterClrMapping/>
  </p:clrMapOvr>
</p:sldLayout>
</file>

<file path=ppt/slideLayouts/slideLayout5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38670" y="186170"/>
            <a:ext cx="2228380" cy="792307"/>
          </a:xfrm>
        </p:spPr>
        <p:txBody>
          <a:bodyPr anchor="b"/>
          <a:lstStyle>
            <a:lvl1pPr algn="l">
              <a:defRPr sz="1482" b="1"/>
            </a:lvl1pPr>
          </a:lstStyle>
          <a:p>
            <a:r>
              <a:rPr lang="en-US"/>
              <a:t>Click to edit Master title style</a:t>
            </a:r>
          </a:p>
        </p:txBody>
      </p:sp>
      <p:sp>
        <p:nvSpPr>
          <p:cNvPr id="3" name="Content Placeholder 2"/>
          <p:cNvSpPr>
            <a:spLocks noGrp="1"/>
          </p:cNvSpPr>
          <p:nvPr>
            <p:ph idx="1"/>
          </p:nvPr>
        </p:nvSpPr>
        <p:spPr>
          <a:xfrm>
            <a:off x="2648187" y="186173"/>
            <a:ext cx="3786481" cy="3990759"/>
          </a:xfrm>
        </p:spPr>
        <p:txBody>
          <a:bodyPr/>
          <a:lstStyle>
            <a:lvl1pPr>
              <a:defRPr sz="2296"/>
            </a:lvl1pPr>
            <a:lvl2pPr>
              <a:defRPr sz="2074"/>
            </a:lvl2pPr>
            <a:lvl3pPr>
              <a:defRPr sz="1704"/>
            </a:lvl3pPr>
            <a:lvl4pPr>
              <a:defRPr sz="1482"/>
            </a:lvl4pPr>
            <a:lvl5pPr>
              <a:defRPr sz="1482"/>
            </a:lvl5pPr>
            <a:lvl6pPr>
              <a:defRPr sz="1482"/>
            </a:lvl6pPr>
            <a:lvl7pPr>
              <a:defRPr sz="1482"/>
            </a:lvl7pPr>
            <a:lvl8pPr>
              <a:defRPr sz="1482"/>
            </a:lvl8pPr>
            <a:lvl9pPr>
              <a:defRPr sz="148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38670" y="978479"/>
            <a:ext cx="2228380" cy="3198452"/>
          </a:xfrm>
        </p:spPr>
        <p:txBody>
          <a:bodyPr/>
          <a:lstStyle>
            <a:lvl1pPr marL="0" indent="0">
              <a:buNone/>
              <a:defRPr sz="963"/>
            </a:lvl1pPr>
            <a:lvl2pPr marL="338580" indent="0">
              <a:buNone/>
              <a:defRPr sz="889"/>
            </a:lvl2pPr>
            <a:lvl3pPr marL="677158" indent="0">
              <a:buNone/>
              <a:defRPr sz="740"/>
            </a:lvl3pPr>
            <a:lvl4pPr marL="1015738" indent="0">
              <a:buNone/>
              <a:defRPr sz="592"/>
            </a:lvl4pPr>
            <a:lvl5pPr marL="1354319" indent="0">
              <a:buNone/>
              <a:defRPr sz="592"/>
            </a:lvl5pPr>
            <a:lvl6pPr marL="1692898" indent="0">
              <a:buNone/>
              <a:defRPr sz="592"/>
            </a:lvl6pPr>
            <a:lvl7pPr marL="2031479" indent="0">
              <a:buNone/>
              <a:defRPr sz="592"/>
            </a:lvl7pPr>
            <a:lvl8pPr marL="2370059" indent="0">
              <a:buNone/>
              <a:defRPr sz="592"/>
            </a:lvl8pPr>
            <a:lvl9pPr marL="2708638" indent="0">
              <a:buNone/>
              <a:defRPr sz="592"/>
            </a:lvl9pPr>
          </a:lstStyle>
          <a:p>
            <a:pPr lvl="0"/>
            <a:r>
              <a:rPr lang="en-US"/>
              <a:t>Click to edit Master text styles</a:t>
            </a:r>
          </a:p>
        </p:txBody>
      </p:sp>
      <p:sp>
        <p:nvSpPr>
          <p:cNvPr id="5"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7"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E16B5429-6FFF-410D-8B1F-479C7CC86C3A}"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83667392"/>
      </p:ext>
    </p:extLst>
  </p:cSld>
  <p:clrMapOvr>
    <a:masterClrMapping/>
  </p:clrMapOvr>
</p:sldLayout>
</file>

<file path=ppt/slideLayouts/slideLayout5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27622" y="3273137"/>
            <a:ext cx="4064000" cy="386412"/>
          </a:xfrm>
        </p:spPr>
        <p:txBody>
          <a:bodyPr anchor="b"/>
          <a:lstStyle>
            <a:lvl1pPr algn="l">
              <a:defRPr sz="1482" b="1"/>
            </a:lvl1pPr>
          </a:lstStyle>
          <a:p>
            <a:r>
              <a:rPr lang="en-US"/>
              <a:t>Click to edit Master title style</a:t>
            </a:r>
          </a:p>
        </p:txBody>
      </p:sp>
      <p:sp>
        <p:nvSpPr>
          <p:cNvPr id="3" name="Picture Placeholder 2"/>
          <p:cNvSpPr>
            <a:spLocks noGrp="1"/>
          </p:cNvSpPr>
          <p:nvPr>
            <p:ph type="pic" idx="1"/>
          </p:nvPr>
        </p:nvSpPr>
        <p:spPr>
          <a:xfrm>
            <a:off x="1327622" y="417803"/>
            <a:ext cx="4064000" cy="2805545"/>
          </a:xfrm>
        </p:spPr>
        <p:txBody>
          <a:bodyPr lIns="91421" tIns="45709" rIns="91421" bIns="45709" rtlCol="0">
            <a:normAutofit/>
          </a:bodyPr>
          <a:lstStyle>
            <a:lvl1pPr marL="0" indent="0">
              <a:buNone/>
              <a:defRPr sz="2296"/>
            </a:lvl1pPr>
            <a:lvl2pPr marL="338580" indent="0">
              <a:buNone/>
              <a:defRPr sz="2074"/>
            </a:lvl2pPr>
            <a:lvl3pPr marL="677158" indent="0">
              <a:buNone/>
              <a:defRPr sz="1704"/>
            </a:lvl3pPr>
            <a:lvl4pPr marL="1015738" indent="0">
              <a:buNone/>
              <a:defRPr sz="1482"/>
            </a:lvl4pPr>
            <a:lvl5pPr marL="1354319" indent="0">
              <a:buNone/>
              <a:defRPr sz="1482"/>
            </a:lvl5pPr>
            <a:lvl6pPr marL="1692898" indent="0">
              <a:buNone/>
              <a:defRPr sz="1482"/>
            </a:lvl6pPr>
            <a:lvl7pPr marL="2031479" indent="0">
              <a:buNone/>
              <a:defRPr sz="1482"/>
            </a:lvl7pPr>
            <a:lvl8pPr marL="2370059" indent="0">
              <a:buNone/>
              <a:defRPr sz="1482"/>
            </a:lvl8pPr>
            <a:lvl9pPr marL="2708638" indent="0">
              <a:buNone/>
              <a:defRPr sz="1482"/>
            </a:lvl9pPr>
          </a:lstStyle>
          <a:p>
            <a:pPr lvl="0"/>
            <a:endParaRPr lang="en-US" noProof="0"/>
          </a:p>
        </p:txBody>
      </p:sp>
      <p:sp>
        <p:nvSpPr>
          <p:cNvPr id="4" name="Text Placeholder 3"/>
          <p:cNvSpPr>
            <a:spLocks noGrp="1"/>
          </p:cNvSpPr>
          <p:nvPr>
            <p:ph type="body" sz="half" idx="2"/>
          </p:nvPr>
        </p:nvSpPr>
        <p:spPr>
          <a:xfrm>
            <a:off x="1327622" y="3659549"/>
            <a:ext cx="4064000" cy="548770"/>
          </a:xfrm>
        </p:spPr>
        <p:txBody>
          <a:bodyPr/>
          <a:lstStyle>
            <a:lvl1pPr marL="0" indent="0">
              <a:buNone/>
              <a:defRPr sz="963"/>
            </a:lvl1pPr>
            <a:lvl2pPr marL="338580" indent="0">
              <a:buNone/>
              <a:defRPr sz="889"/>
            </a:lvl2pPr>
            <a:lvl3pPr marL="677158" indent="0">
              <a:buNone/>
              <a:defRPr sz="740"/>
            </a:lvl3pPr>
            <a:lvl4pPr marL="1015738" indent="0">
              <a:buNone/>
              <a:defRPr sz="592"/>
            </a:lvl4pPr>
            <a:lvl5pPr marL="1354319" indent="0">
              <a:buNone/>
              <a:defRPr sz="592"/>
            </a:lvl5pPr>
            <a:lvl6pPr marL="1692898" indent="0">
              <a:buNone/>
              <a:defRPr sz="592"/>
            </a:lvl6pPr>
            <a:lvl7pPr marL="2031479" indent="0">
              <a:buNone/>
              <a:defRPr sz="592"/>
            </a:lvl7pPr>
            <a:lvl8pPr marL="2370059" indent="0">
              <a:buNone/>
              <a:defRPr sz="592"/>
            </a:lvl8pPr>
            <a:lvl9pPr marL="2708638" indent="0">
              <a:buNone/>
              <a:defRPr sz="592"/>
            </a:lvl9pPr>
          </a:lstStyle>
          <a:p>
            <a:pPr lvl="0"/>
            <a:r>
              <a:rPr lang="en-US"/>
              <a:t>Click to edit Master text styles</a:t>
            </a:r>
          </a:p>
        </p:txBody>
      </p:sp>
      <p:sp>
        <p:nvSpPr>
          <p:cNvPr id="5"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7"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0B0EAC48-33EA-4F73-BD2D-0BDB67CAF9D4}"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71708891"/>
      </p:ext>
    </p:extLst>
  </p:cSld>
  <p:clrMapOvr>
    <a:masterClrMapping/>
  </p:clrMapOvr>
</p:sldLayout>
</file>

<file path=ppt/slideLayouts/slideLayout5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38BED6C2-D03F-4346-BDEB-1E683FD88049}"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38902120"/>
      </p:ext>
    </p:extLst>
  </p:cSld>
  <p:clrMapOvr>
    <a:masterClrMapping/>
  </p:clrMapOvr>
</p:sldLayout>
</file>

<file path=ppt/slideLayouts/slideLayout5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10667" y="187254"/>
            <a:ext cx="1524000" cy="398967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38670" y="187254"/>
            <a:ext cx="4459111" cy="398967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2A19BBA9-8899-4B03-B37A-E5FFA8BD3C2B}"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68814599"/>
      </p:ext>
    </p:extLst>
  </p:cSld>
  <p:clrMapOvr>
    <a:masterClrMapping/>
  </p:clrMapOvr>
</p:sldLayout>
</file>

<file path=ppt/slideLayouts/slideLayout5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4"/>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198" indent="0" algn="ctr">
              <a:buNone/>
              <a:defRPr sz="2000"/>
            </a:lvl2pPr>
            <a:lvl3pPr marL="914396" indent="0" algn="ctr">
              <a:buNone/>
              <a:defRPr sz="1800"/>
            </a:lvl3pPr>
            <a:lvl4pPr marL="1371595" indent="0" algn="ctr">
              <a:buNone/>
              <a:defRPr sz="1600"/>
            </a:lvl4pPr>
            <a:lvl5pPr marL="1828793" indent="0" algn="ctr">
              <a:buNone/>
              <a:defRPr sz="1600"/>
            </a:lvl5pPr>
            <a:lvl6pPr marL="2285991" indent="0" algn="ctr">
              <a:buNone/>
              <a:defRPr sz="1600"/>
            </a:lvl6pPr>
            <a:lvl7pPr marL="2743189" indent="0" algn="ctr">
              <a:buNone/>
              <a:defRPr sz="1600"/>
            </a:lvl7pPr>
            <a:lvl8pPr marL="3200388" indent="0" algn="ctr">
              <a:buNone/>
              <a:defRPr sz="1600"/>
            </a:lvl8pPr>
            <a:lvl9pPr marL="3657586" indent="0" algn="ctr">
              <a:buNone/>
              <a:defRPr sz="1600"/>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defTabSz="914396" fontAlgn="base">
              <a:spcBef>
                <a:spcPct val="0"/>
              </a:spcBef>
              <a:spcAft>
                <a:spcPct val="0"/>
              </a:spcAft>
              <a:defRPr/>
            </a:pPr>
            <a:fld id="{A6F76816-6012-4329-A06D-4C4C185E85DC}" type="datetimeFigureOut">
              <a:rPr lang="en-US" altLang="en-US" smtClean="0">
                <a:solidFill>
                  <a:srgbClr val="000000"/>
                </a:solidFill>
              </a:rPr>
              <a:pPr defTabSz="914396" fontAlgn="base">
                <a:spcBef>
                  <a:spcPct val="0"/>
                </a:spcBef>
                <a:spcAft>
                  <a:spcPct val="0"/>
                </a:spcAft>
                <a:defRPr/>
              </a:pPr>
              <a:t>3/11/2022</a:t>
            </a:fld>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914396" fontAlgn="base">
              <a:spcBef>
                <a:spcPct val="0"/>
              </a:spcBef>
              <a:spcAft>
                <a:spcPct val="0"/>
              </a:spcAft>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914396" fontAlgn="base">
              <a:spcBef>
                <a:spcPct val="0"/>
              </a:spcBef>
              <a:spcAft>
                <a:spcPct val="0"/>
              </a:spcAft>
              <a:defRPr/>
            </a:pPr>
            <a:fld id="{1697EE25-008E-43A5-9C42-F9CC90157F04}" type="slidenum">
              <a:rPr lang="en-US" altLang="en-US" smtClean="0">
                <a:solidFill>
                  <a:srgbClr val="000000"/>
                </a:solidFill>
              </a:rPr>
              <a:pPr defTabSz="91439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96549205"/>
      </p:ext>
    </p:extLst>
  </p:cSld>
  <p:clrMapOvr>
    <a:masterClrMapping/>
  </p:clrMapOvr>
</p:sldLayout>
</file>

<file path=ppt/slideLayouts/slideLayout5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defTabSz="914396" fontAlgn="base">
              <a:spcBef>
                <a:spcPct val="0"/>
              </a:spcBef>
              <a:spcAft>
                <a:spcPct val="0"/>
              </a:spcAft>
              <a:defRPr/>
            </a:pPr>
            <a:fld id="{1A15D907-769F-4388-8CC6-816DA66253FF}" type="datetimeFigureOut">
              <a:rPr lang="en-US" altLang="en-US" smtClean="0">
                <a:solidFill>
                  <a:srgbClr val="000000"/>
                </a:solidFill>
              </a:rPr>
              <a:pPr defTabSz="914396" fontAlgn="base">
                <a:spcBef>
                  <a:spcPct val="0"/>
                </a:spcBef>
                <a:spcAft>
                  <a:spcPct val="0"/>
                </a:spcAft>
                <a:defRPr/>
              </a:pPr>
              <a:t>3/11/2022</a:t>
            </a:fld>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914396" fontAlgn="base">
              <a:spcBef>
                <a:spcPct val="0"/>
              </a:spcBef>
              <a:spcAft>
                <a:spcPct val="0"/>
              </a:spcAft>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914396" fontAlgn="base">
              <a:spcBef>
                <a:spcPct val="0"/>
              </a:spcBef>
              <a:spcAft>
                <a:spcPct val="0"/>
              </a:spcAft>
              <a:defRPr/>
            </a:pPr>
            <a:fld id="{C43262AD-9397-4F57-A945-C3AF3F5C784C}" type="slidenum">
              <a:rPr lang="en-US" altLang="en-US" smtClean="0">
                <a:solidFill>
                  <a:srgbClr val="000000"/>
                </a:solidFill>
              </a:rPr>
              <a:pPr defTabSz="91439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7847316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vi-VN"/>
          </a:p>
        </p:txBody>
      </p:sp>
      <p:sp>
        <p:nvSpPr>
          <p:cNvPr id="4" name="Rectangle 5"/>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vi-VN"/>
          </a:p>
        </p:txBody>
      </p:sp>
      <p:sp>
        <p:nvSpPr>
          <p:cNvPr id="5" name="Rectangle 6"/>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59FA03E3-DADE-43DC-961F-EB6C7A0E320C}" type="slidenum">
              <a:rPr lang="en-US" altLang="en-US" smtClean="0"/>
              <a:pPr defTabSz="623438" fontAlgn="base">
                <a:spcBef>
                  <a:spcPct val="0"/>
                </a:spcBef>
                <a:spcAft>
                  <a:spcPct val="0"/>
                </a:spcAft>
                <a:defRPr/>
              </a:pPr>
              <a:t>‹#›</a:t>
            </a:fld>
            <a:endParaRPr lang="en-US" altLang="en-US"/>
          </a:p>
        </p:txBody>
      </p:sp>
    </p:spTree>
    <p:extLst>
      <p:ext uri="{BB962C8B-B14F-4D97-AF65-F5344CB8AC3E}">
        <p14:creationId xmlns:p14="http://schemas.microsoft.com/office/powerpoint/2010/main" val="425797785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2"/>
            <a:ext cx="10972800" cy="8683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295400"/>
            <a:ext cx="10972800" cy="5029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5" name="Footer Placeholder 4"/>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defTabSz="914396" fontAlgn="base">
              <a:spcBef>
                <a:spcPct val="0"/>
              </a:spcBef>
              <a:spcAft>
                <a:spcPct val="0"/>
              </a:spcAft>
            </a:pPr>
            <a:fld id="{29B6F444-4353-4DA7-95C4-BBD8D857DB34}"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2666156607"/>
      </p:ext>
    </p:extLst>
  </p:cSld>
  <p:clrMapOvr>
    <a:masterClrMapping/>
  </p:clrMapOvr>
  <p:timing>
    <p:tnLst>
      <p:par>
        <p:cTn id="1" dur="indefinite" restart="never" nodeType="tmRoot"/>
      </p:par>
    </p:tnLst>
  </p:timing>
</p:sldLayout>
</file>

<file path=ppt/slideLayouts/slideLayout6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3"/>
            <a:ext cx="10515600" cy="1500187"/>
          </a:xfrm>
        </p:spPr>
        <p:txBody>
          <a:bodyPr/>
          <a:lstStyle>
            <a:lvl1pPr marL="0" indent="0">
              <a:buNone/>
              <a:defRPr sz="2400"/>
            </a:lvl1pPr>
            <a:lvl2pPr marL="457198" indent="0">
              <a:buNone/>
              <a:defRPr sz="2000"/>
            </a:lvl2pPr>
            <a:lvl3pPr marL="914396" indent="0">
              <a:buNone/>
              <a:defRPr sz="1800"/>
            </a:lvl3pPr>
            <a:lvl4pPr marL="1371595" indent="0">
              <a:buNone/>
              <a:defRPr sz="1600"/>
            </a:lvl4pPr>
            <a:lvl5pPr marL="1828793" indent="0">
              <a:buNone/>
              <a:defRPr sz="1600"/>
            </a:lvl5pPr>
            <a:lvl6pPr marL="2285991" indent="0">
              <a:buNone/>
              <a:defRPr sz="1600"/>
            </a:lvl6pPr>
            <a:lvl7pPr marL="2743189" indent="0">
              <a:buNone/>
              <a:defRPr sz="1600"/>
            </a:lvl7pPr>
            <a:lvl8pPr marL="3200388" indent="0">
              <a:buNone/>
              <a:defRPr sz="1600"/>
            </a:lvl8pPr>
            <a:lvl9pPr marL="3657586" indent="0">
              <a:buNone/>
              <a:defRPr sz="1600"/>
            </a:lvl9pPr>
          </a:lstStyle>
          <a:p>
            <a:pPr lvl="0"/>
            <a:r>
              <a:rPr lang="en-US" smtClean="0"/>
              <a:t>Edit Master text styles</a:t>
            </a:r>
          </a:p>
        </p:txBody>
      </p:sp>
      <p:sp>
        <p:nvSpPr>
          <p:cNvPr id="4" name="Rectangle 4"/>
          <p:cNvSpPr>
            <a:spLocks noGrp="1" noChangeArrowheads="1"/>
          </p:cNvSpPr>
          <p:nvPr>
            <p:ph type="dt" sz="half" idx="10"/>
          </p:nvPr>
        </p:nvSpPr>
        <p:spPr>
          <a:ln/>
        </p:spPr>
        <p:txBody>
          <a:bodyPr/>
          <a:lstStyle>
            <a:lvl1pPr>
              <a:defRPr/>
            </a:lvl1pPr>
          </a:lstStyle>
          <a:p>
            <a:pPr defTabSz="914396" fontAlgn="base">
              <a:spcBef>
                <a:spcPct val="0"/>
              </a:spcBef>
              <a:spcAft>
                <a:spcPct val="0"/>
              </a:spcAft>
              <a:defRPr/>
            </a:pPr>
            <a:fld id="{9FDB75A8-90EC-4196-AD35-FACB0E568B32}" type="datetimeFigureOut">
              <a:rPr lang="en-US" altLang="en-US" smtClean="0">
                <a:solidFill>
                  <a:srgbClr val="000000"/>
                </a:solidFill>
              </a:rPr>
              <a:pPr defTabSz="914396" fontAlgn="base">
                <a:spcBef>
                  <a:spcPct val="0"/>
                </a:spcBef>
                <a:spcAft>
                  <a:spcPct val="0"/>
                </a:spcAft>
                <a:defRPr/>
              </a:pPr>
              <a:t>3/11/2022</a:t>
            </a:fld>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914396" fontAlgn="base">
              <a:spcBef>
                <a:spcPct val="0"/>
              </a:spcBef>
              <a:spcAft>
                <a:spcPct val="0"/>
              </a:spcAft>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914396" fontAlgn="base">
              <a:spcBef>
                <a:spcPct val="0"/>
              </a:spcBef>
              <a:spcAft>
                <a:spcPct val="0"/>
              </a:spcAft>
              <a:defRPr/>
            </a:pPr>
            <a:fld id="{CB529528-2984-4BDF-B057-7D960218E2D0}" type="slidenum">
              <a:rPr lang="en-US" altLang="en-US" smtClean="0">
                <a:solidFill>
                  <a:srgbClr val="000000"/>
                </a:solidFill>
              </a:rPr>
              <a:pPr defTabSz="91439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27622424"/>
      </p:ext>
    </p:extLst>
  </p:cSld>
  <p:clrMapOvr>
    <a:masterClrMapping/>
  </p:clrMapOvr>
</p:sldLayout>
</file>

<file path=ppt/slideLayouts/slideLayout6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defTabSz="914396" fontAlgn="base">
              <a:spcBef>
                <a:spcPct val="0"/>
              </a:spcBef>
              <a:spcAft>
                <a:spcPct val="0"/>
              </a:spcAft>
              <a:defRPr/>
            </a:pPr>
            <a:fld id="{D33C1D67-8AF0-40C3-A6BF-B3203181A5A5}" type="datetimeFigureOut">
              <a:rPr lang="en-US" altLang="en-US" smtClean="0">
                <a:solidFill>
                  <a:srgbClr val="000000"/>
                </a:solidFill>
              </a:rPr>
              <a:pPr defTabSz="914396" fontAlgn="base">
                <a:spcBef>
                  <a:spcPct val="0"/>
                </a:spcBef>
                <a:spcAft>
                  <a:spcPct val="0"/>
                </a:spcAft>
                <a:defRPr/>
              </a:pPr>
              <a:t>3/11/2022</a:t>
            </a:fld>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914396" fontAlgn="base">
              <a:spcBef>
                <a:spcPct val="0"/>
              </a:spcBef>
              <a:spcAft>
                <a:spcPct val="0"/>
              </a:spcAft>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914396" fontAlgn="base">
              <a:spcBef>
                <a:spcPct val="0"/>
              </a:spcBef>
              <a:spcAft>
                <a:spcPct val="0"/>
              </a:spcAft>
              <a:defRPr/>
            </a:pPr>
            <a:fld id="{AE996126-4CE0-49D1-B0B2-4A3DCB748E92}" type="slidenum">
              <a:rPr lang="en-US" altLang="en-US" smtClean="0">
                <a:solidFill>
                  <a:srgbClr val="000000"/>
                </a:solidFill>
              </a:rPr>
              <a:pPr defTabSz="91439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146526272"/>
      </p:ext>
    </p:extLst>
  </p:cSld>
  <p:clrMapOvr>
    <a:masterClrMapping/>
  </p:clrMapOvr>
</p:sldLayout>
</file>

<file path=ppt/slideLayouts/slideLayout6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198" indent="0">
              <a:buNone/>
              <a:defRPr sz="2000" b="1"/>
            </a:lvl2pPr>
            <a:lvl3pPr marL="914396" indent="0">
              <a:buNone/>
              <a:defRPr sz="1800" b="1"/>
            </a:lvl3pPr>
            <a:lvl4pPr marL="1371595" indent="0">
              <a:buNone/>
              <a:defRPr sz="1600" b="1"/>
            </a:lvl4pPr>
            <a:lvl5pPr marL="1828793" indent="0">
              <a:buNone/>
              <a:defRPr sz="1600" b="1"/>
            </a:lvl5pPr>
            <a:lvl6pPr marL="2285991" indent="0">
              <a:buNone/>
              <a:defRPr sz="1600" b="1"/>
            </a:lvl6pPr>
            <a:lvl7pPr marL="2743189" indent="0">
              <a:buNone/>
              <a:defRPr sz="1600" b="1"/>
            </a:lvl7pPr>
            <a:lvl8pPr marL="3200388" indent="0">
              <a:buNone/>
              <a:defRPr sz="1600" b="1"/>
            </a:lvl8pPr>
            <a:lvl9pPr marL="3657586" indent="0">
              <a:buNone/>
              <a:defRPr sz="1600" b="1"/>
            </a:lvl9pPr>
          </a:lstStyle>
          <a:p>
            <a:pPr lvl="0"/>
            <a:r>
              <a:rPr lang="en-US" smtClean="0"/>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198" indent="0">
              <a:buNone/>
              <a:defRPr sz="2000" b="1"/>
            </a:lvl2pPr>
            <a:lvl3pPr marL="914396" indent="0">
              <a:buNone/>
              <a:defRPr sz="1800" b="1"/>
            </a:lvl3pPr>
            <a:lvl4pPr marL="1371595" indent="0">
              <a:buNone/>
              <a:defRPr sz="1600" b="1"/>
            </a:lvl4pPr>
            <a:lvl5pPr marL="1828793" indent="0">
              <a:buNone/>
              <a:defRPr sz="1600" b="1"/>
            </a:lvl5pPr>
            <a:lvl6pPr marL="2285991" indent="0">
              <a:buNone/>
              <a:defRPr sz="1600" b="1"/>
            </a:lvl6pPr>
            <a:lvl7pPr marL="2743189" indent="0">
              <a:buNone/>
              <a:defRPr sz="1600" b="1"/>
            </a:lvl7pPr>
            <a:lvl8pPr marL="3200388" indent="0">
              <a:buNone/>
              <a:defRPr sz="1600" b="1"/>
            </a:lvl8pPr>
            <a:lvl9pPr marL="3657586"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defTabSz="914396" fontAlgn="base">
              <a:spcBef>
                <a:spcPct val="0"/>
              </a:spcBef>
              <a:spcAft>
                <a:spcPct val="0"/>
              </a:spcAft>
              <a:defRPr/>
            </a:pPr>
            <a:fld id="{E8608F15-282A-47CD-806E-6216A3C5022B}" type="datetimeFigureOut">
              <a:rPr lang="en-US" altLang="en-US" smtClean="0">
                <a:solidFill>
                  <a:srgbClr val="000000"/>
                </a:solidFill>
              </a:rPr>
              <a:pPr defTabSz="914396" fontAlgn="base">
                <a:spcBef>
                  <a:spcPct val="0"/>
                </a:spcBef>
                <a:spcAft>
                  <a:spcPct val="0"/>
                </a:spcAft>
                <a:defRPr/>
              </a:pPr>
              <a:t>3/11/2022</a:t>
            </a:fld>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defTabSz="914396" fontAlgn="base">
              <a:spcBef>
                <a:spcPct val="0"/>
              </a:spcBef>
              <a:spcAft>
                <a:spcPct val="0"/>
              </a:spcAft>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defTabSz="914396" fontAlgn="base">
              <a:spcBef>
                <a:spcPct val="0"/>
              </a:spcBef>
              <a:spcAft>
                <a:spcPct val="0"/>
              </a:spcAft>
              <a:defRPr/>
            </a:pPr>
            <a:fld id="{129574A2-EA5B-41A3-86A4-05D0B74A0D4E}" type="slidenum">
              <a:rPr lang="en-US" altLang="en-US" smtClean="0">
                <a:solidFill>
                  <a:srgbClr val="000000"/>
                </a:solidFill>
              </a:rPr>
              <a:pPr defTabSz="91439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928431056"/>
      </p:ext>
    </p:extLst>
  </p:cSld>
  <p:clrMapOvr>
    <a:masterClrMapping/>
  </p:clrMapOvr>
</p:sldLayout>
</file>

<file path=ppt/slideLayouts/slideLayout6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defTabSz="914396" fontAlgn="base">
              <a:spcBef>
                <a:spcPct val="0"/>
              </a:spcBef>
              <a:spcAft>
                <a:spcPct val="0"/>
              </a:spcAft>
              <a:defRPr/>
            </a:pPr>
            <a:fld id="{808D75D6-6812-493C-9111-D74D57EC35B9}" type="datetimeFigureOut">
              <a:rPr lang="en-US" altLang="en-US" smtClean="0">
                <a:solidFill>
                  <a:srgbClr val="000000"/>
                </a:solidFill>
              </a:rPr>
              <a:pPr defTabSz="914396" fontAlgn="base">
                <a:spcBef>
                  <a:spcPct val="0"/>
                </a:spcBef>
                <a:spcAft>
                  <a:spcPct val="0"/>
                </a:spcAft>
                <a:defRPr/>
              </a:pPr>
              <a:t>3/11/2022</a:t>
            </a:fld>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defTabSz="914396" fontAlgn="base">
              <a:spcBef>
                <a:spcPct val="0"/>
              </a:spcBef>
              <a:spcAft>
                <a:spcPct val="0"/>
              </a:spcAft>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defTabSz="914396" fontAlgn="base">
              <a:spcBef>
                <a:spcPct val="0"/>
              </a:spcBef>
              <a:spcAft>
                <a:spcPct val="0"/>
              </a:spcAft>
              <a:defRPr/>
            </a:pPr>
            <a:fld id="{D92EEDE6-6D3A-4353-AB3E-98B63B59FE27}" type="slidenum">
              <a:rPr lang="en-US" altLang="en-US" smtClean="0">
                <a:solidFill>
                  <a:srgbClr val="000000"/>
                </a:solidFill>
              </a:rPr>
              <a:pPr defTabSz="91439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489678219"/>
      </p:ext>
    </p:extLst>
  </p:cSld>
  <p:clrMapOvr>
    <a:masterClrMapping/>
  </p:clrMapOvr>
</p:sldLayout>
</file>

<file path=ppt/slideLayouts/slideLayout6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defTabSz="914396" fontAlgn="base">
              <a:spcBef>
                <a:spcPct val="0"/>
              </a:spcBef>
              <a:spcAft>
                <a:spcPct val="0"/>
              </a:spcAft>
              <a:defRPr/>
            </a:pPr>
            <a:fld id="{0B46A321-E7FA-496A-BDA1-4BF0EF080E01}" type="datetimeFigureOut">
              <a:rPr lang="en-US" altLang="en-US" smtClean="0">
                <a:solidFill>
                  <a:srgbClr val="000000"/>
                </a:solidFill>
              </a:rPr>
              <a:pPr defTabSz="914396" fontAlgn="base">
                <a:spcBef>
                  <a:spcPct val="0"/>
                </a:spcBef>
                <a:spcAft>
                  <a:spcPct val="0"/>
                </a:spcAft>
                <a:defRPr/>
              </a:pPr>
              <a:t>3/11/2022</a:t>
            </a:fld>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defTabSz="914396" fontAlgn="base">
              <a:spcBef>
                <a:spcPct val="0"/>
              </a:spcBef>
              <a:spcAft>
                <a:spcPct val="0"/>
              </a:spcAft>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defTabSz="914396" fontAlgn="base">
              <a:spcBef>
                <a:spcPct val="0"/>
              </a:spcBef>
              <a:spcAft>
                <a:spcPct val="0"/>
              </a:spcAft>
              <a:defRPr/>
            </a:pPr>
            <a:fld id="{B39346E0-9DEA-4B84-B605-3896D79E9195}" type="slidenum">
              <a:rPr lang="en-US" altLang="en-US" smtClean="0">
                <a:solidFill>
                  <a:srgbClr val="000000"/>
                </a:solidFill>
              </a:rPr>
              <a:pPr defTabSz="91439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222843844"/>
      </p:ext>
    </p:extLst>
  </p:cSld>
  <p:clrMapOvr>
    <a:masterClrMapping/>
  </p:clrMapOvr>
</p:sldLayout>
</file>

<file path=ppt/slideLayouts/slideLayout6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198" indent="0">
              <a:buNone/>
              <a:defRPr sz="1400"/>
            </a:lvl2pPr>
            <a:lvl3pPr marL="914396" indent="0">
              <a:buNone/>
              <a:defRPr sz="1200"/>
            </a:lvl3pPr>
            <a:lvl4pPr marL="1371595" indent="0">
              <a:buNone/>
              <a:defRPr sz="1000"/>
            </a:lvl4pPr>
            <a:lvl5pPr marL="1828793" indent="0">
              <a:buNone/>
              <a:defRPr sz="1000"/>
            </a:lvl5pPr>
            <a:lvl6pPr marL="2285991" indent="0">
              <a:buNone/>
              <a:defRPr sz="1000"/>
            </a:lvl6pPr>
            <a:lvl7pPr marL="2743189" indent="0">
              <a:buNone/>
              <a:defRPr sz="1000"/>
            </a:lvl7pPr>
            <a:lvl8pPr marL="3200388" indent="0">
              <a:buNone/>
              <a:defRPr sz="1000"/>
            </a:lvl8pPr>
            <a:lvl9pPr marL="3657586" indent="0">
              <a:buNone/>
              <a:defRPr sz="1000"/>
            </a:lvl9pPr>
          </a:lstStyle>
          <a:p>
            <a:pPr lvl="0"/>
            <a:r>
              <a:rPr lang="en-US" smtClean="0"/>
              <a:t>Edit Master text styles</a:t>
            </a:r>
          </a:p>
        </p:txBody>
      </p:sp>
      <p:sp>
        <p:nvSpPr>
          <p:cNvPr id="5" name="Rectangle 4"/>
          <p:cNvSpPr>
            <a:spLocks noGrp="1" noChangeArrowheads="1"/>
          </p:cNvSpPr>
          <p:nvPr>
            <p:ph type="dt" sz="half" idx="10"/>
          </p:nvPr>
        </p:nvSpPr>
        <p:spPr>
          <a:ln/>
        </p:spPr>
        <p:txBody>
          <a:bodyPr/>
          <a:lstStyle>
            <a:lvl1pPr>
              <a:defRPr/>
            </a:lvl1pPr>
          </a:lstStyle>
          <a:p>
            <a:pPr defTabSz="914396" fontAlgn="base">
              <a:spcBef>
                <a:spcPct val="0"/>
              </a:spcBef>
              <a:spcAft>
                <a:spcPct val="0"/>
              </a:spcAft>
              <a:defRPr/>
            </a:pPr>
            <a:fld id="{DDBC6308-43CA-4155-8767-6BD89C80D93E}" type="datetimeFigureOut">
              <a:rPr lang="en-US" altLang="en-US" smtClean="0">
                <a:solidFill>
                  <a:srgbClr val="000000"/>
                </a:solidFill>
              </a:rPr>
              <a:pPr defTabSz="914396" fontAlgn="base">
                <a:spcBef>
                  <a:spcPct val="0"/>
                </a:spcBef>
                <a:spcAft>
                  <a:spcPct val="0"/>
                </a:spcAft>
                <a:defRPr/>
              </a:pPr>
              <a:t>3/11/2022</a:t>
            </a:fld>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914396" fontAlgn="base">
              <a:spcBef>
                <a:spcPct val="0"/>
              </a:spcBef>
              <a:spcAft>
                <a:spcPct val="0"/>
              </a:spcAft>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914396" fontAlgn="base">
              <a:spcBef>
                <a:spcPct val="0"/>
              </a:spcBef>
              <a:spcAft>
                <a:spcPct val="0"/>
              </a:spcAft>
              <a:defRPr/>
            </a:pPr>
            <a:fld id="{6D540D95-0217-4980-B062-5537A2B35271}" type="slidenum">
              <a:rPr lang="en-US" altLang="en-US" smtClean="0">
                <a:solidFill>
                  <a:srgbClr val="000000"/>
                </a:solidFill>
              </a:rPr>
              <a:pPr defTabSz="91439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676779069"/>
      </p:ext>
    </p:extLst>
  </p:cSld>
  <p:clrMapOvr>
    <a:masterClrMapping/>
  </p:clrMapOvr>
</p:sldLayout>
</file>

<file path=ppt/slideLayouts/slideLayout6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198" indent="0">
              <a:buNone/>
              <a:defRPr sz="2800"/>
            </a:lvl2pPr>
            <a:lvl3pPr marL="914396" indent="0">
              <a:buNone/>
              <a:defRPr sz="2400"/>
            </a:lvl3pPr>
            <a:lvl4pPr marL="1371595" indent="0">
              <a:buNone/>
              <a:defRPr sz="2000"/>
            </a:lvl4pPr>
            <a:lvl5pPr marL="1828793" indent="0">
              <a:buNone/>
              <a:defRPr sz="2000"/>
            </a:lvl5pPr>
            <a:lvl6pPr marL="2285991" indent="0">
              <a:buNone/>
              <a:defRPr sz="2000"/>
            </a:lvl6pPr>
            <a:lvl7pPr marL="2743189" indent="0">
              <a:buNone/>
              <a:defRPr sz="2000"/>
            </a:lvl7pPr>
            <a:lvl8pPr marL="3200388" indent="0">
              <a:buNone/>
              <a:defRPr sz="2000"/>
            </a:lvl8pPr>
            <a:lvl9pPr marL="3657586" indent="0">
              <a:buNone/>
              <a:defRPr sz="2000"/>
            </a:lvl9pPr>
          </a:lstStyle>
          <a:p>
            <a:pPr lvl="0"/>
            <a:endParaRPr lang="en-US" noProof="0" smtClean="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198" indent="0">
              <a:buNone/>
              <a:defRPr sz="1400"/>
            </a:lvl2pPr>
            <a:lvl3pPr marL="914396" indent="0">
              <a:buNone/>
              <a:defRPr sz="1200"/>
            </a:lvl3pPr>
            <a:lvl4pPr marL="1371595" indent="0">
              <a:buNone/>
              <a:defRPr sz="1000"/>
            </a:lvl4pPr>
            <a:lvl5pPr marL="1828793" indent="0">
              <a:buNone/>
              <a:defRPr sz="1000"/>
            </a:lvl5pPr>
            <a:lvl6pPr marL="2285991" indent="0">
              <a:buNone/>
              <a:defRPr sz="1000"/>
            </a:lvl6pPr>
            <a:lvl7pPr marL="2743189" indent="0">
              <a:buNone/>
              <a:defRPr sz="1000"/>
            </a:lvl7pPr>
            <a:lvl8pPr marL="3200388" indent="0">
              <a:buNone/>
              <a:defRPr sz="1000"/>
            </a:lvl8pPr>
            <a:lvl9pPr marL="3657586" indent="0">
              <a:buNone/>
              <a:defRPr sz="1000"/>
            </a:lvl9pPr>
          </a:lstStyle>
          <a:p>
            <a:pPr lvl="0"/>
            <a:r>
              <a:rPr lang="en-US" smtClean="0"/>
              <a:t>Edit Master text styles</a:t>
            </a:r>
          </a:p>
        </p:txBody>
      </p:sp>
      <p:sp>
        <p:nvSpPr>
          <p:cNvPr id="5" name="Rectangle 4"/>
          <p:cNvSpPr>
            <a:spLocks noGrp="1" noChangeArrowheads="1"/>
          </p:cNvSpPr>
          <p:nvPr>
            <p:ph type="dt" sz="half" idx="10"/>
          </p:nvPr>
        </p:nvSpPr>
        <p:spPr>
          <a:ln/>
        </p:spPr>
        <p:txBody>
          <a:bodyPr/>
          <a:lstStyle>
            <a:lvl1pPr>
              <a:defRPr/>
            </a:lvl1pPr>
          </a:lstStyle>
          <a:p>
            <a:pPr defTabSz="914396" fontAlgn="base">
              <a:spcBef>
                <a:spcPct val="0"/>
              </a:spcBef>
              <a:spcAft>
                <a:spcPct val="0"/>
              </a:spcAft>
              <a:defRPr/>
            </a:pPr>
            <a:fld id="{B670E3F9-6FB2-455F-B95C-88F8ABE0F2BF}" type="datetimeFigureOut">
              <a:rPr lang="en-US" altLang="en-US" smtClean="0">
                <a:solidFill>
                  <a:srgbClr val="000000"/>
                </a:solidFill>
              </a:rPr>
              <a:pPr defTabSz="914396" fontAlgn="base">
                <a:spcBef>
                  <a:spcPct val="0"/>
                </a:spcBef>
                <a:spcAft>
                  <a:spcPct val="0"/>
                </a:spcAft>
                <a:defRPr/>
              </a:pPr>
              <a:t>3/11/2022</a:t>
            </a:fld>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914396" fontAlgn="base">
              <a:spcBef>
                <a:spcPct val="0"/>
              </a:spcBef>
              <a:spcAft>
                <a:spcPct val="0"/>
              </a:spcAft>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914396" fontAlgn="base">
              <a:spcBef>
                <a:spcPct val="0"/>
              </a:spcBef>
              <a:spcAft>
                <a:spcPct val="0"/>
              </a:spcAft>
              <a:defRPr/>
            </a:pPr>
            <a:fld id="{4953F175-4289-4F5A-A5AF-1A410EF3DDD2}" type="slidenum">
              <a:rPr lang="en-US" altLang="en-US" smtClean="0">
                <a:solidFill>
                  <a:srgbClr val="000000"/>
                </a:solidFill>
              </a:rPr>
              <a:pPr defTabSz="91439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594147162"/>
      </p:ext>
    </p:extLst>
  </p:cSld>
  <p:clrMapOvr>
    <a:masterClrMapping/>
  </p:clrMapOvr>
</p:sldLayout>
</file>

<file path=ppt/slideLayouts/slideLayout6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defTabSz="914396" fontAlgn="base">
              <a:spcBef>
                <a:spcPct val="0"/>
              </a:spcBef>
              <a:spcAft>
                <a:spcPct val="0"/>
              </a:spcAft>
              <a:defRPr/>
            </a:pPr>
            <a:fld id="{B4FF825A-84A1-4174-BB80-A21EFFC7E9CA}" type="datetimeFigureOut">
              <a:rPr lang="en-US" altLang="en-US" smtClean="0">
                <a:solidFill>
                  <a:srgbClr val="000000"/>
                </a:solidFill>
              </a:rPr>
              <a:pPr defTabSz="914396" fontAlgn="base">
                <a:spcBef>
                  <a:spcPct val="0"/>
                </a:spcBef>
                <a:spcAft>
                  <a:spcPct val="0"/>
                </a:spcAft>
                <a:defRPr/>
              </a:pPr>
              <a:t>3/11/2022</a:t>
            </a:fld>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914396" fontAlgn="base">
              <a:spcBef>
                <a:spcPct val="0"/>
              </a:spcBef>
              <a:spcAft>
                <a:spcPct val="0"/>
              </a:spcAft>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914396" fontAlgn="base">
              <a:spcBef>
                <a:spcPct val="0"/>
              </a:spcBef>
              <a:spcAft>
                <a:spcPct val="0"/>
              </a:spcAft>
              <a:defRPr/>
            </a:pPr>
            <a:fld id="{6F14F62A-293C-4C13-A74E-F3BC043D3A49}" type="slidenum">
              <a:rPr lang="en-US" altLang="en-US" smtClean="0">
                <a:solidFill>
                  <a:srgbClr val="000000"/>
                </a:solidFill>
              </a:rPr>
              <a:pPr defTabSz="91439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801649832"/>
      </p:ext>
    </p:extLst>
  </p:cSld>
  <p:clrMapOvr>
    <a:masterClrMapping/>
  </p:clrMapOvr>
</p:sldLayout>
</file>

<file path=ppt/slideLayouts/slideLayout6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defTabSz="914396" fontAlgn="base">
              <a:spcBef>
                <a:spcPct val="0"/>
              </a:spcBef>
              <a:spcAft>
                <a:spcPct val="0"/>
              </a:spcAft>
              <a:defRPr/>
            </a:pPr>
            <a:fld id="{9F9A8F1B-302C-4369-B0F0-E736023E0495}" type="datetimeFigureOut">
              <a:rPr lang="en-US" altLang="en-US" smtClean="0">
                <a:solidFill>
                  <a:srgbClr val="000000"/>
                </a:solidFill>
              </a:rPr>
              <a:pPr defTabSz="914396" fontAlgn="base">
                <a:spcBef>
                  <a:spcPct val="0"/>
                </a:spcBef>
                <a:spcAft>
                  <a:spcPct val="0"/>
                </a:spcAft>
                <a:defRPr/>
              </a:pPr>
              <a:t>3/11/2022</a:t>
            </a:fld>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914396" fontAlgn="base">
              <a:spcBef>
                <a:spcPct val="0"/>
              </a:spcBef>
              <a:spcAft>
                <a:spcPct val="0"/>
              </a:spcAft>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914396" fontAlgn="base">
              <a:spcBef>
                <a:spcPct val="0"/>
              </a:spcBef>
              <a:spcAft>
                <a:spcPct val="0"/>
              </a:spcAft>
              <a:defRPr/>
            </a:pPr>
            <a:fld id="{D009C579-3376-4F55-9B1A-23D3BEA2ABF2}" type="slidenum">
              <a:rPr lang="en-US" altLang="en-US" smtClean="0">
                <a:solidFill>
                  <a:srgbClr val="000000"/>
                </a:solidFill>
              </a:rPr>
              <a:pPr defTabSz="91439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540338661"/>
      </p:ext>
    </p:extLst>
  </p:cSld>
  <p:clrMapOvr>
    <a:masterClrMapping/>
  </p:clrMapOvr>
</p:sldLayout>
</file>

<file path=ppt/slideLayouts/slideLayout60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defTabSz="914396" fontAlgn="base">
              <a:spcBef>
                <a:spcPct val="0"/>
              </a:spcBef>
              <a:spcAft>
                <a:spcPct val="0"/>
              </a:spcAft>
              <a:defRPr/>
            </a:pPr>
            <a:fld id="{F542BB1D-63D0-4CE0-91B5-E0B946E4A436}" type="datetimeFigureOut">
              <a:rPr lang="en-US" altLang="en-US" smtClean="0">
                <a:solidFill>
                  <a:srgbClr val="000000"/>
                </a:solidFill>
              </a:rPr>
              <a:pPr defTabSz="914396" fontAlgn="base">
                <a:spcBef>
                  <a:spcPct val="0"/>
                </a:spcBef>
                <a:spcAft>
                  <a:spcPct val="0"/>
                </a:spcAft>
                <a:defRPr/>
              </a:pPr>
              <a:t>3/11/2022</a:t>
            </a:fld>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defTabSz="914396" fontAlgn="base">
              <a:spcBef>
                <a:spcPct val="0"/>
              </a:spcBef>
              <a:spcAft>
                <a:spcPct val="0"/>
              </a:spcAft>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defTabSz="914396" fontAlgn="base">
              <a:spcBef>
                <a:spcPct val="0"/>
              </a:spcBef>
              <a:spcAft>
                <a:spcPct val="0"/>
              </a:spcAft>
              <a:defRPr/>
            </a:pPr>
            <a:fld id="{C67FB014-5789-4F40-AF80-2AABEABD8D0F}" type="slidenum">
              <a:rPr lang="en-US" altLang="en-US" smtClean="0">
                <a:solidFill>
                  <a:srgbClr val="000000"/>
                </a:solidFill>
              </a:rPr>
              <a:pPr defTabSz="91439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03274760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2"/>
            <a:ext cx="10972800" cy="8683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295400"/>
            <a:ext cx="10972800" cy="5029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5" name="Footer Placeholder 4"/>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defTabSz="914396" fontAlgn="base">
              <a:spcBef>
                <a:spcPct val="0"/>
              </a:spcBef>
              <a:spcAft>
                <a:spcPct val="0"/>
              </a:spcAft>
            </a:pPr>
            <a:fld id="{29B6F444-4353-4DA7-95C4-BBD8D857DB34}"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2990635771"/>
      </p:ext>
    </p:extLst>
  </p:cSld>
  <p:clrMapOvr>
    <a:masterClrMapping/>
  </p:clrMapOvr>
  <p:timing>
    <p:tnLst>
      <p:par>
        <p:cTn id="1" dur="indefinite" restart="never" nodeType="tmRoot"/>
      </p:par>
    </p:tnLst>
  </p:timing>
</p:sldLayout>
</file>

<file path=ppt/slideLayouts/slideLayout6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4"/>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198" indent="0" algn="ctr">
              <a:buNone/>
              <a:defRPr sz="2000"/>
            </a:lvl2pPr>
            <a:lvl3pPr marL="914396" indent="0" algn="ctr">
              <a:buNone/>
              <a:defRPr sz="1800"/>
            </a:lvl3pPr>
            <a:lvl4pPr marL="1371595" indent="0" algn="ctr">
              <a:buNone/>
              <a:defRPr sz="1600"/>
            </a:lvl4pPr>
            <a:lvl5pPr marL="1828793" indent="0" algn="ctr">
              <a:buNone/>
              <a:defRPr sz="1600"/>
            </a:lvl5pPr>
            <a:lvl6pPr marL="2285991" indent="0" algn="ctr">
              <a:buNone/>
              <a:defRPr sz="1600"/>
            </a:lvl6pPr>
            <a:lvl7pPr marL="2743189" indent="0" algn="ctr">
              <a:buNone/>
              <a:defRPr sz="1600"/>
            </a:lvl7pPr>
            <a:lvl8pPr marL="3200388" indent="0" algn="ctr">
              <a:buNone/>
              <a:defRPr sz="1600"/>
            </a:lvl8pPr>
            <a:lvl9pPr marL="3657586" indent="0" algn="ctr">
              <a:buNone/>
              <a:defRPr sz="1600"/>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defTabSz="914396" fontAlgn="base">
              <a:spcBef>
                <a:spcPct val="0"/>
              </a:spcBef>
              <a:spcAft>
                <a:spcPct val="0"/>
              </a:spcAft>
              <a:defRPr/>
            </a:pPr>
            <a:fld id="{A6F76816-6012-4329-A06D-4C4C185E85DC}" type="datetimeFigureOut">
              <a:rPr lang="en-US" altLang="en-US" smtClean="0">
                <a:solidFill>
                  <a:srgbClr val="000000"/>
                </a:solidFill>
              </a:rPr>
              <a:pPr defTabSz="914396" fontAlgn="base">
                <a:spcBef>
                  <a:spcPct val="0"/>
                </a:spcBef>
                <a:spcAft>
                  <a:spcPct val="0"/>
                </a:spcAft>
                <a:defRPr/>
              </a:pPr>
              <a:t>3/11/2022</a:t>
            </a:fld>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914396" fontAlgn="base">
              <a:spcBef>
                <a:spcPct val="0"/>
              </a:spcBef>
              <a:spcAft>
                <a:spcPct val="0"/>
              </a:spcAft>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914396" fontAlgn="base">
              <a:spcBef>
                <a:spcPct val="0"/>
              </a:spcBef>
              <a:spcAft>
                <a:spcPct val="0"/>
              </a:spcAft>
              <a:defRPr/>
            </a:pPr>
            <a:fld id="{1697EE25-008E-43A5-9C42-F9CC90157F04}" type="slidenum">
              <a:rPr lang="en-US" altLang="en-US" smtClean="0">
                <a:solidFill>
                  <a:srgbClr val="000000"/>
                </a:solidFill>
              </a:rPr>
              <a:pPr defTabSz="91439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4253306100"/>
      </p:ext>
    </p:extLst>
  </p:cSld>
  <p:clrMapOvr>
    <a:masterClrMapping/>
  </p:clrMapOvr>
</p:sldLayout>
</file>

<file path=ppt/slideLayouts/slideLayout6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defTabSz="914396" fontAlgn="base">
              <a:spcBef>
                <a:spcPct val="0"/>
              </a:spcBef>
              <a:spcAft>
                <a:spcPct val="0"/>
              </a:spcAft>
              <a:defRPr/>
            </a:pPr>
            <a:fld id="{1A15D907-769F-4388-8CC6-816DA66253FF}" type="datetimeFigureOut">
              <a:rPr lang="en-US" altLang="en-US" smtClean="0">
                <a:solidFill>
                  <a:srgbClr val="000000"/>
                </a:solidFill>
              </a:rPr>
              <a:pPr defTabSz="914396" fontAlgn="base">
                <a:spcBef>
                  <a:spcPct val="0"/>
                </a:spcBef>
                <a:spcAft>
                  <a:spcPct val="0"/>
                </a:spcAft>
                <a:defRPr/>
              </a:pPr>
              <a:t>3/11/2022</a:t>
            </a:fld>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914396" fontAlgn="base">
              <a:spcBef>
                <a:spcPct val="0"/>
              </a:spcBef>
              <a:spcAft>
                <a:spcPct val="0"/>
              </a:spcAft>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914396" fontAlgn="base">
              <a:spcBef>
                <a:spcPct val="0"/>
              </a:spcBef>
              <a:spcAft>
                <a:spcPct val="0"/>
              </a:spcAft>
              <a:defRPr/>
            </a:pPr>
            <a:fld id="{C43262AD-9397-4F57-A945-C3AF3F5C784C}" type="slidenum">
              <a:rPr lang="en-US" altLang="en-US" smtClean="0">
                <a:solidFill>
                  <a:srgbClr val="000000"/>
                </a:solidFill>
              </a:rPr>
              <a:pPr defTabSz="91439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514459859"/>
      </p:ext>
    </p:extLst>
  </p:cSld>
  <p:clrMapOvr>
    <a:masterClrMapping/>
  </p:clrMapOvr>
</p:sldLayout>
</file>

<file path=ppt/slideLayouts/slideLayout6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3"/>
            <a:ext cx="10515600" cy="1500187"/>
          </a:xfrm>
        </p:spPr>
        <p:txBody>
          <a:bodyPr/>
          <a:lstStyle>
            <a:lvl1pPr marL="0" indent="0">
              <a:buNone/>
              <a:defRPr sz="2400"/>
            </a:lvl1pPr>
            <a:lvl2pPr marL="457198" indent="0">
              <a:buNone/>
              <a:defRPr sz="2000"/>
            </a:lvl2pPr>
            <a:lvl3pPr marL="914396" indent="0">
              <a:buNone/>
              <a:defRPr sz="1800"/>
            </a:lvl3pPr>
            <a:lvl4pPr marL="1371595" indent="0">
              <a:buNone/>
              <a:defRPr sz="1600"/>
            </a:lvl4pPr>
            <a:lvl5pPr marL="1828793" indent="0">
              <a:buNone/>
              <a:defRPr sz="1600"/>
            </a:lvl5pPr>
            <a:lvl6pPr marL="2285991" indent="0">
              <a:buNone/>
              <a:defRPr sz="1600"/>
            </a:lvl6pPr>
            <a:lvl7pPr marL="2743189" indent="0">
              <a:buNone/>
              <a:defRPr sz="1600"/>
            </a:lvl7pPr>
            <a:lvl8pPr marL="3200388" indent="0">
              <a:buNone/>
              <a:defRPr sz="1600"/>
            </a:lvl8pPr>
            <a:lvl9pPr marL="3657586" indent="0">
              <a:buNone/>
              <a:defRPr sz="1600"/>
            </a:lvl9pPr>
          </a:lstStyle>
          <a:p>
            <a:pPr lvl="0"/>
            <a:r>
              <a:rPr lang="en-US" smtClean="0"/>
              <a:t>Edit Master text styles</a:t>
            </a:r>
          </a:p>
        </p:txBody>
      </p:sp>
      <p:sp>
        <p:nvSpPr>
          <p:cNvPr id="4" name="Rectangle 4"/>
          <p:cNvSpPr>
            <a:spLocks noGrp="1" noChangeArrowheads="1"/>
          </p:cNvSpPr>
          <p:nvPr>
            <p:ph type="dt" sz="half" idx="10"/>
          </p:nvPr>
        </p:nvSpPr>
        <p:spPr>
          <a:ln/>
        </p:spPr>
        <p:txBody>
          <a:bodyPr/>
          <a:lstStyle>
            <a:lvl1pPr>
              <a:defRPr/>
            </a:lvl1pPr>
          </a:lstStyle>
          <a:p>
            <a:pPr defTabSz="914396" fontAlgn="base">
              <a:spcBef>
                <a:spcPct val="0"/>
              </a:spcBef>
              <a:spcAft>
                <a:spcPct val="0"/>
              </a:spcAft>
              <a:defRPr/>
            </a:pPr>
            <a:fld id="{9FDB75A8-90EC-4196-AD35-FACB0E568B32}" type="datetimeFigureOut">
              <a:rPr lang="en-US" altLang="en-US" smtClean="0">
                <a:solidFill>
                  <a:srgbClr val="000000"/>
                </a:solidFill>
              </a:rPr>
              <a:pPr defTabSz="914396" fontAlgn="base">
                <a:spcBef>
                  <a:spcPct val="0"/>
                </a:spcBef>
                <a:spcAft>
                  <a:spcPct val="0"/>
                </a:spcAft>
                <a:defRPr/>
              </a:pPr>
              <a:t>3/11/2022</a:t>
            </a:fld>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914396" fontAlgn="base">
              <a:spcBef>
                <a:spcPct val="0"/>
              </a:spcBef>
              <a:spcAft>
                <a:spcPct val="0"/>
              </a:spcAft>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914396" fontAlgn="base">
              <a:spcBef>
                <a:spcPct val="0"/>
              </a:spcBef>
              <a:spcAft>
                <a:spcPct val="0"/>
              </a:spcAft>
              <a:defRPr/>
            </a:pPr>
            <a:fld id="{CB529528-2984-4BDF-B057-7D960218E2D0}" type="slidenum">
              <a:rPr lang="en-US" altLang="en-US" smtClean="0">
                <a:solidFill>
                  <a:srgbClr val="000000"/>
                </a:solidFill>
              </a:rPr>
              <a:pPr defTabSz="91439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4292559764"/>
      </p:ext>
    </p:extLst>
  </p:cSld>
  <p:clrMapOvr>
    <a:masterClrMapping/>
  </p:clrMapOvr>
</p:sldLayout>
</file>

<file path=ppt/slideLayouts/slideLayout6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defTabSz="914396" fontAlgn="base">
              <a:spcBef>
                <a:spcPct val="0"/>
              </a:spcBef>
              <a:spcAft>
                <a:spcPct val="0"/>
              </a:spcAft>
              <a:defRPr/>
            </a:pPr>
            <a:fld id="{D33C1D67-8AF0-40C3-A6BF-B3203181A5A5}" type="datetimeFigureOut">
              <a:rPr lang="en-US" altLang="en-US" smtClean="0">
                <a:solidFill>
                  <a:srgbClr val="000000"/>
                </a:solidFill>
              </a:rPr>
              <a:pPr defTabSz="914396" fontAlgn="base">
                <a:spcBef>
                  <a:spcPct val="0"/>
                </a:spcBef>
                <a:spcAft>
                  <a:spcPct val="0"/>
                </a:spcAft>
                <a:defRPr/>
              </a:pPr>
              <a:t>3/11/2022</a:t>
            </a:fld>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914396" fontAlgn="base">
              <a:spcBef>
                <a:spcPct val="0"/>
              </a:spcBef>
              <a:spcAft>
                <a:spcPct val="0"/>
              </a:spcAft>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914396" fontAlgn="base">
              <a:spcBef>
                <a:spcPct val="0"/>
              </a:spcBef>
              <a:spcAft>
                <a:spcPct val="0"/>
              </a:spcAft>
              <a:defRPr/>
            </a:pPr>
            <a:fld id="{AE996126-4CE0-49D1-B0B2-4A3DCB748E92}" type="slidenum">
              <a:rPr lang="en-US" altLang="en-US" smtClean="0">
                <a:solidFill>
                  <a:srgbClr val="000000"/>
                </a:solidFill>
              </a:rPr>
              <a:pPr defTabSz="91439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4166640827"/>
      </p:ext>
    </p:extLst>
  </p:cSld>
  <p:clrMapOvr>
    <a:masterClrMapping/>
  </p:clrMapOvr>
</p:sldLayout>
</file>

<file path=ppt/slideLayouts/slideLayout6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198" indent="0">
              <a:buNone/>
              <a:defRPr sz="2000" b="1"/>
            </a:lvl2pPr>
            <a:lvl3pPr marL="914396" indent="0">
              <a:buNone/>
              <a:defRPr sz="1800" b="1"/>
            </a:lvl3pPr>
            <a:lvl4pPr marL="1371595" indent="0">
              <a:buNone/>
              <a:defRPr sz="1600" b="1"/>
            </a:lvl4pPr>
            <a:lvl5pPr marL="1828793" indent="0">
              <a:buNone/>
              <a:defRPr sz="1600" b="1"/>
            </a:lvl5pPr>
            <a:lvl6pPr marL="2285991" indent="0">
              <a:buNone/>
              <a:defRPr sz="1600" b="1"/>
            </a:lvl6pPr>
            <a:lvl7pPr marL="2743189" indent="0">
              <a:buNone/>
              <a:defRPr sz="1600" b="1"/>
            </a:lvl7pPr>
            <a:lvl8pPr marL="3200388" indent="0">
              <a:buNone/>
              <a:defRPr sz="1600" b="1"/>
            </a:lvl8pPr>
            <a:lvl9pPr marL="3657586" indent="0">
              <a:buNone/>
              <a:defRPr sz="1600" b="1"/>
            </a:lvl9pPr>
          </a:lstStyle>
          <a:p>
            <a:pPr lvl="0"/>
            <a:r>
              <a:rPr lang="en-US" smtClean="0"/>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198" indent="0">
              <a:buNone/>
              <a:defRPr sz="2000" b="1"/>
            </a:lvl2pPr>
            <a:lvl3pPr marL="914396" indent="0">
              <a:buNone/>
              <a:defRPr sz="1800" b="1"/>
            </a:lvl3pPr>
            <a:lvl4pPr marL="1371595" indent="0">
              <a:buNone/>
              <a:defRPr sz="1600" b="1"/>
            </a:lvl4pPr>
            <a:lvl5pPr marL="1828793" indent="0">
              <a:buNone/>
              <a:defRPr sz="1600" b="1"/>
            </a:lvl5pPr>
            <a:lvl6pPr marL="2285991" indent="0">
              <a:buNone/>
              <a:defRPr sz="1600" b="1"/>
            </a:lvl6pPr>
            <a:lvl7pPr marL="2743189" indent="0">
              <a:buNone/>
              <a:defRPr sz="1600" b="1"/>
            </a:lvl7pPr>
            <a:lvl8pPr marL="3200388" indent="0">
              <a:buNone/>
              <a:defRPr sz="1600" b="1"/>
            </a:lvl8pPr>
            <a:lvl9pPr marL="3657586"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defTabSz="914396" fontAlgn="base">
              <a:spcBef>
                <a:spcPct val="0"/>
              </a:spcBef>
              <a:spcAft>
                <a:spcPct val="0"/>
              </a:spcAft>
              <a:defRPr/>
            </a:pPr>
            <a:fld id="{E8608F15-282A-47CD-806E-6216A3C5022B}" type="datetimeFigureOut">
              <a:rPr lang="en-US" altLang="en-US" smtClean="0">
                <a:solidFill>
                  <a:srgbClr val="000000"/>
                </a:solidFill>
              </a:rPr>
              <a:pPr defTabSz="914396" fontAlgn="base">
                <a:spcBef>
                  <a:spcPct val="0"/>
                </a:spcBef>
                <a:spcAft>
                  <a:spcPct val="0"/>
                </a:spcAft>
                <a:defRPr/>
              </a:pPr>
              <a:t>3/11/2022</a:t>
            </a:fld>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defTabSz="914396" fontAlgn="base">
              <a:spcBef>
                <a:spcPct val="0"/>
              </a:spcBef>
              <a:spcAft>
                <a:spcPct val="0"/>
              </a:spcAft>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defTabSz="914396" fontAlgn="base">
              <a:spcBef>
                <a:spcPct val="0"/>
              </a:spcBef>
              <a:spcAft>
                <a:spcPct val="0"/>
              </a:spcAft>
              <a:defRPr/>
            </a:pPr>
            <a:fld id="{129574A2-EA5B-41A3-86A4-05D0B74A0D4E}" type="slidenum">
              <a:rPr lang="en-US" altLang="en-US" smtClean="0">
                <a:solidFill>
                  <a:srgbClr val="000000"/>
                </a:solidFill>
              </a:rPr>
              <a:pPr defTabSz="91439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460803498"/>
      </p:ext>
    </p:extLst>
  </p:cSld>
  <p:clrMapOvr>
    <a:masterClrMapping/>
  </p:clrMapOvr>
</p:sldLayout>
</file>

<file path=ppt/slideLayouts/slideLayout6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defTabSz="914396" fontAlgn="base">
              <a:spcBef>
                <a:spcPct val="0"/>
              </a:spcBef>
              <a:spcAft>
                <a:spcPct val="0"/>
              </a:spcAft>
              <a:defRPr/>
            </a:pPr>
            <a:fld id="{808D75D6-6812-493C-9111-D74D57EC35B9}" type="datetimeFigureOut">
              <a:rPr lang="en-US" altLang="en-US" smtClean="0">
                <a:solidFill>
                  <a:srgbClr val="000000"/>
                </a:solidFill>
              </a:rPr>
              <a:pPr defTabSz="914396" fontAlgn="base">
                <a:spcBef>
                  <a:spcPct val="0"/>
                </a:spcBef>
                <a:spcAft>
                  <a:spcPct val="0"/>
                </a:spcAft>
                <a:defRPr/>
              </a:pPr>
              <a:t>3/11/2022</a:t>
            </a:fld>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defTabSz="914396" fontAlgn="base">
              <a:spcBef>
                <a:spcPct val="0"/>
              </a:spcBef>
              <a:spcAft>
                <a:spcPct val="0"/>
              </a:spcAft>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defTabSz="914396" fontAlgn="base">
              <a:spcBef>
                <a:spcPct val="0"/>
              </a:spcBef>
              <a:spcAft>
                <a:spcPct val="0"/>
              </a:spcAft>
              <a:defRPr/>
            </a:pPr>
            <a:fld id="{D92EEDE6-6D3A-4353-AB3E-98B63B59FE27}" type="slidenum">
              <a:rPr lang="en-US" altLang="en-US" smtClean="0">
                <a:solidFill>
                  <a:srgbClr val="000000"/>
                </a:solidFill>
              </a:rPr>
              <a:pPr defTabSz="91439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980058123"/>
      </p:ext>
    </p:extLst>
  </p:cSld>
  <p:clrMapOvr>
    <a:masterClrMapping/>
  </p:clrMapOvr>
</p:sldLayout>
</file>

<file path=ppt/slideLayouts/slideLayout6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defTabSz="914396" fontAlgn="base">
              <a:spcBef>
                <a:spcPct val="0"/>
              </a:spcBef>
              <a:spcAft>
                <a:spcPct val="0"/>
              </a:spcAft>
              <a:defRPr/>
            </a:pPr>
            <a:fld id="{0B46A321-E7FA-496A-BDA1-4BF0EF080E01}" type="datetimeFigureOut">
              <a:rPr lang="en-US" altLang="en-US" smtClean="0">
                <a:solidFill>
                  <a:srgbClr val="000000"/>
                </a:solidFill>
              </a:rPr>
              <a:pPr defTabSz="914396" fontAlgn="base">
                <a:spcBef>
                  <a:spcPct val="0"/>
                </a:spcBef>
                <a:spcAft>
                  <a:spcPct val="0"/>
                </a:spcAft>
                <a:defRPr/>
              </a:pPr>
              <a:t>3/11/2022</a:t>
            </a:fld>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defTabSz="914396" fontAlgn="base">
              <a:spcBef>
                <a:spcPct val="0"/>
              </a:spcBef>
              <a:spcAft>
                <a:spcPct val="0"/>
              </a:spcAft>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defTabSz="914396" fontAlgn="base">
              <a:spcBef>
                <a:spcPct val="0"/>
              </a:spcBef>
              <a:spcAft>
                <a:spcPct val="0"/>
              </a:spcAft>
              <a:defRPr/>
            </a:pPr>
            <a:fld id="{B39346E0-9DEA-4B84-B605-3896D79E9195}" type="slidenum">
              <a:rPr lang="en-US" altLang="en-US" smtClean="0">
                <a:solidFill>
                  <a:srgbClr val="000000"/>
                </a:solidFill>
              </a:rPr>
              <a:pPr defTabSz="91439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090470649"/>
      </p:ext>
    </p:extLst>
  </p:cSld>
  <p:clrMapOvr>
    <a:masterClrMapping/>
  </p:clrMapOvr>
</p:sldLayout>
</file>

<file path=ppt/slideLayouts/slideLayout6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198" indent="0">
              <a:buNone/>
              <a:defRPr sz="1400"/>
            </a:lvl2pPr>
            <a:lvl3pPr marL="914396" indent="0">
              <a:buNone/>
              <a:defRPr sz="1200"/>
            </a:lvl3pPr>
            <a:lvl4pPr marL="1371595" indent="0">
              <a:buNone/>
              <a:defRPr sz="1000"/>
            </a:lvl4pPr>
            <a:lvl5pPr marL="1828793" indent="0">
              <a:buNone/>
              <a:defRPr sz="1000"/>
            </a:lvl5pPr>
            <a:lvl6pPr marL="2285991" indent="0">
              <a:buNone/>
              <a:defRPr sz="1000"/>
            </a:lvl6pPr>
            <a:lvl7pPr marL="2743189" indent="0">
              <a:buNone/>
              <a:defRPr sz="1000"/>
            </a:lvl7pPr>
            <a:lvl8pPr marL="3200388" indent="0">
              <a:buNone/>
              <a:defRPr sz="1000"/>
            </a:lvl8pPr>
            <a:lvl9pPr marL="3657586" indent="0">
              <a:buNone/>
              <a:defRPr sz="1000"/>
            </a:lvl9pPr>
          </a:lstStyle>
          <a:p>
            <a:pPr lvl="0"/>
            <a:r>
              <a:rPr lang="en-US" smtClean="0"/>
              <a:t>Edit Master text styles</a:t>
            </a:r>
          </a:p>
        </p:txBody>
      </p:sp>
      <p:sp>
        <p:nvSpPr>
          <p:cNvPr id="5" name="Rectangle 4"/>
          <p:cNvSpPr>
            <a:spLocks noGrp="1" noChangeArrowheads="1"/>
          </p:cNvSpPr>
          <p:nvPr>
            <p:ph type="dt" sz="half" idx="10"/>
          </p:nvPr>
        </p:nvSpPr>
        <p:spPr>
          <a:ln/>
        </p:spPr>
        <p:txBody>
          <a:bodyPr/>
          <a:lstStyle>
            <a:lvl1pPr>
              <a:defRPr/>
            </a:lvl1pPr>
          </a:lstStyle>
          <a:p>
            <a:pPr defTabSz="914396" fontAlgn="base">
              <a:spcBef>
                <a:spcPct val="0"/>
              </a:spcBef>
              <a:spcAft>
                <a:spcPct val="0"/>
              </a:spcAft>
              <a:defRPr/>
            </a:pPr>
            <a:fld id="{DDBC6308-43CA-4155-8767-6BD89C80D93E}" type="datetimeFigureOut">
              <a:rPr lang="en-US" altLang="en-US" smtClean="0">
                <a:solidFill>
                  <a:srgbClr val="000000"/>
                </a:solidFill>
              </a:rPr>
              <a:pPr defTabSz="914396" fontAlgn="base">
                <a:spcBef>
                  <a:spcPct val="0"/>
                </a:spcBef>
                <a:spcAft>
                  <a:spcPct val="0"/>
                </a:spcAft>
                <a:defRPr/>
              </a:pPr>
              <a:t>3/11/2022</a:t>
            </a:fld>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914396" fontAlgn="base">
              <a:spcBef>
                <a:spcPct val="0"/>
              </a:spcBef>
              <a:spcAft>
                <a:spcPct val="0"/>
              </a:spcAft>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914396" fontAlgn="base">
              <a:spcBef>
                <a:spcPct val="0"/>
              </a:spcBef>
              <a:spcAft>
                <a:spcPct val="0"/>
              </a:spcAft>
              <a:defRPr/>
            </a:pPr>
            <a:fld id="{6D540D95-0217-4980-B062-5537A2B35271}" type="slidenum">
              <a:rPr lang="en-US" altLang="en-US" smtClean="0">
                <a:solidFill>
                  <a:srgbClr val="000000"/>
                </a:solidFill>
              </a:rPr>
              <a:pPr defTabSz="91439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420988081"/>
      </p:ext>
    </p:extLst>
  </p:cSld>
  <p:clrMapOvr>
    <a:masterClrMapping/>
  </p:clrMapOvr>
</p:sldLayout>
</file>

<file path=ppt/slideLayouts/slideLayout6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198" indent="0">
              <a:buNone/>
              <a:defRPr sz="2800"/>
            </a:lvl2pPr>
            <a:lvl3pPr marL="914396" indent="0">
              <a:buNone/>
              <a:defRPr sz="2400"/>
            </a:lvl3pPr>
            <a:lvl4pPr marL="1371595" indent="0">
              <a:buNone/>
              <a:defRPr sz="2000"/>
            </a:lvl4pPr>
            <a:lvl5pPr marL="1828793" indent="0">
              <a:buNone/>
              <a:defRPr sz="2000"/>
            </a:lvl5pPr>
            <a:lvl6pPr marL="2285991" indent="0">
              <a:buNone/>
              <a:defRPr sz="2000"/>
            </a:lvl6pPr>
            <a:lvl7pPr marL="2743189" indent="0">
              <a:buNone/>
              <a:defRPr sz="2000"/>
            </a:lvl7pPr>
            <a:lvl8pPr marL="3200388" indent="0">
              <a:buNone/>
              <a:defRPr sz="2000"/>
            </a:lvl8pPr>
            <a:lvl9pPr marL="3657586" indent="0">
              <a:buNone/>
              <a:defRPr sz="2000"/>
            </a:lvl9pPr>
          </a:lstStyle>
          <a:p>
            <a:pPr lvl="0"/>
            <a:endParaRPr lang="en-US" noProof="0" smtClean="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198" indent="0">
              <a:buNone/>
              <a:defRPr sz="1400"/>
            </a:lvl2pPr>
            <a:lvl3pPr marL="914396" indent="0">
              <a:buNone/>
              <a:defRPr sz="1200"/>
            </a:lvl3pPr>
            <a:lvl4pPr marL="1371595" indent="0">
              <a:buNone/>
              <a:defRPr sz="1000"/>
            </a:lvl4pPr>
            <a:lvl5pPr marL="1828793" indent="0">
              <a:buNone/>
              <a:defRPr sz="1000"/>
            </a:lvl5pPr>
            <a:lvl6pPr marL="2285991" indent="0">
              <a:buNone/>
              <a:defRPr sz="1000"/>
            </a:lvl6pPr>
            <a:lvl7pPr marL="2743189" indent="0">
              <a:buNone/>
              <a:defRPr sz="1000"/>
            </a:lvl7pPr>
            <a:lvl8pPr marL="3200388" indent="0">
              <a:buNone/>
              <a:defRPr sz="1000"/>
            </a:lvl8pPr>
            <a:lvl9pPr marL="3657586" indent="0">
              <a:buNone/>
              <a:defRPr sz="1000"/>
            </a:lvl9pPr>
          </a:lstStyle>
          <a:p>
            <a:pPr lvl="0"/>
            <a:r>
              <a:rPr lang="en-US" smtClean="0"/>
              <a:t>Edit Master text styles</a:t>
            </a:r>
          </a:p>
        </p:txBody>
      </p:sp>
      <p:sp>
        <p:nvSpPr>
          <p:cNvPr id="5" name="Rectangle 4"/>
          <p:cNvSpPr>
            <a:spLocks noGrp="1" noChangeArrowheads="1"/>
          </p:cNvSpPr>
          <p:nvPr>
            <p:ph type="dt" sz="half" idx="10"/>
          </p:nvPr>
        </p:nvSpPr>
        <p:spPr>
          <a:ln/>
        </p:spPr>
        <p:txBody>
          <a:bodyPr/>
          <a:lstStyle>
            <a:lvl1pPr>
              <a:defRPr/>
            </a:lvl1pPr>
          </a:lstStyle>
          <a:p>
            <a:pPr defTabSz="914396" fontAlgn="base">
              <a:spcBef>
                <a:spcPct val="0"/>
              </a:spcBef>
              <a:spcAft>
                <a:spcPct val="0"/>
              </a:spcAft>
              <a:defRPr/>
            </a:pPr>
            <a:fld id="{B670E3F9-6FB2-455F-B95C-88F8ABE0F2BF}" type="datetimeFigureOut">
              <a:rPr lang="en-US" altLang="en-US" smtClean="0">
                <a:solidFill>
                  <a:srgbClr val="000000"/>
                </a:solidFill>
              </a:rPr>
              <a:pPr defTabSz="914396" fontAlgn="base">
                <a:spcBef>
                  <a:spcPct val="0"/>
                </a:spcBef>
                <a:spcAft>
                  <a:spcPct val="0"/>
                </a:spcAft>
                <a:defRPr/>
              </a:pPr>
              <a:t>3/11/2022</a:t>
            </a:fld>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914396" fontAlgn="base">
              <a:spcBef>
                <a:spcPct val="0"/>
              </a:spcBef>
              <a:spcAft>
                <a:spcPct val="0"/>
              </a:spcAft>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914396" fontAlgn="base">
              <a:spcBef>
                <a:spcPct val="0"/>
              </a:spcBef>
              <a:spcAft>
                <a:spcPct val="0"/>
              </a:spcAft>
              <a:defRPr/>
            </a:pPr>
            <a:fld id="{4953F175-4289-4F5A-A5AF-1A410EF3DDD2}" type="slidenum">
              <a:rPr lang="en-US" altLang="en-US" smtClean="0">
                <a:solidFill>
                  <a:srgbClr val="000000"/>
                </a:solidFill>
              </a:rPr>
              <a:pPr defTabSz="91439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461798929"/>
      </p:ext>
    </p:extLst>
  </p:cSld>
  <p:clrMapOvr>
    <a:masterClrMapping/>
  </p:clrMapOvr>
</p:sldLayout>
</file>

<file path=ppt/slideLayouts/slideLayout6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defTabSz="914396" fontAlgn="base">
              <a:spcBef>
                <a:spcPct val="0"/>
              </a:spcBef>
              <a:spcAft>
                <a:spcPct val="0"/>
              </a:spcAft>
              <a:defRPr/>
            </a:pPr>
            <a:fld id="{B4FF825A-84A1-4174-BB80-A21EFFC7E9CA}" type="datetimeFigureOut">
              <a:rPr lang="en-US" altLang="en-US" smtClean="0">
                <a:solidFill>
                  <a:srgbClr val="000000"/>
                </a:solidFill>
              </a:rPr>
              <a:pPr defTabSz="914396" fontAlgn="base">
                <a:spcBef>
                  <a:spcPct val="0"/>
                </a:spcBef>
                <a:spcAft>
                  <a:spcPct val="0"/>
                </a:spcAft>
                <a:defRPr/>
              </a:pPr>
              <a:t>3/11/2022</a:t>
            </a:fld>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914396" fontAlgn="base">
              <a:spcBef>
                <a:spcPct val="0"/>
              </a:spcBef>
              <a:spcAft>
                <a:spcPct val="0"/>
              </a:spcAft>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914396" fontAlgn="base">
              <a:spcBef>
                <a:spcPct val="0"/>
              </a:spcBef>
              <a:spcAft>
                <a:spcPct val="0"/>
              </a:spcAft>
              <a:defRPr/>
            </a:pPr>
            <a:fld id="{6F14F62A-293C-4C13-A74E-F3BC043D3A49}" type="slidenum">
              <a:rPr lang="en-US" altLang="en-US" smtClean="0">
                <a:solidFill>
                  <a:srgbClr val="000000"/>
                </a:solidFill>
              </a:rPr>
              <a:pPr defTabSz="91439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68196429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2"/>
            <a:ext cx="10972800" cy="8683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295400"/>
            <a:ext cx="10972800" cy="5029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5" name="Footer Placeholder 4"/>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defTabSz="914396" fontAlgn="base">
              <a:spcBef>
                <a:spcPct val="0"/>
              </a:spcBef>
              <a:spcAft>
                <a:spcPct val="0"/>
              </a:spcAft>
            </a:pPr>
            <a:fld id="{29B6F444-4353-4DA7-95C4-BBD8D857DB34}"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2032439848"/>
      </p:ext>
    </p:extLst>
  </p:cSld>
  <p:clrMapOvr>
    <a:masterClrMapping/>
  </p:clrMapOvr>
  <p:timing>
    <p:tnLst>
      <p:par>
        <p:cTn id="1" dur="indefinite" restart="never" nodeType="tmRoot"/>
      </p:par>
    </p:tnLst>
  </p:timing>
</p:sldLayout>
</file>

<file path=ppt/slideLayouts/slideLayout6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defTabSz="914396" fontAlgn="base">
              <a:spcBef>
                <a:spcPct val="0"/>
              </a:spcBef>
              <a:spcAft>
                <a:spcPct val="0"/>
              </a:spcAft>
              <a:defRPr/>
            </a:pPr>
            <a:fld id="{9F9A8F1B-302C-4369-B0F0-E736023E0495}" type="datetimeFigureOut">
              <a:rPr lang="en-US" altLang="en-US" smtClean="0">
                <a:solidFill>
                  <a:srgbClr val="000000"/>
                </a:solidFill>
              </a:rPr>
              <a:pPr defTabSz="914396" fontAlgn="base">
                <a:spcBef>
                  <a:spcPct val="0"/>
                </a:spcBef>
                <a:spcAft>
                  <a:spcPct val="0"/>
                </a:spcAft>
                <a:defRPr/>
              </a:pPr>
              <a:t>3/11/2022</a:t>
            </a:fld>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914396" fontAlgn="base">
              <a:spcBef>
                <a:spcPct val="0"/>
              </a:spcBef>
              <a:spcAft>
                <a:spcPct val="0"/>
              </a:spcAft>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914396" fontAlgn="base">
              <a:spcBef>
                <a:spcPct val="0"/>
              </a:spcBef>
              <a:spcAft>
                <a:spcPct val="0"/>
              </a:spcAft>
              <a:defRPr/>
            </a:pPr>
            <a:fld id="{D009C579-3376-4F55-9B1A-23D3BEA2ABF2}" type="slidenum">
              <a:rPr lang="en-US" altLang="en-US" smtClean="0">
                <a:solidFill>
                  <a:srgbClr val="000000"/>
                </a:solidFill>
              </a:rPr>
              <a:pPr defTabSz="91439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184054533"/>
      </p:ext>
    </p:extLst>
  </p:cSld>
  <p:clrMapOvr>
    <a:masterClrMapping/>
  </p:clrMapOvr>
</p:sldLayout>
</file>

<file path=ppt/slideLayouts/slideLayout62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defTabSz="914396" fontAlgn="base">
              <a:spcBef>
                <a:spcPct val="0"/>
              </a:spcBef>
              <a:spcAft>
                <a:spcPct val="0"/>
              </a:spcAft>
              <a:defRPr/>
            </a:pPr>
            <a:fld id="{F542BB1D-63D0-4CE0-91B5-E0B946E4A436}" type="datetimeFigureOut">
              <a:rPr lang="en-US" altLang="en-US" smtClean="0">
                <a:solidFill>
                  <a:srgbClr val="000000"/>
                </a:solidFill>
              </a:rPr>
              <a:pPr defTabSz="914396" fontAlgn="base">
                <a:spcBef>
                  <a:spcPct val="0"/>
                </a:spcBef>
                <a:spcAft>
                  <a:spcPct val="0"/>
                </a:spcAft>
                <a:defRPr/>
              </a:pPr>
              <a:t>3/11/2022</a:t>
            </a:fld>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defTabSz="914396" fontAlgn="base">
              <a:spcBef>
                <a:spcPct val="0"/>
              </a:spcBef>
              <a:spcAft>
                <a:spcPct val="0"/>
              </a:spcAft>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defTabSz="914396" fontAlgn="base">
              <a:spcBef>
                <a:spcPct val="0"/>
              </a:spcBef>
              <a:spcAft>
                <a:spcPct val="0"/>
              </a:spcAft>
              <a:defRPr/>
            </a:pPr>
            <a:fld id="{C67FB014-5789-4F40-AF80-2AABEABD8D0F}" type="slidenum">
              <a:rPr lang="en-US" altLang="en-US" smtClean="0">
                <a:solidFill>
                  <a:srgbClr val="000000"/>
                </a:solidFill>
              </a:rPr>
              <a:pPr defTabSz="91439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908532632"/>
      </p:ext>
    </p:extLst>
  </p:cSld>
  <p:clrMapOvr>
    <a:masterClrMapping/>
  </p:clrMapOvr>
</p:sldLayout>
</file>

<file path=ppt/slideLayouts/slideLayout6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4"/>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198" indent="0" algn="ctr">
              <a:buNone/>
              <a:defRPr sz="2000"/>
            </a:lvl2pPr>
            <a:lvl3pPr marL="914396" indent="0" algn="ctr">
              <a:buNone/>
              <a:defRPr sz="1800"/>
            </a:lvl3pPr>
            <a:lvl4pPr marL="1371595" indent="0" algn="ctr">
              <a:buNone/>
              <a:defRPr sz="1600"/>
            </a:lvl4pPr>
            <a:lvl5pPr marL="1828793" indent="0" algn="ctr">
              <a:buNone/>
              <a:defRPr sz="1600"/>
            </a:lvl5pPr>
            <a:lvl6pPr marL="2285991" indent="0" algn="ctr">
              <a:buNone/>
              <a:defRPr sz="1600"/>
            </a:lvl6pPr>
            <a:lvl7pPr marL="2743189" indent="0" algn="ctr">
              <a:buNone/>
              <a:defRPr sz="1600"/>
            </a:lvl7pPr>
            <a:lvl8pPr marL="3200388" indent="0" algn="ctr">
              <a:buNone/>
              <a:defRPr sz="1600"/>
            </a:lvl8pPr>
            <a:lvl9pPr marL="3657586" indent="0" algn="ctr">
              <a:buNone/>
              <a:defRPr sz="1600"/>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defTabSz="914396" fontAlgn="base">
              <a:spcBef>
                <a:spcPct val="0"/>
              </a:spcBef>
              <a:spcAft>
                <a:spcPct val="0"/>
              </a:spcAft>
              <a:defRPr/>
            </a:pPr>
            <a:fld id="{A6F76816-6012-4329-A06D-4C4C185E85DC}" type="datetimeFigureOut">
              <a:rPr lang="en-US" altLang="en-US" smtClean="0">
                <a:solidFill>
                  <a:srgbClr val="000000"/>
                </a:solidFill>
              </a:rPr>
              <a:pPr defTabSz="914396" fontAlgn="base">
                <a:spcBef>
                  <a:spcPct val="0"/>
                </a:spcBef>
                <a:spcAft>
                  <a:spcPct val="0"/>
                </a:spcAft>
                <a:defRPr/>
              </a:pPr>
              <a:t>3/11/2022</a:t>
            </a:fld>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914396" fontAlgn="base">
              <a:spcBef>
                <a:spcPct val="0"/>
              </a:spcBef>
              <a:spcAft>
                <a:spcPct val="0"/>
              </a:spcAft>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914396" fontAlgn="base">
              <a:spcBef>
                <a:spcPct val="0"/>
              </a:spcBef>
              <a:spcAft>
                <a:spcPct val="0"/>
              </a:spcAft>
              <a:defRPr/>
            </a:pPr>
            <a:fld id="{1697EE25-008E-43A5-9C42-F9CC90157F04}" type="slidenum">
              <a:rPr lang="en-US" altLang="en-US" smtClean="0">
                <a:solidFill>
                  <a:srgbClr val="000000"/>
                </a:solidFill>
              </a:rPr>
              <a:pPr defTabSz="91439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025646515"/>
      </p:ext>
    </p:extLst>
  </p:cSld>
  <p:clrMapOvr>
    <a:masterClrMapping/>
  </p:clrMapOvr>
</p:sldLayout>
</file>

<file path=ppt/slideLayouts/slideLayout6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defTabSz="914396" fontAlgn="base">
              <a:spcBef>
                <a:spcPct val="0"/>
              </a:spcBef>
              <a:spcAft>
                <a:spcPct val="0"/>
              </a:spcAft>
              <a:defRPr/>
            </a:pPr>
            <a:fld id="{1A15D907-769F-4388-8CC6-816DA66253FF}" type="datetimeFigureOut">
              <a:rPr lang="en-US" altLang="en-US" smtClean="0">
                <a:solidFill>
                  <a:srgbClr val="000000"/>
                </a:solidFill>
              </a:rPr>
              <a:pPr defTabSz="914396" fontAlgn="base">
                <a:spcBef>
                  <a:spcPct val="0"/>
                </a:spcBef>
                <a:spcAft>
                  <a:spcPct val="0"/>
                </a:spcAft>
                <a:defRPr/>
              </a:pPr>
              <a:t>3/11/2022</a:t>
            </a:fld>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914396" fontAlgn="base">
              <a:spcBef>
                <a:spcPct val="0"/>
              </a:spcBef>
              <a:spcAft>
                <a:spcPct val="0"/>
              </a:spcAft>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914396" fontAlgn="base">
              <a:spcBef>
                <a:spcPct val="0"/>
              </a:spcBef>
              <a:spcAft>
                <a:spcPct val="0"/>
              </a:spcAft>
              <a:defRPr/>
            </a:pPr>
            <a:fld id="{C43262AD-9397-4F57-A945-C3AF3F5C784C}" type="slidenum">
              <a:rPr lang="en-US" altLang="en-US" smtClean="0">
                <a:solidFill>
                  <a:srgbClr val="000000"/>
                </a:solidFill>
              </a:rPr>
              <a:pPr defTabSz="91439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019027407"/>
      </p:ext>
    </p:extLst>
  </p:cSld>
  <p:clrMapOvr>
    <a:masterClrMapping/>
  </p:clrMapOvr>
</p:sldLayout>
</file>

<file path=ppt/slideLayouts/slideLayout6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3"/>
            <a:ext cx="10515600" cy="1500187"/>
          </a:xfrm>
        </p:spPr>
        <p:txBody>
          <a:bodyPr/>
          <a:lstStyle>
            <a:lvl1pPr marL="0" indent="0">
              <a:buNone/>
              <a:defRPr sz="2400"/>
            </a:lvl1pPr>
            <a:lvl2pPr marL="457198" indent="0">
              <a:buNone/>
              <a:defRPr sz="2000"/>
            </a:lvl2pPr>
            <a:lvl3pPr marL="914396" indent="0">
              <a:buNone/>
              <a:defRPr sz="1800"/>
            </a:lvl3pPr>
            <a:lvl4pPr marL="1371595" indent="0">
              <a:buNone/>
              <a:defRPr sz="1600"/>
            </a:lvl4pPr>
            <a:lvl5pPr marL="1828793" indent="0">
              <a:buNone/>
              <a:defRPr sz="1600"/>
            </a:lvl5pPr>
            <a:lvl6pPr marL="2285991" indent="0">
              <a:buNone/>
              <a:defRPr sz="1600"/>
            </a:lvl6pPr>
            <a:lvl7pPr marL="2743189" indent="0">
              <a:buNone/>
              <a:defRPr sz="1600"/>
            </a:lvl7pPr>
            <a:lvl8pPr marL="3200388" indent="0">
              <a:buNone/>
              <a:defRPr sz="1600"/>
            </a:lvl8pPr>
            <a:lvl9pPr marL="3657586" indent="0">
              <a:buNone/>
              <a:defRPr sz="1600"/>
            </a:lvl9pPr>
          </a:lstStyle>
          <a:p>
            <a:pPr lvl="0"/>
            <a:r>
              <a:rPr lang="en-US" smtClean="0"/>
              <a:t>Edit Master text styles</a:t>
            </a:r>
          </a:p>
        </p:txBody>
      </p:sp>
      <p:sp>
        <p:nvSpPr>
          <p:cNvPr id="4" name="Rectangle 4"/>
          <p:cNvSpPr>
            <a:spLocks noGrp="1" noChangeArrowheads="1"/>
          </p:cNvSpPr>
          <p:nvPr>
            <p:ph type="dt" sz="half" idx="10"/>
          </p:nvPr>
        </p:nvSpPr>
        <p:spPr>
          <a:ln/>
        </p:spPr>
        <p:txBody>
          <a:bodyPr/>
          <a:lstStyle>
            <a:lvl1pPr>
              <a:defRPr/>
            </a:lvl1pPr>
          </a:lstStyle>
          <a:p>
            <a:pPr defTabSz="914396" fontAlgn="base">
              <a:spcBef>
                <a:spcPct val="0"/>
              </a:spcBef>
              <a:spcAft>
                <a:spcPct val="0"/>
              </a:spcAft>
              <a:defRPr/>
            </a:pPr>
            <a:fld id="{9FDB75A8-90EC-4196-AD35-FACB0E568B32}" type="datetimeFigureOut">
              <a:rPr lang="en-US" altLang="en-US" smtClean="0">
                <a:solidFill>
                  <a:srgbClr val="000000"/>
                </a:solidFill>
              </a:rPr>
              <a:pPr defTabSz="914396" fontAlgn="base">
                <a:spcBef>
                  <a:spcPct val="0"/>
                </a:spcBef>
                <a:spcAft>
                  <a:spcPct val="0"/>
                </a:spcAft>
                <a:defRPr/>
              </a:pPr>
              <a:t>3/11/2022</a:t>
            </a:fld>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914396" fontAlgn="base">
              <a:spcBef>
                <a:spcPct val="0"/>
              </a:spcBef>
              <a:spcAft>
                <a:spcPct val="0"/>
              </a:spcAft>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914396" fontAlgn="base">
              <a:spcBef>
                <a:spcPct val="0"/>
              </a:spcBef>
              <a:spcAft>
                <a:spcPct val="0"/>
              </a:spcAft>
              <a:defRPr/>
            </a:pPr>
            <a:fld id="{CB529528-2984-4BDF-B057-7D960218E2D0}" type="slidenum">
              <a:rPr lang="en-US" altLang="en-US" smtClean="0">
                <a:solidFill>
                  <a:srgbClr val="000000"/>
                </a:solidFill>
              </a:rPr>
              <a:pPr defTabSz="91439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534697884"/>
      </p:ext>
    </p:extLst>
  </p:cSld>
  <p:clrMapOvr>
    <a:masterClrMapping/>
  </p:clrMapOvr>
</p:sldLayout>
</file>

<file path=ppt/slideLayouts/slideLayout6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defTabSz="914396" fontAlgn="base">
              <a:spcBef>
                <a:spcPct val="0"/>
              </a:spcBef>
              <a:spcAft>
                <a:spcPct val="0"/>
              </a:spcAft>
              <a:defRPr/>
            </a:pPr>
            <a:fld id="{D33C1D67-8AF0-40C3-A6BF-B3203181A5A5}" type="datetimeFigureOut">
              <a:rPr lang="en-US" altLang="en-US" smtClean="0">
                <a:solidFill>
                  <a:srgbClr val="000000"/>
                </a:solidFill>
              </a:rPr>
              <a:pPr defTabSz="914396" fontAlgn="base">
                <a:spcBef>
                  <a:spcPct val="0"/>
                </a:spcBef>
                <a:spcAft>
                  <a:spcPct val="0"/>
                </a:spcAft>
                <a:defRPr/>
              </a:pPr>
              <a:t>3/11/2022</a:t>
            </a:fld>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914396" fontAlgn="base">
              <a:spcBef>
                <a:spcPct val="0"/>
              </a:spcBef>
              <a:spcAft>
                <a:spcPct val="0"/>
              </a:spcAft>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914396" fontAlgn="base">
              <a:spcBef>
                <a:spcPct val="0"/>
              </a:spcBef>
              <a:spcAft>
                <a:spcPct val="0"/>
              </a:spcAft>
              <a:defRPr/>
            </a:pPr>
            <a:fld id="{AE996126-4CE0-49D1-B0B2-4A3DCB748E92}" type="slidenum">
              <a:rPr lang="en-US" altLang="en-US" smtClean="0">
                <a:solidFill>
                  <a:srgbClr val="000000"/>
                </a:solidFill>
              </a:rPr>
              <a:pPr defTabSz="91439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088202438"/>
      </p:ext>
    </p:extLst>
  </p:cSld>
  <p:clrMapOvr>
    <a:masterClrMapping/>
  </p:clrMapOvr>
</p:sldLayout>
</file>

<file path=ppt/slideLayouts/slideLayout6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198" indent="0">
              <a:buNone/>
              <a:defRPr sz="2000" b="1"/>
            </a:lvl2pPr>
            <a:lvl3pPr marL="914396" indent="0">
              <a:buNone/>
              <a:defRPr sz="1800" b="1"/>
            </a:lvl3pPr>
            <a:lvl4pPr marL="1371595" indent="0">
              <a:buNone/>
              <a:defRPr sz="1600" b="1"/>
            </a:lvl4pPr>
            <a:lvl5pPr marL="1828793" indent="0">
              <a:buNone/>
              <a:defRPr sz="1600" b="1"/>
            </a:lvl5pPr>
            <a:lvl6pPr marL="2285991" indent="0">
              <a:buNone/>
              <a:defRPr sz="1600" b="1"/>
            </a:lvl6pPr>
            <a:lvl7pPr marL="2743189" indent="0">
              <a:buNone/>
              <a:defRPr sz="1600" b="1"/>
            </a:lvl7pPr>
            <a:lvl8pPr marL="3200388" indent="0">
              <a:buNone/>
              <a:defRPr sz="1600" b="1"/>
            </a:lvl8pPr>
            <a:lvl9pPr marL="3657586" indent="0">
              <a:buNone/>
              <a:defRPr sz="1600" b="1"/>
            </a:lvl9pPr>
          </a:lstStyle>
          <a:p>
            <a:pPr lvl="0"/>
            <a:r>
              <a:rPr lang="en-US" smtClean="0"/>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198" indent="0">
              <a:buNone/>
              <a:defRPr sz="2000" b="1"/>
            </a:lvl2pPr>
            <a:lvl3pPr marL="914396" indent="0">
              <a:buNone/>
              <a:defRPr sz="1800" b="1"/>
            </a:lvl3pPr>
            <a:lvl4pPr marL="1371595" indent="0">
              <a:buNone/>
              <a:defRPr sz="1600" b="1"/>
            </a:lvl4pPr>
            <a:lvl5pPr marL="1828793" indent="0">
              <a:buNone/>
              <a:defRPr sz="1600" b="1"/>
            </a:lvl5pPr>
            <a:lvl6pPr marL="2285991" indent="0">
              <a:buNone/>
              <a:defRPr sz="1600" b="1"/>
            </a:lvl6pPr>
            <a:lvl7pPr marL="2743189" indent="0">
              <a:buNone/>
              <a:defRPr sz="1600" b="1"/>
            </a:lvl7pPr>
            <a:lvl8pPr marL="3200388" indent="0">
              <a:buNone/>
              <a:defRPr sz="1600" b="1"/>
            </a:lvl8pPr>
            <a:lvl9pPr marL="3657586"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defTabSz="914396" fontAlgn="base">
              <a:spcBef>
                <a:spcPct val="0"/>
              </a:spcBef>
              <a:spcAft>
                <a:spcPct val="0"/>
              </a:spcAft>
              <a:defRPr/>
            </a:pPr>
            <a:fld id="{E8608F15-282A-47CD-806E-6216A3C5022B}" type="datetimeFigureOut">
              <a:rPr lang="en-US" altLang="en-US" smtClean="0">
                <a:solidFill>
                  <a:srgbClr val="000000"/>
                </a:solidFill>
              </a:rPr>
              <a:pPr defTabSz="914396" fontAlgn="base">
                <a:spcBef>
                  <a:spcPct val="0"/>
                </a:spcBef>
                <a:spcAft>
                  <a:spcPct val="0"/>
                </a:spcAft>
                <a:defRPr/>
              </a:pPr>
              <a:t>3/11/2022</a:t>
            </a:fld>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defTabSz="914396" fontAlgn="base">
              <a:spcBef>
                <a:spcPct val="0"/>
              </a:spcBef>
              <a:spcAft>
                <a:spcPct val="0"/>
              </a:spcAft>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defTabSz="914396" fontAlgn="base">
              <a:spcBef>
                <a:spcPct val="0"/>
              </a:spcBef>
              <a:spcAft>
                <a:spcPct val="0"/>
              </a:spcAft>
              <a:defRPr/>
            </a:pPr>
            <a:fld id="{129574A2-EA5B-41A3-86A4-05D0B74A0D4E}" type="slidenum">
              <a:rPr lang="en-US" altLang="en-US" smtClean="0">
                <a:solidFill>
                  <a:srgbClr val="000000"/>
                </a:solidFill>
              </a:rPr>
              <a:pPr defTabSz="91439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193971325"/>
      </p:ext>
    </p:extLst>
  </p:cSld>
  <p:clrMapOvr>
    <a:masterClrMapping/>
  </p:clrMapOvr>
</p:sldLayout>
</file>

<file path=ppt/slideLayouts/slideLayout6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defTabSz="914396" fontAlgn="base">
              <a:spcBef>
                <a:spcPct val="0"/>
              </a:spcBef>
              <a:spcAft>
                <a:spcPct val="0"/>
              </a:spcAft>
              <a:defRPr/>
            </a:pPr>
            <a:fld id="{808D75D6-6812-493C-9111-D74D57EC35B9}" type="datetimeFigureOut">
              <a:rPr lang="en-US" altLang="en-US" smtClean="0">
                <a:solidFill>
                  <a:srgbClr val="000000"/>
                </a:solidFill>
              </a:rPr>
              <a:pPr defTabSz="914396" fontAlgn="base">
                <a:spcBef>
                  <a:spcPct val="0"/>
                </a:spcBef>
                <a:spcAft>
                  <a:spcPct val="0"/>
                </a:spcAft>
                <a:defRPr/>
              </a:pPr>
              <a:t>3/11/2022</a:t>
            </a:fld>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defTabSz="914396" fontAlgn="base">
              <a:spcBef>
                <a:spcPct val="0"/>
              </a:spcBef>
              <a:spcAft>
                <a:spcPct val="0"/>
              </a:spcAft>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defTabSz="914396" fontAlgn="base">
              <a:spcBef>
                <a:spcPct val="0"/>
              </a:spcBef>
              <a:spcAft>
                <a:spcPct val="0"/>
              </a:spcAft>
              <a:defRPr/>
            </a:pPr>
            <a:fld id="{D92EEDE6-6D3A-4353-AB3E-98B63B59FE27}" type="slidenum">
              <a:rPr lang="en-US" altLang="en-US" smtClean="0">
                <a:solidFill>
                  <a:srgbClr val="000000"/>
                </a:solidFill>
              </a:rPr>
              <a:pPr defTabSz="91439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186113278"/>
      </p:ext>
    </p:extLst>
  </p:cSld>
  <p:clrMapOvr>
    <a:masterClrMapping/>
  </p:clrMapOvr>
</p:sldLayout>
</file>

<file path=ppt/slideLayouts/slideLayout6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defTabSz="914396" fontAlgn="base">
              <a:spcBef>
                <a:spcPct val="0"/>
              </a:spcBef>
              <a:spcAft>
                <a:spcPct val="0"/>
              </a:spcAft>
              <a:defRPr/>
            </a:pPr>
            <a:fld id="{0B46A321-E7FA-496A-BDA1-4BF0EF080E01}" type="datetimeFigureOut">
              <a:rPr lang="en-US" altLang="en-US" smtClean="0">
                <a:solidFill>
                  <a:srgbClr val="000000"/>
                </a:solidFill>
              </a:rPr>
              <a:pPr defTabSz="914396" fontAlgn="base">
                <a:spcBef>
                  <a:spcPct val="0"/>
                </a:spcBef>
                <a:spcAft>
                  <a:spcPct val="0"/>
                </a:spcAft>
                <a:defRPr/>
              </a:pPr>
              <a:t>3/11/2022</a:t>
            </a:fld>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defTabSz="914396" fontAlgn="base">
              <a:spcBef>
                <a:spcPct val="0"/>
              </a:spcBef>
              <a:spcAft>
                <a:spcPct val="0"/>
              </a:spcAft>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defTabSz="914396" fontAlgn="base">
              <a:spcBef>
                <a:spcPct val="0"/>
              </a:spcBef>
              <a:spcAft>
                <a:spcPct val="0"/>
              </a:spcAft>
              <a:defRPr/>
            </a:pPr>
            <a:fld id="{B39346E0-9DEA-4B84-B605-3896D79E9195}" type="slidenum">
              <a:rPr lang="en-US" altLang="en-US" smtClean="0">
                <a:solidFill>
                  <a:srgbClr val="000000"/>
                </a:solidFill>
              </a:rPr>
              <a:pPr defTabSz="91439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4061755732"/>
      </p:ext>
    </p:extLst>
  </p:cSld>
  <p:clrMapOvr>
    <a:masterClrMapping/>
  </p:clrMapOvr>
</p:sldLayout>
</file>

<file path=ppt/slideLayouts/slideLayout6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198" indent="0">
              <a:buNone/>
              <a:defRPr sz="1400"/>
            </a:lvl2pPr>
            <a:lvl3pPr marL="914396" indent="0">
              <a:buNone/>
              <a:defRPr sz="1200"/>
            </a:lvl3pPr>
            <a:lvl4pPr marL="1371595" indent="0">
              <a:buNone/>
              <a:defRPr sz="1000"/>
            </a:lvl4pPr>
            <a:lvl5pPr marL="1828793" indent="0">
              <a:buNone/>
              <a:defRPr sz="1000"/>
            </a:lvl5pPr>
            <a:lvl6pPr marL="2285991" indent="0">
              <a:buNone/>
              <a:defRPr sz="1000"/>
            </a:lvl6pPr>
            <a:lvl7pPr marL="2743189" indent="0">
              <a:buNone/>
              <a:defRPr sz="1000"/>
            </a:lvl7pPr>
            <a:lvl8pPr marL="3200388" indent="0">
              <a:buNone/>
              <a:defRPr sz="1000"/>
            </a:lvl8pPr>
            <a:lvl9pPr marL="3657586" indent="0">
              <a:buNone/>
              <a:defRPr sz="1000"/>
            </a:lvl9pPr>
          </a:lstStyle>
          <a:p>
            <a:pPr lvl="0"/>
            <a:r>
              <a:rPr lang="en-US" smtClean="0"/>
              <a:t>Edit Master text styles</a:t>
            </a:r>
          </a:p>
        </p:txBody>
      </p:sp>
      <p:sp>
        <p:nvSpPr>
          <p:cNvPr id="5" name="Rectangle 4"/>
          <p:cNvSpPr>
            <a:spLocks noGrp="1" noChangeArrowheads="1"/>
          </p:cNvSpPr>
          <p:nvPr>
            <p:ph type="dt" sz="half" idx="10"/>
          </p:nvPr>
        </p:nvSpPr>
        <p:spPr>
          <a:ln/>
        </p:spPr>
        <p:txBody>
          <a:bodyPr/>
          <a:lstStyle>
            <a:lvl1pPr>
              <a:defRPr/>
            </a:lvl1pPr>
          </a:lstStyle>
          <a:p>
            <a:pPr defTabSz="914396" fontAlgn="base">
              <a:spcBef>
                <a:spcPct val="0"/>
              </a:spcBef>
              <a:spcAft>
                <a:spcPct val="0"/>
              </a:spcAft>
              <a:defRPr/>
            </a:pPr>
            <a:fld id="{DDBC6308-43CA-4155-8767-6BD89C80D93E}" type="datetimeFigureOut">
              <a:rPr lang="en-US" altLang="en-US" smtClean="0">
                <a:solidFill>
                  <a:srgbClr val="000000"/>
                </a:solidFill>
              </a:rPr>
              <a:pPr defTabSz="914396" fontAlgn="base">
                <a:spcBef>
                  <a:spcPct val="0"/>
                </a:spcBef>
                <a:spcAft>
                  <a:spcPct val="0"/>
                </a:spcAft>
                <a:defRPr/>
              </a:pPr>
              <a:t>3/11/2022</a:t>
            </a:fld>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914396" fontAlgn="base">
              <a:spcBef>
                <a:spcPct val="0"/>
              </a:spcBef>
              <a:spcAft>
                <a:spcPct val="0"/>
              </a:spcAft>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914396" fontAlgn="base">
              <a:spcBef>
                <a:spcPct val="0"/>
              </a:spcBef>
              <a:spcAft>
                <a:spcPct val="0"/>
              </a:spcAft>
              <a:defRPr/>
            </a:pPr>
            <a:fld id="{6D540D95-0217-4980-B062-5537A2B35271}" type="slidenum">
              <a:rPr lang="en-US" altLang="en-US" smtClean="0">
                <a:solidFill>
                  <a:srgbClr val="000000"/>
                </a:solidFill>
              </a:rPr>
              <a:pPr defTabSz="91439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06864209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2"/>
            <a:ext cx="10972800" cy="8683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295400"/>
            <a:ext cx="10972800" cy="5029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5" name="Footer Placeholder 4"/>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defTabSz="914396" fontAlgn="base">
              <a:spcBef>
                <a:spcPct val="0"/>
              </a:spcBef>
              <a:spcAft>
                <a:spcPct val="0"/>
              </a:spcAft>
            </a:pPr>
            <a:fld id="{29B6F444-4353-4DA7-95C4-BBD8D857DB34}"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3033266599"/>
      </p:ext>
    </p:extLst>
  </p:cSld>
  <p:clrMapOvr>
    <a:masterClrMapping/>
  </p:clrMapOvr>
  <p:timing>
    <p:tnLst>
      <p:par>
        <p:cTn id="1" dur="indefinite" restart="never" nodeType="tmRoot"/>
      </p:par>
    </p:tnLst>
  </p:timing>
</p:sldLayout>
</file>

<file path=ppt/slideLayouts/slideLayout6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198" indent="0">
              <a:buNone/>
              <a:defRPr sz="2800"/>
            </a:lvl2pPr>
            <a:lvl3pPr marL="914396" indent="0">
              <a:buNone/>
              <a:defRPr sz="2400"/>
            </a:lvl3pPr>
            <a:lvl4pPr marL="1371595" indent="0">
              <a:buNone/>
              <a:defRPr sz="2000"/>
            </a:lvl4pPr>
            <a:lvl5pPr marL="1828793" indent="0">
              <a:buNone/>
              <a:defRPr sz="2000"/>
            </a:lvl5pPr>
            <a:lvl6pPr marL="2285991" indent="0">
              <a:buNone/>
              <a:defRPr sz="2000"/>
            </a:lvl6pPr>
            <a:lvl7pPr marL="2743189" indent="0">
              <a:buNone/>
              <a:defRPr sz="2000"/>
            </a:lvl7pPr>
            <a:lvl8pPr marL="3200388" indent="0">
              <a:buNone/>
              <a:defRPr sz="2000"/>
            </a:lvl8pPr>
            <a:lvl9pPr marL="3657586" indent="0">
              <a:buNone/>
              <a:defRPr sz="2000"/>
            </a:lvl9pPr>
          </a:lstStyle>
          <a:p>
            <a:pPr lvl="0"/>
            <a:endParaRPr lang="en-US" noProof="0" smtClean="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198" indent="0">
              <a:buNone/>
              <a:defRPr sz="1400"/>
            </a:lvl2pPr>
            <a:lvl3pPr marL="914396" indent="0">
              <a:buNone/>
              <a:defRPr sz="1200"/>
            </a:lvl3pPr>
            <a:lvl4pPr marL="1371595" indent="0">
              <a:buNone/>
              <a:defRPr sz="1000"/>
            </a:lvl4pPr>
            <a:lvl5pPr marL="1828793" indent="0">
              <a:buNone/>
              <a:defRPr sz="1000"/>
            </a:lvl5pPr>
            <a:lvl6pPr marL="2285991" indent="0">
              <a:buNone/>
              <a:defRPr sz="1000"/>
            </a:lvl6pPr>
            <a:lvl7pPr marL="2743189" indent="0">
              <a:buNone/>
              <a:defRPr sz="1000"/>
            </a:lvl7pPr>
            <a:lvl8pPr marL="3200388" indent="0">
              <a:buNone/>
              <a:defRPr sz="1000"/>
            </a:lvl8pPr>
            <a:lvl9pPr marL="3657586" indent="0">
              <a:buNone/>
              <a:defRPr sz="1000"/>
            </a:lvl9pPr>
          </a:lstStyle>
          <a:p>
            <a:pPr lvl="0"/>
            <a:r>
              <a:rPr lang="en-US" smtClean="0"/>
              <a:t>Edit Master text styles</a:t>
            </a:r>
          </a:p>
        </p:txBody>
      </p:sp>
      <p:sp>
        <p:nvSpPr>
          <p:cNvPr id="5" name="Rectangle 4"/>
          <p:cNvSpPr>
            <a:spLocks noGrp="1" noChangeArrowheads="1"/>
          </p:cNvSpPr>
          <p:nvPr>
            <p:ph type="dt" sz="half" idx="10"/>
          </p:nvPr>
        </p:nvSpPr>
        <p:spPr>
          <a:ln/>
        </p:spPr>
        <p:txBody>
          <a:bodyPr/>
          <a:lstStyle>
            <a:lvl1pPr>
              <a:defRPr/>
            </a:lvl1pPr>
          </a:lstStyle>
          <a:p>
            <a:pPr defTabSz="914396" fontAlgn="base">
              <a:spcBef>
                <a:spcPct val="0"/>
              </a:spcBef>
              <a:spcAft>
                <a:spcPct val="0"/>
              </a:spcAft>
              <a:defRPr/>
            </a:pPr>
            <a:fld id="{B670E3F9-6FB2-455F-B95C-88F8ABE0F2BF}" type="datetimeFigureOut">
              <a:rPr lang="en-US" altLang="en-US" smtClean="0">
                <a:solidFill>
                  <a:srgbClr val="000000"/>
                </a:solidFill>
              </a:rPr>
              <a:pPr defTabSz="914396" fontAlgn="base">
                <a:spcBef>
                  <a:spcPct val="0"/>
                </a:spcBef>
                <a:spcAft>
                  <a:spcPct val="0"/>
                </a:spcAft>
                <a:defRPr/>
              </a:pPr>
              <a:t>3/11/2022</a:t>
            </a:fld>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914396" fontAlgn="base">
              <a:spcBef>
                <a:spcPct val="0"/>
              </a:spcBef>
              <a:spcAft>
                <a:spcPct val="0"/>
              </a:spcAft>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914396" fontAlgn="base">
              <a:spcBef>
                <a:spcPct val="0"/>
              </a:spcBef>
              <a:spcAft>
                <a:spcPct val="0"/>
              </a:spcAft>
              <a:defRPr/>
            </a:pPr>
            <a:fld id="{4953F175-4289-4F5A-A5AF-1A410EF3DDD2}" type="slidenum">
              <a:rPr lang="en-US" altLang="en-US" smtClean="0">
                <a:solidFill>
                  <a:srgbClr val="000000"/>
                </a:solidFill>
              </a:rPr>
              <a:pPr defTabSz="91439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299746548"/>
      </p:ext>
    </p:extLst>
  </p:cSld>
  <p:clrMapOvr>
    <a:masterClrMapping/>
  </p:clrMapOvr>
</p:sldLayout>
</file>

<file path=ppt/slideLayouts/slideLayout6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defTabSz="914396" fontAlgn="base">
              <a:spcBef>
                <a:spcPct val="0"/>
              </a:spcBef>
              <a:spcAft>
                <a:spcPct val="0"/>
              </a:spcAft>
              <a:defRPr/>
            </a:pPr>
            <a:fld id="{B4FF825A-84A1-4174-BB80-A21EFFC7E9CA}" type="datetimeFigureOut">
              <a:rPr lang="en-US" altLang="en-US" smtClean="0">
                <a:solidFill>
                  <a:srgbClr val="000000"/>
                </a:solidFill>
              </a:rPr>
              <a:pPr defTabSz="914396" fontAlgn="base">
                <a:spcBef>
                  <a:spcPct val="0"/>
                </a:spcBef>
                <a:spcAft>
                  <a:spcPct val="0"/>
                </a:spcAft>
                <a:defRPr/>
              </a:pPr>
              <a:t>3/11/2022</a:t>
            </a:fld>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914396" fontAlgn="base">
              <a:spcBef>
                <a:spcPct val="0"/>
              </a:spcBef>
              <a:spcAft>
                <a:spcPct val="0"/>
              </a:spcAft>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914396" fontAlgn="base">
              <a:spcBef>
                <a:spcPct val="0"/>
              </a:spcBef>
              <a:spcAft>
                <a:spcPct val="0"/>
              </a:spcAft>
              <a:defRPr/>
            </a:pPr>
            <a:fld id="{6F14F62A-293C-4C13-A74E-F3BC043D3A49}" type="slidenum">
              <a:rPr lang="en-US" altLang="en-US" smtClean="0">
                <a:solidFill>
                  <a:srgbClr val="000000"/>
                </a:solidFill>
              </a:rPr>
              <a:pPr defTabSz="91439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4210475227"/>
      </p:ext>
    </p:extLst>
  </p:cSld>
  <p:clrMapOvr>
    <a:masterClrMapping/>
  </p:clrMapOvr>
</p:sldLayout>
</file>

<file path=ppt/slideLayouts/slideLayout6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defTabSz="914396" fontAlgn="base">
              <a:spcBef>
                <a:spcPct val="0"/>
              </a:spcBef>
              <a:spcAft>
                <a:spcPct val="0"/>
              </a:spcAft>
              <a:defRPr/>
            </a:pPr>
            <a:fld id="{9F9A8F1B-302C-4369-B0F0-E736023E0495}" type="datetimeFigureOut">
              <a:rPr lang="en-US" altLang="en-US" smtClean="0">
                <a:solidFill>
                  <a:srgbClr val="000000"/>
                </a:solidFill>
              </a:rPr>
              <a:pPr defTabSz="914396" fontAlgn="base">
                <a:spcBef>
                  <a:spcPct val="0"/>
                </a:spcBef>
                <a:spcAft>
                  <a:spcPct val="0"/>
                </a:spcAft>
                <a:defRPr/>
              </a:pPr>
              <a:t>3/11/2022</a:t>
            </a:fld>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914396" fontAlgn="base">
              <a:spcBef>
                <a:spcPct val="0"/>
              </a:spcBef>
              <a:spcAft>
                <a:spcPct val="0"/>
              </a:spcAft>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914396" fontAlgn="base">
              <a:spcBef>
                <a:spcPct val="0"/>
              </a:spcBef>
              <a:spcAft>
                <a:spcPct val="0"/>
              </a:spcAft>
              <a:defRPr/>
            </a:pPr>
            <a:fld id="{D009C579-3376-4F55-9B1A-23D3BEA2ABF2}" type="slidenum">
              <a:rPr lang="en-US" altLang="en-US" smtClean="0">
                <a:solidFill>
                  <a:srgbClr val="000000"/>
                </a:solidFill>
              </a:rPr>
              <a:pPr defTabSz="91439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619276749"/>
      </p:ext>
    </p:extLst>
  </p:cSld>
  <p:clrMapOvr>
    <a:masterClrMapping/>
  </p:clrMapOvr>
</p:sldLayout>
</file>

<file path=ppt/slideLayouts/slideLayout63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defTabSz="914396" fontAlgn="base">
              <a:spcBef>
                <a:spcPct val="0"/>
              </a:spcBef>
              <a:spcAft>
                <a:spcPct val="0"/>
              </a:spcAft>
              <a:defRPr/>
            </a:pPr>
            <a:fld id="{F542BB1D-63D0-4CE0-91B5-E0B946E4A436}" type="datetimeFigureOut">
              <a:rPr lang="en-US" altLang="en-US" smtClean="0">
                <a:solidFill>
                  <a:srgbClr val="000000"/>
                </a:solidFill>
              </a:rPr>
              <a:pPr defTabSz="914396" fontAlgn="base">
                <a:spcBef>
                  <a:spcPct val="0"/>
                </a:spcBef>
                <a:spcAft>
                  <a:spcPct val="0"/>
                </a:spcAft>
                <a:defRPr/>
              </a:pPr>
              <a:t>3/11/2022</a:t>
            </a:fld>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defTabSz="914396" fontAlgn="base">
              <a:spcBef>
                <a:spcPct val="0"/>
              </a:spcBef>
              <a:spcAft>
                <a:spcPct val="0"/>
              </a:spcAft>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defTabSz="914396" fontAlgn="base">
              <a:spcBef>
                <a:spcPct val="0"/>
              </a:spcBef>
              <a:spcAft>
                <a:spcPct val="0"/>
              </a:spcAft>
              <a:defRPr/>
            </a:pPr>
            <a:fld id="{C67FB014-5789-4F40-AF80-2AABEABD8D0F}" type="slidenum">
              <a:rPr lang="en-US" altLang="en-US" smtClean="0">
                <a:solidFill>
                  <a:srgbClr val="000000"/>
                </a:solidFill>
              </a:rPr>
              <a:pPr defTabSz="91439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2637284"/>
      </p:ext>
    </p:extLst>
  </p:cSld>
  <p:clrMapOvr>
    <a:masterClrMapping/>
  </p:clrMapOvr>
</p:sldLayout>
</file>

<file path=ppt/slideLayouts/slideLayout6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4"/>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198" indent="0" algn="ctr">
              <a:buNone/>
              <a:defRPr sz="2000"/>
            </a:lvl2pPr>
            <a:lvl3pPr marL="914396" indent="0" algn="ctr">
              <a:buNone/>
              <a:defRPr sz="1800"/>
            </a:lvl3pPr>
            <a:lvl4pPr marL="1371595" indent="0" algn="ctr">
              <a:buNone/>
              <a:defRPr sz="1600"/>
            </a:lvl4pPr>
            <a:lvl5pPr marL="1828793" indent="0" algn="ctr">
              <a:buNone/>
              <a:defRPr sz="1600"/>
            </a:lvl5pPr>
            <a:lvl6pPr marL="2285991" indent="0" algn="ctr">
              <a:buNone/>
              <a:defRPr sz="1600"/>
            </a:lvl6pPr>
            <a:lvl7pPr marL="2743189" indent="0" algn="ctr">
              <a:buNone/>
              <a:defRPr sz="1600"/>
            </a:lvl7pPr>
            <a:lvl8pPr marL="3200388" indent="0" algn="ctr">
              <a:buNone/>
              <a:defRPr sz="1600"/>
            </a:lvl8pPr>
            <a:lvl9pPr marL="3657586" indent="0" algn="ctr">
              <a:buNone/>
              <a:defRPr sz="1600"/>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defTabSz="914396" fontAlgn="base">
              <a:spcBef>
                <a:spcPct val="0"/>
              </a:spcBef>
              <a:spcAft>
                <a:spcPct val="0"/>
              </a:spcAft>
              <a:defRPr/>
            </a:pPr>
            <a:fld id="{A6F76816-6012-4329-A06D-4C4C185E85DC}" type="datetimeFigureOut">
              <a:rPr lang="en-US" altLang="en-US" smtClean="0">
                <a:solidFill>
                  <a:srgbClr val="000000"/>
                </a:solidFill>
              </a:rPr>
              <a:pPr defTabSz="914396" fontAlgn="base">
                <a:spcBef>
                  <a:spcPct val="0"/>
                </a:spcBef>
                <a:spcAft>
                  <a:spcPct val="0"/>
                </a:spcAft>
                <a:defRPr/>
              </a:pPr>
              <a:t>3/11/2022</a:t>
            </a:fld>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914396" fontAlgn="base">
              <a:spcBef>
                <a:spcPct val="0"/>
              </a:spcBef>
              <a:spcAft>
                <a:spcPct val="0"/>
              </a:spcAft>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914396" fontAlgn="base">
              <a:spcBef>
                <a:spcPct val="0"/>
              </a:spcBef>
              <a:spcAft>
                <a:spcPct val="0"/>
              </a:spcAft>
              <a:defRPr/>
            </a:pPr>
            <a:fld id="{1697EE25-008E-43A5-9C42-F9CC90157F04}" type="slidenum">
              <a:rPr lang="en-US" altLang="en-US" smtClean="0">
                <a:solidFill>
                  <a:srgbClr val="000000"/>
                </a:solidFill>
              </a:rPr>
              <a:pPr defTabSz="91439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382142662"/>
      </p:ext>
    </p:extLst>
  </p:cSld>
  <p:clrMapOvr>
    <a:masterClrMapping/>
  </p:clrMapOvr>
</p:sldLayout>
</file>

<file path=ppt/slideLayouts/slideLayout6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defTabSz="914396" fontAlgn="base">
              <a:spcBef>
                <a:spcPct val="0"/>
              </a:spcBef>
              <a:spcAft>
                <a:spcPct val="0"/>
              </a:spcAft>
              <a:defRPr/>
            </a:pPr>
            <a:fld id="{1A15D907-769F-4388-8CC6-816DA66253FF}" type="datetimeFigureOut">
              <a:rPr lang="en-US" altLang="en-US" smtClean="0">
                <a:solidFill>
                  <a:srgbClr val="000000"/>
                </a:solidFill>
              </a:rPr>
              <a:pPr defTabSz="914396" fontAlgn="base">
                <a:spcBef>
                  <a:spcPct val="0"/>
                </a:spcBef>
                <a:spcAft>
                  <a:spcPct val="0"/>
                </a:spcAft>
                <a:defRPr/>
              </a:pPr>
              <a:t>3/11/2022</a:t>
            </a:fld>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914396" fontAlgn="base">
              <a:spcBef>
                <a:spcPct val="0"/>
              </a:spcBef>
              <a:spcAft>
                <a:spcPct val="0"/>
              </a:spcAft>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914396" fontAlgn="base">
              <a:spcBef>
                <a:spcPct val="0"/>
              </a:spcBef>
              <a:spcAft>
                <a:spcPct val="0"/>
              </a:spcAft>
              <a:defRPr/>
            </a:pPr>
            <a:fld id="{C43262AD-9397-4F57-A945-C3AF3F5C784C}" type="slidenum">
              <a:rPr lang="en-US" altLang="en-US" smtClean="0">
                <a:solidFill>
                  <a:srgbClr val="000000"/>
                </a:solidFill>
              </a:rPr>
              <a:pPr defTabSz="91439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370252301"/>
      </p:ext>
    </p:extLst>
  </p:cSld>
  <p:clrMapOvr>
    <a:masterClrMapping/>
  </p:clrMapOvr>
</p:sldLayout>
</file>

<file path=ppt/slideLayouts/slideLayout6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3"/>
            <a:ext cx="10515600" cy="1500187"/>
          </a:xfrm>
        </p:spPr>
        <p:txBody>
          <a:bodyPr/>
          <a:lstStyle>
            <a:lvl1pPr marL="0" indent="0">
              <a:buNone/>
              <a:defRPr sz="2400"/>
            </a:lvl1pPr>
            <a:lvl2pPr marL="457198" indent="0">
              <a:buNone/>
              <a:defRPr sz="2000"/>
            </a:lvl2pPr>
            <a:lvl3pPr marL="914396" indent="0">
              <a:buNone/>
              <a:defRPr sz="1800"/>
            </a:lvl3pPr>
            <a:lvl4pPr marL="1371595" indent="0">
              <a:buNone/>
              <a:defRPr sz="1600"/>
            </a:lvl4pPr>
            <a:lvl5pPr marL="1828793" indent="0">
              <a:buNone/>
              <a:defRPr sz="1600"/>
            </a:lvl5pPr>
            <a:lvl6pPr marL="2285991" indent="0">
              <a:buNone/>
              <a:defRPr sz="1600"/>
            </a:lvl6pPr>
            <a:lvl7pPr marL="2743189" indent="0">
              <a:buNone/>
              <a:defRPr sz="1600"/>
            </a:lvl7pPr>
            <a:lvl8pPr marL="3200388" indent="0">
              <a:buNone/>
              <a:defRPr sz="1600"/>
            </a:lvl8pPr>
            <a:lvl9pPr marL="3657586" indent="0">
              <a:buNone/>
              <a:defRPr sz="1600"/>
            </a:lvl9pPr>
          </a:lstStyle>
          <a:p>
            <a:pPr lvl="0"/>
            <a:r>
              <a:rPr lang="en-US" smtClean="0"/>
              <a:t>Edit Master text styles</a:t>
            </a:r>
          </a:p>
        </p:txBody>
      </p:sp>
      <p:sp>
        <p:nvSpPr>
          <p:cNvPr id="4" name="Rectangle 4"/>
          <p:cNvSpPr>
            <a:spLocks noGrp="1" noChangeArrowheads="1"/>
          </p:cNvSpPr>
          <p:nvPr>
            <p:ph type="dt" sz="half" idx="10"/>
          </p:nvPr>
        </p:nvSpPr>
        <p:spPr>
          <a:ln/>
        </p:spPr>
        <p:txBody>
          <a:bodyPr/>
          <a:lstStyle>
            <a:lvl1pPr>
              <a:defRPr/>
            </a:lvl1pPr>
          </a:lstStyle>
          <a:p>
            <a:pPr defTabSz="914396" fontAlgn="base">
              <a:spcBef>
                <a:spcPct val="0"/>
              </a:spcBef>
              <a:spcAft>
                <a:spcPct val="0"/>
              </a:spcAft>
              <a:defRPr/>
            </a:pPr>
            <a:fld id="{9FDB75A8-90EC-4196-AD35-FACB0E568B32}" type="datetimeFigureOut">
              <a:rPr lang="en-US" altLang="en-US" smtClean="0">
                <a:solidFill>
                  <a:srgbClr val="000000"/>
                </a:solidFill>
              </a:rPr>
              <a:pPr defTabSz="914396" fontAlgn="base">
                <a:spcBef>
                  <a:spcPct val="0"/>
                </a:spcBef>
                <a:spcAft>
                  <a:spcPct val="0"/>
                </a:spcAft>
                <a:defRPr/>
              </a:pPr>
              <a:t>3/11/2022</a:t>
            </a:fld>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914396" fontAlgn="base">
              <a:spcBef>
                <a:spcPct val="0"/>
              </a:spcBef>
              <a:spcAft>
                <a:spcPct val="0"/>
              </a:spcAft>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914396" fontAlgn="base">
              <a:spcBef>
                <a:spcPct val="0"/>
              </a:spcBef>
              <a:spcAft>
                <a:spcPct val="0"/>
              </a:spcAft>
              <a:defRPr/>
            </a:pPr>
            <a:fld id="{CB529528-2984-4BDF-B057-7D960218E2D0}" type="slidenum">
              <a:rPr lang="en-US" altLang="en-US" smtClean="0">
                <a:solidFill>
                  <a:srgbClr val="000000"/>
                </a:solidFill>
              </a:rPr>
              <a:pPr defTabSz="91439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43485847"/>
      </p:ext>
    </p:extLst>
  </p:cSld>
  <p:clrMapOvr>
    <a:masterClrMapping/>
  </p:clrMapOvr>
</p:sldLayout>
</file>

<file path=ppt/slideLayouts/slideLayout6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defTabSz="914396" fontAlgn="base">
              <a:spcBef>
                <a:spcPct val="0"/>
              </a:spcBef>
              <a:spcAft>
                <a:spcPct val="0"/>
              </a:spcAft>
              <a:defRPr/>
            </a:pPr>
            <a:fld id="{D33C1D67-8AF0-40C3-A6BF-B3203181A5A5}" type="datetimeFigureOut">
              <a:rPr lang="en-US" altLang="en-US" smtClean="0">
                <a:solidFill>
                  <a:srgbClr val="000000"/>
                </a:solidFill>
              </a:rPr>
              <a:pPr defTabSz="914396" fontAlgn="base">
                <a:spcBef>
                  <a:spcPct val="0"/>
                </a:spcBef>
                <a:spcAft>
                  <a:spcPct val="0"/>
                </a:spcAft>
                <a:defRPr/>
              </a:pPr>
              <a:t>3/11/2022</a:t>
            </a:fld>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914396" fontAlgn="base">
              <a:spcBef>
                <a:spcPct val="0"/>
              </a:spcBef>
              <a:spcAft>
                <a:spcPct val="0"/>
              </a:spcAft>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914396" fontAlgn="base">
              <a:spcBef>
                <a:spcPct val="0"/>
              </a:spcBef>
              <a:spcAft>
                <a:spcPct val="0"/>
              </a:spcAft>
              <a:defRPr/>
            </a:pPr>
            <a:fld id="{AE996126-4CE0-49D1-B0B2-4A3DCB748E92}" type="slidenum">
              <a:rPr lang="en-US" altLang="en-US" smtClean="0">
                <a:solidFill>
                  <a:srgbClr val="000000"/>
                </a:solidFill>
              </a:rPr>
              <a:pPr defTabSz="91439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398439622"/>
      </p:ext>
    </p:extLst>
  </p:cSld>
  <p:clrMapOvr>
    <a:masterClrMapping/>
  </p:clrMapOvr>
</p:sldLayout>
</file>

<file path=ppt/slideLayouts/slideLayout6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198" indent="0">
              <a:buNone/>
              <a:defRPr sz="2000" b="1"/>
            </a:lvl2pPr>
            <a:lvl3pPr marL="914396" indent="0">
              <a:buNone/>
              <a:defRPr sz="1800" b="1"/>
            </a:lvl3pPr>
            <a:lvl4pPr marL="1371595" indent="0">
              <a:buNone/>
              <a:defRPr sz="1600" b="1"/>
            </a:lvl4pPr>
            <a:lvl5pPr marL="1828793" indent="0">
              <a:buNone/>
              <a:defRPr sz="1600" b="1"/>
            </a:lvl5pPr>
            <a:lvl6pPr marL="2285991" indent="0">
              <a:buNone/>
              <a:defRPr sz="1600" b="1"/>
            </a:lvl6pPr>
            <a:lvl7pPr marL="2743189" indent="0">
              <a:buNone/>
              <a:defRPr sz="1600" b="1"/>
            </a:lvl7pPr>
            <a:lvl8pPr marL="3200388" indent="0">
              <a:buNone/>
              <a:defRPr sz="1600" b="1"/>
            </a:lvl8pPr>
            <a:lvl9pPr marL="3657586" indent="0">
              <a:buNone/>
              <a:defRPr sz="1600" b="1"/>
            </a:lvl9pPr>
          </a:lstStyle>
          <a:p>
            <a:pPr lvl="0"/>
            <a:r>
              <a:rPr lang="en-US" smtClean="0"/>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198" indent="0">
              <a:buNone/>
              <a:defRPr sz="2000" b="1"/>
            </a:lvl2pPr>
            <a:lvl3pPr marL="914396" indent="0">
              <a:buNone/>
              <a:defRPr sz="1800" b="1"/>
            </a:lvl3pPr>
            <a:lvl4pPr marL="1371595" indent="0">
              <a:buNone/>
              <a:defRPr sz="1600" b="1"/>
            </a:lvl4pPr>
            <a:lvl5pPr marL="1828793" indent="0">
              <a:buNone/>
              <a:defRPr sz="1600" b="1"/>
            </a:lvl5pPr>
            <a:lvl6pPr marL="2285991" indent="0">
              <a:buNone/>
              <a:defRPr sz="1600" b="1"/>
            </a:lvl6pPr>
            <a:lvl7pPr marL="2743189" indent="0">
              <a:buNone/>
              <a:defRPr sz="1600" b="1"/>
            </a:lvl7pPr>
            <a:lvl8pPr marL="3200388" indent="0">
              <a:buNone/>
              <a:defRPr sz="1600" b="1"/>
            </a:lvl8pPr>
            <a:lvl9pPr marL="3657586"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defTabSz="914396" fontAlgn="base">
              <a:spcBef>
                <a:spcPct val="0"/>
              </a:spcBef>
              <a:spcAft>
                <a:spcPct val="0"/>
              </a:spcAft>
              <a:defRPr/>
            </a:pPr>
            <a:fld id="{E8608F15-282A-47CD-806E-6216A3C5022B}" type="datetimeFigureOut">
              <a:rPr lang="en-US" altLang="en-US" smtClean="0">
                <a:solidFill>
                  <a:srgbClr val="000000"/>
                </a:solidFill>
              </a:rPr>
              <a:pPr defTabSz="914396" fontAlgn="base">
                <a:spcBef>
                  <a:spcPct val="0"/>
                </a:spcBef>
                <a:spcAft>
                  <a:spcPct val="0"/>
                </a:spcAft>
                <a:defRPr/>
              </a:pPr>
              <a:t>3/11/2022</a:t>
            </a:fld>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defTabSz="914396" fontAlgn="base">
              <a:spcBef>
                <a:spcPct val="0"/>
              </a:spcBef>
              <a:spcAft>
                <a:spcPct val="0"/>
              </a:spcAft>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defTabSz="914396" fontAlgn="base">
              <a:spcBef>
                <a:spcPct val="0"/>
              </a:spcBef>
              <a:spcAft>
                <a:spcPct val="0"/>
              </a:spcAft>
              <a:defRPr/>
            </a:pPr>
            <a:fld id="{129574A2-EA5B-41A3-86A4-05D0B74A0D4E}" type="slidenum">
              <a:rPr lang="en-US" altLang="en-US" smtClean="0">
                <a:solidFill>
                  <a:srgbClr val="000000"/>
                </a:solidFill>
              </a:rPr>
              <a:pPr defTabSz="91439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274261864"/>
      </p:ext>
    </p:extLst>
  </p:cSld>
  <p:clrMapOvr>
    <a:masterClrMapping/>
  </p:clrMapOvr>
</p:sldLayout>
</file>

<file path=ppt/slideLayouts/slideLayout6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defTabSz="914396" fontAlgn="base">
              <a:spcBef>
                <a:spcPct val="0"/>
              </a:spcBef>
              <a:spcAft>
                <a:spcPct val="0"/>
              </a:spcAft>
              <a:defRPr/>
            </a:pPr>
            <a:fld id="{808D75D6-6812-493C-9111-D74D57EC35B9}" type="datetimeFigureOut">
              <a:rPr lang="en-US" altLang="en-US" smtClean="0">
                <a:solidFill>
                  <a:srgbClr val="000000"/>
                </a:solidFill>
              </a:rPr>
              <a:pPr defTabSz="914396" fontAlgn="base">
                <a:spcBef>
                  <a:spcPct val="0"/>
                </a:spcBef>
                <a:spcAft>
                  <a:spcPct val="0"/>
                </a:spcAft>
                <a:defRPr/>
              </a:pPr>
              <a:t>3/11/2022</a:t>
            </a:fld>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defTabSz="914396" fontAlgn="base">
              <a:spcBef>
                <a:spcPct val="0"/>
              </a:spcBef>
              <a:spcAft>
                <a:spcPct val="0"/>
              </a:spcAft>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defTabSz="914396" fontAlgn="base">
              <a:spcBef>
                <a:spcPct val="0"/>
              </a:spcBef>
              <a:spcAft>
                <a:spcPct val="0"/>
              </a:spcAft>
              <a:defRPr/>
            </a:pPr>
            <a:fld id="{D92EEDE6-6D3A-4353-AB3E-98B63B59FE27}" type="slidenum">
              <a:rPr lang="en-US" altLang="en-US" smtClean="0">
                <a:solidFill>
                  <a:srgbClr val="000000"/>
                </a:solidFill>
              </a:rPr>
              <a:pPr defTabSz="91439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0822503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2"/>
            <a:ext cx="10972800" cy="8683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295400"/>
            <a:ext cx="10972800" cy="5029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5" name="Footer Placeholder 4"/>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defTabSz="914396" fontAlgn="base">
              <a:spcBef>
                <a:spcPct val="0"/>
              </a:spcBef>
              <a:spcAft>
                <a:spcPct val="0"/>
              </a:spcAft>
            </a:pPr>
            <a:fld id="{29B6F444-4353-4DA7-95C4-BBD8D857DB34}"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2953736984"/>
      </p:ext>
    </p:extLst>
  </p:cSld>
  <p:clrMapOvr>
    <a:masterClrMapping/>
  </p:clrMapOvr>
  <p:timing>
    <p:tnLst>
      <p:par>
        <p:cTn id="1" dur="indefinite" restart="never" nodeType="tmRoot"/>
      </p:par>
    </p:tnLst>
  </p:timing>
</p:sldLayout>
</file>

<file path=ppt/slideLayouts/slideLayout6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defTabSz="914396" fontAlgn="base">
              <a:spcBef>
                <a:spcPct val="0"/>
              </a:spcBef>
              <a:spcAft>
                <a:spcPct val="0"/>
              </a:spcAft>
              <a:defRPr/>
            </a:pPr>
            <a:fld id="{0B46A321-E7FA-496A-BDA1-4BF0EF080E01}" type="datetimeFigureOut">
              <a:rPr lang="en-US" altLang="en-US" smtClean="0">
                <a:solidFill>
                  <a:srgbClr val="000000"/>
                </a:solidFill>
              </a:rPr>
              <a:pPr defTabSz="914396" fontAlgn="base">
                <a:spcBef>
                  <a:spcPct val="0"/>
                </a:spcBef>
                <a:spcAft>
                  <a:spcPct val="0"/>
                </a:spcAft>
                <a:defRPr/>
              </a:pPr>
              <a:t>3/11/2022</a:t>
            </a:fld>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defTabSz="914396" fontAlgn="base">
              <a:spcBef>
                <a:spcPct val="0"/>
              </a:spcBef>
              <a:spcAft>
                <a:spcPct val="0"/>
              </a:spcAft>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defTabSz="914396" fontAlgn="base">
              <a:spcBef>
                <a:spcPct val="0"/>
              </a:spcBef>
              <a:spcAft>
                <a:spcPct val="0"/>
              </a:spcAft>
              <a:defRPr/>
            </a:pPr>
            <a:fld id="{B39346E0-9DEA-4B84-B605-3896D79E9195}" type="slidenum">
              <a:rPr lang="en-US" altLang="en-US" smtClean="0">
                <a:solidFill>
                  <a:srgbClr val="000000"/>
                </a:solidFill>
              </a:rPr>
              <a:pPr defTabSz="91439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966269564"/>
      </p:ext>
    </p:extLst>
  </p:cSld>
  <p:clrMapOvr>
    <a:masterClrMapping/>
  </p:clrMapOvr>
</p:sldLayout>
</file>

<file path=ppt/slideLayouts/slideLayout6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198" indent="0">
              <a:buNone/>
              <a:defRPr sz="1400"/>
            </a:lvl2pPr>
            <a:lvl3pPr marL="914396" indent="0">
              <a:buNone/>
              <a:defRPr sz="1200"/>
            </a:lvl3pPr>
            <a:lvl4pPr marL="1371595" indent="0">
              <a:buNone/>
              <a:defRPr sz="1000"/>
            </a:lvl4pPr>
            <a:lvl5pPr marL="1828793" indent="0">
              <a:buNone/>
              <a:defRPr sz="1000"/>
            </a:lvl5pPr>
            <a:lvl6pPr marL="2285991" indent="0">
              <a:buNone/>
              <a:defRPr sz="1000"/>
            </a:lvl6pPr>
            <a:lvl7pPr marL="2743189" indent="0">
              <a:buNone/>
              <a:defRPr sz="1000"/>
            </a:lvl7pPr>
            <a:lvl8pPr marL="3200388" indent="0">
              <a:buNone/>
              <a:defRPr sz="1000"/>
            </a:lvl8pPr>
            <a:lvl9pPr marL="3657586" indent="0">
              <a:buNone/>
              <a:defRPr sz="1000"/>
            </a:lvl9pPr>
          </a:lstStyle>
          <a:p>
            <a:pPr lvl="0"/>
            <a:r>
              <a:rPr lang="en-US" smtClean="0"/>
              <a:t>Edit Master text styles</a:t>
            </a:r>
          </a:p>
        </p:txBody>
      </p:sp>
      <p:sp>
        <p:nvSpPr>
          <p:cNvPr id="5" name="Rectangle 4"/>
          <p:cNvSpPr>
            <a:spLocks noGrp="1" noChangeArrowheads="1"/>
          </p:cNvSpPr>
          <p:nvPr>
            <p:ph type="dt" sz="half" idx="10"/>
          </p:nvPr>
        </p:nvSpPr>
        <p:spPr>
          <a:ln/>
        </p:spPr>
        <p:txBody>
          <a:bodyPr/>
          <a:lstStyle>
            <a:lvl1pPr>
              <a:defRPr/>
            </a:lvl1pPr>
          </a:lstStyle>
          <a:p>
            <a:pPr defTabSz="914396" fontAlgn="base">
              <a:spcBef>
                <a:spcPct val="0"/>
              </a:spcBef>
              <a:spcAft>
                <a:spcPct val="0"/>
              </a:spcAft>
              <a:defRPr/>
            </a:pPr>
            <a:fld id="{DDBC6308-43CA-4155-8767-6BD89C80D93E}" type="datetimeFigureOut">
              <a:rPr lang="en-US" altLang="en-US" smtClean="0">
                <a:solidFill>
                  <a:srgbClr val="000000"/>
                </a:solidFill>
              </a:rPr>
              <a:pPr defTabSz="914396" fontAlgn="base">
                <a:spcBef>
                  <a:spcPct val="0"/>
                </a:spcBef>
                <a:spcAft>
                  <a:spcPct val="0"/>
                </a:spcAft>
                <a:defRPr/>
              </a:pPr>
              <a:t>3/11/2022</a:t>
            </a:fld>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914396" fontAlgn="base">
              <a:spcBef>
                <a:spcPct val="0"/>
              </a:spcBef>
              <a:spcAft>
                <a:spcPct val="0"/>
              </a:spcAft>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914396" fontAlgn="base">
              <a:spcBef>
                <a:spcPct val="0"/>
              </a:spcBef>
              <a:spcAft>
                <a:spcPct val="0"/>
              </a:spcAft>
              <a:defRPr/>
            </a:pPr>
            <a:fld id="{6D540D95-0217-4980-B062-5537A2B35271}" type="slidenum">
              <a:rPr lang="en-US" altLang="en-US" smtClean="0">
                <a:solidFill>
                  <a:srgbClr val="000000"/>
                </a:solidFill>
              </a:rPr>
              <a:pPr defTabSz="91439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462464059"/>
      </p:ext>
    </p:extLst>
  </p:cSld>
  <p:clrMapOvr>
    <a:masterClrMapping/>
  </p:clrMapOvr>
</p:sldLayout>
</file>

<file path=ppt/slideLayouts/slideLayout6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198" indent="0">
              <a:buNone/>
              <a:defRPr sz="2800"/>
            </a:lvl2pPr>
            <a:lvl3pPr marL="914396" indent="0">
              <a:buNone/>
              <a:defRPr sz="2400"/>
            </a:lvl3pPr>
            <a:lvl4pPr marL="1371595" indent="0">
              <a:buNone/>
              <a:defRPr sz="2000"/>
            </a:lvl4pPr>
            <a:lvl5pPr marL="1828793" indent="0">
              <a:buNone/>
              <a:defRPr sz="2000"/>
            </a:lvl5pPr>
            <a:lvl6pPr marL="2285991" indent="0">
              <a:buNone/>
              <a:defRPr sz="2000"/>
            </a:lvl6pPr>
            <a:lvl7pPr marL="2743189" indent="0">
              <a:buNone/>
              <a:defRPr sz="2000"/>
            </a:lvl7pPr>
            <a:lvl8pPr marL="3200388" indent="0">
              <a:buNone/>
              <a:defRPr sz="2000"/>
            </a:lvl8pPr>
            <a:lvl9pPr marL="3657586" indent="0">
              <a:buNone/>
              <a:defRPr sz="2000"/>
            </a:lvl9pPr>
          </a:lstStyle>
          <a:p>
            <a:pPr lvl="0"/>
            <a:endParaRPr lang="en-US" noProof="0" smtClean="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198" indent="0">
              <a:buNone/>
              <a:defRPr sz="1400"/>
            </a:lvl2pPr>
            <a:lvl3pPr marL="914396" indent="0">
              <a:buNone/>
              <a:defRPr sz="1200"/>
            </a:lvl3pPr>
            <a:lvl4pPr marL="1371595" indent="0">
              <a:buNone/>
              <a:defRPr sz="1000"/>
            </a:lvl4pPr>
            <a:lvl5pPr marL="1828793" indent="0">
              <a:buNone/>
              <a:defRPr sz="1000"/>
            </a:lvl5pPr>
            <a:lvl6pPr marL="2285991" indent="0">
              <a:buNone/>
              <a:defRPr sz="1000"/>
            </a:lvl6pPr>
            <a:lvl7pPr marL="2743189" indent="0">
              <a:buNone/>
              <a:defRPr sz="1000"/>
            </a:lvl7pPr>
            <a:lvl8pPr marL="3200388" indent="0">
              <a:buNone/>
              <a:defRPr sz="1000"/>
            </a:lvl8pPr>
            <a:lvl9pPr marL="3657586" indent="0">
              <a:buNone/>
              <a:defRPr sz="1000"/>
            </a:lvl9pPr>
          </a:lstStyle>
          <a:p>
            <a:pPr lvl="0"/>
            <a:r>
              <a:rPr lang="en-US" smtClean="0"/>
              <a:t>Edit Master text styles</a:t>
            </a:r>
          </a:p>
        </p:txBody>
      </p:sp>
      <p:sp>
        <p:nvSpPr>
          <p:cNvPr id="5" name="Rectangle 4"/>
          <p:cNvSpPr>
            <a:spLocks noGrp="1" noChangeArrowheads="1"/>
          </p:cNvSpPr>
          <p:nvPr>
            <p:ph type="dt" sz="half" idx="10"/>
          </p:nvPr>
        </p:nvSpPr>
        <p:spPr>
          <a:ln/>
        </p:spPr>
        <p:txBody>
          <a:bodyPr/>
          <a:lstStyle>
            <a:lvl1pPr>
              <a:defRPr/>
            </a:lvl1pPr>
          </a:lstStyle>
          <a:p>
            <a:pPr defTabSz="914396" fontAlgn="base">
              <a:spcBef>
                <a:spcPct val="0"/>
              </a:spcBef>
              <a:spcAft>
                <a:spcPct val="0"/>
              </a:spcAft>
              <a:defRPr/>
            </a:pPr>
            <a:fld id="{B670E3F9-6FB2-455F-B95C-88F8ABE0F2BF}" type="datetimeFigureOut">
              <a:rPr lang="en-US" altLang="en-US" smtClean="0">
                <a:solidFill>
                  <a:srgbClr val="000000"/>
                </a:solidFill>
              </a:rPr>
              <a:pPr defTabSz="914396" fontAlgn="base">
                <a:spcBef>
                  <a:spcPct val="0"/>
                </a:spcBef>
                <a:spcAft>
                  <a:spcPct val="0"/>
                </a:spcAft>
                <a:defRPr/>
              </a:pPr>
              <a:t>3/11/2022</a:t>
            </a:fld>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914396" fontAlgn="base">
              <a:spcBef>
                <a:spcPct val="0"/>
              </a:spcBef>
              <a:spcAft>
                <a:spcPct val="0"/>
              </a:spcAft>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914396" fontAlgn="base">
              <a:spcBef>
                <a:spcPct val="0"/>
              </a:spcBef>
              <a:spcAft>
                <a:spcPct val="0"/>
              </a:spcAft>
              <a:defRPr/>
            </a:pPr>
            <a:fld id="{4953F175-4289-4F5A-A5AF-1A410EF3DDD2}" type="slidenum">
              <a:rPr lang="en-US" altLang="en-US" smtClean="0">
                <a:solidFill>
                  <a:srgbClr val="000000"/>
                </a:solidFill>
              </a:rPr>
              <a:pPr defTabSz="91439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467276792"/>
      </p:ext>
    </p:extLst>
  </p:cSld>
  <p:clrMapOvr>
    <a:masterClrMapping/>
  </p:clrMapOvr>
</p:sldLayout>
</file>

<file path=ppt/slideLayouts/slideLayout6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defTabSz="914396" fontAlgn="base">
              <a:spcBef>
                <a:spcPct val="0"/>
              </a:spcBef>
              <a:spcAft>
                <a:spcPct val="0"/>
              </a:spcAft>
              <a:defRPr/>
            </a:pPr>
            <a:fld id="{B4FF825A-84A1-4174-BB80-A21EFFC7E9CA}" type="datetimeFigureOut">
              <a:rPr lang="en-US" altLang="en-US" smtClean="0">
                <a:solidFill>
                  <a:srgbClr val="000000"/>
                </a:solidFill>
              </a:rPr>
              <a:pPr defTabSz="914396" fontAlgn="base">
                <a:spcBef>
                  <a:spcPct val="0"/>
                </a:spcBef>
                <a:spcAft>
                  <a:spcPct val="0"/>
                </a:spcAft>
                <a:defRPr/>
              </a:pPr>
              <a:t>3/11/2022</a:t>
            </a:fld>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914396" fontAlgn="base">
              <a:spcBef>
                <a:spcPct val="0"/>
              </a:spcBef>
              <a:spcAft>
                <a:spcPct val="0"/>
              </a:spcAft>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914396" fontAlgn="base">
              <a:spcBef>
                <a:spcPct val="0"/>
              </a:spcBef>
              <a:spcAft>
                <a:spcPct val="0"/>
              </a:spcAft>
              <a:defRPr/>
            </a:pPr>
            <a:fld id="{6F14F62A-293C-4C13-A74E-F3BC043D3A49}" type="slidenum">
              <a:rPr lang="en-US" altLang="en-US" smtClean="0">
                <a:solidFill>
                  <a:srgbClr val="000000"/>
                </a:solidFill>
              </a:rPr>
              <a:pPr defTabSz="91439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178919242"/>
      </p:ext>
    </p:extLst>
  </p:cSld>
  <p:clrMapOvr>
    <a:masterClrMapping/>
  </p:clrMapOvr>
</p:sldLayout>
</file>

<file path=ppt/slideLayouts/slideLayout6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defTabSz="914396" fontAlgn="base">
              <a:spcBef>
                <a:spcPct val="0"/>
              </a:spcBef>
              <a:spcAft>
                <a:spcPct val="0"/>
              </a:spcAft>
              <a:defRPr/>
            </a:pPr>
            <a:fld id="{9F9A8F1B-302C-4369-B0F0-E736023E0495}" type="datetimeFigureOut">
              <a:rPr lang="en-US" altLang="en-US" smtClean="0">
                <a:solidFill>
                  <a:srgbClr val="000000"/>
                </a:solidFill>
              </a:rPr>
              <a:pPr defTabSz="914396" fontAlgn="base">
                <a:spcBef>
                  <a:spcPct val="0"/>
                </a:spcBef>
                <a:spcAft>
                  <a:spcPct val="0"/>
                </a:spcAft>
                <a:defRPr/>
              </a:pPr>
              <a:t>3/11/2022</a:t>
            </a:fld>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914396" fontAlgn="base">
              <a:spcBef>
                <a:spcPct val="0"/>
              </a:spcBef>
              <a:spcAft>
                <a:spcPct val="0"/>
              </a:spcAft>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914396" fontAlgn="base">
              <a:spcBef>
                <a:spcPct val="0"/>
              </a:spcBef>
              <a:spcAft>
                <a:spcPct val="0"/>
              </a:spcAft>
              <a:defRPr/>
            </a:pPr>
            <a:fld id="{D009C579-3376-4F55-9B1A-23D3BEA2ABF2}" type="slidenum">
              <a:rPr lang="en-US" altLang="en-US" smtClean="0">
                <a:solidFill>
                  <a:srgbClr val="000000"/>
                </a:solidFill>
              </a:rPr>
              <a:pPr defTabSz="91439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170591461"/>
      </p:ext>
    </p:extLst>
  </p:cSld>
  <p:clrMapOvr>
    <a:masterClrMapping/>
  </p:clrMapOvr>
</p:sldLayout>
</file>

<file path=ppt/slideLayouts/slideLayout64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defTabSz="914396" fontAlgn="base">
              <a:spcBef>
                <a:spcPct val="0"/>
              </a:spcBef>
              <a:spcAft>
                <a:spcPct val="0"/>
              </a:spcAft>
              <a:defRPr/>
            </a:pPr>
            <a:fld id="{F542BB1D-63D0-4CE0-91B5-E0B946E4A436}" type="datetimeFigureOut">
              <a:rPr lang="en-US" altLang="en-US" smtClean="0">
                <a:solidFill>
                  <a:srgbClr val="000000"/>
                </a:solidFill>
              </a:rPr>
              <a:pPr defTabSz="914396" fontAlgn="base">
                <a:spcBef>
                  <a:spcPct val="0"/>
                </a:spcBef>
                <a:spcAft>
                  <a:spcPct val="0"/>
                </a:spcAft>
                <a:defRPr/>
              </a:pPr>
              <a:t>3/11/2022</a:t>
            </a:fld>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defTabSz="914396" fontAlgn="base">
              <a:spcBef>
                <a:spcPct val="0"/>
              </a:spcBef>
              <a:spcAft>
                <a:spcPct val="0"/>
              </a:spcAft>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defTabSz="914396" fontAlgn="base">
              <a:spcBef>
                <a:spcPct val="0"/>
              </a:spcBef>
              <a:spcAft>
                <a:spcPct val="0"/>
              </a:spcAft>
              <a:defRPr/>
            </a:pPr>
            <a:fld id="{C67FB014-5789-4F40-AF80-2AABEABD8D0F}" type="slidenum">
              <a:rPr lang="en-US" altLang="en-US" smtClean="0">
                <a:solidFill>
                  <a:srgbClr val="000000"/>
                </a:solidFill>
              </a:rPr>
              <a:pPr defTabSz="91439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592679075"/>
      </p:ext>
    </p:extLst>
  </p:cSld>
  <p:clrMapOvr>
    <a:masterClrMapping/>
  </p:clrMapOvr>
</p:sldLayout>
</file>

<file path=ppt/slideLayouts/slideLayout6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4"/>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198" indent="0" algn="ctr">
              <a:buNone/>
              <a:defRPr sz="2000"/>
            </a:lvl2pPr>
            <a:lvl3pPr marL="914396" indent="0" algn="ctr">
              <a:buNone/>
              <a:defRPr sz="1800"/>
            </a:lvl3pPr>
            <a:lvl4pPr marL="1371595" indent="0" algn="ctr">
              <a:buNone/>
              <a:defRPr sz="1600"/>
            </a:lvl4pPr>
            <a:lvl5pPr marL="1828793" indent="0" algn="ctr">
              <a:buNone/>
              <a:defRPr sz="1600"/>
            </a:lvl5pPr>
            <a:lvl6pPr marL="2285991" indent="0" algn="ctr">
              <a:buNone/>
              <a:defRPr sz="1600"/>
            </a:lvl6pPr>
            <a:lvl7pPr marL="2743189" indent="0" algn="ctr">
              <a:buNone/>
              <a:defRPr sz="1600"/>
            </a:lvl7pPr>
            <a:lvl8pPr marL="3200388" indent="0" algn="ctr">
              <a:buNone/>
              <a:defRPr sz="1600"/>
            </a:lvl8pPr>
            <a:lvl9pPr marL="3657586" indent="0" algn="ctr">
              <a:buNone/>
              <a:defRPr sz="1600"/>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defTabSz="914396" fontAlgn="base">
              <a:spcBef>
                <a:spcPct val="0"/>
              </a:spcBef>
              <a:spcAft>
                <a:spcPct val="0"/>
              </a:spcAft>
              <a:defRPr/>
            </a:pPr>
            <a:fld id="{A6F76816-6012-4329-A06D-4C4C185E85DC}" type="datetimeFigureOut">
              <a:rPr lang="en-US" altLang="en-US" smtClean="0">
                <a:solidFill>
                  <a:srgbClr val="000000"/>
                </a:solidFill>
              </a:rPr>
              <a:pPr defTabSz="914396" fontAlgn="base">
                <a:spcBef>
                  <a:spcPct val="0"/>
                </a:spcBef>
                <a:spcAft>
                  <a:spcPct val="0"/>
                </a:spcAft>
                <a:defRPr/>
              </a:pPr>
              <a:t>3/11/2022</a:t>
            </a:fld>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914396" fontAlgn="base">
              <a:spcBef>
                <a:spcPct val="0"/>
              </a:spcBef>
              <a:spcAft>
                <a:spcPct val="0"/>
              </a:spcAft>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914396" fontAlgn="base">
              <a:spcBef>
                <a:spcPct val="0"/>
              </a:spcBef>
              <a:spcAft>
                <a:spcPct val="0"/>
              </a:spcAft>
              <a:defRPr/>
            </a:pPr>
            <a:fld id="{1697EE25-008E-43A5-9C42-F9CC90157F04}" type="slidenum">
              <a:rPr lang="en-US" altLang="en-US" smtClean="0">
                <a:solidFill>
                  <a:srgbClr val="000000"/>
                </a:solidFill>
              </a:rPr>
              <a:pPr defTabSz="91439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078548920"/>
      </p:ext>
    </p:extLst>
  </p:cSld>
  <p:clrMapOvr>
    <a:masterClrMapping/>
  </p:clrMapOvr>
</p:sldLayout>
</file>

<file path=ppt/slideLayouts/slideLayout6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defTabSz="914396" fontAlgn="base">
              <a:spcBef>
                <a:spcPct val="0"/>
              </a:spcBef>
              <a:spcAft>
                <a:spcPct val="0"/>
              </a:spcAft>
              <a:defRPr/>
            </a:pPr>
            <a:fld id="{1A15D907-769F-4388-8CC6-816DA66253FF}" type="datetimeFigureOut">
              <a:rPr lang="en-US" altLang="en-US" smtClean="0">
                <a:solidFill>
                  <a:srgbClr val="000000"/>
                </a:solidFill>
              </a:rPr>
              <a:pPr defTabSz="914396" fontAlgn="base">
                <a:spcBef>
                  <a:spcPct val="0"/>
                </a:spcBef>
                <a:spcAft>
                  <a:spcPct val="0"/>
                </a:spcAft>
                <a:defRPr/>
              </a:pPr>
              <a:t>3/11/2022</a:t>
            </a:fld>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914396" fontAlgn="base">
              <a:spcBef>
                <a:spcPct val="0"/>
              </a:spcBef>
              <a:spcAft>
                <a:spcPct val="0"/>
              </a:spcAft>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914396" fontAlgn="base">
              <a:spcBef>
                <a:spcPct val="0"/>
              </a:spcBef>
              <a:spcAft>
                <a:spcPct val="0"/>
              </a:spcAft>
              <a:defRPr/>
            </a:pPr>
            <a:fld id="{C43262AD-9397-4F57-A945-C3AF3F5C784C}" type="slidenum">
              <a:rPr lang="en-US" altLang="en-US" smtClean="0">
                <a:solidFill>
                  <a:srgbClr val="000000"/>
                </a:solidFill>
              </a:rPr>
              <a:pPr defTabSz="91439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769151615"/>
      </p:ext>
    </p:extLst>
  </p:cSld>
  <p:clrMapOvr>
    <a:masterClrMapping/>
  </p:clrMapOvr>
</p:sldLayout>
</file>

<file path=ppt/slideLayouts/slideLayout6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3"/>
            <a:ext cx="10515600" cy="1500187"/>
          </a:xfrm>
        </p:spPr>
        <p:txBody>
          <a:bodyPr/>
          <a:lstStyle>
            <a:lvl1pPr marL="0" indent="0">
              <a:buNone/>
              <a:defRPr sz="2400"/>
            </a:lvl1pPr>
            <a:lvl2pPr marL="457198" indent="0">
              <a:buNone/>
              <a:defRPr sz="2000"/>
            </a:lvl2pPr>
            <a:lvl3pPr marL="914396" indent="0">
              <a:buNone/>
              <a:defRPr sz="1800"/>
            </a:lvl3pPr>
            <a:lvl4pPr marL="1371595" indent="0">
              <a:buNone/>
              <a:defRPr sz="1600"/>
            </a:lvl4pPr>
            <a:lvl5pPr marL="1828793" indent="0">
              <a:buNone/>
              <a:defRPr sz="1600"/>
            </a:lvl5pPr>
            <a:lvl6pPr marL="2285991" indent="0">
              <a:buNone/>
              <a:defRPr sz="1600"/>
            </a:lvl6pPr>
            <a:lvl7pPr marL="2743189" indent="0">
              <a:buNone/>
              <a:defRPr sz="1600"/>
            </a:lvl7pPr>
            <a:lvl8pPr marL="3200388" indent="0">
              <a:buNone/>
              <a:defRPr sz="1600"/>
            </a:lvl8pPr>
            <a:lvl9pPr marL="3657586" indent="0">
              <a:buNone/>
              <a:defRPr sz="1600"/>
            </a:lvl9pPr>
          </a:lstStyle>
          <a:p>
            <a:pPr lvl="0"/>
            <a:r>
              <a:rPr lang="en-US" smtClean="0"/>
              <a:t>Edit Master text styles</a:t>
            </a:r>
          </a:p>
        </p:txBody>
      </p:sp>
      <p:sp>
        <p:nvSpPr>
          <p:cNvPr id="4" name="Rectangle 4"/>
          <p:cNvSpPr>
            <a:spLocks noGrp="1" noChangeArrowheads="1"/>
          </p:cNvSpPr>
          <p:nvPr>
            <p:ph type="dt" sz="half" idx="10"/>
          </p:nvPr>
        </p:nvSpPr>
        <p:spPr>
          <a:ln/>
        </p:spPr>
        <p:txBody>
          <a:bodyPr/>
          <a:lstStyle>
            <a:lvl1pPr>
              <a:defRPr/>
            </a:lvl1pPr>
          </a:lstStyle>
          <a:p>
            <a:pPr defTabSz="914396" fontAlgn="base">
              <a:spcBef>
                <a:spcPct val="0"/>
              </a:spcBef>
              <a:spcAft>
                <a:spcPct val="0"/>
              </a:spcAft>
              <a:defRPr/>
            </a:pPr>
            <a:fld id="{9FDB75A8-90EC-4196-AD35-FACB0E568B32}" type="datetimeFigureOut">
              <a:rPr lang="en-US" altLang="en-US" smtClean="0">
                <a:solidFill>
                  <a:srgbClr val="000000"/>
                </a:solidFill>
              </a:rPr>
              <a:pPr defTabSz="914396" fontAlgn="base">
                <a:spcBef>
                  <a:spcPct val="0"/>
                </a:spcBef>
                <a:spcAft>
                  <a:spcPct val="0"/>
                </a:spcAft>
                <a:defRPr/>
              </a:pPr>
              <a:t>3/11/2022</a:t>
            </a:fld>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914396" fontAlgn="base">
              <a:spcBef>
                <a:spcPct val="0"/>
              </a:spcBef>
              <a:spcAft>
                <a:spcPct val="0"/>
              </a:spcAft>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914396" fontAlgn="base">
              <a:spcBef>
                <a:spcPct val="0"/>
              </a:spcBef>
              <a:spcAft>
                <a:spcPct val="0"/>
              </a:spcAft>
              <a:defRPr/>
            </a:pPr>
            <a:fld id="{CB529528-2984-4BDF-B057-7D960218E2D0}" type="slidenum">
              <a:rPr lang="en-US" altLang="en-US" smtClean="0">
                <a:solidFill>
                  <a:srgbClr val="000000"/>
                </a:solidFill>
              </a:rPr>
              <a:pPr defTabSz="91439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701970687"/>
      </p:ext>
    </p:extLst>
  </p:cSld>
  <p:clrMapOvr>
    <a:masterClrMapping/>
  </p:clrMapOvr>
</p:sldLayout>
</file>

<file path=ppt/slideLayouts/slideLayout6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defTabSz="914396" fontAlgn="base">
              <a:spcBef>
                <a:spcPct val="0"/>
              </a:spcBef>
              <a:spcAft>
                <a:spcPct val="0"/>
              </a:spcAft>
              <a:defRPr/>
            </a:pPr>
            <a:fld id="{D33C1D67-8AF0-40C3-A6BF-B3203181A5A5}" type="datetimeFigureOut">
              <a:rPr lang="en-US" altLang="en-US" smtClean="0">
                <a:solidFill>
                  <a:srgbClr val="000000"/>
                </a:solidFill>
              </a:rPr>
              <a:pPr defTabSz="914396" fontAlgn="base">
                <a:spcBef>
                  <a:spcPct val="0"/>
                </a:spcBef>
                <a:spcAft>
                  <a:spcPct val="0"/>
                </a:spcAft>
                <a:defRPr/>
              </a:pPr>
              <a:t>3/11/2022</a:t>
            </a:fld>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914396" fontAlgn="base">
              <a:spcBef>
                <a:spcPct val="0"/>
              </a:spcBef>
              <a:spcAft>
                <a:spcPct val="0"/>
              </a:spcAft>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914396" fontAlgn="base">
              <a:spcBef>
                <a:spcPct val="0"/>
              </a:spcBef>
              <a:spcAft>
                <a:spcPct val="0"/>
              </a:spcAft>
              <a:defRPr/>
            </a:pPr>
            <a:fld id="{AE996126-4CE0-49D1-B0B2-4A3DCB748E92}" type="slidenum">
              <a:rPr lang="en-US" altLang="en-US" smtClean="0">
                <a:solidFill>
                  <a:srgbClr val="000000"/>
                </a:solidFill>
              </a:rPr>
              <a:pPr defTabSz="91439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49688617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2"/>
            <a:ext cx="10972800" cy="8683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295400"/>
            <a:ext cx="10972800" cy="5029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5" name="Footer Placeholder 4"/>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defTabSz="914396" fontAlgn="base">
              <a:spcBef>
                <a:spcPct val="0"/>
              </a:spcBef>
              <a:spcAft>
                <a:spcPct val="0"/>
              </a:spcAft>
            </a:pPr>
            <a:fld id="{29B6F444-4353-4DA7-95C4-BBD8D857DB34}"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1226030670"/>
      </p:ext>
    </p:extLst>
  </p:cSld>
  <p:clrMapOvr>
    <a:masterClrMapping/>
  </p:clrMapOvr>
  <p:timing>
    <p:tnLst>
      <p:par>
        <p:cTn id="1" dur="indefinite" restart="never" nodeType="tmRoot"/>
      </p:par>
    </p:tnLst>
  </p:timing>
</p:sldLayout>
</file>

<file path=ppt/slideLayouts/slideLayout6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198" indent="0">
              <a:buNone/>
              <a:defRPr sz="2000" b="1"/>
            </a:lvl2pPr>
            <a:lvl3pPr marL="914396" indent="0">
              <a:buNone/>
              <a:defRPr sz="1800" b="1"/>
            </a:lvl3pPr>
            <a:lvl4pPr marL="1371595" indent="0">
              <a:buNone/>
              <a:defRPr sz="1600" b="1"/>
            </a:lvl4pPr>
            <a:lvl5pPr marL="1828793" indent="0">
              <a:buNone/>
              <a:defRPr sz="1600" b="1"/>
            </a:lvl5pPr>
            <a:lvl6pPr marL="2285991" indent="0">
              <a:buNone/>
              <a:defRPr sz="1600" b="1"/>
            </a:lvl6pPr>
            <a:lvl7pPr marL="2743189" indent="0">
              <a:buNone/>
              <a:defRPr sz="1600" b="1"/>
            </a:lvl7pPr>
            <a:lvl8pPr marL="3200388" indent="0">
              <a:buNone/>
              <a:defRPr sz="1600" b="1"/>
            </a:lvl8pPr>
            <a:lvl9pPr marL="3657586" indent="0">
              <a:buNone/>
              <a:defRPr sz="1600" b="1"/>
            </a:lvl9pPr>
          </a:lstStyle>
          <a:p>
            <a:pPr lvl="0"/>
            <a:r>
              <a:rPr lang="en-US" smtClean="0"/>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198" indent="0">
              <a:buNone/>
              <a:defRPr sz="2000" b="1"/>
            </a:lvl2pPr>
            <a:lvl3pPr marL="914396" indent="0">
              <a:buNone/>
              <a:defRPr sz="1800" b="1"/>
            </a:lvl3pPr>
            <a:lvl4pPr marL="1371595" indent="0">
              <a:buNone/>
              <a:defRPr sz="1600" b="1"/>
            </a:lvl4pPr>
            <a:lvl5pPr marL="1828793" indent="0">
              <a:buNone/>
              <a:defRPr sz="1600" b="1"/>
            </a:lvl5pPr>
            <a:lvl6pPr marL="2285991" indent="0">
              <a:buNone/>
              <a:defRPr sz="1600" b="1"/>
            </a:lvl6pPr>
            <a:lvl7pPr marL="2743189" indent="0">
              <a:buNone/>
              <a:defRPr sz="1600" b="1"/>
            </a:lvl7pPr>
            <a:lvl8pPr marL="3200388" indent="0">
              <a:buNone/>
              <a:defRPr sz="1600" b="1"/>
            </a:lvl8pPr>
            <a:lvl9pPr marL="3657586"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defTabSz="914396" fontAlgn="base">
              <a:spcBef>
                <a:spcPct val="0"/>
              </a:spcBef>
              <a:spcAft>
                <a:spcPct val="0"/>
              </a:spcAft>
              <a:defRPr/>
            </a:pPr>
            <a:fld id="{E8608F15-282A-47CD-806E-6216A3C5022B}" type="datetimeFigureOut">
              <a:rPr lang="en-US" altLang="en-US" smtClean="0">
                <a:solidFill>
                  <a:srgbClr val="000000"/>
                </a:solidFill>
              </a:rPr>
              <a:pPr defTabSz="914396" fontAlgn="base">
                <a:spcBef>
                  <a:spcPct val="0"/>
                </a:spcBef>
                <a:spcAft>
                  <a:spcPct val="0"/>
                </a:spcAft>
                <a:defRPr/>
              </a:pPr>
              <a:t>3/11/2022</a:t>
            </a:fld>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defTabSz="914396" fontAlgn="base">
              <a:spcBef>
                <a:spcPct val="0"/>
              </a:spcBef>
              <a:spcAft>
                <a:spcPct val="0"/>
              </a:spcAft>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defTabSz="914396" fontAlgn="base">
              <a:spcBef>
                <a:spcPct val="0"/>
              </a:spcBef>
              <a:spcAft>
                <a:spcPct val="0"/>
              </a:spcAft>
              <a:defRPr/>
            </a:pPr>
            <a:fld id="{129574A2-EA5B-41A3-86A4-05D0B74A0D4E}" type="slidenum">
              <a:rPr lang="en-US" altLang="en-US" smtClean="0">
                <a:solidFill>
                  <a:srgbClr val="000000"/>
                </a:solidFill>
              </a:rPr>
              <a:pPr defTabSz="91439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478761926"/>
      </p:ext>
    </p:extLst>
  </p:cSld>
  <p:clrMapOvr>
    <a:masterClrMapping/>
  </p:clrMapOvr>
</p:sldLayout>
</file>

<file path=ppt/slideLayouts/slideLayout6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defTabSz="914396" fontAlgn="base">
              <a:spcBef>
                <a:spcPct val="0"/>
              </a:spcBef>
              <a:spcAft>
                <a:spcPct val="0"/>
              </a:spcAft>
              <a:defRPr/>
            </a:pPr>
            <a:fld id="{808D75D6-6812-493C-9111-D74D57EC35B9}" type="datetimeFigureOut">
              <a:rPr lang="en-US" altLang="en-US" smtClean="0">
                <a:solidFill>
                  <a:srgbClr val="000000"/>
                </a:solidFill>
              </a:rPr>
              <a:pPr defTabSz="914396" fontAlgn="base">
                <a:spcBef>
                  <a:spcPct val="0"/>
                </a:spcBef>
                <a:spcAft>
                  <a:spcPct val="0"/>
                </a:spcAft>
                <a:defRPr/>
              </a:pPr>
              <a:t>3/11/2022</a:t>
            </a:fld>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defTabSz="914396" fontAlgn="base">
              <a:spcBef>
                <a:spcPct val="0"/>
              </a:spcBef>
              <a:spcAft>
                <a:spcPct val="0"/>
              </a:spcAft>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defTabSz="914396" fontAlgn="base">
              <a:spcBef>
                <a:spcPct val="0"/>
              </a:spcBef>
              <a:spcAft>
                <a:spcPct val="0"/>
              </a:spcAft>
              <a:defRPr/>
            </a:pPr>
            <a:fld id="{D92EEDE6-6D3A-4353-AB3E-98B63B59FE27}" type="slidenum">
              <a:rPr lang="en-US" altLang="en-US" smtClean="0">
                <a:solidFill>
                  <a:srgbClr val="000000"/>
                </a:solidFill>
              </a:rPr>
              <a:pPr defTabSz="91439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268175799"/>
      </p:ext>
    </p:extLst>
  </p:cSld>
  <p:clrMapOvr>
    <a:masterClrMapping/>
  </p:clrMapOvr>
</p:sldLayout>
</file>

<file path=ppt/slideLayouts/slideLayout6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defTabSz="914396" fontAlgn="base">
              <a:spcBef>
                <a:spcPct val="0"/>
              </a:spcBef>
              <a:spcAft>
                <a:spcPct val="0"/>
              </a:spcAft>
              <a:defRPr/>
            </a:pPr>
            <a:fld id="{0B46A321-E7FA-496A-BDA1-4BF0EF080E01}" type="datetimeFigureOut">
              <a:rPr lang="en-US" altLang="en-US" smtClean="0">
                <a:solidFill>
                  <a:srgbClr val="000000"/>
                </a:solidFill>
              </a:rPr>
              <a:pPr defTabSz="914396" fontAlgn="base">
                <a:spcBef>
                  <a:spcPct val="0"/>
                </a:spcBef>
                <a:spcAft>
                  <a:spcPct val="0"/>
                </a:spcAft>
                <a:defRPr/>
              </a:pPr>
              <a:t>3/11/2022</a:t>
            </a:fld>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defTabSz="914396" fontAlgn="base">
              <a:spcBef>
                <a:spcPct val="0"/>
              </a:spcBef>
              <a:spcAft>
                <a:spcPct val="0"/>
              </a:spcAft>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defTabSz="914396" fontAlgn="base">
              <a:spcBef>
                <a:spcPct val="0"/>
              </a:spcBef>
              <a:spcAft>
                <a:spcPct val="0"/>
              </a:spcAft>
              <a:defRPr/>
            </a:pPr>
            <a:fld id="{B39346E0-9DEA-4B84-B605-3896D79E9195}" type="slidenum">
              <a:rPr lang="en-US" altLang="en-US" smtClean="0">
                <a:solidFill>
                  <a:srgbClr val="000000"/>
                </a:solidFill>
              </a:rPr>
              <a:pPr defTabSz="91439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359878210"/>
      </p:ext>
    </p:extLst>
  </p:cSld>
  <p:clrMapOvr>
    <a:masterClrMapping/>
  </p:clrMapOvr>
</p:sldLayout>
</file>

<file path=ppt/slideLayouts/slideLayout6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198" indent="0">
              <a:buNone/>
              <a:defRPr sz="1400"/>
            </a:lvl2pPr>
            <a:lvl3pPr marL="914396" indent="0">
              <a:buNone/>
              <a:defRPr sz="1200"/>
            </a:lvl3pPr>
            <a:lvl4pPr marL="1371595" indent="0">
              <a:buNone/>
              <a:defRPr sz="1000"/>
            </a:lvl4pPr>
            <a:lvl5pPr marL="1828793" indent="0">
              <a:buNone/>
              <a:defRPr sz="1000"/>
            </a:lvl5pPr>
            <a:lvl6pPr marL="2285991" indent="0">
              <a:buNone/>
              <a:defRPr sz="1000"/>
            </a:lvl6pPr>
            <a:lvl7pPr marL="2743189" indent="0">
              <a:buNone/>
              <a:defRPr sz="1000"/>
            </a:lvl7pPr>
            <a:lvl8pPr marL="3200388" indent="0">
              <a:buNone/>
              <a:defRPr sz="1000"/>
            </a:lvl8pPr>
            <a:lvl9pPr marL="3657586" indent="0">
              <a:buNone/>
              <a:defRPr sz="1000"/>
            </a:lvl9pPr>
          </a:lstStyle>
          <a:p>
            <a:pPr lvl="0"/>
            <a:r>
              <a:rPr lang="en-US" smtClean="0"/>
              <a:t>Edit Master text styles</a:t>
            </a:r>
          </a:p>
        </p:txBody>
      </p:sp>
      <p:sp>
        <p:nvSpPr>
          <p:cNvPr id="5" name="Rectangle 4"/>
          <p:cNvSpPr>
            <a:spLocks noGrp="1" noChangeArrowheads="1"/>
          </p:cNvSpPr>
          <p:nvPr>
            <p:ph type="dt" sz="half" idx="10"/>
          </p:nvPr>
        </p:nvSpPr>
        <p:spPr>
          <a:ln/>
        </p:spPr>
        <p:txBody>
          <a:bodyPr/>
          <a:lstStyle>
            <a:lvl1pPr>
              <a:defRPr/>
            </a:lvl1pPr>
          </a:lstStyle>
          <a:p>
            <a:pPr defTabSz="914396" fontAlgn="base">
              <a:spcBef>
                <a:spcPct val="0"/>
              </a:spcBef>
              <a:spcAft>
                <a:spcPct val="0"/>
              </a:spcAft>
              <a:defRPr/>
            </a:pPr>
            <a:fld id="{DDBC6308-43CA-4155-8767-6BD89C80D93E}" type="datetimeFigureOut">
              <a:rPr lang="en-US" altLang="en-US" smtClean="0">
                <a:solidFill>
                  <a:srgbClr val="000000"/>
                </a:solidFill>
              </a:rPr>
              <a:pPr defTabSz="914396" fontAlgn="base">
                <a:spcBef>
                  <a:spcPct val="0"/>
                </a:spcBef>
                <a:spcAft>
                  <a:spcPct val="0"/>
                </a:spcAft>
                <a:defRPr/>
              </a:pPr>
              <a:t>3/11/2022</a:t>
            </a:fld>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914396" fontAlgn="base">
              <a:spcBef>
                <a:spcPct val="0"/>
              </a:spcBef>
              <a:spcAft>
                <a:spcPct val="0"/>
              </a:spcAft>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914396" fontAlgn="base">
              <a:spcBef>
                <a:spcPct val="0"/>
              </a:spcBef>
              <a:spcAft>
                <a:spcPct val="0"/>
              </a:spcAft>
              <a:defRPr/>
            </a:pPr>
            <a:fld id="{6D540D95-0217-4980-B062-5537A2B35271}" type="slidenum">
              <a:rPr lang="en-US" altLang="en-US" smtClean="0">
                <a:solidFill>
                  <a:srgbClr val="000000"/>
                </a:solidFill>
              </a:rPr>
              <a:pPr defTabSz="91439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50270748"/>
      </p:ext>
    </p:extLst>
  </p:cSld>
  <p:clrMapOvr>
    <a:masterClrMapping/>
  </p:clrMapOvr>
</p:sldLayout>
</file>

<file path=ppt/slideLayouts/slideLayout6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198" indent="0">
              <a:buNone/>
              <a:defRPr sz="2800"/>
            </a:lvl2pPr>
            <a:lvl3pPr marL="914396" indent="0">
              <a:buNone/>
              <a:defRPr sz="2400"/>
            </a:lvl3pPr>
            <a:lvl4pPr marL="1371595" indent="0">
              <a:buNone/>
              <a:defRPr sz="2000"/>
            </a:lvl4pPr>
            <a:lvl5pPr marL="1828793" indent="0">
              <a:buNone/>
              <a:defRPr sz="2000"/>
            </a:lvl5pPr>
            <a:lvl6pPr marL="2285991" indent="0">
              <a:buNone/>
              <a:defRPr sz="2000"/>
            </a:lvl6pPr>
            <a:lvl7pPr marL="2743189" indent="0">
              <a:buNone/>
              <a:defRPr sz="2000"/>
            </a:lvl7pPr>
            <a:lvl8pPr marL="3200388" indent="0">
              <a:buNone/>
              <a:defRPr sz="2000"/>
            </a:lvl8pPr>
            <a:lvl9pPr marL="3657586" indent="0">
              <a:buNone/>
              <a:defRPr sz="2000"/>
            </a:lvl9pPr>
          </a:lstStyle>
          <a:p>
            <a:pPr lvl="0"/>
            <a:endParaRPr lang="en-US" noProof="0" smtClean="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198" indent="0">
              <a:buNone/>
              <a:defRPr sz="1400"/>
            </a:lvl2pPr>
            <a:lvl3pPr marL="914396" indent="0">
              <a:buNone/>
              <a:defRPr sz="1200"/>
            </a:lvl3pPr>
            <a:lvl4pPr marL="1371595" indent="0">
              <a:buNone/>
              <a:defRPr sz="1000"/>
            </a:lvl4pPr>
            <a:lvl5pPr marL="1828793" indent="0">
              <a:buNone/>
              <a:defRPr sz="1000"/>
            </a:lvl5pPr>
            <a:lvl6pPr marL="2285991" indent="0">
              <a:buNone/>
              <a:defRPr sz="1000"/>
            </a:lvl6pPr>
            <a:lvl7pPr marL="2743189" indent="0">
              <a:buNone/>
              <a:defRPr sz="1000"/>
            </a:lvl7pPr>
            <a:lvl8pPr marL="3200388" indent="0">
              <a:buNone/>
              <a:defRPr sz="1000"/>
            </a:lvl8pPr>
            <a:lvl9pPr marL="3657586" indent="0">
              <a:buNone/>
              <a:defRPr sz="1000"/>
            </a:lvl9pPr>
          </a:lstStyle>
          <a:p>
            <a:pPr lvl="0"/>
            <a:r>
              <a:rPr lang="en-US" smtClean="0"/>
              <a:t>Edit Master text styles</a:t>
            </a:r>
          </a:p>
        </p:txBody>
      </p:sp>
      <p:sp>
        <p:nvSpPr>
          <p:cNvPr id="5" name="Rectangle 4"/>
          <p:cNvSpPr>
            <a:spLocks noGrp="1" noChangeArrowheads="1"/>
          </p:cNvSpPr>
          <p:nvPr>
            <p:ph type="dt" sz="half" idx="10"/>
          </p:nvPr>
        </p:nvSpPr>
        <p:spPr>
          <a:ln/>
        </p:spPr>
        <p:txBody>
          <a:bodyPr/>
          <a:lstStyle>
            <a:lvl1pPr>
              <a:defRPr/>
            </a:lvl1pPr>
          </a:lstStyle>
          <a:p>
            <a:pPr defTabSz="914396" fontAlgn="base">
              <a:spcBef>
                <a:spcPct val="0"/>
              </a:spcBef>
              <a:spcAft>
                <a:spcPct val="0"/>
              </a:spcAft>
              <a:defRPr/>
            </a:pPr>
            <a:fld id="{B670E3F9-6FB2-455F-B95C-88F8ABE0F2BF}" type="datetimeFigureOut">
              <a:rPr lang="en-US" altLang="en-US" smtClean="0">
                <a:solidFill>
                  <a:srgbClr val="000000"/>
                </a:solidFill>
              </a:rPr>
              <a:pPr defTabSz="914396" fontAlgn="base">
                <a:spcBef>
                  <a:spcPct val="0"/>
                </a:spcBef>
                <a:spcAft>
                  <a:spcPct val="0"/>
                </a:spcAft>
                <a:defRPr/>
              </a:pPr>
              <a:t>3/11/2022</a:t>
            </a:fld>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914396" fontAlgn="base">
              <a:spcBef>
                <a:spcPct val="0"/>
              </a:spcBef>
              <a:spcAft>
                <a:spcPct val="0"/>
              </a:spcAft>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914396" fontAlgn="base">
              <a:spcBef>
                <a:spcPct val="0"/>
              </a:spcBef>
              <a:spcAft>
                <a:spcPct val="0"/>
              </a:spcAft>
              <a:defRPr/>
            </a:pPr>
            <a:fld id="{4953F175-4289-4F5A-A5AF-1A410EF3DDD2}" type="slidenum">
              <a:rPr lang="en-US" altLang="en-US" smtClean="0">
                <a:solidFill>
                  <a:srgbClr val="000000"/>
                </a:solidFill>
              </a:rPr>
              <a:pPr defTabSz="91439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945762264"/>
      </p:ext>
    </p:extLst>
  </p:cSld>
  <p:clrMapOvr>
    <a:masterClrMapping/>
  </p:clrMapOvr>
</p:sldLayout>
</file>

<file path=ppt/slideLayouts/slideLayout6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defTabSz="914396" fontAlgn="base">
              <a:spcBef>
                <a:spcPct val="0"/>
              </a:spcBef>
              <a:spcAft>
                <a:spcPct val="0"/>
              </a:spcAft>
              <a:defRPr/>
            </a:pPr>
            <a:fld id="{B4FF825A-84A1-4174-BB80-A21EFFC7E9CA}" type="datetimeFigureOut">
              <a:rPr lang="en-US" altLang="en-US" smtClean="0">
                <a:solidFill>
                  <a:srgbClr val="000000"/>
                </a:solidFill>
              </a:rPr>
              <a:pPr defTabSz="914396" fontAlgn="base">
                <a:spcBef>
                  <a:spcPct val="0"/>
                </a:spcBef>
                <a:spcAft>
                  <a:spcPct val="0"/>
                </a:spcAft>
                <a:defRPr/>
              </a:pPr>
              <a:t>3/11/2022</a:t>
            </a:fld>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914396" fontAlgn="base">
              <a:spcBef>
                <a:spcPct val="0"/>
              </a:spcBef>
              <a:spcAft>
                <a:spcPct val="0"/>
              </a:spcAft>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914396" fontAlgn="base">
              <a:spcBef>
                <a:spcPct val="0"/>
              </a:spcBef>
              <a:spcAft>
                <a:spcPct val="0"/>
              </a:spcAft>
              <a:defRPr/>
            </a:pPr>
            <a:fld id="{6F14F62A-293C-4C13-A74E-F3BC043D3A49}" type="slidenum">
              <a:rPr lang="en-US" altLang="en-US" smtClean="0">
                <a:solidFill>
                  <a:srgbClr val="000000"/>
                </a:solidFill>
              </a:rPr>
              <a:pPr defTabSz="91439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279079945"/>
      </p:ext>
    </p:extLst>
  </p:cSld>
  <p:clrMapOvr>
    <a:masterClrMapping/>
  </p:clrMapOvr>
</p:sldLayout>
</file>

<file path=ppt/slideLayouts/slideLayout6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defTabSz="914396" fontAlgn="base">
              <a:spcBef>
                <a:spcPct val="0"/>
              </a:spcBef>
              <a:spcAft>
                <a:spcPct val="0"/>
              </a:spcAft>
              <a:defRPr/>
            </a:pPr>
            <a:fld id="{9F9A8F1B-302C-4369-B0F0-E736023E0495}" type="datetimeFigureOut">
              <a:rPr lang="en-US" altLang="en-US" smtClean="0">
                <a:solidFill>
                  <a:srgbClr val="000000"/>
                </a:solidFill>
              </a:rPr>
              <a:pPr defTabSz="914396" fontAlgn="base">
                <a:spcBef>
                  <a:spcPct val="0"/>
                </a:spcBef>
                <a:spcAft>
                  <a:spcPct val="0"/>
                </a:spcAft>
                <a:defRPr/>
              </a:pPr>
              <a:t>3/11/2022</a:t>
            </a:fld>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914396" fontAlgn="base">
              <a:spcBef>
                <a:spcPct val="0"/>
              </a:spcBef>
              <a:spcAft>
                <a:spcPct val="0"/>
              </a:spcAft>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914396" fontAlgn="base">
              <a:spcBef>
                <a:spcPct val="0"/>
              </a:spcBef>
              <a:spcAft>
                <a:spcPct val="0"/>
              </a:spcAft>
              <a:defRPr/>
            </a:pPr>
            <a:fld id="{D009C579-3376-4F55-9B1A-23D3BEA2ABF2}" type="slidenum">
              <a:rPr lang="en-US" altLang="en-US" smtClean="0">
                <a:solidFill>
                  <a:srgbClr val="000000"/>
                </a:solidFill>
              </a:rPr>
              <a:pPr defTabSz="91439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319568886"/>
      </p:ext>
    </p:extLst>
  </p:cSld>
  <p:clrMapOvr>
    <a:masterClrMapping/>
  </p:clrMapOvr>
</p:sldLayout>
</file>

<file path=ppt/slideLayouts/slideLayout65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defTabSz="914396" fontAlgn="base">
              <a:spcBef>
                <a:spcPct val="0"/>
              </a:spcBef>
              <a:spcAft>
                <a:spcPct val="0"/>
              </a:spcAft>
              <a:defRPr/>
            </a:pPr>
            <a:fld id="{F542BB1D-63D0-4CE0-91B5-E0B946E4A436}" type="datetimeFigureOut">
              <a:rPr lang="en-US" altLang="en-US" smtClean="0">
                <a:solidFill>
                  <a:srgbClr val="000000"/>
                </a:solidFill>
              </a:rPr>
              <a:pPr defTabSz="914396" fontAlgn="base">
                <a:spcBef>
                  <a:spcPct val="0"/>
                </a:spcBef>
                <a:spcAft>
                  <a:spcPct val="0"/>
                </a:spcAft>
                <a:defRPr/>
              </a:pPr>
              <a:t>3/11/2022</a:t>
            </a:fld>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defTabSz="914396" fontAlgn="base">
              <a:spcBef>
                <a:spcPct val="0"/>
              </a:spcBef>
              <a:spcAft>
                <a:spcPct val="0"/>
              </a:spcAft>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defTabSz="914396" fontAlgn="base">
              <a:spcBef>
                <a:spcPct val="0"/>
              </a:spcBef>
              <a:spcAft>
                <a:spcPct val="0"/>
              </a:spcAft>
              <a:defRPr/>
            </a:pPr>
            <a:fld id="{C67FB014-5789-4F40-AF80-2AABEABD8D0F}" type="slidenum">
              <a:rPr lang="en-US" altLang="en-US" smtClean="0">
                <a:solidFill>
                  <a:srgbClr val="000000"/>
                </a:solidFill>
              </a:rPr>
              <a:pPr defTabSz="91439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457821374"/>
      </p:ext>
    </p:extLst>
  </p:cSld>
  <p:clrMapOvr>
    <a:masterClrMapping/>
  </p:clrMapOvr>
</p:sldLayout>
</file>

<file path=ppt/slideLayouts/slideLayout658.xml><?xml version="1.0" encoding="utf-8"?>
<p:sldLayout xmlns:a="http://schemas.openxmlformats.org/drawingml/2006/main" xmlns:r="http://schemas.openxmlformats.org/officeDocument/2006/relationships" xmlns:p="http://schemas.openxmlformats.org/presentationml/2006/main" showMasterPhAnim="0" preserve="1" userDrawn="1">
  <p:cSld name="Title Slide">
    <p:spTree>
      <p:nvGrpSpPr>
        <p:cNvPr id="1" name=""/>
        <p:cNvGrpSpPr/>
        <p:nvPr/>
      </p:nvGrpSpPr>
      <p:grpSpPr>
        <a:xfrm>
          <a:off x="0" y="0"/>
          <a:ext cx="0" cy="0"/>
          <a:chOff x="0" y="0"/>
          <a:chExt cx="0" cy="0"/>
        </a:xfrm>
      </p:grpSpPr>
      <p:sp>
        <p:nvSpPr>
          <p:cNvPr id="4223" name="Rectangle 127"/>
          <p:cNvSpPr>
            <a:spLocks noChangeArrowheads="1"/>
          </p:cNvSpPr>
          <p:nvPr/>
        </p:nvSpPr>
        <p:spPr bwMode="gray">
          <a:xfrm>
            <a:off x="0" y="0"/>
            <a:ext cx="12192000" cy="1828800"/>
          </a:xfrm>
          <a:prstGeom prst="rect">
            <a:avLst/>
          </a:prstGeom>
          <a:gradFill rotWithShape="1">
            <a:gsLst>
              <a:gs pos="0">
                <a:schemeClr val="accent1"/>
              </a:gs>
              <a:gs pos="100000">
                <a:schemeClr val="accent1">
                  <a:gamma/>
                  <a:tint val="0"/>
                  <a:invGamma/>
                  <a:alpha val="0"/>
                </a:schemeClr>
              </a:gs>
            </a:gsLst>
            <a:lin ang="5400000" scaled="1"/>
          </a:gradFill>
          <a:ln w="9525">
            <a:noFill/>
            <a:miter lim="800000"/>
            <a:headEnd/>
            <a:tailEnd/>
          </a:ln>
          <a:effectLst/>
        </p:spPr>
        <p:txBody>
          <a:bodyPr wrap="none" anchor="ct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grpSp>
        <p:nvGrpSpPr>
          <p:cNvPr id="4111" name="Group 15"/>
          <p:cNvGrpSpPr>
            <a:grpSpLocks/>
          </p:cNvGrpSpPr>
          <p:nvPr/>
        </p:nvGrpSpPr>
        <p:grpSpPr bwMode="auto">
          <a:xfrm>
            <a:off x="203201" y="381000"/>
            <a:ext cx="9118600" cy="3365500"/>
            <a:chOff x="664" y="1951"/>
            <a:chExt cx="4308" cy="2120"/>
          </a:xfrm>
        </p:grpSpPr>
        <p:sp>
          <p:nvSpPr>
            <p:cNvPr id="4112" name="Freeform 16"/>
            <p:cNvSpPr>
              <a:spLocks/>
            </p:cNvSpPr>
            <p:nvPr/>
          </p:nvSpPr>
          <p:spPr bwMode="invGray">
            <a:xfrm>
              <a:off x="743" y="2045"/>
              <a:ext cx="1267" cy="1938"/>
            </a:xfrm>
            <a:custGeom>
              <a:avLst/>
              <a:gdLst/>
              <a:ahLst/>
              <a:cxnLst>
                <a:cxn ang="0">
                  <a:pos x="116" y="258"/>
                </a:cxn>
                <a:cxn ang="0">
                  <a:pos x="320" y="210"/>
                </a:cxn>
                <a:cxn ang="0">
                  <a:pos x="434" y="240"/>
                </a:cxn>
                <a:cxn ang="0">
                  <a:pos x="416" y="444"/>
                </a:cxn>
                <a:cxn ang="0">
                  <a:pos x="272" y="582"/>
                </a:cxn>
                <a:cxn ang="0">
                  <a:pos x="218" y="714"/>
                </a:cxn>
                <a:cxn ang="0">
                  <a:pos x="284" y="964"/>
                </a:cxn>
                <a:cxn ang="0">
                  <a:pos x="316" y="960"/>
                </a:cxn>
                <a:cxn ang="0">
                  <a:pos x="328" y="906"/>
                </a:cxn>
                <a:cxn ang="0">
                  <a:pos x="478" y="1154"/>
                </a:cxn>
                <a:cxn ang="0">
                  <a:pos x="650" y="1200"/>
                </a:cxn>
                <a:cxn ang="0">
                  <a:pos x="794" y="1350"/>
                </a:cxn>
                <a:cxn ang="0">
                  <a:pos x="854" y="1422"/>
                </a:cxn>
                <a:cxn ang="0">
                  <a:pos x="770" y="1608"/>
                </a:cxn>
                <a:cxn ang="0">
                  <a:pos x="916" y="1782"/>
                </a:cxn>
                <a:cxn ang="0">
                  <a:pos x="1034" y="2022"/>
                </a:cxn>
                <a:cxn ang="0">
                  <a:pos x="1094" y="2310"/>
                </a:cxn>
                <a:cxn ang="0">
                  <a:pos x="1194" y="2540"/>
                </a:cxn>
                <a:cxn ang="0">
                  <a:pos x="1280" y="2520"/>
                </a:cxn>
                <a:cxn ang="0">
                  <a:pos x="1244" y="2394"/>
                </a:cxn>
                <a:cxn ang="0">
                  <a:pos x="1288" y="2306"/>
                </a:cxn>
                <a:cxn ang="0">
                  <a:pos x="1368" y="2228"/>
                </a:cxn>
                <a:cxn ang="0">
                  <a:pos x="1448" y="2076"/>
                </a:cxn>
                <a:cxn ang="0">
                  <a:pos x="1568" y="1950"/>
                </a:cxn>
                <a:cxn ang="0">
                  <a:pos x="1622" y="1746"/>
                </a:cxn>
                <a:cxn ang="0">
                  <a:pos x="1552" y="1538"/>
                </a:cxn>
                <a:cxn ang="0">
                  <a:pos x="1376" y="1410"/>
                </a:cxn>
                <a:cxn ang="0">
                  <a:pos x="1104" y="1280"/>
                </a:cxn>
                <a:cxn ang="0">
                  <a:pos x="974" y="1260"/>
                </a:cxn>
                <a:cxn ang="0">
                  <a:pos x="904" y="1268"/>
                </a:cxn>
                <a:cxn ang="0">
                  <a:pos x="794" y="1308"/>
                </a:cxn>
                <a:cxn ang="0">
                  <a:pos x="758" y="1174"/>
                </a:cxn>
                <a:cxn ang="0">
                  <a:pos x="736" y="1062"/>
                </a:cxn>
                <a:cxn ang="0">
                  <a:pos x="632" y="1104"/>
                </a:cxn>
                <a:cxn ang="0">
                  <a:pos x="568" y="950"/>
                </a:cxn>
                <a:cxn ang="0">
                  <a:pos x="740" y="912"/>
                </a:cxn>
                <a:cxn ang="0">
                  <a:pos x="842" y="906"/>
                </a:cxn>
                <a:cxn ang="0">
                  <a:pos x="896" y="900"/>
                </a:cxn>
                <a:cxn ang="0">
                  <a:pos x="1058" y="750"/>
                </a:cxn>
                <a:cxn ang="0">
                  <a:pos x="1184" y="678"/>
                </a:cxn>
                <a:cxn ang="0">
                  <a:pos x="1278" y="636"/>
                </a:cxn>
                <a:cxn ang="0">
                  <a:pos x="1340" y="538"/>
                </a:cxn>
                <a:cxn ang="0">
                  <a:pos x="1288" y="512"/>
                </a:cxn>
                <a:cxn ang="0">
                  <a:pos x="1526" y="456"/>
                </a:cxn>
                <a:cxn ang="0">
                  <a:pos x="1406" y="342"/>
                </a:cxn>
                <a:cxn ang="0">
                  <a:pos x="1328" y="264"/>
                </a:cxn>
                <a:cxn ang="0">
                  <a:pos x="1222" y="364"/>
                </a:cxn>
                <a:cxn ang="0">
                  <a:pos x="1110" y="444"/>
                </a:cxn>
                <a:cxn ang="0">
                  <a:pos x="1022" y="304"/>
                </a:cxn>
                <a:cxn ang="0">
                  <a:pos x="1212" y="240"/>
                </a:cxn>
                <a:cxn ang="0">
                  <a:pos x="1266" y="198"/>
                </a:cxn>
                <a:cxn ang="0">
                  <a:pos x="1328" y="172"/>
                </a:cxn>
                <a:cxn ang="0">
                  <a:pos x="1286" y="144"/>
                </a:cxn>
                <a:cxn ang="0">
                  <a:pos x="1262" y="120"/>
                </a:cxn>
                <a:cxn ang="0">
                  <a:pos x="1202" y="102"/>
                </a:cxn>
                <a:cxn ang="0">
                  <a:pos x="1106" y="136"/>
                </a:cxn>
                <a:cxn ang="0">
                  <a:pos x="950" y="120"/>
                </a:cxn>
                <a:cxn ang="0">
                  <a:pos x="550" y="0"/>
                </a:cxn>
                <a:cxn ang="0">
                  <a:pos x="344" y="32"/>
                </a:cxn>
                <a:cxn ang="0">
                  <a:pos x="290" y="102"/>
                </a:cxn>
                <a:cxn ang="0">
                  <a:pos x="128" y="174"/>
                </a:cxn>
                <a:cxn ang="0">
                  <a:pos x="128" y="216"/>
                </a:cxn>
                <a:cxn ang="0">
                  <a:pos x="2" y="252"/>
                </a:cxn>
              </a:cxnLst>
              <a:rect l="0" t="0" r="r" b="b"/>
              <a:pathLst>
                <a:path w="1692" h="2586">
                  <a:moveTo>
                    <a:pt x="2" y="252"/>
                  </a:moveTo>
                  <a:lnTo>
                    <a:pt x="68" y="264"/>
                  </a:lnTo>
                  <a:lnTo>
                    <a:pt x="116" y="258"/>
                  </a:lnTo>
                  <a:lnTo>
                    <a:pt x="188" y="216"/>
                  </a:lnTo>
                  <a:lnTo>
                    <a:pt x="236" y="210"/>
                  </a:lnTo>
                  <a:lnTo>
                    <a:pt x="320" y="210"/>
                  </a:lnTo>
                  <a:lnTo>
                    <a:pt x="368" y="216"/>
                  </a:lnTo>
                  <a:lnTo>
                    <a:pt x="398" y="246"/>
                  </a:lnTo>
                  <a:lnTo>
                    <a:pt x="434" y="240"/>
                  </a:lnTo>
                  <a:lnTo>
                    <a:pt x="422" y="294"/>
                  </a:lnTo>
                  <a:lnTo>
                    <a:pt x="404" y="354"/>
                  </a:lnTo>
                  <a:lnTo>
                    <a:pt x="416" y="444"/>
                  </a:lnTo>
                  <a:lnTo>
                    <a:pt x="408" y="480"/>
                  </a:lnTo>
                  <a:lnTo>
                    <a:pt x="380" y="474"/>
                  </a:lnTo>
                  <a:lnTo>
                    <a:pt x="272" y="582"/>
                  </a:lnTo>
                  <a:lnTo>
                    <a:pt x="236" y="628"/>
                  </a:lnTo>
                  <a:lnTo>
                    <a:pt x="242" y="672"/>
                  </a:lnTo>
                  <a:lnTo>
                    <a:pt x="218" y="714"/>
                  </a:lnTo>
                  <a:lnTo>
                    <a:pt x="268" y="774"/>
                  </a:lnTo>
                  <a:lnTo>
                    <a:pt x="262" y="844"/>
                  </a:lnTo>
                  <a:lnTo>
                    <a:pt x="284" y="964"/>
                  </a:lnTo>
                  <a:lnTo>
                    <a:pt x="320" y="1010"/>
                  </a:lnTo>
                  <a:lnTo>
                    <a:pt x="324" y="970"/>
                  </a:lnTo>
                  <a:lnTo>
                    <a:pt x="316" y="960"/>
                  </a:lnTo>
                  <a:lnTo>
                    <a:pt x="302" y="834"/>
                  </a:lnTo>
                  <a:lnTo>
                    <a:pt x="326" y="830"/>
                  </a:lnTo>
                  <a:lnTo>
                    <a:pt x="328" y="906"/>
                  </a:lnTo>
                  <a:lnTo>
                    <a:pt x="380" y="996"/>
                  </a:lnTo>
                  <a:lnTo>
                    <a:pt x="368" y="1074"/>
                  </a:lnTo>
                  <a:lnTo>
                    <a:pt x="478" y="1154"/>
                  </a:lnTo>
                  <a:lnTo>
                    <a:pt x="564" y="1164"/>
                  </a:lnTo>
                  <a:lnTo>
                    <a:pt x="612" y="1208"/>
                  </a:lnTo>
                  <a:lnTo>
                    <a:pt x="650" y="1200"/>
                  </a:lnTo>
                  <a:lnTo>
                    <a:pt x="680" y="1224"/>
                  </a:lnTo>
                  <a:lnTo>
                    <a:pt x="698" y="1272"/>
                  </a:lnTo>
                  <a:lnTo>
                    <a:pt x="794" y="1350"/>
                  </a:lnTo>
                  <a:lnTo>
                    <a:pt x="842" y="1308"/>
                  </a:lnTo>
                  <a:lnTo>
                    <a:pt x="848" y="1350"/>
                  </a:lnTo>
                  <a:lnTo>
                    <a:pt x="854" y="1422"/>
                  </a:lnTo>
                  <a:lnTo>
                    <a:pt x="786" y="1490"/>
                  </a:lnTo>
                  <a:lnTo>
                    <a:pt x="788" y="1542"/>
                  </a:lnTo>
                  <a:lnTo>
                    <a:pt x="770" y="1608"/>
                  </a:lnTo>
                  <a:lnTo>
                    <a:pt x="802" y="1634"/>
                  </a:lnTo>
                  <a:lnTo>
                    <a:pt x="848" y="1668"/>
                  </a:lnTo>
                  <a:lnTo>
                    <a:pt x="916" y="1782"/>
                  </a:lnTo>
                  <a:lnTo>
                    <a:pt x="956" y="1800"/>
                  </a:lnTo>
                  <a:lnTo>
                    <a:pt x="1010" y="1848"/>
                  </a:lnTo>
                  <a:lnTo>
                    <a:pt x="1034" y="2022"/>
                  </a:lnTo>
                  <a:lnTo>
                    <a:pt x="1058" y="2178"/>
                  </a:lnTo>
                  <a:lnTo>
                    <a:pt x="1046" y="2244"/>
                  </a:lnTo>
                  <a:lnTo>
                    <a:pt x="1094" y="2310"/>
                  </a:lnTo>
                  <a:lnTo>
                    <a:pt x="1118" y="2364"/>
                  </a:lnTo>
                  <a:lnTo>
                    <a:pt x="1138" y="2458"/>
                  </a:lnTo>
                  <a:lnTo>
                    <a:pt x="1194" y="2540"/>
                  </a:lnTo>
                  <a:lnTo>
                    <a:pt x="1286" y="2586"/>
                  </a:lnTo>
                  <a:lnTo>
                    <a:pt x="1382" y="2574"/>
                  </a:lnTo>
                  <a:lnTo>
                    <a:pt x="1280" y="2520"/>
                  </a:lnTo>
                  <a:lnTo>
                    <a:pt x="1266" y="2472"/>
                  </a:lnTo>
                  <a:lnTo>
                    <a:pt x="1288" y="2428"/>
                  </a:lnTo>
                  <a:lnTo>
                    <a:pt x="1244" y="2394"/>
                  </a:lnTo>
                  <a:lnTo>
                    <a:pt x="1284" y="2334"/>
                  </a:lnTo>
                  <a:lnTo>
                    <a:pt x="1244" y="2300"/>
                  </a:lnTo>
                  <a:lnTo>
                    <a:pt x="1288" y="2306"/>
                  </a:lnTo>
                  <a:lnTo>
                    <a:pt x="1286" y="2244"/>
                  </a:lnTo>
                  <a:lnTo>
                    <a:pt x="1330" y="2268"/>
                  </a:lnTo>
                  <a:lnTo>
                    <a:pt x="1368" y="2228"/>
                  </a:lnTo>
                  <a:lnTo>
                    <a:pt x="1334" y="2160"/>
                  </a:lnTo>
                  <a:lnTo>
                    <a:pt x="1382" y="2184"/>
                  </a:lnTo>
                  <a:lnTo>
                    <a:pt x="1448" y="2076"/>
                  </a:lnTo>
                  <a:lnTo>
                    <a:pt x="1468" y="2052"/>
                  </a:lnTo>
                  <a:lnTo>
                    <a:pt x="1476" y="1982"/>
                  </a:lnTo>
                  <a:lnTo>
                    <a:pt x="1568" y="1950"/>
                  </a:lnTo>
                  <a:lnTo>
                    <a:pt x="1612" y="1880"/>
                  </a:lnTo>
                  <a:lnTo>
                    <a:pt x="1628" y="1830"/>
                  </a:lnTo>
                  <a:lnTo>
                    <a:pt x="1622" y="1746"/>
                  </a:lnTo>
                  <a:lnTo>
                    <a:pt x="1692" y="1644"/>
                  </a:lnTo>
                  <a:lnTo>
                    <a:pt x="1652" y="1578"/>
                  </a:lnTo>
                  <a:lnTo>
                    <a:pt x="1552" y="1538"/>
                  </a:lnTo>
                  <a:lnTo>
                    <a:pt x="1448" y="1500"/>
                  </a:lnTo>
                  <a:lnTo>
                    <a:pt x="1376" y="1494"/>
                  </a:lnTo>
                  <a:lnTo>
                    <a:pt x="1376" y="1410"/>
                  </a:lnTo>
                  <a:lnTo>
                    <a:pt x="1262" y="1356"/>
                  </a:lnTo>
                  <a:lnTo>
                    <a:pt x="1166" y="1272"/>
                  </a:lnTo>
                  <a:lnTo>
                    <a:pt x="1104" y="1280"/>
                  </a:lnTo>
                  <a:lnTo>
                    <a:pt x="1048" y="1276"/>
                  </a:lnTo>
                  <a:lnTo>
                    <a:pt x="1020" y="1244"/>
                  </a:lnTo>
                  <a:lnTo>
                    <a:pt x="974" y="1260"/>
                  </a:lnTo>
                  <a:lnTo>
                    <a:pt x="984" y="1238"/>
                  </a:lnTo>
                  <a:lnTo>
                    <a:pt x="934" y="1268"/>
                  </a:lnTo>
                  <a:lnTo>
                    <a:pt x="904" y="1268"/>
                  </a:lnTo>
                  <a:lnTo>
                    <a:pt x="872" y="1314"/>
                  </a:lnTo>
                  <a:lnTo>
                    <a:pt x="836" y="1272"/>
                  </a:lnTo>
                  <a:lnTo>
                    <a:pt x="794" y="1308"/>
                  </a:lnTo>
                  <a:lnTo>
                    <a:pt x="748" y="1278"/>
                  </a:lnTo>
                  <a:lnTo>
                    <a:pt x="758" y="1242"/>
                  </a:lnTo>
                  <a:lnTo>
                    <a:pt x="758" y="1174"/>
                  </a:lnTo>
                  <a:lnTo>
                    <a:pt x="698" y="1176"/>
                  </a:lnTo>
                  <a:lnTo>
                    <a:pt x="668" y="1140"/>
                  </a:lnTo>
                  <a:lnTo>
                    <a:pt x="736" y="1062"/>
                  </a:lnTo>
                  <a:lnTo>
                    <a:pt x="712" y="1050"/>
                  </a:lnTo>
                  <a:lnTo>
                    <a:pt x="658" y="1062"/>
                  </a:lnTo>
                  <a:lnTo>
                    <a:pt x="632" y="1104"/>
                  </a:lnTo>
                  <a:lnTo>
                    <a:pt x="596" y="1110"/>
                  </a:lnTo>
                  <a:lnTo>
                    <a:pt x="538" y="1066"/>
                  </a:lnTo>
                  <a:lnTo>
                    <a:pt x="568" y="950"/>
                  </a:lnTo>
                  <a:lnTo>
                    <a:pt x="632" y="894"/>
                  </a:lnTo>
                  <a:lnTo>
                    <a:pt x="686" y="894"/>
                  </a:lnTo>
                  <a:lnTo>
                    <a:pt x="740" y="912"/>
                  </a:lnTo>
                  <a:lnTo>
                    <a:pt x="736" y="900"/>
                  </a:lnTo>
                  <a:lnTo>
                    <a:pt x="766" y="868"/>
                  </a:lnTo>
                  <a:lnTo>
                    <a:pt x="842" y="906"/>
                  </a:lnTo>
                  <a:lnTo>
                    <a:pt x="848" y="966"/>
                  </a:lnTo>
                  <a:lnTo>
                    <a:pt x="884" y="984"/>
                  </a:lnTo>
                  <a:lnTo>
                    <a:pt x="896" y="900"/>
                  </a:lnTo>
                  <a:lnTo>
                    <a:pt x="878" y="858"/>
                  </a:lnTo>
                  <a:lnTo>
                    <a:pt x="998" y="806"/>
                  </a:lnTo>
                  <a:lnTo>
                    <a:pt x="1058" y="750"/>
                  </a:lnTo>
                  <a:lnTo>
                    <a:pt x="1100" y="696"/>
                  </a:lnTo>
                  <a:lnTo>
                    <a:pt x="1130" y="672"/>
                  </a:lnTo>
                  <a:lnTo>
                    <a:pt x="1184" y="678"/>
                  </a:lnTo>
                  <a:lnTo>
                    <a:pt x="1190" y="636"/>
                  </a:lnTo>
                  <a:lnTo>
                    <a:pt x="1280" y="588"/>
                  </a:lnTo>
                  <a:lnTo>
                    <a:pt x="1278" y="636"/>
                  </a:lnTo>
                  <a:lnTo>
                    <a:pt x="1360" y="602"/>
                  </a:lnTo>
                  <a:lnTo>
                    <a:pt x="1322" y="570"/>
                  </a:lnTo>
                  <a:lnTo>
                    <a:pt x="1340" y="538"/>
                  </a:lnTo>
                  <a:lnTo>
                    <a:pt x="1320" y="522"/>
                  </a:lnTo>
                  <a:lnTo>
                    <a:pt x="1286" y="546"/>
                  </a:lnTo>
                  <a:lnTo>
                    <a:pt x="1288" y="512"/>
                  </a:lnTo>
                  <a:lnTo>
                    <a:pt x="1400" y="504"/>
                  </a:lnTo>
                  <a:lnTo>
                    <a:pt x="1490" y="480"/>
                  </a:lnTo>
                  <a:lnTo>
                    <a:pt x="1526" y="456"/>
                  </a:lnTo>
                  <a:lnTo>
                    <a:pt x="1484" y="394"/>
                  </a:lnTo>
                  <a:cubicBezTo>
                    <a:pt x="1474" y="370"/>
                    <a:pt x="1479" y="319"/>
                    <a:pt x="1466" y="310"/>
                  </a:cubicBezTo>
                  <a:cubicBezTo>
                    <a:pt x="1456" y="300"/>
                    <a:pt x="1423" y="343"/>
                    <a:pt x="1406" y="342"/>
                  </a:cubicBezTo>
                  <a:lnTo>
                    <a:pt x="1376" y="312"/>
                  </a:lnTo>
                  <a:lnTo>
                    <a:pt x="1376" y="270"/>
                  </a:lnTo>
                  <a:lnTo>
                    <a:pt x="1328" y="264"/>
                  </a:lnTo>
                  <a:lnTo>
                    <a:pt x="1312" y="252"/>
                  </a:lnTo>
                  <a:lnTo>
                    <a:pt x="1256" y="314"/>
                  </a:lnTo>
                  <a:lnTo>
                    <a:pt x="1222" y="364"/>
                  </a:lnTo>
                  <a:lnTo>
                    <a:pt x="1172" y="402"/>
                  </a:lnTo>
                  <a:lnTo>
                    <a:pt x="1136" y="474"/>
                  </a:lnTo>
                  <a:lnTo>
                    <a:pt x="1110" y="444"/>
                  </a:lnTo>
                  <a:lnTo>
                    <a:pt x="1128" y="394"/>
                  </a:lnTo>
                  <a:lnTo>
                    <a:pt x="1038" y="334"/>
                  </a:lnTo>
                  <a:lnTo>
                    <a:pt x="1022" y="304"/>
                  </a:lnTo>
                  <a:lnTo>
                    <a:pt x="1122" y="226"/>
                  </a:lnTo>
                  <a:lnTo>
                    <a:pt x="1184" y="222"/>
                  </a:lnTo>
                  <a:lnTo>
                    <a:pt x="1212" y="240"/>
                  </a:lnTo>
                  <a:lnTo>
                    <a:pt x="1248" y="220"/>
                  </a:lnTo>
                  <a:lnTo>
                    <a:pt x="1300" y="220"/>
                  </a:lnTo>
                  <a:lnTo>
                    <a:pt x="1266" y="198"/>
                  </a:lnTo>
                  <a:lnTo>
                    <a:pt x="1208" y="196"/>
                  </a:lnTo>
                  <a:lnTo>
                    <a:pt x="1250" y="174"/>
                  </a:lnTo>
                  <a:lnTo>
                    <a:pt x="1328" y="172"/>
                  </a:lnTo>
                  <a:lnTo>
                    <a:pt x="1364" y="132"/>
                  </a:lnTo>
                  <a:cubicBezTo>
                    <a:pt x="1346" y="124"/>
                    <a:pt x="1343" y="119"/>
                    <a:pt x="1324" y="122"/>
                  </a:cubicBezTo>
                  <a:cubicBezTo>
                    <a:pt x="1310" y="124"/>
                    <a:pt x="1294" y="132"/>
                    <a:pt x="1286" y="144"/>
                  </a:cubicBezTo>
                  <a:cubicBezTo>
                    <a:pt x="1282" y="149"/>
                    <a:pt x="1274" y="148"/>
                    <a:pt x="1268" y="150"/>
                  </a:cubicBezTo>
                  <a:cubicBezTo>
                    <a:pt x="1266" y="144"/>
                    <a:pt x="1259" y="138"/>
                    <a:pt x="1262" y="132"/>
                  </a:cubicBezTo>
                  <a:cubicBezTo>
                    <a:pt x="1269" y="118"/>
                    <a:pt x="1303" y="134"/>
                    <a:pt x="1262" y="120"/>
                  </a:cubicBezTo>
                  <a:cubicBezTo>
                    <a:pt x="1221" y="134"/>
                    <a:pt x="1252" y="105"/>
                    <a:pt x="1262" y="90"/>
                  </a:cubicBezTo>
                  <a:cubicBezTo>
                    <a:pt x="1260" y="84"/>
                    <a:pt x="1262" y="75"/>
                    <a:pt x="1256" y="72"/>
                  </a:cubicBezTo>
                  <a:cubicBezTo>
                    <a:pt x="1238" y="63"/>
                    <a:pt x="1202" y="102"/>
                    <a:pt x="1202" y="102"/>
                  </a:cubicBezTo>
                  <a:cubicBezTo>
                    <a:pt x="1198" y="108"/>
                    <a:pt x="1186" y="140"/>
                    <a:pt x="1180" y="144"/>
                  </a:cubicBezTo>
                  <a:cubicBezTo>
                    <a:pt x="1169" y="151"/>
                    <a:pt x="1148" y="122"/>
                    <a:pt x="1148" y="122"/>
                  </a:cubicBezTo>
                  <a:cubicBezTo>
                    <a:pt x="1138" y="123"/>
                    <a:pt x="1121" y="137"/>
                    <a:pt x="1106" y="136"/>
                  </a:cubicBezTo>
                  <a:cubicBezTo>
                    <a:pt x="1091" y="135"/>
                    <a:pt x="1074" y="117"/>
                    <a:pt x="1056" y="116"/>
                  </a:cubicBezTo>
                  <a:cubicBezTo>
                    <a:pt x="1038" y="115"/>
                    <a:pt x="1016" y="131"/>
                    <a:pt x="998" y="132"/>
                  </a:cubicBezTo>
                  <a:cubicBezTo>
                    <a:pt x="997" y="132"/>
                    <a:pt x="956" y="125"/>
                    <a:pt x="950" y="120"/>
                  </a:cubicBezTo>
                  <a:cubicBezTo>
                    <a:pt x="918" y="94"/>
                    <a:pt x="960" y="108"/>
                    <a:pt x="920" y="90"/>
                  </a:cubicBezTo>
                  <a:cubicBezTo>
                    <a:pt x="852" y="60"/>
                    <a:pt x="806" y="58"/>
                    <a:pt x="730" y="54"/>
                  </a:cubicBezTo>
                  <a:cubicBezTo>
                    <a:pt x="656" y="39"/>
                    <a:pt x="625" y="15"/>
                    <a:pt x="550" y="0"/>
                  </a:cubicBezTo>
                  <a:cubicBezTo>
                    <a:pt x="510" y="2"/>
                    <a:pt x="486" y="5"/>
                    <a:pt x="446" y="8"/>
                  </a:cubicBezTo>
                  <a:cubicBezTo>
                    <a:pt x="424" y="9"/>
                    <a:pt x="423" y="14"/>
                    <a:pt x="406" y="18"/>
                  </a:cubicBezTo>
                  <a:cubicBezTo>
                    <a:pt x="389" y="22"/>
                    <a:pt x="353" y="24"/>
                    <a:pt x="344" y="32"/>
                  </a:cubicBezTo>
                  <a:cubicBezTo>
                    <a:pt x="346" y="38"/>
                    <a:pt x="354" y="60"/>
                    <a:pt x="350" y="64"/>
                  </a:cubicBezTo>
                  <a:cubicBezTo>
                    <a:pt x="274" y="50"/>
                    <a:pt x="250" y="81"/>
                    <a:pt x="236" y="82"/>
                  </a:cubicBezTo>
                  <a:cubicBezTo>
                    <a:pt x="278" y="110"/>
                    <a:pt x="270" y="72"/>
                    <a:pt x="290" y="102"/>
                  </a:cubicBezTo>
                  <a:cubicBezTo>
                    <a:pt x="234" y="121"/>
                    <a:pt x="178" y="104"/>
                    <a:pt x="128" y="138"/>
                  </a:cubicBezTo>
                  <a:cubicBezTo>
                    <a:pt x="126" y="144"/>
                    <a:pt x="122" y="150"/>
                    <a:pt x="122" y="156"/>
                  </a:cubicBezTo>
                  <a:cubicBezTo>
                    <a:pt x="122" y="162"/>
                    <a:pt x="132" y="170"/>
                    <a:pt x="128" y="174"/>
                  </a:cubicBezTo>
                  <a:cubicBezTo>
                    <a:pt x="126" y="182"/>
                    <a:pt x="109" y="197"/>
                    <a:pt x="112" y="202"/>
                  </a:cubicBezTo>
                  <a:cubicBezTo>
                    <a:pt x="124" y="206"/>
                    <a:pt x="137" y="195"/>
                    <a:pt x="146" y="204"/>
                  </a:cubicBezTo>
                  <a:cubicBezTo>
                    <a:pt x="151" y="209"/>
                    <a:pt x="135" y="213"/>
                    <a:pt x="128" y="216"/>
                  </a:cubicBezTo>
                  <a:cubicBezTo>
                    <a:pt x="116" y="221"/>
                    <a:pt x="104" y="226"/>
                    <a:pt x="92" y="228"/>
                  </a:cubicBezTo>
                  <a:cubicBezTo>
                    <a:pt x="48" y="237"/>
                    <a:pt x="72" y="233"/>
                    <a:pt x="20" y="240"/>
                  </a:cubicBezTo>
                  <a:cubicBezTo>
                    <a:pt x="0" y="247"/>
                    <a:pt x="2" y="240"/>
                    <a:pt x="2" y="252"/>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13" name="Freeform 17"/>
            <p:cNvSpPr>
              <a:spLocks/>
            </p:cNvSpPr>
            <p:nvPr/>
          </p:nvSpPr>
          <p:spPr bwMode="invGray">
            <a:xfrm>
              <a:off x="703" y="2230"/>
              <a:ext cx="34" cy="28"/>
            </a:xfrm>
            <a:custGeom>
              <a:avLst/>
              <a:gdLst/>
              <a:ahLst/>
              <a:cxnLst>
                <a:cxn ang="0">
                  <a:pos x="16" y="4"/>
                </a:cxn>
                <a:cxn ang="0">
                  <a:pos x="0" y="22"/>
                </a:cxn>
                <a:cxn ang="0">
                  <a:pos x="22" y="38"/>
                </a:cxn>
                <a:cxn ang="0">
                  <a:pos x="46" y="26"/>
                </a:cxn>
                <a:cxn ang="0">
                  <a:pos x="30" y="0"/>
                </a:cxn>
                <a:cxn ang="0">
                  <a:pos x="16" y="4"/>
                </a:cxn>
              </a:cxnLst>
              <a:rect l="0" t="0" r="r" b="b"/>
              <a:pathLst>
                <a:path w="46" h="38">
                  <a:moveTo>
                    <a:pt x="16" y="4"/>
                  </a:moveTo>
                  <a:lnTo>
                    <a:pt x="0" y="22"/>
                  </a:lnTo>
                  <a:lnTo>
                    <a:pt x="22" y="38"/>
                  </a:lnTo>
                  <a:lnTo>
                    <a:pt x="46" y="26"/>
                  </a:lnTo>
                  <a:lnTo>
                    <a:pt x="30" y="0"/>
                  </a:lnTo>
                  <a:lnTo>
                    <a:pt x="16" y="4"/>
                  </a:ln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14" name="Freeform 18"/>
            <p:cNvSpPr>
              <a:spLocks/>
            </p:cNvSpPr>
            <p:nvPr/>
          </p:nvSpPr>
          <p:spPr bwMode="invGray">
            <a:xfrm>
              <a:off x="1010" y="2353"/>
              <a:ext cx="39" cy="32"/>
            </a:xfrm>
            <a:custGeom>
              <a:avLst/>
              <a:gdLst/>
              <a:ahLst/>
              <a:cxnLst>
                <a:cxn ang="0">
                  <a:pos x="12" y="0"/>
                </a:cxn>
                <a:cxn ang="0">
                  <a:pos x="26" y="44"/>
                </a:cxn>
                <a:cxn ang="0">
                  <a:pos x="42" y="42"/>
                </a:cxn>
                <a:cxn ang="0">
                  <a:pos x="38" y="16"/>
                </a:cxn>
                <a:cxn ang="0">
                  <a:pos x="26" y="2"/>
                </a:cxn>
                <a:cxn ang="0">
                  <a:pos x="12" y="0"/>
                </a:cxn>
              </a:cxnLst>
              <a:rect l="0" t="0" r="r" b="b"/>
              <a:pathLst>
                <a:path w="52" h="44">
                  <a:moveTo>
                    <a:pt x="12" y="0"/>
                  </a:moveTo>
                  <a:cubicBezTo>
                    <a:pt x="16" y="14"/>
                    <a:pt x="18" y="32"/>
                    <a:pt x="26" y="44"/>
                  </a:cubicBezTo>
                  <a:cubicBezTo>
                    <a:pt x="31" y="43"/>
                    <a:pt x="37" y="44"/>
                    <a:pt x="42" y="42"/>
                  </a:cubicBezTo>
                  <a:cubicBezTo>
                    <a:pt x="52" y="38"/>
                    <a:pt x="48" y="19"/>
                    <a:pt x="38" y="16"/>
                  </a:cubicBezTo>
                  <a:cubicBezTo>
                    <a:pt x="33" y="9"/>
                    <a:pt x="34" y="5"/>
                    <a:pt x="26" y="2"/>
                  </a:cubicBezTo>
                  <a:cubicBezTo>
                    <a:pt x="4" y="4"/>
                    <a:pt x="0" y="8"/>
                    <a:pt x="12"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15" name="Freeform 19"/>
            <p:cNvSpPr>
              <a:spLocks/>
            </p:cNvSpPr>
            <p:nvPr/>
          </p:nvSpPr>
          <p:spPr bwMode="invGray">
            <a:xfrm>
              <a:off x="1792" y="2409"/>
              <a:ext cx="98" cy="74"/>
            </a:xfrm>
            <a:custGeom>
              <a:avLst/>
              <a:gdLst/>
              <a:ahLst/>
              <a:cxnLst>
                <a:cxn ang="0">
                  <a:pos x="97" y="0"/>
                </a:cxn>
                <a:cxn ang="0">
                  <a:pos x="79" y="8"/>
                </a:cxn>
                <a:cxn ang="0">
                  <a:pos x="53" y="24"/>
                </a:cxn>
                <a:cxn ang="0">
                  <a:pos x="39" y="40"/>
                </a:cxn>
                <a:cxn ang="0">
                  <a:pos x="21" y="52"/>
                </a:cxn>
                <a:cxn ang="0">
                  <a:pos x="63" y="82"/>
                </a:cxn>
                <a:cxn ang="0">
                  <a:pos x="79" y="94"/>
                </a:cxn>
                <a:cxn ang="0">
                  <a:pos x="85" y="92"/>
                </a:cxn>
                <a:cxn ang="0">
                  <a:pos x="89" y="86"/>
                </a:cxn>
                <a:cxn ang="0">
                  <a:pos x="97" y="98"/>
                </a:cxn>
                <a:cxn ang="0">
                  <a:pos x="123" y="86"/>
                </a:cxn>
                <a:cxn ang="0">
                  <a:pos x="129" y="74"/>
                </a:cxn>
                <a:cxn ang="0">
                  <a:pos x="101" y="40"/>
                </a:cxn>
                <a:cxn ang="0">
                  <a:pos x="115" y="24"/>
                </a:cxn>
                <a:cxn ang="0">
                  <a:pos x="111" y="4"/>
                </a:cxn>
                <a:cxn ang="0">
                  <a:pos x="97" y="0"/>
                </a:cxn>
              </a:cxnLst>
              <a:rect l="0" t="0" r="r" b="b"/>
              <a:pathLst>
                <a:path w="131" h="98">
                  <a:moveTo>
                    <a:pt x="97" y="0"/>
                  </a:moveTo>
                  <a:cubicBezTo>
                    <a:pt x="83" y="5"/>
                    <a:pt x="89" y="2"/>
                    <a:pt x="79" y="8"/>
                  </a:cubicBezTo>
                  <a:cubicBezTo>
                    <a:pt x="76" y="18"/>
                    <a:pt x="62" y="18"/>
                    <a:pt x="53" y="24"/>
                  </a:cubicBezTo>
                  <a:cubicBezTo>
                    <a:pt x="49" y="29"/>
                    <a:pt x="44" y="36"/>
                    <a:pt x="39" y="40"/>
                  </a:cubicBezTo>
                  <a:cubicBezTo>
                    <a:pt x="34" y="45"/>
                    <a:pt x="21" y="52"/>
                    <a:pt x="21" y="52"/>
                  </a:cubicBezTo>
                  <a:cubicBezTo>
                    <a:pt x="0" y="84"/>
                    <a:pt x="41" y="75"/>
                    <a:pt x="63" y="82"/>
                  </a:cubicBezTo>
                  <a:cubicBezTo>
                    <a:pt x="68" y="89"/>
                    <a:pt x="71" y="91"/>
                    <a:pt x="79" y="94"/>
                  </a:cubicBezTo>
                  <a:cubicBezTo>
                    <a:pt x="81" y="93"/>
                    <a:pt x="83" y="93"/>
                    <a:pt x="85" y="92"/>
                  </a:cubicBezTo>
                  <a:cubicBezTo>
                    <a:pt x="87" y="90"/>
                    <a:pt x="87" y="85"/>
                    <a:pt x="89" y="86"/>
                  </a:cubicBezTo>
                  <a:cubicBezTo>
                    <a:pt x="93" y="88"/>
                    <a:pt x="97" y="98"/>
                    <a:pt x="97" y="98"/>
                  </a:cubicBezTo>
                  <a:cubicBezTo>
                    <a:pt x="112" y="95"/>
                    <a:pt x="111" y="90"/>
                    <a:pt x="123" y="86"/>
                  </a:cubicBezTo>
                  <a:cubicBezTo>
                    <a:pt x="124" y="82"/>
                    <a:pt x="128" y="78"/>
                    <a:pt x="129" y="74"/>
                  </a:cubicBezTo>
                  <a:cubicBezTo>
                    <a:pt x="131" y="61"/>
                    <a:pt x="108" y="47"/>
                    <a:pt x="101" y="40"/>
                  </a:cubicBezTo>
                  <a:cubicBezTo>
                    <a:pt x="103" y="33"/>
                    <a:pt x="115" y="24"/>
                    <a:pt x="115" y="24"/>
                  </a:cubicBezTo>
                  <a:cubicBezTo>
                    <a:pt x="121" y="15"/>
                    <a:pt x="124" y="8"/>
                    <a:pt x="111" y="4"/>
                  </a:cubicBezTo>
                  <a:cubicBezTo>
                    <a:pt x="101" y="7"/>
                    <a:pt x="97" y="13"/>
                    <a:pt x="97"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16" name="Freeform 20"/>
            <p:cNvSpPr>
              <a:spLocks/>
            </p:cNvSpPr>
            <p:nvPr/>
          </p:nvSpPr>
          <p:spPr bwMode="invGray">
            <a:xfrm>
              <a:off x="1318" y="2793"/>
              <a:ext cx="158" cy="84"/>
            </a:xfrm>
            <a:custGeom>
              <a:avLst/>
              <a:gdLst/>
              <a:ahLst/>
              <a:cxnLst>
                <a:cxn ang="0">
                  <a:pos x="47" y="12"/>
                </a:cxn>
                <a:cxn ang="0">
                  <a:pos x="17" y="12"/>
                </a:cxn>
                <a:cxn ang="0">
                  <a:pos x="5" y="16"/>
                </a:cxn>
                <a:cxn ang="0">
                  <a:pos x="25" y="52"/>
                </a:cxn>
                <a:cxn ang="0">
                  <a:pos x="51" y="44"/>
                </a:cxn>
                <a:cxn ang="0">
                  <a:pos x="93" y="54"/>
                </a:cxn>
                <a:cxn ang="0">
                  <a:pos x="111" y="60"/>
                </a:cxn>
                <a:cxn ang="0">
                  <a:pos x="133" y="88"/>
                </a:cxn>
                <a:cxn ang="0">
                  <a:pos x="141" y="112"/>
                </a:cxn>
                <a:cxn ang="0">
                  <a:pos x="157" y="100"/>
                </a:cxn>
                <a:cxn ang="0">
                  <a:pos x="169" y="96"/>
                </a:cxn>
                <a:cxn ang="0">
                  <a:pos x="187" y="102"/>
                </a:cxn>
                <a:cxn ang="0">
                  <a:pos x="195" y="80"/>
                </a:cxn>
                <a:cxn ang="0">
                  <a:pos x="153" y="54"/>
                </a:cxn>
                <a:cxn ang="0">
                  <a:pos x="105" y="20"/>
                </a:cxn>
                <a:cxn ang="0">
                  <a:pos x="53" y="26"/>
                </a:cxn>
                <a:cxn ang="0">
                  <a:pos x="47" y="12"/>
                </a:cxn>
              </a:cxnLst>
              <a:rect l="0" t="0" r="r" b="b"/>
              <a:pathLst>
                <a:path w="212" h="112">
                  <a:moveTo>
                    <a:pt x="47" y="12"/>
                  </a:moveTo>
                  <a:cubicBezTo>
                    <a:pt x="39" y="0"/>
                    <a:pt x="28" y="7"/>
                    <a:pt x="17" y="12"/>
                  </a:cubicBezTo>
                  <a:cubicBezTo>
                    <a:pt x="13" y="14"/>
                    <a:pt x="5" y="16"/>
                    <a:pt x="5" y="16"/>
                  </a:cubicBezTo>
                  <a:cubicBezTo>
                    <a:pt x="0" y="31"/>
                    <a:pt x="10" y="48"/>
                    <a:pt x="25" y="52"/>
                  </a:cubicBezTo>
                  <a:cubicBezTo>
                    <a:pt x="37" y="50"/>
                    <a:pt x="41" y="47"/>
                    <a:pt x="51" y="44"/>
                  </a:cubicBezTo>
                  <a:cubicBezTo>
                    <a:pt x="65" y="53"/>
                    <a:pt x="76" y="53"/>
                    <a:pt x="93" y="54"/>
                  </a:cubicBezTo>
                  <a:cubicBezTo>
                    <a:pt x="99" y="56"/>
                    <a:pt x="111" y="60"/>
                    <a:pt x="111" y="60"/>
                  </a:cubicBezTo>
                  <a:cubicBezTo>
                    <a:pt x="120" y="69"/>
                    <a:pt x="129" y="75"/>
                    <a:pt x="133" y="88"/>
                  </a:cubicBezTo>
                  <a:cubicBezTo>
                    <a:pt x="125" y="100"/>
                    <a:pt x="126" y="107"/>
                    <a:pt x="141" y="112"/>
                  </a:cubicBezTo>
                  <a:cubicBezTo>
                    <a:pt x="145" y="106"/>
                    <a:pt x="150" y="103"/>
                    <a:pt x="157" y="100"/>
                  </a:cubicBezTo>
                  <a:cubicBezTo>
                    <a:pt x="161" y="98"/>
                    <a:pt x="169" y="96"/>
                    <a:pt x="169" y="96"/>
                  </a:cubicBezTo>
                  <a:cubicBezTo>
                    <a:pt x="175" y="98"/>
                    <a:pt x="187" y="102"/>
                    <a:pt x="187" y="102"/>
                  </a:cubicBezTo>
                  <a:cubicBezTo>
                    <a:pt x="203" y="100"/>
                    <a:pt x="212" y="94"/>
                    <a:pt x="195" y="80"/>
                  </a:cubicBezTo>
                  <a:cubicBezTo>
                    <a:pt x="183" y="70"/>
                    <a:pt x="165" y="66"/>
                    <a:pt x="153" y="54"/>
                  </a:cubicBezTo>
                  <a:cubicBezTo>
                    <a:pt x="141" y="42"/>
                    <a:pt x="122" y="26"/>
                    <a:pt x="105" y="20"/>
                  </a:cubicBezTo>
                  <a:cubicBezTo>
                    <a:pt x="85" y="21"/>
                    <a:pt x="71" y="20"/>
                    <a:pt x="53" y="26"/>
                  </a:cubicBezTo>
                  <a:cubicBezTo>
                    <a:pt x="47" y="24"/>
                    <a:pt x="33" y="12"/>
                    <a:pt x="47" y="12"/>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17" name="Freeform 21"/>
            <p:cNvSpPr>
              <a:spLocks/>
            </p:cNvSpPr>
            <p:nvPr/>
          </p:nvSpPr>
          <p:spPr bwMode="invGray">
            <a:xfrm>
              <a:off x="1448" y="2857"/>
              <a:ext cx="99" cy="41"/>
            </a:xfrm>
            <a:custGeom>
              <a:avLst/>
              <a:gdLst/>
              <a:ahLst/>
              <a:cxnLst>
                <a:cxn ang="0">
                  <a:pos x="57" y="0"/>
                </a:cxn>
                <a:cxn ang="0">
                  <a:pos x="43" y="6"/>
                </a:cxn>
                <a:cxn ang="0">
                  <a:pos x="31" y="30"/>
                </a:cxn>
                <a:cxn ang="0">
                  <a:pos x="15" y="34"/>
                </a:cxn>
                <a:cxn ang="0">
                  <a:pos x="3" y="42"/>
                </a:cxn>
                <a:cxn ang="0">
                  <a:pos x="13" y="54"/>
                </a:cxn>
                <a:cxn ang="0">
                  <a:pos x="133" y="34"/>
                </a:cxn>
                <a:cxn ang="0">
                  <a:pos x="123" y="16"/>
                </a:cxn>
                <a:cxn ang="0">
                  <a:pos x="105" y="8"/>
                </a:cxn>
                <a:cxn ang="0">
                  <a:pos x="101" y="24"/>
                </a:cxn>
                <a:cxn ang="0">
                  <a:pos x="89" y="18"/>
                </a:cxn>
                <a:cxn ang="0">
                  <a:pos x="67" y="14"/>
                </a:cxn>
                <a:cxn ang="0">
                  <a:pos x="57" y="0"/>
                </a:cxn>
              </a:cxnLst>
              <a:rect l="0" t="0" r="r" b="b"/>
              <a:pathLst>
                <a:path w="133" h="54">
                  <a:moveTo>
                    <a:pt x="57" y="0"/>
                  </a:moveTo>
                  <a:cubicBezTo>
                    <a:pt x="53" y="3"/>
                    <a:pt x="46" y="2"/>
                    <a:pt x="43" y="6"/>
                  </a:cubicBezTo>
                  <a:cubicBezTo>
                    <a:pt x="36" y="14"/>
                    <a:pt x="43" y="26"/>
                    <a:pt x="31" y="30"/>
                  </a:cubicBezTo>
                  <a:cubicBezTo>
                    <a:pt x="26" y="32"/>
                    <a:pt x="20" y="31"/>
                    <a:pt x="15" y="34"/>
                  </a:cubicBezTo>
                  <a:cubicBezTo>
                    <a:pt x="11" y="36"/>
                    <a:pt x="3" y="42"/>
                    <a:pt x="3" y="42"/>
                  </a:cubicBezTo>
                  <a:cubicBezTo>
                    <a:pt x="0" y="51"/>
                    <a:pt x="5" y="51"/>
                    <a:pt x="13" y="54"/>
                  </a:cubicBezTo>
                  <a:cubicBezTo>
                    <a:pt x="51" y="51"/>
                    <a:pt x="97" y="46"/>
                    <a:pt x="133" y="34"/>
                  </a:cubicBezTo>
                  <a:cubicBezTo>
                    <a:pt x="129" y="28"/>
                    <a:pt x="128" y="21"/>
                    <a:pt x="123" y="16"/>
                  </a:cubicBezTo>
                  <a:cubicBezTo>
                    <a:pt x="118" y="11"/>
                    <a:pt x="105" y="8"/>
                    <a:pt x="105" y="8"/>
                  </a:cubicBezTo>
                  <a:cubicBezTo>
                    <a:pt x="84" y="13"/>
                    <a:pt x="106" y="19"/>
                    <a:pt x="101" y="24"/>
                  </a:cubicBezTo>
                  <a:cubicBezTo>
                    <a:pt x="99" y="26"/>
                    <a:pt x="89" y="18"/>
                    <a:pt x="89" y="18"/>
                  </a:cubicBezTo>
                  <a:cubicBezTo>
                    <a:pt x="83" y="15"/>
                    <a:pt x="73" y="15"/>
                    <a:pt x="67" y="14"/>
                  </a:cubicBezTo>
                  <a:cubicBezTo>
                    <a:pt x="58" y="8"/>
                    <a:pt x="62" y="12"/>
                    <a:pt x="57"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18" name="Freeform 22"/>
            <p:cNvSpPr>
              <a:spLocks/>
            </p:cNvSpPr>
            <p:nvPr/>
          </p:nvSpPr>
          <p:spPr bwMode="invGray">
            <a:xfrm>
              <a:off x="1553" y="2883"/>
              <a:ext cx="38" cy="18"/>
            </a:xfrm>
            <a:custGeom>
              <a:avLst/>
              <a:gdLst/>
              <a:ahLst/>
              <a:cxnLst>
                <a:cxn ang="0">
                  <a:pos x="13" y="0"/>
                </a:cxn>
                <a:cxn ang="0">
                  <a:pos x="7" y="18"/>
                </a:cxn>
                <a:cxn ang="0">
                  <a:pos x="27" y="24"/>
                </a:cxn>
                <a:cxn ang="0">
                  <a:pos x="33" y="4"/>
                </a:cxn>
                <a:cxn ang="0">
                  <a:pos x="13" y="0"/>
                </a:cxn>
              </a:cxnLst>
              <a:rect l="0" t="0" r="r" b="b"/>
              <a:pathLst>
                <a:path w="51" h="24">
                  <a:moveTo>
                    <a:pt x="13" y="0"/>
                  </a:moveTo>
                  <a:cubicBezTo>
                    <a:pt x="12" y="2"/>
                    <a:pt x="0" y="12"/>
                    <a:pt x="7" y="18"/>
                  </a:cubicBezTo>
                  <a:cubicBezTo>
                    <a:pt x="12" y="22"/>
                    <a:pt x="27" y="24"/>
                    <a:pt x="27" y="24"/>
                  </a:cubicBezTo>
                  <a:cubicBezTo>
                    <a:pt x="44" y="22"/>
                    <a:pt x="51" y="16"/>
                    <a:pt x="33" y="4"/>
                  </a:cubicBezTo>
                  <a:cubicBezTo>
                    <a:pt x="29" y="1"/>
                    <a:pt x="14" y="0"/>
                    <a:pt x="13"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19" name="Freeform 23"/>
            <p:cNvSpPr>
              <a:spLocks/>
            </p:cNvSpPr>
            <p:nvPr/>
          </p:nvSpPr>
          <p:spPr bwMode="invGray">
            <a:xfrm>
              <a:off x="1609" y="2886"/>
              <a:ext cx="12" cy="25"/>
            </a:xfrm>
            <a:custGeom>
              <a:avLst/>
              <a:gdLst/>
              <a:ahLst/>
              <a:cxnLst>
                <a:cxn ang="0">
                  <a:pos x="14" y="0"/>
                </a:cxn>
                <a:cxn ang="0">
                  <a:pos x="0" y="14"/>
                </a:cxn>
                <a:cxn ang="0">
                  <a:pos x="16" y="34"/>
                </a:cxn>
                <a:cxn ang="0">
                  <a:pos x="12" y="18"/>
                </a:cxn>
                <a:cxn ang="0">
                  <a:pos x="16" y="6"/>
                </a:cxn>
                <a:cxn ang="0">
                  <a:pos x="14" y="0"/>
                </a:cxn>
              </a:cxnLst>
              <a:rect l="0" t="0" r="r" b="b"/>
              <a:pathLst>
                <a:path w="16" h="34">
                  <a:moveTo>
                    <a:pt x="14" y="0"/>
                  </a:moveTo>
                  <a:cubicBezTo>
                    <a:pt x="5" y="3"/>
                    <a:pt x="2" y="4"/>
                    <a:pt x="0" y="14"/>
                  </a:cubicBezTo>
                  <a:cubicBezTo>
                    <a:pt x="3" y="26"/>
                    <a:pt x="4" y="30"/>
                    <a:pt x="16" y="34"/>
                  </a:cubicBezTo>
                  <a:cubicBezTo>
                    <a:pt x="15" y="29"/>
                    <a:pt x="11" y="23"/>
                    <a:pt x="12" y="18"/>
                  </a:cubicBezTo>
                  <a:cubicBezTo>
                    <a:pt x="12" y="14"/>
                    <a:pt x="16" y="6"/>
                    <a:pt x="16" y="6"/>
                  </a:cubicBezTo>
                  <a:cubicBezTo>
                    <a:pt x="9" y="1"/>
                    <a:pt x="8" y="3"/>
                    <a:pt x="14"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20" name="Freeform 24"/>
            <p:cNvSpPr>
              <a:spLocks/>
            </p:cNvSpPr>
            <p:nvPr/>
          </p:nvSpPr>
          <p:spPr bwMode="invGray">
            <a:xfrm>
              <a:off x="1426" y="2040"/>
              <a:ext cx="180" cy="88"/>
            </a:xfrm>
            <a:custGeom>
              <a:avLst/>
              <a:gdLst/>
              <a:ahLst/>
              <a:cxnLst>
                <a:cxn ang="0">
                  <a:pos x="64" y="1"/>
                </a:cxn>
                <a:cxn ang="0">
                  <a:pos x="24" y="31"/>
                </a:cxn>
                <a:cxn ang="0">
                  <a:pos x="6" y="37"/>
                </a:cxn>
                <a:cxn ang="0">
                  <a:pos x="0" y="39"/>
                </a:cxn>
                <a:cxn ang="0">
                  <a:pos x="26" y="59"/>
                </a:cxn>
                <a:cxn ang="0">
                  <a:pos x="38" y="63"/>
                </a:cxn>
                <a:cxn ang="0">
                  <a:pos x="68" y="47"/>
                </a:cxn>
                <a:cxn ang="0">
                  <a:pos x="80" y="43"/>
                </a:cxn>
                <a:cxn ang="0">
                  <a:pos x="82" y="55"/>
                </a:cxn>
                <a:cxn ang="0">
                  <a:pos x="64" y="61"/>
                </a:cxn>
                <a:cxn ang="0">
                  <a:pos x="72" y="73"/>
                </a:cxn>
                <a:cxn ang="0">
                  <a:pos x="40" y="87"/>
                </a:cxn>
                <a:cxn ang="0">
                  <a:pos x="70" y="109"/>
                </a:cxn>
                <a:cxn ang="0">
                  <a:pos x="82" y="113"/>
                </a:cxn>
                <a:cxn ang="0">
                  <a:pos x="118" y="103"/>
                </a:cxn>
                <a:cxn ang="0">
                  <a:pos x="150" y="105"/>
                </a:cxn>
                <a:cxn ang="0">
                  <a:pos x="168" y="117"/>
                </a:cxn>
                <a:cxn ang="0">
                  <a:pos x="204" y="109"/>
                </a:cxn>
                <a:cxn ang="0">
                  <a:pos x="224" y="103"/>
                </a:cxn>
                <a:cxn ang="0">
                  <a:pos x="222" y="77"/>
                </a:cxn>
                <a:cxn ang="0">
                  <a:pos x="234" y="69"/>
                </a:cxn>
                <a:cxn ang="0">
                  <a:pos x="238" y="47"/>
                </a:cxn>
                <a:cxn ang="0">
                  <a:pos x="210" y="57"/>
                </a:cxn>
                <a:cxn ang="0">
                  <a:pos x="200" y="43"/>
                </a:cxn>
                <a:cxn ang="0">
                  <a:pos x="172" y="45"/>
                </a:cxn>
                <a:cxn ang="0">
                  <a:pos x="134" y="9"/>
                </a:cxn>
                <a:cxn ang="0">
                  <a:pos x="94" y="11"/>
                </a:cxn>
                <a:cxn ang="0">
                  <a:pos x="82" y="1"/>
                </a:cxn>
                <a:cxn ang="0">
                  <a:pos x="64" y="1"/>
                </a:cxn>
              </a:cxnLst>
              <a:rect l="0" t="0" r="r" b="b"/>
              <a:pathLst>
                <a:path w="240" h="117">
                  <a:moveTo>
                    <a:pt x="64" y="1"/>
                  </a:moveTo>
                  <a:cubicBezTo>
                    <a:pt x="57" y="21"/>
                    <a:pt x="44" y="24"/>
                    <a:pt x="24" y="31"/>
                  </a:cubicBezTo>
                  <a:cubicBezTo>
                    <a:pt x="18" y="33"/>
                    <a:pt x="12" y="35"/>
                    <a:pt x="6" y="37"/>
                  </a:cubicBezTo>
                  <a:cubicBezTo>
                    <a:pt x="4" y="38"/>
                    <a:pt x="0" y="39"/>
                    <a:pt x="0" y="39"/>
                  </a:cubicBezTo>
                  <a:cubicBezTo>
                    <a:pt x="3" y="55"/>
                    <a:pt x="12" y="54"/>
                    <a:pt x="26" y="59"/>
                  </a:cubicBezTo>
                  <a:cubicBezTo>
                    <a:pt x="30" y="60"/>
                    <a:pt x="38" y="63"/>
                    <a:pt x="38" y="63"/>
                  </a:cubicBezTo>
                  <a:cubicBezTo>
                    <a:pt x="50" y="59"/>
                    <a:pt x="57" y="54"/>
                    <a:pt x="68" y="47"/>
                  </a:cubicBezTo>
                  <a:cubicBezTo>
                    <a:pt x="72" y="45"/>
                    <a:pt x="80" y="43"/>
                    <a:pt x="80" y="43"/>
                  </a:cubicBezTo>
                  <a:cubicBezTo>
                    <a:pt x="82" y="46"/>
                    <a:pt x="88" y="51"/>
                    <a:pt x="82" y="55"/>
                  </a:cubicBezTo>
                  <a:cubicBezTo>
                    <a:pt x="77" y="59"/>
                    <a:pt x="64" y="61"/>
                    <a:pt x="64" y="61"/>
                  </a:cubicBezTo>
                  <a:cubicBezTo>
                    <a:pt x="58" y="70"/>
                    <a:pt x="63" y="70"/>
                    <a:pt x="72" y="73"/>
                  </a:cubicBezTo>
                  <a:cubicBezTo>
                    <a:pt x="77" y="88"/>
                    <a:pt x="50" y="86"/>
                    <a:pt x="40" y="87"/>
                  </a:cubicBezTo>
                  <a:cubicBezTo>
                    <a:pt x="47" y="94"/>
                    <a:pt x="60" y="106"/>
                    <a:pt x="70" y="109"/>
                  </a:cubicBezTo>
                  <a:cubicBezTo>
                    <a:pt x="74" y="110"/>
                    <a:pt x="82" y="113"/>
                    <a:pt x="82" y="113"/>
                  </a:cubicBezTo>
                  <a:cubicBezTo>
                    <a:pt x="99" y="111"/>
                    <a:pt x="104" y="108"/>
                    <a:pt x="118" y="103"/>
                  </a:cubicBezTo>
                  <a:cubicBezTo>
                    <a:pt x="129" y="104"/>
                    <a:pt x="140" y="103"/>
                    <a:pt x="150" y="105"/>
                  </a:cubicBezTo>
                  <a:cubicBezTo>
                    <a:pt x="157" y="107"/>
                    <a:pt x="168" y="117"/>
                    <a:pt x="168" y="117"/>
                  </a:cubicBezTo>
                  <a:cubicBezTo>
                    <a:pt x="193" y="115"/>
                    <a:pt x="188" y="116"/>
                    <a:pt x="204" y="109"/>
                  </a:cubicBezTo>
                  <a:cubicBezTo>
                    <a:pt x="210" y="106"/>
                    <a:pt x="224" y="103"/>
                    <a:pt x="224" y="103"/>
                  </a:cubicBezTo>
                  <a:cubicBezTo>
                    <a:pt x="223" y="98"/>
                    <a:pt x="217" y="82"/>
                    <a:pt x="222" y="77"/>
                  </a:cubicBezTo>
                  <a:cubicBezTo>
                    <a:pt x="225" y="73"/>
                    <a:pt x="234" y="69"/>
                    <a:pt x="234" y="69"/>
                  </a:cubicBezTo>
                  <a:cubicBezTo>
                    <a:pt x="237" y="59"/>
                    <a:pt x="240" y="59"/>
                    <a:pt x="238" y="47"/>
                  </a:cubicBezTo>
                  <a:cubicBezTo>
                    <a:pt x="228" y="49"/>
                    <a:pt x="219" y="51"/>
                    <a:pt x="210" y="57"/>
                  </a:cubicBezTo>
                  <a:cubicBezTo>
                    <a:pt x="201" y="71"/>
                    <a:pt x="201" y="50"/>
                    <a:pt x="200" y="43"/>
                  </a:cubicBezTo>
                  <a:cubicBezTo>
                    <a:pt x="189" y="45"/>
                    <a:pt x="182" y="48"/>
                    <a:pt x="172" y="45"/>
                  </a:cubicBezTo>
                  <a:cubicBezTo>
                    <a:pt x="161" y="34"/>
                    <a:pt x="148" y="14"/>
                    <a:pt x="134" y="9"/>
                  </a:cubicBezTo>
                  <a:cubicBezTo>
                    <a:pt x="119" y="11"/>
                    <a:pt x="108" y="13"/>
                    <a:pt x="94" y="11"/>
                  </a:cubicBezTo>
                  <a:cubicBezTo>
                    <a:pt x="92" y="9"/>
                    <a:pt x="85" y="2"/>
                    <a:pt x="82" y="1"/>
                  </a:cubicBezTo>
                  <a:cubicBezTo>
                    <a:pt x="74" y="0"/>
                    <a:pt x="72" y="9"/>
                    <a:pt x="64" y="1"/>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21" name="Freeform 25"/>
            <p:cNvSpPr>
              <a:spLocks/>
            </p:cNvSpPr>
            <p:nvPr/>
          </p:nvSpPr>
          <p:spPr bwMode="invGray">
            <a:xfrm>
              <a:off x="1506" y="1999"/>
              <a:ext cx="146" cy="60"/>
            </a:xfrm>
            <a:custGeom>
              <a:avLst/>
              <a:gdLst/>
              <a:ahLst/>
              <a:cxnLst>
                <a:cxn ang="0">
                  <a:pos x="97" y="10"/>
                </a:cxn>
                <a:cxn ang="0">
                  <a:pos x="13" y="24"/>
                </a:cxn>
                <a:cxn ang="0">
                  <a:pos x="9" y="34"/>
                </a:cxn>
                <a:cxn ang="0">
                  <a:pos x="57" y="52"/>
                </a:cxn>
                <a:cxn ang="0">
                  <a:pos x="135" y="74"/>
                </a:cxn>
                <a:cxn ang="0">
                  <a:pos x="175" y="68"/>
                </a:cxn>
                <a:cxn ang="0">
                  <a:pos x="187" y="64"/>
                </a:cxn>
                <a:cxn ang="0">
                  <a:pos x="175" y="44"/>
                </a:cxn>
                <a:cxn ang="0">
                  <a:pos x="163" y="36"/>
                </a:cxn>
                <a:cxn ang="0">
                  <a:pos x="129" y="26"/>
                </a:cxn>
                <a:cxn ang="0">
                  <a:pos x="97" y="10"/>
                </a:cxn>
              </a:cxnLst>
              <a:rect l="0" t="0" r="r" b="b"/>
              <a:pathLst>
                <a:path w="194" h="80">
                  <a:moveTo>
                    <a:pt x="97" y="10"/>
                  </a:moveTo>
                  <a:cubicBezTo>
                    <a:pt x="70" y="19"/>
                    <a:pt x="42" y="22"/>
                    <a:pt x="13" y="24"/>
                  </a:cubicBezTo>
                  <a:cubicBezTo>
                    <a:pt x="9" y="25"/>
                    <a:pt x="0" y="26"/>
                    <a:pt x="9" y="34"/>
                  </a:cubicBezTo>
                  <a:cubicBezTo>
                    <a:pt x="21" y="44"/>
                    <a:pt x="43" y="43"/>
                    <a:pt x="57" y="52"/>
                  </a:cubicBezTo>
                  <a:cubicBezTo>
                    <a:pt x="75" y="80"/>
                    <a:pt x="104" y="73"/>
                    <a:pt x="135" y="74"/>
                  </a:cubicBezTo>
                  <a:cubicBezTo>
                    <a:pt x="153" y="73"/>
                    <a:pt x="159" y="73"/>
                    <a:pt x="175" y="68"/>
                  </a:cubicBezTo>
                  <a:cubicBezTo>
                    <a:pt x="179" y="67"/>
                    <a:pt x="187" y="64"/>
                    <a:pt x="187" y="64"/>
                  </a:cubicBezTo>
                  <a:cubicBezTo>
                    <a:pt x="194" y="53"/>
                    <a:pt x="184" y="49"/>
                    <a:pt x="175" y="44"/>
                  </a:cubicBezTo>
                  <a:cubicBezTo>
                    <a:pt x="171" y="42"/>
                    <a:pt x="163" y="36"/>
                    <a:pt x="163" y="36"/>
                  </a:cubicBezTo>
                  <a:cubicBezTo>
                    <a:pt x="140" y="41"/>
                    <a:pt x="147" y="38"/>
                    <a:pt x="129" y="26"/>
                  </a:cubicBezTo>
                  <a:cubicBezTo>
                    <a:pt x="123" y="17"/>
                    <a:pt x="107" y="0"/>
                    <a:pt x="97" y="1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22" name="Freeform 26"/>
            <p:cNvSpPr>
              <a:spLocks/>
            </p:cNvSpPr>
            <p:nvPr/>
          </p:nvSpPr>
          <p:spPr bwMode="invGray">
            <a:xfrm>
              <a:off x="1711" y="2069"/>
              <a:ext cx="233" cy="190"/>
            </a:xfrm>
            <a:custGeom>
              <a:avLst/>
              <a:gdLst/>
              <a:ahLst/>
              <a:cxnLst>
                <a:cxn ang="0">
                  <a:pos x="67" y="9"/>
                </a:cxn>
                <a:cxn ang="0">
                  <a:pos x="51" y="23"/>
                </a:cxn>
                <a:cxn ang="0">
                  <a:pos x="21" y="39"/>
                </a:cxn>
                <a:cxn ang="0">
                  <a:pos x="53" y="77"/>
                </a:cxn>
                <a:cxn ang="0">
                  <a:pos x="79" y="85"/>
                </a:cxn>
                <a:cxn ang="0">
                  <a:pos x="103" y="99"/>
                </a:cxn>
                <a:cxn ang="0">
                  <a:pos x="127" y="85"/>
                </a:cxn>
                <a:cxn ang="0">
                  <a:pos x="143" y="101"/>
                </a:cxn>
                <a:cxn ang="0">
                  <a:pos x="149" y="127"/>
                </a:cxn>
                <a:cxn ang="0">
                  <a:pos x="115" y="151"/>
                </a:cxn>
                <a:cxn ang="0">
                  <a:pos x="89" y="173"/>
                </a:cxn>
                <a:cxn ang="0">
                  <a:pos x="69" y="169"/>
                </a:cxn>
                <a:cxn ang="0">
                  <a:pos x="57" y="165"/>
                </a:cxn>
                <a:cxn ang="0">
                  <a:pos x="43" y="187"/>
                </a:cxn>
                <a:cxn ang="0">
                  <a:pos x="39" y="199"/>
                </a:cxn>
                <a:cxn ang="0">
                  <a:pos x="73" y="205"/>
                </a:cxn>
                <a:cxn ang="0">
                  <a:pos x="95" y="203"/>
                </a:cxn>
                <a:cxn ang="0">
                  <a:pos x="115" y="231"/>
                </a:cxn>
                <a:cxn ang="0">
                  <a:pos x="127" y="235"/>
                </a:cxn>
                <a:cxn ang="0">
                  <a:pos x="139" y="239"/>
                </a:cxn>
                <a:cxn ang="0">
                  <a:pos x="155" y="251"/>
                </a:cxn>
                <a:cxn ang="0">
                  <a:pos x="181" y="237"/>
                </a:cxn>
                <a:cxn ang="0">
                  <a:pos x="203" y="235"/>
                </a:cxn>
                <a:cxn ang="0">
                  <a:pos x="229" y="213"/>
                </a:cxn>
                <a:cxn ang="0">
                  <a:pos x="225" y="185"/>
                </a:cxn>
                <a:cxn ang="0">
                  <a:pos x="217" y="173"/>
                </a:cxn>
                <a:cxn ang="0">
                  <a:pos x="233" y="167"/>
                </a:cxn>
                <a:cxn ang="0">
                  <a:pos x="245" y="183"/>
                </a:cxn>
                <a:cxn ang="0">
                  <a:pos x="247" y="197"/>
                </a:cxn>
                <a:cxn ang="0">
                  <a:pos x="261" y="193"/>
                </a:cxn>
                <a:cxn ang="0">
                  <a:pos x="303" y="169"/>
                </a:cxn>
                <a:cxn ang="0">
                  <a:pos x="293" y="147"/>
                </a:cxn>
                <a:cxn ang="0">
                  <a:pos x="259" y="123"/>
                </a:cxn>
                <a:cxn ang="0">
                  <a:pos x="265" y="107"/>
                </a:cxn>
                <a:cxn ang="0">
                  <a:pos x="277" y="103"/>
                </a:cxn>
                <a:cxn ang="0">
                  <a:pos x="253" y="63"/>
                </a:cxn>
                <a:cxn ang="0">
                  <a:pos x="233" y="59"/>
                </a:cxn>
                <a:cxn ang="0">
                  <a:pos x="221" y="55"/>
                </a:cxn>
                <a:cxn ang="0">
                  <a:pos x="201" y="33"/>
                </a:cxn>
                <a:cxn ang="0">
                  <a:pos x="155" y="45"/>
                </a:cxn>
                <a:cxn ang="0">
                  <a:pos x="167" y="25"/>
                </a:cxn>
                <a:cxn ang="0">
                  <a:pos x="139" y="17"/>
                </a:cxn>
                <a:cxn ang="0">
                  <a:pos x="119" y="19"/>
                </a:cxn>
                <a:cxn ang="0">
                  <a:pos x="67" y="9"/>
                </a:cxn>
              </a:cxnLst>
              <a:rect l="0" t="0" r="r" b="b"/>
              <a:pathLst>
                <a:path w="310" h="254">
                  <a:moveTo>
                    <a:pt x="67" y="9"/>
                  </a:moveTo>
                  <a:cubicBezTo>
                    <a:pt x="63" y="15"/>
                    <a:pt x="51" y="23"/>
                    <a:pt x="51" y="23"/>
                  </a:cubicBezTo>
                  <a:cubicBezTo>
                    <a:pt x="43" y="34"/>
                    <a:pt x="33" y="35"/>
                    <a:pt x="21" y="39"/>
                  </a:cubicBezTo>
                  <a:cubicBezTo>
                    <a:pt x="0" y="71"/>
                    <a:pt x="30" y="74"/>
                    <a:pt x="53" y="77"/>
                  </a:cubicBezTo>
                  <a:cubicBezTo>
                    <a:pt x="61" y="89"/>
                    <a:pt x="63" y="87"/>
                    <a:pt x="79" y="85"/>
                  </a:cubicBezTo>
                  <a:cubicBezTo>
                    <a:pt x="88" y="88"/>
                    <a:pt x="93" y="96"/>
                    <a:pt x="103" y="99"/>
                  </a:cubicBezTo>
                  <a:cubicBezTo>
                    <a:pt x="117" y="96"/>
                    <a:pt x="116" y="89"/>
                    <a:pt x="127" y="85"/>
                  </a:cubicBezTo>
                  <a:cubicBezTo>
                    <a:pt x="134" y="90"/>
                    <a:pt x="138" y="94"/>
                    <a:pt x="143" y="101"/>
                  </a:cubicBezTo>
                  <a:cubicBezTo>
                    <a:pt x="140" y="116"/>
                    <a:pt x="134" y="117"/>
                    <a:pt x="149" y="127"/>
                  </a:cubicBezTo>
                  <a:cubicBezTo>
                    <a:pt x="161" y="144"/>
                    <a:pt x="126" y="147"/>
                    <a:pt x="115" y="151"/>
                  </a:cubicBezTo>
                  <a:cubicBezTo>
                    <a:pt x="109" y="160"/>
                    <a:pt x="100" y="169"/>
                    <a:pt x="89" y="173"/>
                  </a:cubicBezTo>
                  <a:cubicBezTo>
                    <a:pt x="81" y="172"/>
                    <a:pt x="76" y="171"/>
                    <a:pt x="69" y="169"/>
                  </a:cubicBezTo>
                  <a:cubicBezTo>
                    <a:pt x="65" y="168"/>
                    <a:pt x="57" y="165"/>
                    <a:pt x="57" y="165"/>
                  </a:cubicBezTo>
                  <a:cubicBezTo>
                    <a:pt x="46" y="169"/>
                    <a:pt x="46" y="177"/>
                    <a:pt x="43" y="187"/>
                  </a:cubicBezTo>
                  <a:cubicBezTo>
                    <a:pt x="42" y="191"/>
                    <a:pt x="39" y="199"/>
                    <a:pt x="39" y="199"/>
                  </a:cubicBezTo>
                  <a:cubicBezTo>
                    <a:pt x="50" y="203"/>
                    <a:pt x="61" y="204"/>
                    <a:pt x="73" y="205"/>
                  </a:cubicBezTo>
                  <a:cubicBezTo>
                    <a:pt x="82" y="203"/>
                    <a:pt x="86" y="201"/>
                    <a:pt x="95" y="203"/>
                  </a:cubicBezTo>
                  <a:cubicBezTo>
                    <a:pt x="107" y="211"/>
                    <a:pt x="111" y="218"/>
                    <a:pt x="115" y="231"/>
                  </a:cubicBezTo>
                  <a:cubicBezTo>
                    <a:pt x="116" y="235"/>
                    <a:pt x="123" y="234"/>
                    <a:pt x="127" y="235"/>
                  </a:cubicBezTo>
                  <a:cubicBezTo>
                    <a:pt x="131" y="236"/>
                    <a:pt x="139" y="239"/>
                    <a:pt x="139" y="239"/>
                  </a:cubicBezTo>
                  <a:cubicBezTo>
                    <a:pt x="144" y="246"/>
                    <a:pt x="147" y="248"/>
                    <a:pt x="155" y="251"/>
                  </a:cubicBezTo>
                  <a:cubicBezTo>
                    <a:pt x="169" y="250"/>
                    <a:pt x="187" y="254"/>
                    <a:pt x="181" y="237"/>
                  </a:cubicBezTo>
                  <a:cubicBezTo>
                    <a:pt x="184" y="220"/>
                    <a:pt x="192" y="228"/>
                    <a:pt x="203" y="235"/>
                  </a:cubicBezTo>
                  <a:cubicBezTo>
                    <a:pt x="224" y="233"/>
                    <a:pt x="224" y="232"/>
                    <a:pt x="229" y="213"/>
                  </a:cubicBezTo>
                  <a:cubicBezTo>
                    <a:pt x="229" y="211"/>
                    <a:pt x="229" y="192"/>
                    <a:pt x="225" y="185"/>
                  </a:cubicBezTo>
                  <a:cubicBezTo>
                    <a:pt x="223" y="181"/>
                    <a:pt x="217" y="173"/>
                    <a:pt x="217" y="173"/>
                  </a:cubicBezTo>
                  <a:cubicBezTo>
                    <a:pt x="220" y="163"/>
                    <a:pt x="224" y="165"/>
                    <a:pt x="233" y="167"/>
                  </a:cubicBezTo>
                  <a:cubicBezTo>
                    <a:pt x="240" y="172"/>
                    <a:pt x="242" y="175"/>
                    <a:pt x="245" y="183"/>
                  </a:cubicBezTo>
                  <a:cubicBezTo>
                    <a:pt x="246" y="188"/>
                    <a:pt x="244" y="193"/>
                    <a:pt x="247" y="197"/>
                  </a:cubicBezTo>
                  <a:cubicBezTo>
                    <a:pt x="250" y="201"/>
                    <a:pt x="256" y="194"/>
                    <a:pt x="261" y="193"/>
                  </a:cubicBezTo>
                  <a:cubicBezTo>
                    <a:pt x="276" y="188"/>
                    <a:pt x="290" y="178"/>
                    <a:pt x="303" y="169"/>
                  </a:cubicBezTo>
                  <a:cubicBezTo>
                    <a:pt x="310" y="158"/>
                    <a:pt x="302" y="153"/>
                    <a:pt x="293" y="147"/>
                  </a:cubicBezTo>
                  <a:cubicBezTo>
                    <a:pt x="281" y="129"/>
                    <a:pt x="283" y="126"/>
                    <a:pt x="259" y="123"/>
                  </a:cubicBezTo>
                  <a:cubicBezTo>
                    <a:pt x="256" y="115"/>
                    <a:pt x="257" y="111"/>
                    <a:pt x="265" y="107"/>
                  </a:cubicBezTo>
                  <a:cubicBezTo>
                    <a:pt x="269" y="105"/>
                    <a:pt x="277" y="103"/>
                    <a:pt x="277" y="103"/>
                  </a:cubicBezTo>
                  <a:cubicBezTo>
                    <a:pt x="287" y="88"/>
                    <a:pt x="269" y="66"/>
                    <a:pt x="253" y="63"/>
                  </a:cubicBezTo>
                  <a:cubicBezTo>
                    <a:pt x="239" y="60"/>
                    <a:pt x="244" y="62"/>
                    <a:pt x="233" y="59"/>
                  </a:cubicBezTo>
                  <a:cubicBezTo>
                    <a:pt x="229" y="58"/>
                    <a:pt x="221" y="55"/>
                    <a:pt x="221" y="55"/>
                  </a:cubicBezTo>
                  <a:cubicBezTo>
                    <a:pt x="200" y="60"/>
                    <a:pt x="217" y="38"/>
                    <a:pt x="201" y="33"/>
                  </a:cubicBezTo>
                  <a:cubicBezTo>
                    <a:pt x="185" y="35"/>
                    <a:pt x="169" y="36"/>
                    <a:pt x="155" y="45"/>
                  </a:cubicBezTo>
                  <a:cubicBezTo>
                    <a:pt x="145" y="30"/>
                    <a:pt x="152" y="30"/>
                    <a:pt x="167" y="25"/>
                  </a:cubicBezTo>
                  <a:cubicBezTo>
                    <a:pt x="163" y="10"/>
                    <a:pt x="155" y="15"/>
                    <a:pt x="139" y="17"/>
                  </a:cubicBezTo>
                  <a:cubicBezTo>
                    <a:pt x="131" y="20"/>
                    <a:pt x="127" y="22"/>
                    <a:pt x="119" y="19"/>
                  </a:cubicBezTo>
                  <a:cubicBezTo>
                    <a:pt x="106" y="0"/>
                    <a:pt x="74" y="29"/>
                    <a:pt x="67" y="9"/>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23" name="Freeform 27"/>
            <p:cNvSpPr>
              <a:spLocks/>
            </p:cNvSpPr>
            <p:nvPr/>
          </p:nvSpPr>
          <p:spPr bwMode="invGray">
            <a:xfrm>
              <a:off x="1709" y="1987"/>
              <a:ext cx="44" cy="37"/>
            </a:xfrm>
            <a:custGeom>
              <a:avLst/>
              <a:gdLst/>
              <a:ahLst/>
              <a:cxnLst>
                <a:cxn ang="0">
                  <a:pos x="26" y="0"/>
                </a:cxn>
                <a:cxn ang="0">
                  <a:pos x="0" y="10"/>
                </a:cxn>
                <a:cxn ang="0">
                  <a:pos x="30" y="40"/>
                </a:cxn>
                <a:cxn ang="0">
                  <a:pos x="48" y="50"/>
                </a:cxn>
                <a:cxn ang="0">
                  <a:pos x="58" y="28"/>
                </a:cxn>
                <a:cxn ang="0">
                  <a:pos x="44" y="8"/>
                </a:cxn>
                <a:cxn ang="0">
                  <a:pos x="26" y="0"/>
                </a:cxn>
              </a:cxnLst>
              <a:rect l="0" t="0" r="r" b="b"/>
              <a:pathLst>
                <a:path w="59" h="50">
                  <a:moveTo>
                    <a:pt x="26" y="0"/>
                  </a:moveTo>
                  <a:cubicBezTo>
                    <a:pt x="13" y="2"/>
                    <a:pt x="7" y="0"/>
                    <a:pt x="0" y="10"/>
                  </a:cubicBezTo>
                  <a:cubicBezTo>
                    <a:pt x="4" y="22"/>
                    <a:pt x="18" y="36"/>
                    <a:pt x="30" y="40"/>
                  </a:cubicBezTo>
                  <a:cubicBezTo>
                    <a:pt x="37" y="42"/>
                    <a:pt x="48" y="50"/>
                    <a:pt x="48" y="50"/>
                  </a:cubicBezTo>
                  <a:cubicBezTo>
                    <a:pt x="57" y="44"/>
                    <a:pt x="55" y="37"/>
                    <a:pt x="58" y="28"/>
                  </a:cubicBezTo>
                  <a:cubicBezTo>
                    <a:pt x="55" y="11"/>
                    <a:pt x="59" y="18"/>
                    <a:pt x="44" y="8"/>
                  </a:cubicBezTo>
                  <a:cubicBezTo>
                    <a:pt x="42" y="6"/>
                    <a:pt x="26" y="5"/>
                    <a:pt x="26"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24" name="Freeform 28"/>
            <p:cNvSpPr>
              <a:spLocks/>
            </p:cNvSpPr>
            <p:nvPr/>
          </p:nvSpPr>
          <p:spPr bwMode="invGray">
            <a:xfrm>
              <a:off x="1625" y="2057"/>
              <a:ext cx="65" cy="42"/>
            </a:xfrm>
            <a:custGeom>
              <a:avLst/>
              <a:gdLst/>
              <a:ahLst/>
              <a:cxnLst>
                <a:cxn ang="0">
                  <a:pos x="44" y="7"/>
                </a:cxn>
                <a:cxn ang="0">
                  <a:pos x="24" y="25"/>
                </a:cxn>
                <a:cxn ang="0">
                  <a:pos x="4" y="27"/>
                </a:cxn>
                <a:cxn ang="0">
                  <a:pos x="16" y="57"/>
                </a:cxn>
                <a:cxn ang="0">
                  <a:pos x="74" y="35"/>
                </a:cxn>
                <a:cxn ang="0">
                  <a:pos x="86" y="17"/>
                </a:cxn>
                <a:cxn ang="0">
                  <a:pos x="56" y="7"/>
                </a:cxn>
                <a:cxn ang="0">
                  <a:pos x="44" y="7"/>
                </a:cxn>
              </a:cxnLst>
              <a:rect l="0" t="0" r="r" b="b"/>
              <a:pathLst>
                <a:path w="86" h="57">
                  <a:moveTo>
                    <a:pt x="44" y="7"/>
                  </a:moveTo>
                  <a:cubicBezTo>
                    <a:pt x="39" y="14"/>
                    <a:pt x="31" y="20"/>
                    <a:pt x="24" y="25"/>
                  </a:cubicBezTo>
                  <a:cubicBezTo>
                    <a:pt x="16" y="19"/>
                    <a:pt x="12" y="22"/>
                    <a:pt x="4" y="27"/>
                  </a:cubicBezTo>
                  <a:cubicBezTo>
                    <a:pt x="0" y="38"/>
                    <a:pt x="4" y="53"/>
                    <a:pt x="16" y="57"/>
                  </a:cubicBezTo>
                  <a:cubicBezTo>
                    <a:pt x="33" y="51"/>
                    <a:pt x="60" y="45"/>
                    <a:pt x="74" y="35"/>
                  </a:cubicBezTo>
                  <a:cubicBezTo>
                    <a:pt x="78" y="29"/>
                    <a:pt x="86" y="17"/>
                    <a:pt x="86" y="17"/>
                  </a:cubicBezTo>
                  <a:cubicBezTo>
                    <a:pt x="80" y="0"/>
                    <a:pt x="74" y="5"/>
                    <a:pt x="56" y="7"/>
                  </a:cubicBezTo>
                  <a:cubicBezTo>
                    <a:pt x="43" y="11"/>
                    <a:pt x="44" y="15"/>
                    <a:pt x="44" y="7"/>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25" name="Freeform 29"/>
            <p:cNvSpPr>
              <a:spLocks/>
            </p:cNvSpPr>
            <p:nvPr/>
          </p:nvSpPr>
          <p:spPr bwMode="invGray">
            <a:xfrm>
              <a:off x="1693" y="2065"/>
              <a:ext cx="54" cy="25"/>
            </a:xfrm>
            <a:custGeom>
              <a:avLst/>
              <a:gdLst/>
              <a:ahLst/>
              <a:cxnLst>
                <a:cxn ang="0">
                  <a:pos x="40" y="0"/>
                </a:cxn>
                <a:cxn ang="0">
                  <a:pos x="10" y="16"/>
                </a:cxn>
                <a:cxn ang="0">
                  <a:pos x="24" y="34"/>
                </a:cxn>
                <a:cxn ang="0">
                  <a:pos x="52" y="28"/>
                </a:cxn>
                <a:cxn ang="0">
                  <a:pos x="64" y="20"/>
                </a:cxn>
                <a:cxn ang="0">
                  <a:pos x="40" y="0"/>
                </a:cxn>
              </a:cxnLst>
              <a:rect l="0" t="0" r="r" b="b"/>
              <a:pathLst>
                <a:path w="73" h="34">
                  <a:moveTo>
                    <a:pt x="40" y="0"/>
                  </a:moveTo>
                  <a:cubicBezTo>
                    <a:pt x="30" y="6"/>
                    <a:pt x="20" y="10"/>
                    <a:pt x="10" y="16"/>
                  </a:cubicBezTo>
                  <a:cubicBezTo>
                    <a:pt x="0" y="31"/>
                    <a:pt x="13" y="30"/>
                    <a:pt x="24" y="34"/>
                  </a:cubicBezTo>
                  <a:cubicBezTo>
                    <a:pt x="44" y="31"/>
                    <a:pt x="35" y="34"/>
                    <a:pt x="52" y="28"/>
                  </a:cubicBezTo>
                  <a:cubicBezTo>
                    <a:pt x="57" y="26"/>
                    <a:pt x="64" y="20"/>
                    <a:pt x="64" y="20"/>
                  </a:cubicBezTo>
                  <a:cubicBezTo>
                    <a:pt x="73" y="7"/>
                    <a:pt x="48" y="8"/>
                    <a:pt x="40"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26" name="Freeform 30"/>
            <p:cNvSpPr>
              <a:spLocks/>
            </p:cNvSpPr>
            <p:nvPr/>
          </p:nvSpPr>
          <p:spPr bwMode="invGray">
            <a:xfrm>
              <a:off x="1664" y="2029"/>
              <a:ext cx="64" cy="34"/>
            </a:xfrm>
            <a:custGeom>
              <a:avLst/>
              <a:gdLst/>
              <a:ahLst/>
              <a:cxnLst>
                <a:cxn ang="0">
                  <a:pos x="58" y="10"/>
                </a:cxn>
                <a:cxn ang="0">
                  <a:pos x="28" y="4"/>
                </a:cxn>
                <a:cxn ang="0">
                  <a:pos x="0" y="18"/>
                </a:cxn>
                <a:cxn ang="0">
                  <a:pos x="40" y="32"/>
                </a:cxn>
                <a:cxn ang="0">
                  <a:pos x="64" y="40"/>
                </a:cxn>
                <a:cxn ang="0">
                  <a:pos x="84" y="18"/>
                </a:cxn>
                <a:cxn ang="0">
                  <a:pos x="82" y="6"/>
                </a:cxn>
                <a:cxn ang="0">
                  <a:pos x="64" y="0"/>
                </a:cxn>
                <a:cxn ang="0">
                  <a:pos x="58" y="10"/>
                </a:cxn>
              </a:cxnLst>
              <a:rect l="0" t="0" r="r" b="b"/>
              <a:pathLst>
                <a:path w="85" h="45">
                  <a:moveTo>
                    <a:pt x="58" y="10"/>
                  </a:moveTo>
                  <a:cubicBezTo>
                    <a:pt x="39" y="16"/>
                    <a:pt x="45" y="10"/>
                    <a:pt x="28" y="4"/>
                  </a:cubicBezTo>
                  <a:cubicBezTo>
                    <a:pt x="7" y="6"/>
                    <a:pt x="5" y="2"/>
                    <a:pt x="0" y="18"/>
                  </a:cubicBezTo>
                  <a:cubicBezTo>
                    <a:pt x="5" y="34"/>
                    <a:pt x="26" y="31"/>
                    <a:pt x="40" y="32"/>
                  </a:cubicBezTo>
                  <a:cubicBezTo>
                    <a:pt x="50" y="42"/>
                    <a:pt x="49" y="45"/>
                    <a:pt x="64" y="40"/>
                  </a:cubicBezTo>
                  <a:cubicBezTo>
                    <a:pt x="69" y="32"/>
                    <a:pt x="77" y="25"/>
                    <a:pt x="84" y="18"/>
                  </a:cubicBezTo>
                  <a:cubicBezTo>
                    <a:pt x="83" y="14"/>
                    <a:pt x="85" y="9"/>
                    <a:pt x="82" y="6"/>
                  </a:cubicBezTo>
                  <a:cubicBezTo>
                    <a:pt x="78" y="1"/>
                    <a:pt x="64" y="0"/>
                    <a:pt x="64" y="0"/>
                  </a:cubicBezTo>
                  <a:cubicBezTo>
                    <a:pt x="56" y="3"/>
                    <a:pt x="47" y="21"/>
                    <a:pt x="58" y="1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27" name="Freeform 31"/>
            <p:cNvSpPr>
              <a:spLocks/>
            </p:cNvSpPr>
            <p:nvPr/>
          </p:nvSpPr>
          <p:spPr bwMode="invGray">
            <a:xfrm>
              <a:off x="1637" y="1997"/>
              <a:ext cx="44" cy="24"/>
            </a:xfrm>
            <a:custGeom>
              <a:avLst/>
              <a:gdLst/>
              <a:ahLst/>
              <a:cxnLst>
                <a:cxn ang="0">
                  <a:pos x="16" y="4"/>
                </a:cxn>
                <a:cxn ang="0">
                  <a:pos x="0" y="18"/>
                </a:cxn>
                <a:cxn ang="0">
                  <a:pos x="20" y="28"/>
                </a:cxn>
                <a:cxn ang="0">
                  <a:pos x="28" y="20"/>
                </a:cxn>
                <a:cxn ang="0">
                  <a:pos x="52" y="12"/>
                </a:cxn>
                <a:cxn ang="0">
                  <a:pos x="44" y="0"/>
                </a:cxn>
                <a:cxn ang="0">
                  <a:pos x="16" y="4"/>
                </a:cxn>
              </a:cxnLst>
              <a:rect l="0" t="0" r="r" b="b"/>
              <a:pathLst>
                <a:path w="58" h="31">
                  <a:moveTo>
                    <a:pt x="16" y="4"/>
                  </a:moveTo>
                  <a:cubicBezTo>
                    <a:pt x="2" y="13"/>
                    <a:pt x="7" y="8"/>
                    <a:pt x="0" y="18"/>
                  </a:cubicBezTo>
                  <a:cubicBezTo>
                    <a:pt x="5" y="26"/>
                    <a:pt x="11" y="25"/>
                    <a:pt x="20" y="28"/>
                  </a:cubicBezTo>
                  <a:cubicBezTo>
                    <a:pt x="36" y="23"/>
                    <a:pt x="17" y="31"/>
                    <a:pt x="28" y="20"/>
                  </a:cubicBezTo>
                  <a:cubicBezTo>
                    <a:pt x="33" y="15"/>
                    <a:pt x="46" y="13"/>
                    <a:pt x="52" y="12"/>
                  </a:cubicBezTo>
                  <a:cubicBezTo>
                    <a:pt x="58" y="3"/>
                    <a:pt x="53" y="3"/>
                    <a:pt x="44" y="0"/>
                  </a:cubicBezTo>
                  <a:cubicBezTo>
                    <a:pt x="38" y="1"/>
                    <a:pt x="20" y="8"/>
                    <a:pt x="16" y="4"/>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28" name="Freeform 32"/>
            <p:cNvSpPr>
              <a:spLocks/>
            </p:cNvSpPr>
            <p:nvPr/>
          </p:nvSpPr>
          <p:spPr bwMode="invGray">
            <a:xfrm>
              <a:off x="1751" y="2000"/>
              <a:ext cx="114" cy="77"/>
            </a:xfrm>
            <a:custGeom>
              <a:avLst/>
              <a:gdLst/>
              <a:ahLst/>
              <a:cxnLst>
                <a:cxn ang="0">
                  <a:pos x="38" y="0"/>
                </a:cxn>
                <a:cxn ang="0">
                  <a:pos x="14" y="6"/>
                </a:cxn>
                <a:cxn ang="0">
                  <a:pos x="4" y="38"/>
                </a:cxn>
                <a:cxn ang="0">
                  <a:pos x="12" y="56"/>
                </a:cxn>
                <a:cxn ang="0">
                  <a:pos x="0" y="72"/>
                </a:cxn>
                <a:cxn ang="0">
                  <a:pos x="56" y="86"/>
                </a:cxn>
                <a:cxn ang="0">
                  <a:pos x="82" y="92"/>
                </a:cxn>
                <a:cxn ang="0">
                  <a:pos x="152" y="86"/>
                </a:cxn>
                <a:cxn ang="0">
                  <a:pos x="76" y="70"/>
                </a:cxn>
                <a:cxn ang="0">
                  <a:pos x="54" y="62"/>
                </a:cxn>
                <a:cxn ang="0">
                  <a:pos x="44" y="52"/>
                </a:cxn>
                <a:cxn ang="0">
                  <a:pos x="50" y="34"/>
                </a:cxn>
                <a:cxn ang="0">
                  <a:pos x="38" y="0"/>
                </a:cxn>
              </a:cxnLst>
              <a:rect l="0" t="0" r="r" b="b"/>
              <a:pathLst>
                <a:path w="152" h="102">
                  <a:moveTo>
                    <a:pt x="38" y="0"/>
                  </a:moveTo>
                  <a:cubicBezTo>
                    <a:pt x="22" y="5"/>
                    <a:pt x="30" y="3"/>
                    <a:pt x="14" y="6"/>
                  </a:cubicBezTo>
                  <a:cubicBezTo>
                    <a:pt x="18" y="22"/>
                    <a:pt x="22" y="32"/>
                    <a:pt x="4" y="38"/>
                  </a:cubicBezTo>
                  <a:cubicBezTo>
                    <a:pt x="1" y="47"/>
                    <a:pt x="7" y="49"/>
                    <a:pt x="12" y="56"/>
                  </a:cubicBezTo>
                  <a:cubicBezTo>
                    <a:pt x="10" y="65"/>
                    <a:pt x="9" y="69"/>
                    <a:pt x="0" y="72"/>
                  </a:cubicBezTo>
                  <a:cubicBezTo>
                    <a:pt x="5" y="88"/>
                    <a:pt x="45" y="85"/>
                    <a:pt x="56" y="86"/>
                  </a:cubicBezTo>
                  <a:cubicBezTo>
                    <a:pt x="72" y="97"/>
                    <a:pt x="63" y="95"/>
                    <a:pt x="82" y="92"/>
                  </a:cubicBezTo>
                  <a:cubicBezTo>
                    <a:pt x="86" y="92"/>
                    <a:pt x="147" y="102"/>
                    <a:pt x="152" y="86"/>
                  </a:cubicBezTo>
                  <a:cubicBezTo>
                    <a:pt x="123" y="66"/>
                    <a:pt x="128" y="72"/>
                    <a:pt x="76" y="70"/>
                  </a:cubicBezTo>
                  <a:cubicBezTo>
                    <a:pt x="62" y="56"/>
                    <a:pt x="81" y="73"/>
                    <a:pt x="54" y="62"/>
                  </a:cubicBezTo>
                  <a:cubicBezTo>
                    <a:pt x="50" y="60"/>
                    <a:pt x="48" y="55"/>
                    <a:pt x="44" y="52"/>
                  </a:cubicBezTo>
                  <a:cubicBezTo>
                    <a:pt x="41" y="43"/>
                    <a:pt x="42" y="39"/>
                    <a:pt x="50" y="34"/>
                  </a:cubicBezTo>
                  <a:cubicBezTo>
                    <a:pt x="52" y="27"/>
                    <a:pt x="42" y="9"/>
                    <a:pt x="38"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29" name="Freeform 33"/>
            <p:cNvSpPr>
              <a:spLocks/>
            </p:cNvSpPr>
            <p:nvPr/>
          </p:nvSpPr>
          <p:spPr bwMode="invGray">
            <a:xfrm>
              <a:off x="664" y="2245"/>
              <a:ext cx="25" cy="15"/>
            </a:xfrm>
            <a:custGeom>
              <a:avLst/>
              <a:gdLst/>
              <a:ahLst/>
              <a:cxnLst>
                <a:cxn ang="0">
                  <a:pos x="34" y="0"/>
                </a:cxn>
                <a:cxn ang="0">
                  <a:pos x="24" y="20"/>
                </a:cxn>
                <a:cxn ang="0">
                  <a:pos x="4" y="18"/>
                </a:cxn>
                <a:cxn ang="0">
                  <a:pos x="4" y="6"/>
                </a:cxn>
                <a:cxn ang="0">
                  <a:pos x="34" y="0"/>
                </a:cxn>
              </a:cxnLst>
              <a:rect l="0" t="0" r="r" b="b"/>
              <a:pathLst>
                <a:path w="34" h="20">
                  <a:moveTo>
                    <a:pt x="34" y="0"/>
                  </a:moveTo>
                  <a:cubicBezTo>
                    <a:pt x="32" y="10"/>
                    <a:pt x="34" y="17"/>
                    <a:pt x="24" y="20"/>
                  </a:cubicBezTo>
                  <a:cubicBezTo>
                    <a:pt x="17" y="19"/>
                    <a:pt x="10" y="20"/>
                    <a:pt x="4" y="18"/>
                  </a:cubicBezTo>
                  <a:cubicBezTo>
                    <a:pt x="0" y="17"/>
                    <a:pt x="2" y="7"/>
                    <a:pt x="4" y="6"/>
                  </a:cubicBezTo>
                  <a:cubicBezTo>
                    <a:pt x="12" y="0"/>
                    <a:pt x="24" y="0"/>
                    <a:pt x="34"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30" name="Freeform 34"/>
            <p:cNvSpPr>
              <a:spLocks/>
            </p:cNvSpPr>
            <p:nvPr/>
          </p:nvSpPr>
          <p:spPr bwMode="invGray">
            <a:xfrm>
              <a:off x="1421" y="2756"/>
              <a:ext cx="16" cy="12"/>
            </a:xfrm>
            <a:custGeom>
              <a:avLst/>
              <a:gdLst/>
              <a:ahLst/>
              <a:cxnLst>
                <a:cxn ang="0">
                  <a:pos x="3" y="0"/>
                </a:cxn>
                <a:cxn ang="0">
                  <a:pos x="13" y="16"/>
                </a:cxn>
                <a:cxn ang="0">
                  <a:pos x="3" y="0"/>
                </a:cxn>
              </a:cxnLst>
              <a:rect l="0" t="0" r="r" b="b"/>
              <a:pathLst>
                <a:path w="21" h="16">
                  <a:moveTo>
                    <a:pt x="3" y="0"/>
                  </a:moveTo>
                  <a:cubicBezTo>
                    <a:pt x="0" y="9"/>
                    <a:pt x="6" y="11"/>
                    <a:pt x="13" y="16"/>
                  </a:cubicBezTo>
                  <a:cubicBezTo>
                    <a:pt x="21" y="4"/>
                    <a:pt x="16" y="2"/>
                    <a:pt x="3"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31" name="Freeform 35"/>
            <p:cNvSpPr>
              <a:spLocks/>
            </p:cNvSpPr>
            <p:nvPr/>
          </p:nvSpPr>
          <p:spPr bwMode="invGray">
            <a:xfrm>
              <a:off x="1424" y="2781"/>
              <a:ext cx="16" cy="12"/>
            </a:xfrm>
            <a:custGeom>
              <a:avLst/>
              <a:gdLst/>
              <a:ahLst/>
              <a:cxnLst>
                <a:cxn ang="0">
                  <a:pos x="3" y="0"/>
                </a:cxn>
                <a:cxn ang="0">
                  <a:pos x="13" y="16"/>
                </a:cxn>
                <a:cxn ang="0">
                  <a:pos x="3" y="0"/>
                </a:cxn>
              </a:cxnLst>
              <a:rect l="0" t="0" r="r" b="b"/>
              <a:pathLst>
                <a:path w="21" h="16">
                  <a:moveTo>
                    <a:pt x="3" y="0"/>
                  </a:moveTo>
                  <a:cubicBezTo>
                    <a:pt x="0" y="9"/>
                    <a:pt x="6" y="11"/>
                    <a:pt x="13" y="16"/>
                  </a:cubicBezTo>
                  <a:cubicBezTo>
                    <a:pt x="21" y="4"/>
                    <a:pt x="16" y="2"/>
                    <a:pt x="3"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32" name="Freeform 36"/>
            <p:cNvSpPr>
              <a:spLocks/>
            </p:cNvSpPr>
            <p:nvPr/>
          </p:nvSpPr>
          <p:spPr bwMode="invGray">
            <a:xfrm>
              <a:off x="1628" y="2913"/>
              <a:ext cx="15" cy="12"/>
            </a:xfrm>
            <a:custGeom>
              <a:avLst/>
              <a:gdLst/>
              <a:ahLst/>
              <a:cxnLst>
                <a:cxn ang="0">
                  <a:pos x="3" y="0"/>
                </a:cxn>
                <a:cxn ang="0">
                  <a:pos x="13" y="16"/>
                </a:cxn>
                <a:cxn ang="0">
                  <a:pos x="3" y="0"/>
                </a:cxn>
              </a:cxnLst>
              <a:rect l="0" t="0" r="r" b="b"/>
              <a:pathLst>
                <a:path w="21" h="16">
                  <a:moveTo>
                    <a:pt x="3" y="0"/>
                  </a:moveTo>
                  <a:cubicBezTo>
                    <a:pt x="0" y="9"/>
                    <a:pt x="6" y="11"/>
                    <a:pt x="13" y="16"/>
                  </a:cubicBezTo>
                  <a:cubicBezTo>
                    <a:pt x="21" y="4"/>
                    <a:pt x="16" y="2"/>
                    <a:pt x="3"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33" name="Freeform 37"/>
            <p:cNvSpPr>
              <a:spLocks/>
            </p:cNvSpPr>
            <p:nvPr/>
          </p:nvSpPr>
          <p:spPr bwMode="invGray">
            <a:xfrm>
              <a:off x="1752" y="2429"/>
              <a:ext cx="38" cy="18"/>
            </a:xfrm>
            <a:custGeom>
              <a:avLst/>
              <a:gdLst/>
              <a:ahLst/>
              <a:cxnLst>
                <a:cxn ang="0">
                  <a:pos x="13" y="0"/>
                </a:cxn>
                <a:cxn ang="0">
                  <a:pos x="7" y="18"/>
                </a:cxn>
                <a:cxn ang="0">
                  <a:pos x="27" y="24"/>
                </a:cxn>
                <a:cxn ang="0">
                  <a:pos x="33" y="4"/>
                </a:cxn>
                <a:cxn ang="0">
                  <a:pos x="13" y="0"/>
                </a:cxn>
              </a:cxnLst>
              <a:rect l="0" t="0" r="r" b="b"/>
              <a:pathLst>
                <a:path w="51" h="24">
                  <a:moveTo>
                    <a:pt x="13" y="0"/>
                  </a:moveTo>
                  <a:cubicBezTo>
                    <a:pt x="12" y="2"/>
                    <a:pt x="0" y="12"/>
                    <a:pt x="7" y="18"/>
                  </a:cubicBezTo>
                  <a:cubicBezTo>
                    <a:pt x="12" y="22"/>
                    <a:pt x="27" y="24"/>
                    <a:pt x="27" y="24"/>
                  </a:cubicBezTo>
                  <a:cubicBezTo>
                    <a:pt x="44" y="22"/>
                    <a:pt x="51" y="16"/>
                    <a:pt x="33" y="4"/>
                  </a:cubicBezTo>
                  <a:cubicBezTo>
                    <a:pt x="29" y="1"/>
                    <a:pt x="14" y="0"/>
                    <a:pt x="13"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34" name="Freeform 38"/>
            <p:cNvSpPr>
              <a:spLocks/>
            </p:cNvSpPr>
            <p:nvPr/>
          </p:nvSpPr>
          <p:spPr bwMode="invGray">
            <a:xfrm>
              <a:off x="1652" y="2224"/>
              <a:ext cx="38" cy="18"/>
            </a:xfrm>
            <a:custGeom>
              <a:avLst/>
              <a:gdLst/>
              <a:ahLst/>
              <a:cxnLst>
                <a:cxn ang="0">
                  <a:pos x="13" y="0"/>
                </a:cxn>
                <a:cxn ang="0">
                  <a:pos x="7" y="18"/>
                </a:cxn>
                <a:cxn ang="0">
                  <a:pos x="27" y="24"/>
                </a:cxn>
                <a:cxn ang="0">
                  <a:pos x="33" y="4"/>
                </a:cxn>
                <a:cxn ang="0">
                  <a:pos x="13" y="0"/>
                </a:cxn>
              </a:cxnLst>
              <a:rect l="0" t="0" r="r" b="b"/>
              <a:pathLst>
                <a:path w="51" h="24">
                  <a:moveTo>
                    <a:pt x="13" y="0"/>
                  </a:moveTo>
                  <a:cubicBezTo>
                    <a:pt x="12" y="2"/>
                    <a:pt x="0" y="12"/>
                    <a:pt x="7" y="18"/>
                  </a:cubicBezTo>
                  <a:cubicBezTo>
                    <a:pt x="12" y="22"/>
                    <a:pt x="27" y="24"/>
                    <a:pt x="27" y="24"/>
                  </a:cubicBezTo>
                  <a:cubicBezTo>
                    <a:pt x="44" y="22"/>
                    <a:pt x="51" y="16"/>
                    <a:pt x="33" y="4"/>
                  </a:cubicBezTo>
                  <a:cubicBezTo>
                    <a:pt x="29" y="1"/>
                    <a:pt x="14" y="0"/>
                    <a:pt x="13"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35" name="Freeform 39"/>
            <p:cNvSpPr>
              <a:spLocks/>
            </p:cNvSpPr>
            <p:nvPr/>
          </p:nvSpPr>
          <p:spPr bwMode="invGray">
            <a:xfrm>
              <a:off x="1717" y="2045"/>
              <a:ext cx="39" cy="18"/>
            </a:xfrm>
            <a:custGeom>
              <a:avLst/>
              <a:gdLst/>
              <a:ahLst/>
              <a:cxnLst>
                <a:cxn ang="0">
                  <a:pos x="13" y="0"/>
                </a:cxn>
                <a:cxn ang="0">
                  <a:pos x="7" y="18"/>
                </a:cxn>
                <a:cxn ang="0">
                  <a:pos x="27" y="24"/>
                </a:cxn>
                <a:cxn ang="0">
                  <a:pos x="33" y="4"/>
                </a:cxn>
                <a:cxn ang="0">
                  <a:pos x="13" y="0"/>
                </a:cxn>
              </a:cxnLst>
              <a:rect l="0" t="0" r="r" b="b"/>
              <a:pathLst>
                <a:path w="51" h="24">
                  <a:moveTo>
                    <a:pt x="13" y="0"/>
                  </a:moveTo>
                  <a:cubicBezTo>
                    <a:pt x="12" y="2"/>
                    <a:pt x="0" y="12"/>
                    <a:pt x="7" y="18"/>
                  </a:cubicBezTo>
                  <a:cubicBezTo>
                    <a:pt x="12" y="22"/>
                    <a:pt x="27" y="24"/>
                    <a:pt x="27" y="24"/>
                  </a:cubicBezTo>
                  <a:cubicBezTo>
                    <a:pt x="44" y="22"/>
                    <a:pt x="51" y="16"/>
                    <a:pt x="33" y="4"/>
                  </a:cubicBezTo>
                  <a:cubicBezTo>
                    <a:pt x="29" y="1"/>
                    <a:pt x="14" y="0"/>
                    <a:pt x="13"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36" name="Freeform 40"/>
            <p:cNvSpPr>
              <a:spLocks/>
            </p:cNvSpPr>
            <p:nvPr/>
          </p:nvSpPr>
          <p:spPr bwMode="invGray">
            <a:xfrm>
              <a:off x="1780" y="2153"/>
              <a:ext cx="38" cy="18"/>
            </a:xfrm>
            <a:custGeom>
              <a:avLst/>
              <a:gdLst/>
              <a:ahLst/>
              <a:cxnLst>
                <a:cxn ang="0">
                  <a:pos x="13" y="0"/>
                </a:cxn>
                <a:cxn ang="0">
                  <a:pos x="7" y="18"/>
                </a:cxn>
                <a:cxn ang="0">
                  <a:pos x="27" y="24"/>
                </a:cxn>
                <a:cxn ang="0">
                  <a:pos x="33" y="4"/>
                </a:cxn>
                <a:cxn ang="0">
                  <a:pos x="13" y="0"/>
                </a:cxn>
              </a:cxnLst>
              <a:rect l="0" t="0" r="r" b="b"/>
              <a:pathLst>
                <a:path w="51" h="24">
                  <a:moveTo>
                    <a:pt x="13" y="0"/>
                  </a:moveTo>
                  <a:cubicBezTo>
                    <a:pt x="12" y="2"/>
                    <a:pt x="0" y="12"/>
                    <a:pt x="7" y="18"/>
                  </a:cubicBezTo>
                  <a:cubicBezTo>
                    <a:pt x="12" y="22"/>
                    <a:pt x="27" y="24"/>
                    <a:pt x="27" y="24"/>
                  </a:cubicBezTo>
                  <a:cubicBezTo>
                    <a:pt x="44" y="22"/>
                    <a:pt x="51" y="16"/>
                    <a:pt x="33" y="4"/>
                  </a:cubicBezTo>
                  <a:cubicBezTo>
                    <a:pt x="29" y="1"/>
                    <a:pt x="14" y="0"/>
                    <a:pt x="13"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37" name="Freeform 41"/>
            <p:cNvSpPr>
              <a:spLocks/>
            </p:cNvSpPr>
            <p:nvPr/>
          </p:nvSpPr>
          <p:spPr bwMode="invGray">
            <a:xfrm>
              <a:off x="1796" y="1951"/>
              <a:ext cx="696" cy="346"/>
            </a:xfrm>
            <a:custGeom>
              <a:avLst/>
              <a:gdLst/>
              <a:ahLst/>
              <a:cxnLst>
                <a:cxn ang="0">
                  <a:pos x="28" y="56"/>
                </a:cxn>
                <a:cxn ang="0">
                  <a:pos x="6" y="92"/>
                </a:cxn>
                <a:cxn ang="0">
                  <a:pos x="36" y="100"/>
                </a:cxn>
                <a:cxn ang="0">
                  <a:pos x="16" y="116"/>
                </a:cxn>
                <a:cxn ang="0">
                  <a:pos x="104" y="136"/>
                </a:cxn>
                <a:cxn ang="0">
                  <a:pos x="142" y="130"/>
                </a:cxn>
                <a:cxn ang="0">
                  <a:pos x="250" y="78"/>
                </a:cxn>
                <a:cxn ang="0">
                  <a:pos x="300" y="66"/>
                </a:cxn>
                <a:cxn ang="0">
                  <a:pos x="324" y="80"/>
                </a:cxn>
                <a:cxn ang="0">
                  <a:pos x="272" y="88"/>
                </a:cxn>
                <a:cxn ang="0">
                  <a:pos x="242" y="112"/>
                </a:cxn>
                <a:cxn ang="0">
                  <a:pos x="254" y="120"/>
                </a:cxn>
                <a:cxn ang="0">
                  <a:pos x="260" y="158"/>
                </a:cxn>
                <a:cxn ang="0">
                  <a:pos x="350" y="192"/>
                </a:cxn>
                <a:cxn ang="0">
                  <a:pos x="336" y="210"/>
                </a:cxn>
                <a:cxn ang="0">
                  <a:pos x="368" y="246"/>
                </a:cxn>
                <a:cxn ang="0">
                  <a:pos x="348" y="266"/>
                </a:cxn>
                <a:cxn ang="0">
                  <a:pos x="324" y="294"/>
                </a:cxn>
                <a:cxn ang="0">
                  <a:pos x="294" y="324"/>
                </a:cxn>
                <a:cxn ang="0">
                  <a:pos x="292" y="420"/>
                </a:cxn>
                <a:cxn ang="0">
                  <a:pos x="332" y="446"/>
                </a:cxn>
                <a:cxn ang="0">
                  <a:pos x="388" y="448"/>
                </a:cxn>
                <a:cxn ang="0">
                  <a:pos x="412" y="422"/>
                </a:cxn>
                <a:cxn ang="0">
                  <a:pos x="506" y="356"/>
                </a:cxn>
                <a:cxn ang="0">
                  <a:pos x="572" y="334"/>
                </a:cxn>
                <a:cxn ang="0">
                  <a:pos x="646" y="308"/>
                </a:cxn>
                <a:cxn ang="0">
                  <a:pos x="720" y="290"/>
                </a:cxn>
                <a:cxn ang="0">
                  <a:pos x="762" y="260"/>
                </a:cxn>
                <a:cxn ang="0">
                  <a:pos x="800" y="200"/>
                </a:cxn>
                <a:cxn ang="0">
                  <a:pos x="802" y="154"/>
                </a:cxn>
                <a:cxn ang="0">
                  <a:pos x="802" y="124"/>
                </a:cxn>
                <a:cxn ang="0">
                  <a:pos x="832" y="90"/>
                </a:cxn>
                <a:cxn ang="0">
                  <a:pos x="876" y="94"/>
                </a:cxn>
                <a:cxn ang="0">
                  <a:pos x="922" y="52"/>
                </a:cxn>
                <a:cxn ang="0">
                  <a:pos x="888" y="56"/>
                </a:cxn>
                <a:cxn ang="0">
                  <a:pos x="848" y="46"/>
                </a:cxn>
                <a:cxn ang="0">
                  <a:pos x="794" y="22"/>
                </a:cxn>
                <a:cxn ang="0">
                  <a:pos x="642" y="26"/>
                </a:cxn>
                <a:cxn ang="0">
                  <a:pos x="584" y="38"/>
                </a:cxn>
                <a:cxn ang="0">
                  <a:pos x="556" y="38"/>
                </a:cxn>
                <a:cxn ang="0">
                  <a:pos x="516" y="54"/>
                </a:cxn>
                <a:cxn ang="0">
                  <a:pos x="478" y="30"/>
                </a:cxn>
                <a:cxn ang="0">
                  <a:pos x="432" y="40"/>
                </a:cxn>
                <a:cxn ang="0">
                  <a:pos x="366" y="52"/>
                </a:cxn>
                <a:cxn ang="0">
                  <a:pos x="410" y="38"/>
                </a:cxn>
                <a:cxn ang="0">
                  <a:pos x="352" y="8"/>
                </a:cxn>
                <a:cxn ang="0">
                  <a:pos x="334" y="2"/>
                </a:cxn>
                <a:cxn ang="0">
                  <a:pos x="314" y="8"/>
                </a:cxn>
                <a:cxn ang="0">
                  <a:pos x="240" y="16"/>
                </a:cxn>
                <a:cxn ang="0">
                  <a:pos x="160" y="28"/>
                </a:cxn>
                <a:cxn ang="0">
                  <a:pos x="108" y="26"/>
                </a:cxn>
                <a:cxn ang="0">
                  <a:pos x="114" y="68"/>
                </a:cxn>
                <a:cxn ang="0">
                  <a:pos x="104" y="52"/>
                </a:cxn>
                <a:cxn ang="0">
                  <a:pos x="60" y="42"/>
                </a:cxn>
              </a:cxnLst>
              <a:rect l="0" t="0" r="r" b="b"/>
              <a:pathLst>
                <a:path w="929" h="462">
                  <a:moveTo>
                    <a:pt x="60" y="42"/>
                  </a:moveTo>
                  <a:cubicBezTo>
                    <a:pt x="40" y="45"/>
                    <a:pt x="42" y="46"/>
                    <a:pt x="28" y="56"/>
                  </a:cubicBezTo>
                  <a:cubicBezTo>
                    <a:pt x="26" y="74"/>
                    <a:pt x="27" y="75"/>
                    <a:pt x="10" y="78"/>
                  </a:cubicBezTo>
                  <a:cubicBezTo>
                    <a:pt x="4" y="82"/>
                    <a:pt x="0" y="82"/>
                    <a:pt x="6" y="92"/>
                  </a:cubicBezTo>
                  <a:cubicBezTo>
                    <a:pt x="10" y="98"/>
                    <a:pt x="21" y="96"/>
                    <a:pt x="28" y="98"/>
                  </a:cubicBezTo>
                  <a:cubicBezTo>
                    <a:pt x="31" y="99"/>
                    <a:pt x="36" y="100"/>
                    <a:pt x="36" y="100"/>
                  </a:cubicBezTo>
                  <a:cubicBezTo>
                    <a:pt x="47" y="99"/>
                    <a:pt x="69" y="97"/>
                    <a:pt x="50" y="110"/>
                  </a:cubicBezTo>
                  <a:cubicBezTo>
                    <a:pt x="37" y="108"/>
                    <a:pt x="24" y="104"/>
                    <a:pt x="16" y="116"/>
                  </a:cubicBezTo>
                  <a:cubicBezTo>
                    <a:pt x="24" y="141"/>
                    <a:pt x="68" y="125"/>
                    <a:pt x="94" y="126"/>
                  </a:cubicBezTo>
                  <a:cubicBezTo>
                    <a:pt x="98" y="129"/>
                    <a:pt x="100" y="134"/>
                    <a:pt x="104" y="136"/>
                  </a:cubicBezTo>
                  <a:cubicBezTo>
                    <a:pt x="108" y="138"/>
                    <a:pt x="116" y="140"/>
                    <a:pt x="116" y="140"/>
                  </a:cubicBezTo>
                  <a:cubicBezTo>
                    <a:pt x="129" y="138"/>
                    <a:pt x="133" y="139"/>
                    <a:pt x="142" y="130"/>
                  </a:cubicBezTo>
                  <a:cubicBezTo>
                    <a:pt x="151" y="104"/>
                    <a:pt x="179" y="110"/>
                    <a:pt x="202" y="102"/>
                  </a:cubicBezTo>
                  <a:cubicBezTo>
                    <a:pt x="219" y="96"/>
                    <a:pt x="233" y="84"/>
                    <a:pt x="250" y="78"/>
                  </a:cubicBezTo>
                  <a:cubicBezTo>
                    <a:pt x="260" y="75"/>
                    <a:pt x="269" y="74"/>
                    <a:pt x="280" y="72"/>
                  </a:cubicBezTo>
                  <a:cubicBezTo>
                    <a:pt x="287" y="71"/>
                    <a:pt x="300" y="66"/>
                    <a:pt x="300" y="66"/>
                  </a:cubicBezTo>
                  <a:cubicBezTo>
                    <a:pt x="311" y="49"/>
                    <a:pt x="336" y="54"/>
                    <a:pt x="354" y="60"/>
                  </a:cubicBezTo>
                  <a:cubicBezTo>
                    <a:pt x="367" y="79"/>
                    <a:pt x="335" y="79"/>
                    <a:pt x="324" y="80"/>
                  </a:cubicBezTo>
                  <a:cubicBezTo>
                    <a:pt x="312" y="83"/>
                    <a:pt x="306" y="93"/>
                    <a:pt x="292" y="96"/>
                  </a:cubicBezTo>
                  <a:cubicBezTo>
                    <a:pt x="284" y="94"/>
                    <a:pt x="279" y="90"/>
                    <a:pt x="272" y="88"/>
                  </a:cubicBezTo>
                  <a:cubicBezTo>
                    <a:pt x="253" y="91"/>
                    <a:pt x="232" y="96"/>
                    <a:pt x="214" y="102"/>
                  </a:cubicBezTo>
                  <a:cubicBezTo>
                    <a:pt x="223" y="108"/>
                    <a:pt x="231" y="109"/>
                    <a:pt x="242" y="112"/>
                  </a:cubicBezTo>
                  <a:cubicBezTo>
                    <a:pt x="245" y="113"/>
                    <a:pt x="250" y="114"/>
                    <a:pt x="250" y="114"/>
                  </a:cubicBezTo>
                  <a:cubicBezTo>
                    <a:pt x="251" y="116"/>
                    <a:pt x="255" y="118"/>
                    <a:pt x="254" y="120"/>
                  </a:cubicBezTo>
                  <a:cubicBezTo>
                    <a:pt x="252" y="124"/>
                    <a:pt x="242" y="128"/>
                    <a:pt x="242" y="128"/>
                  </a:cubicBezTo>
                  <a:cubicBezTo>
                    <a:pt x="233" y="141"/>
                    <a:pt x="247" y="154"/>
                    <a:pt x="260" y="158"/>
                  </a:cubicBezTo>
                  <a:cubicBezTo>
                    <a:pt x="282" y="155"/>
                    <a:pt x="295" y="151"/>
                    <a:pt x="318" y="150"/>
                  </a:cubicBezTo>
                  <a:cubicBezTo>
                    <a:pt x="334" y="155"/>
                    <a:pt x="345" y="176"/>
                    <a:pt x="350" y="192"/>
                  </a:cubicBezTo>
                  <a:cubicBezTo>
                    <a:pt x="349" y="195"/>
                    <a:pt x="350" y="199"/>
                    <a:pt x="348" y="202"/>
                  </a:cubicBezTo>
                  <a:cubicBezTo>
                    <a:pt x="345" y="206"/>
                    <a:pt x="336" y="210"/>
                    <a:pt x="336" y="210"/>
                  </a:cubicBezTo>
                  <a:cubicBezTo>
                    <a:pt x="327" y="224"/>
                    <a:pt x="332" y="235"/>
                    <a:pt x="348" y="240"/>
                  </a:cubicBezTo>
                  <a:cubicBezTo>
                    <a:pt x="358" y="237"/>
                    <a:pt x="362" y="237"/>
                    <a:pt x="368" y="246"/>
                  </a:cubicBezTo>
                  <a:cubicBezTo>
                    <a:pt x="360" y="252"/>
                    <a:pt x="346" y="246"/>
                    <a:pt x="338" y="252"/>
                  </a:cubicBezTo>
                  <a:cubicBezTo>
                    <a:pt x="326" y="260"/>
                    <a:pt x="346" y="265"/>
                    <a:pt x="348" y="266"/>
                  </a:cubicBezTo>
                  <a:cubicBezTo>
                    <a:pt x="352" y="278"/>
                    <a:pt x="347" y="279"/>
                    <a:pt x="336" y="286"/>
                  </a:cubicBezTo>
                  <a:cubicBezTo>
                    <a:pt x="332" y="289"/>
                    <a:pt x="324" y="294"/>
                    <a:pt x="324" y="294"/>
                  </a:cubicBezTo>
                  <a:cubicBezTo>
                    <a:pt x="315" y="308"/>
                    <a:pt x="320" y="303"/>
                    <a:pt x="310" y="310"/>
                  </a:cubicBezTo>
                  <a:cubicBezTo>
                    <a:pt x="306" y="316"/>
                    <a:pt x="294" y="324"/>
                    <a:pt x="294" y="324"/>
                  </a:cubicBezTo>
                  <a:cubicBezTo>
                    <a:pt x="285" y="338"/>
                    <a:pt x="288" y="331"/>
                    <a:pt x="284" y="342"/>
                  </a:cubicBezTo>
                  <a:cubicBezTo>
                    <a:pt x="285" y="374"/>
                    <a:pt x="283" y="393"/>
                    <a:pt x="292" y="420"/>
                  </a:cubicBezTo>
                  <a:cubicBezTo>
                    <a:pt x="295" y="429"/>
                    <a:pt x="307" y="435"/>
                    <a:pt x="314" y="440"/>
                  </a:cubicBezTo>
                  <a:cubicBezTo>
                    <a:pt x="319" y="444"/>
                    <a:pt x="332" y="446"/>
                    <a:pt x="332" y="446"/>
                  </a:cubicBezTo>
                  <a:cubicBezTo>
                    <a:pt x="340" y="457"/>
                    <a:pt x="345" y="459"/>
                    <a:pt x="358" y="462"/>
                  </a:cubicBezTo>
                  <a:cubicBezTo>
                    <a:pt x="376" y="459"/>
                    <a:pt x="375" y="457"/>
                    <a:pt x="388" y="448"/>
                  </a:cubicBezTo>
                  <a:cubicBezTo>
                    <a:pt x="390" y="441"/>
                    <a:pt x="394" y="435"/>
                    <a:pt x="400" y="430"/>
                  </a:cubicBezTo>
                  <a:cubicBezTo>
                    <a:pt x="404" y="427"/>
                    <a:pt x="412" y="422"/>
                    <a:pt x="412" y="422"/>
                  </a:cubicBezTo>
                  <a:cubicBezTo>
                    <a:pt x="417" y="415"/>
                    <a:pt x="451" y="367"/>
                    <a:pt x="458" y="364"/>
                  </a:cubicBezTo>
                  <a:cubicBezTo>
                    <a:pt x="475" y="356"/>
                    <a:pt x="486" y="357"/>
                    <a:pt x="506" y="356"/>
                  </a:cubicBezTo>
                  <a:cubicBezTo>
                    <a:pt x="525" y="350"/>
                    <a:pt x="533" y="342"/>
                    <a:pt x="554" y="340"/>
                  </a:cubicBezTo>
                  <a:cubicBezTo>
                    <a:pt x="560" y="338"/>
                    <a:pt x="566" y="336"/>
                    <a:pt x="572" y="334"/>
                  </a:cubicBezTo>
                  <a:cubicBezTo>
                    <a:pt x="576" y="333"/>
                    <a:pt x="584" y="330"/>
                    <a:pt x="584" y="330"/>
                  </a:cubicBezTo>
                  <a:cubicBezTo>
                    <a:pt x="603" y="311"/>
                    <a:pt x="618" y="310"/>
                    <a:pt x="646" y="308"/>
                  </a:cubicBezTo>
                  <a:cubicBezTo>
                    <a:pt x="665" y="304"/>
                    <a:pt x="684" y="303"/>
                    <a:pt x="704" y="302"/>
                  </a:cubicBezTo>
                  <a:cubicBezTo>
                    <a:pt x="712" y="299"/>
                    <a:pt x="712" y="293"/>
                    <a:pt x="720" y="290"/>
                  </a:cubicBezTo>
                  <a:cubicBezTo>
                    <a:pt x="732" y="285"/>
                    <a:pt x="743" y="285"/>
                    <a:pt x="754" y="278"/>
                  </a:cubicBezTo>
                  <a:cubicBezTo>
                    <a:pt x="756" y="271"/>
                    <a:pt x="760" y="267"/>
                    <a:pt x="762" y="260"/>
                  </a:cubicBezTo>
                  <a:cubicBezTo>
                    <a:pt x="763" y="247"/>
                    <a:pt x="762" y="233"/>
                    <a:pt x="764" y="220"/>
                  </a:cubicBezTo>
                  <a:cubicBezTo>
                    <a:pt x="764" y="219"/>
                    <a:pt x="794" y="204"/>
                    <a:pt x="800" y="200"/>
                  </a:cubicBezTo>
                  <a:cubicBezTo>
                    <a:pt x="807" y="189"/>
                    <a:pt x="808" y="186"/>
                    <a:pt x="820" y="182"/>
                  </a:cubicBezTo>
                  <a:cubicBezTo>
                    <a:pt x="825" y="166"/>
                    <a:pt x="814" y="162"/>
                    <a:pt x="802" y="154"/>
                  </a:cubicBezTo>
                  <a:cubicBezTo>
                    <a:pt x="797" y="151"/>
                    <a:pt x="790" y="142"/>
                    <a:pt x="790" y="142"/>
                  </a:cubicBezTo>
                  <a:cubicBezTo>
                    <a:pt x="786" y="131"/>
                    <a:pt x="792" y="127"/>
                    <a:pt x="802" y="124"/>
                  </a:cubicBezTo>
                  <a:cubicBezTo>
                    <a:pt x="810" y="116"/>
                    <a:pt x="813" y="98"/>
                    <a:pt x="820" y="94"/>
                  </a:cubicBezTo>
                  <a:cubicBezTo>
                    <a:pt x="824" y="92"/>
                    <a:pt x="832" y="90"/>
                    <a:pt x="832" y="90"/>
                  </a:cubicBezTo>
                  <a:cubicBezTo>
                    <a:pt x="844" y="92"/>
                    <a:pt x="848" y="92"/>
                    <a:pt x="856" y="100"/>
                  </a:cubicBezTo>
                  <a:cubicBezTo>
                    <a:pt x="863" y="98"/>
                    <a:pt x="876" y="94"/>
                    <a:pt x="876" y="94"/>
                  </a:cubicBezTo>
                  <a:cubicBezTo>
                    <a:pt x="889" y="81"/>
                    <a:pt x="906" y="77"/>
                    <a:pt x="924" y="74"/>
                  </a:cubicBezTo>
                  <a:cubicBezTo>
                    <a:pt x="929" y="67"/>
                    <a:pt x="929" y="58"/>
                    <a:pt x="922" y="52"/>
                  </a:cubicBezTo>
                  <a:cubicBezTo>
                    <a:pt x="918" y="49"/>
                    <a:pt x="910" y="44"/>
                    <a:pt x="910" y="44"/>
                  </a:cubicBezTo>
                  <a:cubicBezTo>
                    <a:pt x="894" y="47"/>
                    <a:pt x="899" y="49"/>
                    <a:pt x="888" y="56"/>
                  </a:cubicBezTo>
                  <a:cubicBezTo>
                    <a:pt x="884" y="58"/>
                    <a:pt x="876" y="60"/>
                    <a:pt x="876" y="60"/>
                  </a:cubicBezTo>
                  <a:cubicBezTo>
                    <a:pt x="853" y="59"/>
                    <a:pt x="810" y="59"/>
                    <a:pt x="848" y="46"/>
                  </a:cubicBezTo>
                  <a:cubicBezTo>
                    <a:pt x="844" y="33"/>
                    <a:pt x="831" y="37"/>
                    <a:pt x="818" y="36"/>
                  </a:cubicBezTo>
                  <a:cubicBezTo>
                    <a:pt x="809" y="33"/>
                    <a:pt x="802" y="27"/>
                    <a:pt x="794" y="22"/>
                  </a:cubicBezTo>
                  <a:cubicBezTo>
                    <a:pt x="790" y="20"/>
                    <a:pt x="782" y="18"/>
                    <a:pt x="782" y="18"/>
                  </a:cubicBezTo>
                  <a:cubicBezTo>
                    <a:pt x="727" y="19"/>
                    <a:pt x="688" y="11"/>
                    <a:pt x="642" y="26"/>
                  </a:cubicBezTo>
                  <a:cubicBezTo>
                    <a:pt x="635" y="16"/>
                    <a:pt x="632" y="18"/>
                    <a:pt x="620" y="20"/>
                  </a:cubicBezTo>
                  <a:cubicBezTo>
                    <a:pt x="611" y="34"/>
                    <a:pt x="600" y="36"/>
                    <a:pt x="584" y="38"/>
                  </a:cubicBezTo>
                  <a:cubicBezTo>
                    <a:pt x="575" y="44"/>
                    <a:pt x="581" y="46"/>
                    <a:pt x="578" y="56"/>
                  </a:cubicBezTo>
                  <a:cubicBezTo>
                    <a:pt x="572" y="47"/>
                    <a:pt x="566" y="41"/>
                    <a:pt x="556" y="38"/>
                  </a:cubicBezTo>
                  <a:cubicBezTo>
                    <a:pt x="553" y="38"/>
                    <a:pt x="539" y="39"/>
                    <a:pt x="534" y="42"/>
                  </a:cubicBezTo>
                  <a:cubicBezTo>
                    <a:pt x="528" y="46"/>
                    <a:pt x="516" y="54"/>
                    <a:pt x="516" y="54"/>
                  </a:cubicBezTo>
                  <a:cubicBezTo>
                    <a:pt x="507" y="52"/>
                    <a:pt x="503" y="51"/>
                    <a:pt x="500" y="42"/>
                  </a:cubicBezTo>
                  <a:cubicBezTo>
                    <a:pt x="505" y="28"/>
                    <a:pt x="488" y="31"/>
                    <a:pt x="478" y="30"/>
                  </a:cubicBezTo>
                  <a:cubicBezTo>
                    <a:pt x="469" y="33"/>
                    <a:pt x="473" y="37"/>
                    <a:pt x="464" y="40"/>
                  </a:cubicBezTo>
                  <a:cubicBezTo>
                    <a:pt x="447" y="34"/>
                    <a:pt x="451" y="27"/>
                    <a:pt x="432" y="40"/>
                  </a:cubicBezTo>
                  <a:cubicBezTo>
                    <a:pt x="427" y="54"/>
                    <a:pt x="427" y="52"/>
                    <a:pt x="410" y="50"/>
                  </a:cubicBezTo>
                  <a:cubicBezTo>
                    <a:pt x="391" y="52"/>
                    <a:pt x="385" y="54"/>
                    <a:pt x="366" y="52"/>
                  </a:cubicBezTo>
                  <a:cubicBezTo>
                    <a:pt x="357" y="49"/>
                    <a:pt x="356" y="46"/>
                    <a:pt x="364" y="40"/>
                  </a:cubicBezTo>
                  <a:cubicBezTo>
                    <a:pt x="380" y="42"/>
                    <a:pt x="395" y="43"/>
                    <a:pt x="410" y="38"/>
                  </a:cubicBezTo>
                  <a:cubicBezTo>
                    <a:pt x="426" y="15"/>
                    <a:pt x="386" y="21"/>
                    <a:pt x="370" y="20"/>
                  </a:cubicBezTo>
                  <a:cubicBezTo>
                    <a:pt x="364" y="16"/>
                    <a:pt x="358" y="12"/>
                    <a:pt x="352" y="8"/>
                  </a:cubicBezTo>
                  <a:cubicBezTo>
                    <a:pt x="348" y="5"/>
                    <a:pt x="340" y="0"/>
                    <a:pt x="340" y="0"/>
                  </a:cubicBezTo>
                  <a:cubicBezTo>
                    <a:pt x="338" y="1"/>
                    <a:pt x="336" y="1"/>
                    <a:pt x="334" y="2"/>
                  </a:cubicBezTo>
                  <a:cubicBezTo>
                    <a:pt x="331" y="3"/>
                    <a:pt x="329" y="3"/>
                    <a:pt x="326" y="4"/>
                  </a:cubicBezTo>
                  <a:cubicBezTo>
                    <a:pt x="322" y="5"/>
                    <a:pt x="314" y="8"/>
                    <a:pt x="314" y="8"/>
                  </a:cubicBezTo>
                  <a:cubicBezTo>
                    <a:pt x="305" y="22"/>
                    <a:pt x="288" y="6"/>
                    <a:pt x="276" y="2"/>
                  </a:cubicBezTo>
                  <a:cubicBezTo>
                    <a:pt x="270" y="3"/>
                    <a:pt x="241" y="16"/>
                    <a:pt x="240" y="16"/>
                  </a:cubicBezTo>
                  <a:cubicBezTo>
                    <a:pt x="226" y="17"/>
                    <a:pt x="212" y="17"/>
                    <a:pt x="198" y="18"/>
                  </a:cubicBezTo>
                  <a:cubicBezTo>
                    <a:pt x="183" y="19"/>
                    <a:pt x="172" y="20"/>
                    <a:pt x="160" y="28"/>
                  </a:cubicBezTo>
                  <a:cubicBezTo>
                    <a:pt x="146" y="26"/>
                    <a:pt x="141" y="27"/>
                    <a:pt x="130" y="20"/>
                  </a:cubicBezTo>
                  <a:cubicBezTo>
                    <a:pt x="123" y="22"/>
                    <a:pt x="115" y="24"/>
                    <a:pt x="108" y="26"/>
                  </a:cubicBezTo>
                  <a:cubicBezTo>
                    <a:pt x="102" y="35"/>
                    <a:pt x="113" y="41"/>
                    <a:pt x="122" y="44"/>
                  </a:cubicBezTo>
                  <a:cubicBezTo>
                    <a:pt x="125" y="52"/>
                    <a:pt x="114" y="68"/>
                    <a:pt x="114" y="68"/>
                  </a:cubicBezTo>
                  <a:cubicBezTo>
                    <a:pt x="112" y="79"/>
                    <a:pt x="111" y="82"/>
                    <a:pt x="100" y="78"/>
                  </a:cubicBezTo>
                  <a:cubicBezTo>
                    <a:pt x="93" y="67"/>
                    <a:pt x="100" y="63"/>
                    <a:pt x="104" y="52"/>
                  </a:cubicBezTo>
                  <a:cubicBezTo>
                    <a:pt x="96" y="44"/>
                    <a:pt x="91" y="36"/>
                    <a:pt x="80" y="32"/>
                  </a:cubicBezTo>
                  <a:cubicBezTo>
                    <a:pt x="73" y="34"/>
                    <a:pt x="67" y="39"/>
                    <a:pt x="60" y="42"/>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38" name="Freeform 42"/>
            <p:cNvSpPr>
              <a:spLocks/>
            </p:cNvSpPr>
            <p:nvPr/>
          </p:nvSpPr>
          <p:spPr bwMode="invGray">
            <a:xfrm>
              <a:off x="2009" y="2135"/>
              <a:ext cx="39" cy="24"/>
            </a:xfrm>
            <a:custGeom>
              <a:avLst/>
              <a:gdLst/>
              <a:ahLst/>
              <a:cxnLst>
                <a:cxn ang="0">
                  <a:pos x="34" y="0"/>
                </a:cxn>
                <a:cxn ang="0">
                  <a:pos x="8" y="20"/>
                </a:cxn>
                <a:cxn ang="0">
                  <a:pos x="24" y="32"/>
                </a:cxn>
                <a:cxn ang="0">
                  <a:pos x="42" y="30"/>
                </a:cxn>
                <a:cxn ang="0">
                  <a:pos x="34" y="0"/>
                </a:cxn>
              </a:cxnLst>
              <a:rect l="0" t="0" r="r" b="b"/>
              <a:pathLst>
                <a:path w="52" h="32">
                  <a:moveTo>
                    <a:pt x="34" y="0"/>
                  </a:moveTo>
                  <a:cubicBezTo>
                    <a:pt x="30" y="12"/>
                    <a:pt x="19" y="16"/>
                    <a:pt x="8" y="20"/>
                  </a:cubicBezTo>
                  <a:cubicBezTo>
                    <a:pt x="0" y="32"/>
                    <a:pt x="14" y="31"/>
                    <a:pt x="24" y="32"/>
                  </a:cubicBezTo>
                  <a:cubicBezTo>
                    <a:pt x="30" y="31"/>
                    <a:pt x="36" y="32"/>
                    <a:pt x="42" y="30"/>
                  </a:cubicBezTo>
                  <a:cubicBezTo>
                    <a:pt x="52" y="26"/>
                    <a:pt x="34" y="3"/>
                    <a:pt x="34"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39" name="Freeform 43"/>
            <p:cNvSpPr>
              <a:spLocks/>
            </p:cNvSpPr>
            <p:nvPr/>
          </p:nvSpPr>
          <p:spPr bwMode="invGray">
            <a:xfrm>
              <a:off x="2292" y="2201"/>
              <a:ext cx="128" cy="54"/>
            </a:xfrm>
            <a:custGeom>
              <a:avLst/>
              <a:gdLst/>
              <a:ahLst/>
              <a:cxnLst>
                <a:cxn ang="0">
                  <a:pos x="102" y="8"/>
                </a:cxn>
                <a:cxn ang="0">
                  <a:pos x="66" y="4"/>
                </a:cxn>
                <a:cxn ang="0">
                  <a:pos x="54" y="0"/>
                </a:cxn>
                <a:cxn ang="0">
                  <a:pos x="0" y="28"/>
                </a:cxn>
                <a:cxn ang="0">
                  <a:pos x="28" y="40"/>
                </a:cxn>
                <a:cxn ang="0">
                  <a:pos x="42" y="60"/>
                </a:cxn>
                <a:cxn ang="0">
                  <a:pos x="66" y="68"/>
                </a:cxn>
                <a:cxn ang="0">
                  <a:pos x="78" y="72"/>
                </a:cxn>
                <a:cxn ang="0">
                  <a:pos x="130" y="60"/>
                </a:cxn>
                <a:cxn ang="0">
                  <a:pos x="172" y="44"/>
                </a:cxn>
                <a:cxn ang="0">
                  <a:pos x="148" y="18"/>
                </a:cxn>
                <a:cxn ang="0">
                  <a:pos x="136" y="4"/>
                </a:cxn>
                <a:cxn ang="0">
                  <a:pos x="102" y="8"/>
                </a:cxn>
              </a:cxnLst>
              <a:rect l="0" t="0" r="r" b="b"/>
              <a:pathLst>
                <a:path w="172" h="72">
                  <a:moveTo>
                    <a:pt x="102" y="8"/>
                  </a:moveTo>
                  <a:cubicBezTo>
                    <a:pt x="89" y="12"/>
                    <a:pt x="78" y="8"/>
                    <a:pt x="66" y="4"/>
                  </a:cubicBezTo>
                  <a:cubicBezTo>
                    <a:pt x="62" y="3"/>
                    <a:pt x="54" y="0"/>
                    <a:pt x="54" y="0"/>
                  </a:cubicBezTo>
                  <a:cubicBezTo>
                    <a:pt x="38" y="5"/>
                    <a:pt x="12" y="16"/>
                    <a:pt x="0" y="28"/>
                  </a:cubicBezTo>
                  <a:cubicBezTo>
                    <a:pt x="4" y="39"/>
                    <a:pt x="18" y="39"/>
                    <a:pt x="28" y="40"/>
                  </a:cubicBezTo>
                  <a:cubicBezTo>
                    <a:pt x="39" y="44"/>
                    <a:pt x="41" y="60"/>
                    <a:pt x="42" y="60"/>
                  </a:cubicBezTo>
                  <a:cubicBezTo>
                    <a:pt x="50" y="63"/>
                    <a:pt x="58" y="65"/>
                    <a:pt x="66" y="68"/>
                  </a:cubicBezTo>
                  <a:cubicBezTo>
                    <a:pt x="70" y="69"/>
                    <a:pt x="78" y="72"/>
                    <a:pt x="78" y="72"/>
                  </a:cubicBezTo>
                  <a:cubicBezTo>
                    <a:pt x="92" y="71"/>
                    <a:pt x="117" y="69"/>
                    <a:pt x="130" y="60"/>
                  </a:cubicBezTo>
                  <a:cubicBezTo>
                    <a:pt x="148" y="48"/>
                    <a:pt x="150" y="46"/>
                    <a:pt x="172" y="44"/>
                  </a:cubicBezTo>
                  <a:cubicBezTo>
                    <a:pt x="169" y="29"/>
                    <a:pt x="162" y="23"/>
                    <a:pt x="148" y="18"/>
                  </a:cubicBezTo>
                  <a:cubicBezTo>
                    <a:pt x="145" y="10"/>
                    <a:pt x="144" y="7"/>
                    <a:pt x="136" y="4"/>
                  </a:cubicBezTo>
                  <a:cubicBezTo>
                    <a:pt x="134" y="4"/>
                    <a:pt x="105" y="11"/>
                    <a:pt x="102" y="8"/>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40" name="Freeform 44"/>
            <p:cNvSpPr>
              <a:spLocks/>
            </p:cNvSpPr>
            <p:nvPr/>
          </p:nvSpPr>
          <p:spPr bwMode="invGray">
            <a:xfrm>
              <a:off x="2393" y="2038"/>
              <a:ext cx="39" cy="24"/>
            </a:xfrm>
            <a:custGeom>
              <a:avLst/>
              <a:gdLst/>
              <a:ahLst/>
              <a:cxnLst>
                <a:cxn ang="0">
                  <a:pos x="34" y="0"/>
                </a:cxn>
                <a:cxn ang="0">
                  <a:pos x="8" y="20"/>
                </a:cxn>
                <a:cxn ang="0">
                  <a:pos x="24" y="32"/>
                </a:cxn>
                <a:cxn ang="0">
                  <a:pos x="42" y="30"/>
                </a:cxn>
                <a:cxn ang="0">
                  <a:pos x="34" y="0"/>
                </a:cxn>
              </a:cxnLst>
              <a:rect l="0" t="0" r="r" b="b"/>
              <a:pathLst>
                <a:path w="52" h="32">
                  <a:moveTo>
                    <a:pt x="34" y="0"/>
                  </a:moveTo>
                  <a:cubicBezTo>
                    <a:pt x="30" y="12"/>
                    <a:pt x="19" y="16"/>
                    <a:pt x="8" y="20"/>
                  </a:cubicBezTo>
                  <a:cubicBezTo>
                    <a:pt x="0" y="32"/>
                    <a:pt x="14" y="31"/>
                    <a:pt x="24" y="32"/>
                  </a:cubicBezTo>
                  <a:cubicBezTo>
                    <a:pt x="30" y="31"/>
                    <a:pt x="36" y="32"/>
                    <a:pt x="42" y="30"/>
                  </a:cubicBezTo>
                  <a:cubicBezTo>
                    <a:pt x="52" y="26"/>
                    <a:pt x="34" y="3"/>
                    <a:pt x="34"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41" name="Freeform 45"/>
            <p:cNvSpPr>
              <a:spLocks/>
            </p:cNvSpPr>
            <p:nvPr/>
          </p:nvSpPr>
          <p:spPr bwMode="invGray">
            <a:xfrm>
              <a:off x="2662" y="2006"/>
              <a:ext cx="155" cy="63"/>
            </a:xfrm>
            <a:custGeom>
              <a:avLst/>
              <a:gdLst/>
              <a:ahLst/>
              <a:cxnLst>
                <a:cxn ang="0">
                  <a:pos x="191" y="7"/>
                </a:cxn>
                <a:cxn ang="0">
                  <a:pos x="103" y="9"/>
                </a:cxn>
                <a:cxn ang="0">
                  <a:pos x="109" y="25"/>
                </a:cxn>
                <a:cxn ang="0">
                  <a:pos x="107" y="33"/>
                </a:cxn>
                <a:cxn ang="0">
                  <a:pos x="89" y="27"/>
                </a:cxn>
                <a:cxn ang="0">
                  <a:pos x="77" y="19"/>
                </a:cxn>
                <a:cxn ang="0">
                  <a:pos x="23" y="27"/>
                </a:cxn>
                <a:cxn ang="0">
                  <a:pos x="31" y="49"/>
                </a:cxn>
                <a:cxn ang="0">
                  <a:pos x="55" y="53"/>
                </a:cxn>
                <a:cxn ang="0">
                  <a:pos x="75" y="73"/>
                </a:cxn>
                <a:cxn ang="0">
                  <a:pos x="89" y="85"/>
                </a:cxn>
                <a:cxn ang="0">
                  <a:pos x="109" y="67"/>
                </a:cxn>
                <a:cxn ang="0">
                  <a:pos x="121" y="59"/>
                </a:cxn>
                <a:cxn ang="0">
                  <a:pos x="127" y="47"/>
                </a:cxn>
                <a:cxn ang="0">
                  <a:pos x="167" y="35"/>
                </a:cxn>
                <a:cxn ang="0">
                  <a:pos x="187" y="31"/>
                </a:cxn>
                <a:cxn ang="0">
                  <a:pos x="199" y="27"/>
                </a:cxn>
                <a:cxn ang="0">
                  <a:pos x="191" y="7"/>
                </a:cxn>
              </a:cxnLst>
              <a:rect l="0" t="0" r="r" b="b"/>
              <a:pathLst>
                <a:path w="206" h="85">
                  <a:moveTo>
                    <a:pt x="191" y="7"/>
                  </a:moveTo>
                  <a:cubicBezTo>
                    <a:pt x="165" y="6"/>
                    <a:pt x="130" y="0"/>
                    <a:pt x="103" y="9"/>
                  </a:cubicBezTo>
                  <a:cubicBezTo>
                    <a:pt x="100" y="18"/>
                    <a:pt x="101" y="20"/>
                    <a:pt x="109" y="25"/>
                  </a:cubicBezTo>
                  <a:cubicBezTo>
                    <a:pt x="111" y="28"/>
                    <a:pt x="118" y="34"/>
                    <a:pt x="107" y="33"/>
                  </a:cubicBezTo>
                  <a:cubicBezTo>
                    <a:pt x="101" y="32"/>
                    <a:pt x="89" y="27"/>
                    <a:pt x="89" y="27"/>
                  </a:cubicBezTo>
                  <a:cubicBezTo>
                    <a:pt x="86" y="24"/>
                    <a:pt x="82" y="18"/>
                    <a:pt x="77" y="19"/>
                  </a:cubicBezTo>
                  <a:cubicBezTo>
                    <a:pt x="52" y="22"/>
                    <a:pt x="57" y="25"/>
                    <a:pt x="23" y="27"/>
                  </a:cubicBezTo>
                  <a:cubicBezTo>
                    <a:pt x="0" y="31"/>
                    <a:pt x="18" y="45"/>
                    <a:pt x="31" y="49"/>
                  </a:cubicBezTo>
                  <a:cubicBezTo>
                    <a:pt x="43" y="53"/>
                    <a:pt x="35" y="51"/>
                    <a:pt x="55" y="53"/>
                  </a:cubicBezTo>
                  <a:cubicBezTo>
                    <a:pt x="63" y="59"/>
                    <a:pt x="66" y="67"/>
                    <a:pt x="75" y="73"/>
                  </a:cubicBezTo>
                  <a:cubicBezTo>
                    <a:pt x="78" y="81"/>
                    <a:pt x="81" y="82"/>
                    <a:pt x="89" y="85"/>
                  </a:cubicBezTo>
                  <a:cubicBezTo>
                    <a:pt x="104" y="81"/>
                    <a:pt x="99" y="75"/>
                    <a:pt x="109" y="67"/>
                  </a:cubicBezTo>
                  <a:cubicBezTo>
                    <a:pt x="113" y="64"/>
                    <a:pt x="121" y="59"/>
                    <a:pt x="121" y="59"/>
                  </a:cubicBezTo>
                  <a:cubicBezTo>
                    <a:pt x="123" y="55"/>
                    <a:pt x="124" y="50"/>
                    <a:pt x="127" y="47"/>
                  </a:cubicBezTo>
                  <a:cubicBezTo>
                    <a:pt x="132" y="41"/>
                    <a:pt x="158" y="37"/>
                    <a:pt x="167" y="35"/>
                  </a:cubicBezTo>
                  <a:cubicBezTo>
                    <a:pt x="174" y="34"/>
                    <a:pt x="181" y="33"/>
                    <a:pt x="187" y="31"/>
                  </a:cubicBezTo>
                  <a:cubicBezTo>
                    <a:pt x="191" y="30"/>
                    <a:pt x="199" y="27"/>
                    <a:pt x="199" y="27"/>
                  </a:cubicBezTo>
                  <a:cubicBezTo>
                    <a:pt x="206" y="16"/>
                    <a:pt x="199" y="15"/>
                    <a:pt x="191" y="7"/>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42" name="Freeform 46"/>
            <p:cNvSpPr>
              <a:spLocks/>
            </p:cNvSpPr>
            <p:nvPr/>
          </p:nvSpPr>
          <p:spPr bwMode="invGray">
            <a:xfrm>
              <a:off x="2759" y="2039"/>
              <a:ext cx="48" cy="21"/>
            </a:xfrm>
            <a:custGeom>
              <a:avLst/>
              <a:gdLst/>
              <a:ahLst/>
              <a:cxnLst>
                <a:cxn ang="0">
                  <a:pos x="36" y="6"/>
                </a:cxn>
                <a:cxn ang="0">
                  <a:pos x="8" y="4"/>
                </a:cxn>
                <a:cxn ang="0">
                  <a:pos x="24" y="28"/>
                </a:cxn>
                <a:cxn ang="0">
                  <a:pos x="54" y="14"/>
                </a:cxn>
                <a:cxn ang="0">
                  <a:pos x="36" y="6"/>
                </a:cxn>
              </a:cxnLst>
              <a:rect l="0" t="0" r="r" b="b"/>
              <a:pathLst>
                <a:path w="64" h="28">
                  <a:moveTo>
                    <a:pt x="36" y="6"/>
                  </a:moveTo>
                  <a:cubicBezTo>
                    <a:pt x="32" y="18"/>
                    <a:pt x="19" y="0"/>
                    <a:pt x="8" y="4"/>
                  </a:cubicBezTo>
                  <a:cubicBezTo>
                    <a:pt x="0" y="16"/>
                    <a:pt x="14" y="27"/>
                    <a:pt x="24" y="28"/>
                  </a:cubicBezTo>
                  <a:cubicBezTo>
                    <a:pt x="30" y="27"/>
                    <a:pt x="48" y="16"/>
                    <a:pt x="54" y="14"/>
                  </a:cubicBezTo>
                  <a:cubicBezTo>
                    <a:pt x="64" y="10"/>
                    <a:pt x="36" y="9"/>
                    <a:pt x="36" y="6"/>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43" name="Freeform 47"/>
            <p:cNvSpPr>
              <a:spLocks/>
            </p:cNvSpPr>
            <p:nvPr/>
          </p:nvSpPr>
          <p:spPr bwMode="invGray">
            <a:xfrm>
              <a:off x="2467" y="2311"/>
              <a:ext cx="109" cy="132"/>
            </a:xfrm>
            <a:custGeom>
              <a:avLst/>
              <a:gdLst/>
              <a:ahLst/>
              <a:cxnLst>
                <a:cxn ang="0">
                  <a:pos x="24" y="19"/>
                </a:cxn>
                <a:cxn ang="0">
                  <a:pos x="0" y="25"/>
                </a:cxn>
                <a:cxn ang="0">
                  <a:pos x="14" y="43"/>
                </a:cxn>
                <a:cxn ang="0">
                  <a:pos x="34" y="87"/>
                </a:cxn>
                <a:cxn ang="0">
                  <a:pos x="52" y="91"/>
                </a:cxn>
                <a:cxn ang="0">
                  <a:pos x="50" y="107"/>
                </a:cxn>
                <a:cxn ang="0">
                  <a:pos x="28" y="113"/>
                </a:cxn>
                <a:cxn ang="0">
                  <a:pos x="16" y="131"/>
                </a:cxn>
                <a:cxn ang="0">
                  <a:pos x="18" y="137"/>
                </a:cxn>
                <a:cxn ang="0">
                  <a:pos x="30" y="141"/>
                </a:cxn>
                <a:cxn ang="0">
                  <a:pos x="18" y="169"/>
                </a:cxn>
                <a:cxn ang="0">
                  <a:pos x="20" y="175"/>
                </a:cxn>
                <a:cxn ang="0">
                  <a:pos x="34" y="171"/>
                </a:cxn>
                <a:cxn ang="0">
                  <a:pos x="58" y="169"/>
                </a:cxn>
                <a:cxn ang="0">
                  <a:pos x="92" y="171"/>
                </a:cxn>
                <a:cxn ang="0">
                  <a:pos x="110" y="169"/>
                </a:cxn>
                <a:cxn ang="0">
                  <a:pos x="122" y="165"/>
                </a:cxn>
                <a:cxn ang="0">
                  <a:pos x="128" y="141"/>
                </a:cxn>
                <a:cxn ang="0">
                  <a:pos x="146" y="133"/>
                </a:cxn>
                <a:cxn ang="0">
                  <a:pos x="110" y="109"/>
                </a:cxn>
                <a:cxn ang="0">
                  <a:pos x="88" y="83"/>
                </a:cxn>
                <a:cxn ang="0">
                  <a:pos x="82" y="69"/>
                </a:cxn>
                <a:cxn ang="0">
                  <a:pos x="64" y="61"/>
                </a:cxn>
                <a:cxn ang="0">
                  <a:pos x="86" y="45"/>
                </a:cxn>
                <a:cxn ang="0">
                  <a:pos x="64" y="31"/>
                </a:cxn>
                <a:cxn ang="0">
                  <a:pos x="70" y="13"/>
                </a:cxn>
                <a:cxn ang="0">
                  <a:pos x="46" y="1"/>
                </a:cxn>
                <a:cxn ang="0">
                  <a:pos x="30" y="9"/>
                </a:cxn>
                <a:cxn ang="0">
                  <a:pos x="24" y="19"/>
                </a:cxn>
              </a:cxnLst>
              <a:rect l="0" t="0" r="r" b="b"/>
              <a:pathLst>
                <a:path w="146" h="176">
                  <a:moveTo>
                    <a:pt x="24" y="19"/>
                  </a:moveTo>
                  <a:cubicBezTo>
                    <a:pt x="13" y="23"/>
                    <a:pt x="7" y="15"/>
                    <a:pt x="0" y="25"/>
                  </a:cubicBezTo>
                  <a:cubicBezTo>
                    <a:pt x="2" y="32"/>
                    <a:pt x="14" y="43"/>
                    <a:pt x="14" y="43"/>
                  </a:cubicBezTo>
                  <a:cubicBezTo>
                    <a:pt x="19" y="58"/>
                    <a:pt x="20" y="78"/>
                    <a:pt x="34" y="87"/>
                  </a:cubicBezTo>
                  <a:cubicBezTo>
                    <a:pt x="42" y="84"/>
                    <a:pt x="45" y="86"/>
                    <a:pt x="52" y="91"/>
                  </a:cubicBezTo>
                  <a:cubicBezTo>
                    <a:pt x="57" y="105"/>
                    <a:pt x="60" y="101"/>
                    <a:pt x="50" y="107"/>
                  </a:cubicBezTo>
                  <a:cubicBezTo>
                    <a:pt x="38" y="105"/>
                    <a:pt x="32" y="101"/>
                    <a:pt x="28" y="113"/>
                  </a:cubicBezTo>
                  <a:cubicBezTo>
                    <a:pt x="32" y="129"/>
                    <a:pt x="33" y="128"/>
                    <a:pt x="16" y="131"/>
                  </a:cubicBezTo>
                  <a:cubicBezTo>
                    <a:pt x="17" y="133"/>
                    <a:pt x="16" y="136"/>
                    <a:pt x="18" y="137"/>
                  </a:cubicBezTo>
                  <a:cubicBezTo>
                    <a:pt x="21" y="139"/>
                    <a:pt x="30" y="141"/>
                    <a:pt x="30" y="141"/>
                  </a:cubicBezTo>
                  <a:cubicBezTo>
                    <a:pt x="28" y="152"/>
                    <a:pt x="21" y="159"/>
                    <a:pt x="18" y="169"/>
                  </a:cubicBezTo>
                  <a:cubicBezTo>
                    <a:pt x="19" y="171"/>
                    <a:pt x="18" y="174"/>
                    <a:pt x="20" y="175"/>
                  </a:cubicBezTo>
                  <a:cubicBezTo>
                    <a:pt x="22" y="176"/>
                    <a:pt x="32" y="171"/>
                    <a:pt x="34" y="171"/>
                  </a:cubicBezTo>
                  <a:cubicBezTo>
                    <a:pt x="42" y="170"/>
                    <a:pt x="50" y="170"/>
                    <a:pt x="58" y="169"/>
                  </a:cubicBezTo>
                  <a:cubicBezTo>
                    <a:pt x="70" y="167"/>
                    <a:pt x="80" y="167"/>
                    <a:pt x="92" y="171"/>
                  </a:cubicBezTo>
                  <a:cubicBezTo>
                    <a:pt x="98" y="170"/>
                    <a:pt x="104" y="170"/>
                    <a:pt x="110" y="169"/>
                  </a:cubicBezTo>
                  <a:cubicBezTo>
                    <a:pt x="114" y="168"/>
                    <a:pt x="122" y="165"/>
                    <a:pt x="122" y="165"/>
                  </a:cubicBezTo>
                  <a:cubicBezTo>
                    <a:pt x="124" y="158"/>
                    <a:pt x="123" y="147"/>
                    <a:pt x="128" y="141"/>
                  </a:cubicBezTo>
                  <a:cubicBezTo>
                    <a:pt x="132" y="136"/>
                    <a:pt x="146" y="133"/>
                    <a:pt x="146" y="133"/>
                  </a:cubicBezTo>
                  <a:cubicBezTo>
                    <a:pt x="142" y="105"/>
                    <a:pt x="143" y="111"/>
                    <a:pt x="110" y="109"/>
                  </a:cubicBezTo>
                  <a:cubicBezTo>
                    <a:pt x="102" y="97"/>
                    <a:pt x="103" y="88"/>
                    <a:pt x="88" y="83"/>
                  </a:cubicBezTo>
                  <a:cubicBezTo>
                    <a:pt x="85" y="79"/>
                    <a:pt x="86" y="72"/>
                    <a:pt x="82" y="69"/>
                  </a:cubicBezTo>
                  <a:cubicBezTo>
                    <a:pt x="77" y="65"/>
                    <a:pt x="69" y="65"/>
                    <a:pt x="64" y="61"/>
                  </a:cubicBezTo>
                  <a:cubicBezTo>
                    <a:pt x="52" y="43"/>
                    <a:pt x="67" y="47"/>
                    <a:pt x="86" y="45"/>
                  </a:cubicBezTo>
                  <a:cubicBezTo>
                    <a:pt x="93" y="25"/>
                    <a:pt x="83" y="29"/>
                    <a:pt x="64" y="31"/>
                  </a:cubicBezTo>
                  <a:cubicBezTo>
                    <a:pt x="62" y="25"/>
                    <a:pt x="70" y="13"/>
                    <a:pt x="70" y="13"/>
                  </a:cubicBezTo>
                  <a:cubicBezTo>
                    <a:pt x="64" y="4"/>
                    <a:pt x="56" y="3"/>
                    <a:pt x="46" y="1"/>
                  </a:cubicBezTo>
                  <a:cubicBezTo>
                    <a:pt x="35" y="3"/>
                    <a:pt x="34" y="0"/>
                    <a:pt x="30" y="9"/>
                  </a:cubicBezTo>
                  <a:cubicBezTo>
                    <a:pt x="25" y="21"/>
                    <a:pt x="29" y="24"/>
                    <a:pt x="24" y="19"/>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44" name="Freeform 48"/>
            <p:cNvSpPr>
              <a:spLocks/>
            </p:cNvSpPr>
            <p:nvPr/>
          </p:nvSpPr>
          <p:spPr bwMode="invGray">
            <a:xfrm>
              <a:off x="2413" y="2359"/>
              <a:ext cx="69" cy="68"/>
            </a:xfrm>
            <a:custGeom>
              <a:avLst/>
              <a:gdLst/>
              <a:ahLst/>
              <a:cxnLst>
                <a:cxn ang="0">
                  <a:pos x="58" y="6"/>
                </a:cxn>
                <a:cxn ang="0">
                  <a:pos x="82" y="8"/>
                </a:cxn>
                <a:cxn ang="0">
                  <a:pos x="92" y="26"/>
                </a:cxn>
                <a:cxn ang="0">
                  <a:pos x="78" y="48"/>
                </a:cxn>
                <a:cxn ang="0">
                  <a:pos x="46" y="76"/>
                </a:cxn>
                <a:cxn ang="0">
                  <a:pos x="18" y="92"/>
                </a:cxn>
                <a:cxn ang="0">
                  <a:pos x="8" y="72"/>
                </a:cxn>
                <a:cxn ang="0">
                  <a:pos x="20" y="64"/>
                </a:cxn>
                <a:cxn ang="0">
                  <a:pos x="14" y="46"/>
                </a:cxn>
                <a:cxn ang="0">
                  <a:pos x="40" y="28"/>
                </a:cxn>
                <a:cxn ang="0">
                  <a:pos x="58" y="6"/>
                </a:cxn>
              </a:cxnLst>
              <a:rect l="0" t="0" r="r" b="b"/>
              <a:pathLst>
                <a:path w="92" h="92">
                  <a:moveTo>
                    <a:pt x="58" y="6"/>
                  </a:moveTo>
                  <a:cubicBezTo>
                    <a:pt x="67" y="0"/>
                    <a:pt x="73" y="2"/>
                    <a:pt x="82" y="8"/>
                  </a:cubicBezTo>
                  <a:cubicBezTo>
                    <a:pt x="91" y="22"/>
                    <a:pt x="88" y="15"/>
                    <a:pt x="92" y="26"/>
                  </a:cubicBezTo>
                  <a:cubicBezTo>
                    <a:pt x="89" y="36"/>
                    <a:pt x="82" y="37"/>
                    <a:pt x="78" y="48"/>
                  </a:cubicBezTo>
                  <a:cubicBezTo>
                    <a:pt x="85" y="69"/>
                    <a:pt x="60" y="71"/>
                    <a:pt x="46" y="76"/>
                  </a:cubicBezTo>
                  <a:cubicBezTo>
                    <a:pt x="40" y="86"/>
                    <a:pt x="28" y="86"/>
                    <a:pt x="18" y="92"/>
                  </a:cubicBezTo>
                  <a:cubicBezTo>
                    <a:pt x="9" y="90"/>
                    <a:pt x="0" y="84"/>
                    <a:pt x="8" y="72"/>
                  </a:cubicBezTo>
                  <a:cubicBezTo>
                    <a:pt x="11" y="68"/>
                    <a:pt x="20" y="64"/>
                    <a:pt x="20" y="64"/>
                  </a:cubicBezTo>
                  <a:cubicBezTo>
                    <a:pt x="23" y="55"/>
                    <a:pt x="21" y="53"/>
                    <a:pt x="14" y="46"/>
                  </a:cubicBezTo>
                  <a:cubicBezTo>
                    <a:pt x="18" y="30"/>
                    <a:pt x="28" y="36"/>
                    <a:pt x="40" y="28"/>
                  </a:cubicBezTo>
                  <a:cubicBezTo>
                    <a:pt x="56" y="17"/>
                    <a:pt x="50" y="24"/>
                    <a:pt x="58" y="6"/>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45" name="Freeform 49"/>
            <p:cNvSpPr>
              <a:spLocks/>
            </p:cNvSpPr>
            <p:nvPr/>
          </p:nvSpPr>
          <p:spPr bwMode="invGray">
            <a:xfrm>
              <a:off x="4099" y="3502"/>
              <a:ext cx="474" cy="495"/>
            </a:xfrm>
            <a:custGeom>
              <a:avLst/>
              <a:gdLst/>
              <a:ahLst/>
              <a:cxnLst>
                <a:cxn ang="0">
                  <a:pos x="212" y="11"/>
                </a:cxn>
                <a:cxn ang="0">
                  <a:pos x="176" y="19"/>
                </a:cxn>
                <a:cxn ang="0">
                  <a:pos x="144" y="51"/>
                </a:cxn>
                <a:cxn ang="0">
                  <a:pos x="104" y="59"/>
                </a:cxn>
                <a:cxn ang="0">
                  <a:pos x="84" y="75"/>
                </a:cxn>
                <a:cxn ang="0">
                  <a:pos x="68" y="115"/>
                </a:cxn>
                <a:cxn ang="0">
                  <a:pos x="36" y="167"/>
                </a:cxn>
                <a:cxn ang="0">
                  <a:pos x="0" y="179"/>
                </a:cxn>
                <a:cxn ang="0">
                  <a:pos x="72" y="323"/>
                </a:cxn>
                <a:cxn ang="0">
                  <a:pos x="120" y="427"/>
                </a:cxn>
                <a:cxn ang="0">
                  <a:pos x="144" y="443"/>
                </a:cxn>
                <a:cxn ang="0">
                  <a:pos x="168" y="451"/>
                </a:cxn>
                <a:cxn ang="0">
                  <a:pos x="228" y="431"/>
                </a:cxn>
                <a:cxn ang="0">
                  <a:pos x="252" y="423"/>
                </a:cxn>
                <a:cxn ang="0">
                  <a:pos x="300" y="451"/>
                </a:cxn>
                <a:cxn ang="0">
                  <a:pos x="324" y="527"/>
                </a:cxn>
                <a:cxn ang="0">
                  <a:pos x="336" y="523"/>
                </a:cxn>
                <a:cxn ang="0">
                  <a:pos x="344" y="511"/>
                </a:cxn>
                <a:cxn ang="0">
                  <a:pos x="368" y="547"/>
                </a:cxn>
                <a:cxn ang="0">
                  <a:pos x="404" y="571"/>
                </a:cxn>
                <a:cxn ang="0">
                  <a:pos x="436" y="603"/>
                </a:cxn>
                <a:cxn ang="0">
                  <a:pos x="444" y="615"/>
                </a:cxn>
                <a:cxn ang="0">
                  <a:pos x="456" y="623"/>
                </a:cxn>
                <a:cxn ang="0">
                  <a:pos x="484" y="655"/>
                </a:cxn>
                <a:cxn ang="0">
                  <a:pos x="492" y="631"/>
                </a:cxn>
                <a:cxn ang="0">
                  <a:pos x="540" y="659"/>
                </a:cxn>
                <a:cxn ang="0">
                  <a:pos x="588" y="655"/>
                </a:cxn>
                <a:cxn ang="0">
                  <a:pos x="616" y="531"/>
                </a:cxn>
                <a:cxn ang="0">
                  <a:pos x="632" y="463"/>
                </a:cxn>
                <a:cxn ang="0">
                  <a:pos x="620" y="367"/>
                </a:cxn>
                <a:cxn ang="0">
                  <a:pos x="536" y="271"/>
                </a:cxn>
                <a:cxn ang="0">
                  <a:pos x="528" y="235"/>
                </a:cxn>
                <a:cxn ang="0">
                  <a:pos x="460" y="179"/>
                </a:cxn>
                <a:cxn ang="0">
                  <a:pos x="472" y="155"/>
                </a:cxn>
                <a:cxn ang="0">
                  <a:pos x="456" y="131"/>
                </a:cxn>
                <a:cxn ang="0">
                  <a:pos x="416" y="79"/>
                </a:cxn>
                <a:cxn ang="0">
                  <a:pos x="392" y="31"/>
                </a:cxn>
                <a:cxn ang="0">
                  <a:pos x="388" y="19"/>
                </a:cxn>
                <a:cxn ang="0">
                  <a:pos x="364" y="151"/>
                </a:cxn>
                <a:cxn ang="0">
                  <a:pos x="324" y="115"/>
                </a:cxn>
                <a:cxn ang="0">
                  <a:pos x="292" y="111"/>
                </a:cxn>
                <a:cxn ang="0">
                  <a:pos x="272" y="87"/>
                </a:cxn>
                <a:cxn ang="0">
                  <a:pos x="264" y="63"/>
                </a:cxn>
                <a:cxn ang="0">
                  <a:pos x="276" y="55"/>
                </a:cxn>
                <a:cxn ang="0">
                  <a:pos x="240" y="19"/>
                </a:cxn>
                <a:cxn ang="0">
                  <a:pos x="216" y="11"/>
                </a:cxn>
                <a:cxn ang="0">
                  <a:pos x="204" y="7"/>
                </a:cxn>
                <a:cxn ang="0">
                  <a:pos x="212" y="11"/>
                </a:cxn>
              </a:cxnLst>
              <a:rect l="0" t="0" r="r" b="b"/>
              <a:pathLst>
                <a:path w="633" h="660">
                  <a:moveTo>
                    <a:pt x="212" y="11"/>
                  </a:moveTo>
                  <a:cubicBezTo>
                    <a:pt x="195" y="0"/>
                    <a:pt x="187" y="2"/>
                    <a:pt x="176" y="19"/>
                  </a:cubicBezTo>
                  <a:cubicBezTo>
                    <a:pt x="171" y="61"/>
                    <a:pt x="181" y="88"/>
                    <a:pt x="144" y="51"/>
                  </a:cubicBezTo>
                  <a:cubicBezTo>
                    <a:pt x="131" y="53"/>
                    <a:pt x="115" y="51"/>
                    <a:pt x="104" y="59"/>
                  </a:cubicBezTo>
                  <a:cubicBezTo>
                    <a:pt x="78" y="80"/>
                    <a:pt x="114" y="65"/>
                    <a:pt x="84" y="75"/>
                  </a:cubicBezTo>
                  <a:cubicBezTo>
                    <a:pt x="78" y="94"/>
                    <a:pt x="92" y="107"/>
                    <a:pt x="68" y="115"/>
                  </a:cubicBezTo>
                  <a:cubicBezTo>
                    <a:pt x="55" y="135"/>
                    <a:pt x="59" y="159"/>
                    <a:pt x="36" y="167"/>
                  </a:cubicBezTo>
                  <a:cubicBezTo>
                    <a:pt x="16" y="163"/>
                    <a:pt x="7" y="158"/>
                    <a:pt x="0" y="179"/>
                  </a:cubicBezTo>
                  <a:cubicBezTo>
                    <a:pt x="9" y="232"/>
                    <a:pt x="43" y="279"/>
                    <a:pt x="72" y="323"/>
                  </a:cubicBezTo>
                  <a:cubicBezTo>
                    <a:pt x="82" y="371"/>
                    <a:pt x="85" y="392"/>
                    <a:pt x="120" y="427"/>
                  </a:cubicBezTo>
                  <a:cubicBezTo>
                    <a:pt x="127" y="434"/>
                    <a:pt x="136" y="438"/>
                    <a:pt x="144" y="443"/>
                  </a:cubicBezTo>
                  <a:cubicBezTo>
                    <a:pt x="151" y="448"/>
                    <a:pt x="168" y="451"/>
                    <a:pt x="168" y="451"/>
                  </a:cubicBezTo>
                  <a:cubicBezTo>
                    <a:pt x="188" y="444"/>
                    <a:pt x="208" y="438"/>
                    <a:pt x="228" y="431"/>
                  </a:cubicBezTo>
                  <a:cubicBezTo>
                    <a:pt x="236" y="428"/>
                    <a:pt x="252" y="423"/>
                    <a:pt x="252" y="423"/>
                  </a:cubicBezTo>
                  <a:cubicBezTo>
                    <a:pt x="271" y="429"/>
                    <a:pt x="281" y="445"/>
                    <a:pt x="300" y="451"/>
                  </a:cubicBezTo>
                  <a:cubicBezTo>
                    <a:pt x="320" y="471"/>
                    <a:pt x="315" y="500"/>
                    <a:pt x="324" y="527"/>
                  </a:cubicBezTo>
                  <a:cubicBezTo>
                    <a:pt x="328" y="526"/>
                    <a:pt x="333" y="526"/>
                    <a:pt x="336" y="523"/>
                  </a:cubicBezTo>
                  <a:cubicBezTo>
                    <a:pt x="340" y="520"/>
                    <a:pt x="339" y="511"/>
                    <a:pt x="344" y="511"/>
                  </a:cubicBezTo>
                  <a:cubicBezTo>
                    <a:pt x="358" y="511"/>
                    <a:pt x="362" y="541"/>
                    <a:pt x="368" y="547"/>
                  </a:cubicBezTo>
                  <a:cubicBezTo>
                    <a:pt x="378" y="557"/>
                    <a:pt x="392" y="563"/>
                    <a:pt x="404" y="571"/>
                  </a:cubicBezTo>
                  <a:cubicBezTo>
                    <a:pt x="418" y="580"/>
                    <a:pt x="422" y="594"/>
                    <a:pt x="436" y="603"/>
                  </a:cubicBezTo>
                  <a:cubicBezTo>
                    <a:pt x="439" y="607"/>
                    <a:pt x="441" y="612"/>
                    <a:pt x="444" y="615"/>
                  </a:cubicBezTo>
                  <a:cubicBezTo>
                    <a:pt x="447" y="618"/>
                    <a:pt x="453" y="619"/>
                    <a:pt x="456" y="623"/>
                  </a:cubicBezTo>
                  <a:cubicBezTo>
                    <a:pt x="489" y="660"/>
                    <a:pt x="457" y="637"/>
                    <a:pt x="484" y="655"/>
                  </a:cubicBezTo>
                  <a:cubicBezTo>
                    <a:pt x="487" y="647"/>
                    <a:pt x="485" y="626"/>
                    <a:pt x="492" y="631"/>
                  </a:cubicBezTo>
                  <a:cubicBezTo>
                    <a:pt x="509" y="642"/>
                    <a:pt x="522" y="653"/>
                    <a:pt x="540" y="659"/>
                  </a:cubicBezTo>
                  <a:cubicBezTo>
                    <a:pt x="557" y="642"/>
                    <a:pt x="567" y="648"/>
                    <a:pt x="588" y="655"/>
                  </a:cubicBezTo>
                  <a:cubicBezTo>
                    <a:pt x="611" y="621"/>
                    <a:pt x="573" y="560"/>
                    <a:pt x="616" y="531"/>
                  </a:cubicBezTo>
                  <a:cubicBezTo>
                    <a:pt x="632" y="507"/>
                    <a:pt x="629" y="496"/>
                    <a:pt x="632" y="463"/>
                  </a:cubicBezTo>
                  <a:cubicBezTo>
                    <a:pt x="630" y="440"/>
                    <a:pt x="633" y="390"/>
                    <a:pt x="620" y="367"/>
                  </a:cubicBezTo>
                  <a:cubicBezTo>
                    <a:pt x="600" y="332"/>
                    <a:pt x="565" y="300"/>
                    <a:pt x="536" y="271"/>
                  </a:cubicBezTo>
                  <a:cubicBezTo>
                    <a:pt x="532" y="259"/>
                    <a:pt x="532" y="247"/>
                    <a:pt x="528" y="235"/>
                  </a:cubicBezTo>
                  <a:cubicBezTo>
                    <a:pt x="525" y="225"/>
                    <a:pt x="474" y="188"/>
                    <a:pt x="460" y="179"/>
                  </a:cubicBezTo>
                  <a:cubicBezTo>
                    <a:pt x="463" y="171"/>
                    <a:pt x="471" y="164"/>
                    <a:pt x="472" y="155"/>
                  </a:cubicBezTo>
                  <a:cubicBezTo>
                    <a:pt x="474" y="144"/>
                    <a:pt x="461" y="137"/>
                    <a:pt x="456" y="131"/>
                  </a:cubicBezTo>
                  <a:cubicBezTo>
                    <a:pt x="435" y="106"/>
                    <a:pt x="451" y="88"/>
                    <a:pt x="416" y="79"/>
                  </a:cubicBezTo>
                  <a:cubicBezTo>
                    <a:pt x="395" y="48"/>
                    <a:pt x="403" y="64"/>
                    <a:pt x="392" y="31"/>
                  </a:cubicBezTo>
                  <a:cubicBezTo>
                    <a:pt x="391" y="27"/>
                    <a:pt x="388" y="19"/>
                    <a:pt x="388" y="19"/>
                  </a:cubicBezTo>
                  <a:cubicBezTo>
                    <a:pt x="362" y="58"/>
                    <a:pt x="379" y="107"/>
                    <a:pt x="364" y="151"/>
                  </a:cubicBezTo>
                  <a:cubicBezTo>
                    <a:pt x="344" y="144"/>
                    <a:pt x="344" y="120"/>
                    <a:pt x="324" y="115"/>
                  </a:cubicBezTo>
                  <a:cubicBezTo>
                    <a:pt x="314" y="112"/>
                    <a:pt x="303" y="112"/>
                    <a:pt x="292" y="111"/>
                  </a:cubicBezTo>
                  <a:cubicBezTo>
                    <a:pt x="284" y="103"/>
                    <a:pt x="276" y="97"/>
                    <a:pt x="272" y="87"/>
                  </a:cubicBezTo>
                  <a:cubicBezTo>
                    <a:pt x="269" y="79"/>
                    <a:pt x="264" y="63"/>
                    <a:pt x="264" y="63"/>
                  </a:cubicBezTo>
                  <a:cubicBezTo>
                    <a:pt x="268" y="60"/>
                    <a:pt x="273" y="58"/>
                    <a:pt x="276" y="55"/>
                  </a:cubicBezTo>
                  <a:cubicBezTo>
                    <a:pt x="300" y="31"/>
                    <a:pt x="256" y="24"/>
                    <a:pt x="240" y="19"/>
                  </a:cubicBezTo>
                  <a:cubicBezTo>
                    <a:pt x="232" y="16"/>
                    <a:pt x="224" y="14"/>
                    <a:pt x="216" y="11"/>
                  </a:cubicBezTo>
                  <a:cubicBezTo>
                    <a:pt x="212" y="10"/>
                    <a:pt x="200" y="5"/>
                    <a:pt x="204" y="7"/>
                  </a:cubicBezTo>
                  <a:cubicBezTo>
                    <a:pt x="207" y="8"/>
                    <a:pt x="209" y="10"/>
                    <a:pt x="212" y="11"/>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46" name="Freeform 50"/>
            <p:cNvSpPr>
              <a:spLocks/>
            </p:cNvSpPr>
            <p:nvPr/>
          </p:nvSpPr>
          <p:spPr bwMode="invGray">
            <a:xfrm>
              <a:off x="4246" y="3241"/>
              <a:ext cx="319" cy="210"/>
            </a:xfrm>
            <a:custGeom>
              <a:avLst/>
              <a:gdLst/>
              <a:ahLst/>
              <a:cxnLst>
                <a:cxn ang="0">
                  <a:pos x="84" y="60"/>
                </a:cxn>
                <a:cxn ang="0">
                  <a:pos x="68" y="36"/>
                </a:cxn>
                <a:cxn ang="0">
                  <a:pos x="64" y="16"/>
                </a:cxn>
                <a:cxn ang="0">
                  <a:pos x="52" y="12"/>
                </a:cxn>
                <a:cxn ang="0">
                  <a:pos x="16" y="16"/>
                </a:cxn>
                <a:cxn ang="0">
                  <a:pos x="44" y="40"/>
                </a:cxn>
                <a:cxn ang="0">
                  <a:pos x="48" y="52"/>
                </a:cxn>
                <a:cxn ang="0">
                  <a:pos x="24" y="68"/>
                </a:cxn>
                <a:cxn ang="0">
                  <a:pos x="88" y="92"/>
                </a:cxn>
                <a:cxn ang="0">
                  <a:pos x="124" y="112"/>
                </a:cxn>
                <a:cxn ang="0">
                  <a:pos x="128" y="124"/>
                </a:cxn>
                <a:cxn ang="0">
                  <a:pos x="140" y="132"/>
                </a:cxn>
                <a:cxn ang="0">
                  <a:pos x="148" y="156"/>
                </a:cxn>
                <a:cxn ang="0">
                  <a:pos x="132" y="196"/>
                </a:cxn>
                <a:cxn ang="0">
                  <a:pos x="180" y="188"/>
                </a:cxn>
                <a:cxn ang="0">
                  <a:pos x="192" y="216"/>
                </a:cxn>
                <a:cxn ang="0">
                  <a:pos x="216" y="224"/>
                </a:cxn>
                <a:cxn ang="0">
                  <a:pos x="228" y="228"/>
                </a:cxn>
                <a:cxn ang="0">
                  <a:pos x="252" y="224"/>
                </a:cxn>
                <a:cxn ang="0">
                  <a:pos x="276" y="196"/>
                </a:cxn>
                <a:cxn ang="0">
                  <a:pos x="336" y="252"/>
                </a:cxn>
                <a:cxn ang="0">
                  <a:pos x="364" y="280"/>
                </a:cxn>
                <a:cxn ang="0">
                  <a:pos x="360" y="224"/>
                </a:cxn>
                <a:cxn ang="0">
                  <a:pos x="336" y="200"/>
                </a:cxn>
                <a:cxn ang="0">
                  <a:pos x="372" y="168"/>
                </a:cxn>
                <a:cxn ang="0">
                  <a:pos x="408" y="156"/>
                </a:cxn>
                <a:cxn ang="0">
                  <a:pos x="420" y="152"/>
                </a:cxn>
                <a:cxn ang="0">
                  <a:pos x="424" y="140"/>
                </a:cxn>
                <a:cxn ang="0">
                  <a:pos x="356" y="148"/>
                </a:cxn>
                <a:cxn ang="0">
                  <a:pos x="304" y="140"/>
                </a:cxn>
                <a:cxn ang="0">
                  <a:pos x="300" y="128"/>
                </a:cxn>
                <a:cxn ang="0">
                  <a:pos x="292" y="116"/>
                </a:cxn>
                <a:cxn ang="0">
                  <a:pos x="220" y="80"/>
                </a:cxn>
                <a:cxn ang="0">
                  <a:pos x="160" y="60"/>
                </a:cxn>
                <a:cxn ang="0">
                  <a:pos x="136" y="52"/>
                </a:cxn>
                <a:cxn ang="0">
                  <a:pos x="80" y="52"/>
                </a:cxn>
                <a:cxn ang="0">
                  <a:pos x="68" y="32"/>
                </a:cxn>
                <a:cxn ang="0">
                  <a:pos x="68" y="0"/>
                </a:cxn>
              </a:cxnLst>
              <a:rect l="0" t="0" r="r" b="b"/>
              <a:pathLst>
                <a:path w="426" h="280">
                  <a:moveTo>
                    <a:pt x="84" y="60"/>
                  </a:moveTo>
                  <a:cubicBezTo>
                    <a:pt x="79" y="52"/>
                    <a:pt x="70" y="45"/>
                    <a:pt x="68" y="36"/>
                  </a:cubicBezTo>
                  <a:cubicBezTo>
                    <a:pt x="67" y="29"/>
                    <a:pt x="68" y="22"/>
                    <a:pt x="64" y="16"/>
                  </a:cubicBezTo>
                  <a:cubicBezTo>
                    <a:pt x="62" y="12"/>
                    <a:pt x="56" y="13"/>
                    <a:pt x="52" y="12"/>
                  </a:cubicBezTo>
                  <a:cubicBezTo>
                    <a:pt x="40" y="13"/>
                    <a:pt x="27" y="11"/>
                    <a:pt x="16" y="16"/>
                  </a:cubicBezTo>
                  <a:cubicBezTo>
                    <a:pt x="0" y="24"/>
                    <a:pt x="43" y="40"/>
                    <a:pt x="44" y="40"/>
                  </a:cubicBezTo>
                  <a:cubicBezTo>
                    <a:pt x="45" y="44"/>
                    <a:pt x="50" y="49"/>
                    <a:pt x="48" y="52"/>
                  </a:cubicBezTo>
                  <a:cubicBezTo>
                    <a:pt x="42" y="60"/>
                    <a:pt x="24" y="68"/>
                    <a:pt x="24" y="68"/>
                  </a:cubicBezTo>
                  <a:cubicBezTo>
                    <a:pt x="38" y="88"/>
                    <a:pt x="65" y="89"/>
                    <a:pt x="88" y="92"/>
                  </a:cubicBezTo>
                  <a:cubicBezTo>
                    <a:pt x="101" y="96"/>
                    <a:pt x="124" y="112"/>
                    <a:pt x="124" y="112"/>
                  </a:cubicBezTo>
                  <a:cubicBezTo>
                    <a:pt x="125" y="116"/>
                    <a:pt x="125" y="121"/>
                    <a:pt x="128" y="124"/>
                  </a:cubicBezTo>
                  <a:cubicBezTo>
                    <a:pt x="131" y="128"/>
                    <a:pt x="137" y="128"/>
                    <a:pt x="140" y="132"/>
                  </a:cubicBezTo>
                  <a:cubicBezTo>
                    <a:pt x="144" y="139"/>
                    <a:pt x="148" y="156"/>
                    <a:pt x="148" y="156"/>
                  </a:cubicBezTo>
                  <a:cubicBezTo>
                    <a:pt x="144" y="171"/>
                    <a:pt x="137" y="181"/>
                    <a:pt x="132" y="196"/>
                  </a:cubicBezTo>
                  <a:cubicBezTo>
                    <a:pt x="151" y="209"/>
                    <a:pt x="167" y="207"/>
                    <a:pt x="180" y="188"/>
                  </a:cubicBezTo>
                  <a:cubicBezTo>
                    <a:pt x="182" y="196"/>
                    <a:pt x="184" y="211"/>
                    <a:pt x="192" y="216"/>
                  </a:cubicBezTo>
                  <a:cubicBezTo>
                    <a:pt x="199" y="220"/>
                    <a:pt x="208" y="221"/>
                    <a:pt x="216" y="224"/>
                  </a:cubicBezTo>
                  <a:cubicBezTo>
                    <a:pt x="220" y="225"/>
                    <a:pt x="228" y="228"/>
                    <a:pt x="228" y="228"/>
                  </a:cubicBezTo>
                  <a:cubicBezTo>
                    <a:pt x="236" y="227"/>
                    <a:pt x="245" y="228"/>
                    <a:pt x="252" y="224"/>
                  </a:cubicBezTo>
                  <a:cubicBezTo>
                    <a:pt x="269" y="216"/>
                    <a:pt x="252" y="204"/>
                    <a:pt x="276" y="196"/>
                  </a:cubicBezTo>
                  <a:cubicBezTo>
                    <a:pt x="296" y="209"/>
                    <a:pt x="322" y="231"/>
                    <a:pt x="336" y="252"/>
                  </a:cubicBezTo>
                  <a:cubicBezTo>
                    <a:pt x="354" y="280"/>
                    <a:pt x="343" y="273"/>
                    <a:pt x="364" y="280"/>
                  </a:cubicBezTo>
                  <a:cubicBezTo>
                    <a:pt x="376" y="262"/>
                    <a:pt x="375" y="241"/>
                    <a:pt x="360" y="224"/>
                  </a:cubicBezTo>
                  <a:cubicBezTo>
                    <a:pt x="352" y="216"/>
                    <a:pt x="336" y="200"/>
                    <a:pt x="336" y="200"/>
                  </a:cubicBezTo>
                  <a:cubicBezTo>
                    <a:pt x="323" y="162"/>
                    <a:pt x="322" y="174"/>
                    <a:pt x="372" y="168"/>
                  </a:cubicBezTo>
                  <a:cubicBezTo>
                    <a:pt x="384" y="164"/>
                    <a:pt x="396" y="160"/>
                    <a:pt x="408" y="156"/>
                  </a:cubicBezTo>
                  <a:cubicBezTo>
                    <a:pt x="412" y="155"/>
                    <a:pt x="420" y="152"/>
                    <a:pt x="420" y="152"/>
                  </a:cubicBezTo>
                  <a:cubicBezTo>
                    <a:pt x="421" y="148"/>
                    <a:pt x="426" y="144"/>
                    <a:pt x="424" y="140"/>
                  </a:cubicBezTo>
                  <a:cubicBezTo>
                    <a:pt x="420" y="131"/>
                    <a:pt x="365" y="146"/>
                    <a:pt x="356" y="148"/>
                  </a:cubicBezTo>
                  <a:cubicBezTo>
                    <a:pt x="339" y="146"/>
                    <a:pt x="316" y="152"/>
                    <a:pt x="304" y="140"/>
                  </a:cubicBezTo>
                  <a:cubicBezTo>
                    <a:pt x="301" y="137"/>
                    <a:pt x="302" y="132"/>
                    <a:pt x="300" y="128"/>
                  </a:cubicBezTo>
                  <a:cubicBezTo>
                    <a:pt x="298" y="124"/>
                    <a:pt x="296" y="119"/>
                    <a:pt x="292" y="116"/>
                  </a:cubicBezTo>
                  <a:cubicBezTo>
                    <a:pt x="272" y="98"/>
                    <a:pt x="244" y="91"/>
                    <a:pt x="220" y="80"/>
                  </a:cubicBezTo>
                  <a:cubicBezTo>
                    <a:pt x="201" y="72"/>
                    <a:pt x="180" y="67"/>
                    <a:pt x="160" y="60"/>
                  </a:cubicBezTo>
                  <a:cubicBezTo>
                    <a:pt x="152" y="57"/>
                    <a:pt x="136" y="52"/>
                    <a:pt x="136" y="52"/>
                  </a:cubicBezTo>
                  <a:cubicBezTo>
                    <a:pt x="113" y="55"/>
                    <a:pt x="98" y="64"/>
                    <a:pt x="80" y="52"/>
                  </a:cubicBezTo>
                  <a:cubicBezTo>
                    <a:pt x="70" y="38"/>
                    <a:pt x="74" y="44"/>
                    <a:pt x="68" y="32"/>
                  </a:cubicBezTo>
                  <a:lnTo>
                    <a:pt x="68" y="0"/>
                  </a:lnTo>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47" name="Freeform 51"/>
            <p:cNvSpPr>
              <a:spLocks/>
            </p:cNvSpPr>
            <p:nvPr/>
          </p:nvSpPr>
          <p:spPr bwMode="invGray">
            <a:xfrm>
              <a:off x="4255" y="3243"/>
              <a:ext cx="311" cy="211"/>
            </a:xfrm>
            <a:custGeom>
              <a:avLst/>
              <a:gdLst/>
              <a:ahLst/>
              <a:cxnLst>
                <a:cxn ang="0">
                  <a:pos x="0" y="1"/>
                </a:cxn>
                <a:cxn ang="0">
                  <a:pos x="20" y="37"/>
                </a:cxn>
                <a:cxn ang="0">
                  <a:pos x="28" y="49"/>
                </a:cxn>
                <a:cxn ang="0">
                  <a:pos x="84" y="89"/>
                </a:cxn>
                <a:cxn ang="0">
                  <a:pos x="120" y="113"/>
                </a:cxn>
                <a:cxn ang="0">
                  <a:pos x="132" y="121"/>
                </a:cxn>
                <a:cxn ang="0">
                  <a:pos x="136" y="169"/>
                </a:cxn>
                <a:cxn ang="0">
                  <a:pos x="116" y="201"/>
                </a:cxn>
                <a:cxn ang="0">
                  <a:pos x="136" y="197"/>
                </a:cxn>
                <a:cxn ang="0">
                  <a:pos x="148" y="189"/>
                </a:cxn>
                <a:cxn ang="0">
                  <a:pos x="160" y="201"/>
                </a:cxn>
                <a:cxn ang="0">
                  <a:pos x="184" y="217"/>
                </a:cxn>
                <a:cxn ang="0">
                  <a:pos x="208" y="233"/>
                </a:cxn>
                <a:cxn ang="0">
                  <a:pos x="240" y="221"/>
                </a:cxn>
                <a:cxn ang="0">
                  <a:pos x="248" y="197"/>
                </a:cxn>
                <a:cxn ang="0">
                  <a:pos x="268" y="201"/>
                </a:cxn>
                <a:cxn ang="0">
                  <a:pos x="292" y="209"/>
                </a:cxn>
                <a:cxn ang="0">
                  <a:pos x="340" y="281"/>
                </a:cxn>
                <a:cxn ang="0">
                  <a:pos x="356" y="277"/>
                </a:cxn>
                <a:cxn ang="0">
                  <a:pos x="352" y="253"/>
                </a:cxn>
                <a:cxn ang="0">
                  <a:pos x="316" y="197"/>
                </a:cxn>
                <a:cxn ang="0">
                  <a:pos x="360" y="173"/>
                </a:cxn>
                <a:cxn ang="0">
                  <a:pos x="408" y="145"/>
                </a:cxn>
                <a:cxn ang="0">
                  <a:pos x="409" y="120"/>
                </a:cxn>
                <a:cxn ang="0">
                  <a:pos x="367" y="138"/>
                </a:cxn>
                <a:cxn ang="0">
                  <a:pos x="308" y="137"/>
                </a:cxn>
                <a:cxn ang="0">
                  <a:pos x="264" y="97"/>
                </a:cxn>
                <a:cxn ang="0">
                  <a:pos x="180" y="61"/>
                </a:cxn>
                <a:cxn ang="0">
                  <a:pos x="132" y="33"/>
                </a:cxn>
                <a:cxn ang="0">
                  <a:pos x="92" y="41"/>
                </a:cxn>
                <a:cxn ang="0">
                  <a:pos x="76" y="57"/>
                </a:cxn>
                <a:cxn ang="0">
                  <a:pos x="56" y="17"/>
                </a:cxn>
                <a:cxn ang="0">
                  <a:pos x="0" y="1"/>
                </a:cxn>
              </a:cxnLst>
              <a:rect l="0" t="0" r="r" b="b"/>
              <a:pathLst>
                <a:path w="416" h="282">
                  <a:moveTo>
                    <a:pt x="0" y="1"/>
                  </a:moveTo>
                  <a:cubicBezTo>
                    <a:pt x="7" y="22"/>
                    <a:pt x="2" y="9"/>
                    <a:pt x="20" y="37"/>
                  </a:cubicBezTo>
                  <a:cubicBezTo>
                    <a:pt x="23" y="41"/>
                    <a:pt x="28" y="49"/>
                    <a:pt x="28" y="49"/>
                  </a:cubicBezTo>
                  <a:cubicBezTo>
                    <a:pt x="5" y="84"/>
                    <a:pt x="65" y="78"/>
                    <a:pt x="84" y="89"/>
                  </a:cubicBezTo>
                  <a:cubicBezTo>
                    <a:pt x="97" y="96"/>
                    <a:pt x="108" y="105"/>
                    <a:pt x="120" y="113"/>
                  </a:cubicBezTo>
                  <a:cubicBezTo>
                    <a:pt x="124" y="116"/>
                    <a:pt x="132" y="121"/>
                    <a:pt x="132" y="121"/>
                  </a:cubicBezTo>
                  <a:cubicBezTo>
                    <a:pt x="138" y="138"/>
                    <a:pt x="132" y="151"/>
                    <a:pt x="136" y="169"/>
                  </a:cubicBezTo>
                  <a:cubicBezTo>
                    <a:pt x="107" y="188"/>
                    <a:pt x="110" y="176"/>
                    <a:pt x="116" y="201"/>
                  </a:cubicBezTo>
                  <a:cubicBezTo>
                    <a:pt x="123" y="200"/>
                    <a:pt x="130" y="199"/>
                    <a:pt x="136" y="197"/>
                  </a:cubicBezTo>
                  <a:cubicBezTo>
                    <a:pt x="141" y="195"/>
                    <a:pt x="143" y="188"/>
                    <a:pt x="148" y="189"/>
                  </a:cubicBezTo>
                  <a:cubicBezTo>
                    <a:pt x="154" y="190"/>
                    <a:pt x="156" y="198"/>
                    <a:pt x="160" y="201"/>
                  </a:cubicBezTo>
                  <a:cubicBezTo>
                    <a:pt x="168" y="207"/>
                    <a:pt x="176" y="212"/>
                    <a:pt x="184" y="217"/>
                  </a:cubicBezTo>
                  <a:cubicBezTo>
                    <a:pt x="192" y="222"/>
                    <a:pt x="208" y="233"/>
                    <a:pt x="208" y="233"/>
                  </a:cubicBezTo>
                  <a:cubicBezTo>
                    <a:pt x="216" y="231"/>
                    <a:pt x="234" y="230"/>
                    <a:pt x="240" y="221"/>
                  </a:cubicBezTo>
                  <a:cubicBezTo>
                    <a:pt x="244" y="214"/>
                    <a:pt x="248" y="197"/>
                    <a:pt x="248" y="197"/>
                  </a:cubicBezTo>
                  <a:cubicBezTo>
                    <a:pt x="255" y="198"/>
                    <a:pt x="261" y="199"/>
                    <a:pt x="268" y="201"/>
                  </a:cubicBezTo>
                  <a:cubicBezTo>
                    <a:pt x="276" y="203"/>
                    <a:pt x="292" y="209"/>
                    <a:pt x="292" y="209"/>
                  </a:cubicBezTo>
                  <a:cubicBezTo>
                    <a:pt x="298" y="242"/>
                    <a:pt x="306" y="270"/>
                    <a:pt x="340" y="281"/>
                  </a:cubicBezTo>
                  <a:cubicBezTo>
                    <a:pt x="345" y="280"/>
                    <a:pt x="354" y="282"/>
                    <a:pt x="356" y="277"/>
                  </a:cubicBezTo>
                  <a:cubicBezTo>
                    <a:pt x="359" y="270"/>
                    <a:pt x="355" y="260"/>
                    <a:pt x="352" y="253"/>
                  </a:cubicBezTo>
                  <a:cubicBezTo>
                    <a:pt x="346" y="238"/>
                    <a:pt x="329" y="206"/>
                    <a:pt x="316" y="197"/>
                  </a:cubicBezTo>
                  <a:cubicBezTo>
                    <a:pt x="307" y="170"/>
                    <a:pt x="339" y="175"/>
                    <a:pt x="360" y="173"/>
                  </a:cubicBezTo>
                  <a:cubicBezTo>
                    <a:pt x="383" y="165"/>
                    <a:pt x="391" y="162"/>
                    <a:pt x="408" y="145"/>
                  </a:cubicBezTo>
                  <a:cubicBezTo>
                    <a:pt x="412" y="140"/>
                    <a:pt x="416" y="121"/>
                    <a:pt x="409" y="120"/>
                  </a:cubicBezTo>
                  <a:cubicBezTo>
                    <a:pt x="402" y="119"/>
                    <a:pt x="384" y="135"/>
                    <a:pt x="367" y="138"/>
                  </a:cubicBezTo>
                  <a:cubicBezTo>
                    <a:pt x="350" y="141"/>
                    <a:pt x="325" y="144"/>
                    <a:pt x="308" y="137"/>
                  </a:cubicBezTo>
                  <a:cubicBezTo>
                    <a:pt x="286" y="130"/>
                    <a:pt x="284" y="111"/>
                    <a:pt x="264" y="97"/>
                  </a:cubicBezTo>
                  <a:cubicBezTo>
                    <a:pt x="238" y="80"/>
                    <a:pt x="203" y="76"/>
                    <a:pt x="180" y="61"/>
                  </a:cubicBezTo>
                  <a:cubicBezTo>
                    <a:pt x="163" y="50"/>
                    <a:pt x="150" y="39"/>
                    <a:pt x="132" y="33"/>
                  </a:cubicBezTo>
                  <a:cubicBezTo>
                    <a:pt x="119" y="35"/>
                    <a:pt x="102" y="31"/>
                    <a:pt x="92" y="41"/>
                  </a:cubicBezTo>
                  <a:cubicBezTo>
                    <a:pt x="71" y="62"/>
                    <a:pt x="108" y="46"/>
                    <a:pt x="76" y="57"/>
                  </a:cubicBezTo>
                  <a:cubicBezTo>
                    <a:pt x="52" y="49"/>
                    <a:pt x="67" y="38"/>
                    <a:pt x="56" y="17"/>
                  </a:cubicBezTo>
                  <a:cubicBezTo>
                    <a:pt x="48" y="0"/>
                    <a:pt x="16" y="1"/>
                    <a:pt x="0" y="1"/>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48" name="Freeform 52"/>
            <p:cNvSpPr>
              <a:spLocks/>
            </p:cNvSpPr>
            <p:nvPr/>
          </p:nvSpPr>
          <p:spPr bwMode="invGray">
            <a:xfrm>
              <a:off x="4485" y="4013"/>
              <a:ext cx="45" cy="58"/>
            </a:xfrm>
            <a:custGeom>
              <a:avLst/>
              <a:gdLst/>
              <a:ahLst/>
              <a:cxnLst>
                <a:cxn ang="0">
                  <a:pos x="32" y="18"/>
                </a:cxn>
                <a:cxn ang="0">
                  <a:pos x="0" y="18"/>
                </a:cxn>
                <a:cxn ang="0">
                  <a:pos x="20" y="42"/>
                </a:cxn>
                <a:cxn ang="0">
                  <a:pos x="28" y="66"/>
                </a:cxn>
                <a:cxn ang="0">
                  <a:pos x="32" y="78"/>
                </a:cxn>
                <a:cxn ang="0">
                  <a:pos x="60" y="50"/>
                </a:cxn>
                <a:cxn ang="0">
                  <a:pos x="32" y="18"/>
                </a:cxn>
              </a:cxnLst>
              <a:rect l="0" t="0" r="r" b="b"/>
              <a:pathLst>
                <a:path w="60" h="78">
                  <a:moveTo>
                    <a:pt x="32" y="18"/>
                  </a:moveTo>
                  <a:cubicBezTo>
                    <a:pt x="16" y="7"/>
                    <a:pt x="12" y="0"/>
                    <a:pt x="0" y="18"/>
                  </a:cubicBezTo>
                  <a:cubicBezTo>
                    <a:pt x="6" y="27"/>
                    <a:pt x="15" y="33"/>
                    <a:pt x="20" y="42"/>
                  </a:cubicBezTo>
                  <a:cubicBezTo>
                    <a:pt x="24" y="49"/>
                    <a:pt x="25" y="58"/>
                    <a:pt x="28" y="66"/>
                  </a:cubicBezTo>
                  <a:cubicBezTo>
                    <a:pt x="29" y="70"/>
                    <a:pt x="32" y="78"/>
                    <a:pt x="32" y="78"/>
                  </a:cubicBezTo>
                  <a:cubicBezTo>
                    <a:pt x="52" y="73"/>
                    <a:pt x="54" y="69"/>
                    <a:pt x="60" y="50"/>
                  </a:cubicBezTo>
                  <a:cubicBezTo>
                    <a:pt x="54" y="32"/>
                    <a:pt x="50" y="27"/>
                    <a:pt x="32" y="18"/>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49" name="Freeform 53"/>
            <p:cNvSpPr>
              <a:spLocks/>
            </p:cNvSpPr>
            <p:nvPr/>
          </p:nvSpPr>
          <p:spPr bwMode="invGray">
            <a:xfrm>
              <a:off x="4621" y="3923"/>
              <a:ext cx="164" cy="85"/>
            </a:xfrm>
            <a:custGeom>
              <a:avLst/>
              <a:gdLst/>
              <a:ahLst/>
              <a:cxnLst>
                <a:cxn ang="0">
                  <a:pos x="47" y="73"/>
                </a:cxn>
                <a:cxn ang="0">
                  <a:pos x="39" y="61"/>
                </a:cxn>
                <a:cxn ang="0">
                  <a:pos x="15" y="69"/>
                </a:cxn>
                <a:cxn ang="0">
                  <a:pos x="39" y="113"/>
                </a:cxn>
                <a:cxn ang="0">
                  <a:pos x="123" y="89"/>
                </a:cxn>
                <a:cxn ang="0">
                  <a:pos x="147" y="73"/>
                </a:cxn>
                <a:cxn ang="0">
                  <a:pos x="171" y="65"/>
                </a:cxn>
                <a:cxn ang="0">
                  <a:pos x="219" y="19"/>
                </a:cxn>
                <a:cxn ang="0">
                  <a:pos x="210" y="0"/>
                </a:cxn>
                <a:cxn ang="0">
                  <a:pos x="179" y="17"/>
                </a:cxn>
                <a:cxn ang="0">
                  <a:pos x="107" y="41"/>
                </a:cxn>
                <a:cxn ang="0">
                  <a:pos x="83" y="45"/>
                </a:cxn>
                <a:cxn ang="0">
                  <a:pos x="59" y="53"/>
                </a:cxn>
                <a:cxn ang="0">
                  <a:pos x="47" y="73"/>
                </a:cxn>
              </a:cxnLst>
              <a:rect l="0" t="0" r="r" b="b"/>
              <a:pathLst>
                <a:path w="219" h="113">
                  <a:moveTo>
                    <a:pt x="47" y="73"/>
                  </a:moveTo>
                  <a:cubicBezTo>
                    <a:pt x="44" y="69"/>
                    <a:pt x="44" y="62"/>
                    <a:pt x="39" y="61"/>
                  </a:cubicBezTo>
                  <a:cubicBezTo>
                    <a:pt x="31" y="60"/>
                    <a:pt x="15" y="69"/>
                    <a:pt x="15" y="69"/>
                  </a:cubicBezTo>
                  <a:cubicBezTo>
                    <a:pt x="0" y="91"/>
                    <a:pt x="20" y="101"/>
                    <a:pt x="39" y="113"/>
                  </a:cubicBezTo>
                  <a:cubicBezTo>
                    <a:pt x="67" y="107"/>
                    <a:pt x="96" y="98"/>
                    <a:pt x="123" y="89"/>
                  </a:cubicBezTo>
                  <a:cubicBezTo>
                    <a:pt x="132" y="86"/>
                    <a:pt x="139" y="78"/>
                    <a:pt x="147" y="73"/>
                  </a:cubicBezTo>
                  <a:cubicBezTo>
                    <a:pt x="154" y="68"/>
                    <a:pt x="171" y="65"/>
                    <a:pt x="171" y="65"/>
                  </a:cubicBezTo>
                  <a:cubicBezTo>
                    <a:pt x="186" y="50"/>
                    <a:pt x="207" y="36"/>
                    <a:pt x="219" y="19"/>
                  </a:cubicBezTo>
                  <a:cubicBezTo>
                    <a:pt x="215" y="16"/>
                    <a:pt x="215" y="0"/>
                    <a:pt x="210" y="0"/>
                  </a:cubicBezTo>
                  <a:cubicBezTo>
                    <a:pt x="205" y="0"/>
                    <a:pt x="183" y="15"/>
                    <a:pt x="179" y="17"/>
                  </a:cubicBezTo>
                  <a:cubicBezTo>
                    <a:pt x="159" y="26"/>
                    <a:pt x="129" y="37"/>
                    <a:pt x="107" y="41"/>
                  </a:cubicBezTo>
                  <a:cubicBezTo>
                    <a:pt x="99" y="42"/>
                    <a:pt x="91" y="43"/>
                    <a:pt x="83" y="45"/>
                  </a:cubicBezTo>
                  <a:cubicBezTo>
                    <a:pt x="75" y="47"/>
                    <a:pt x="59" y="53"/>
                    <a:pt x="59" y="53"/>
                  </a:cubicBezTo>
                  <a:cubicBezTo>
                    <a:pt x="49" y="67"/>
                    <a:pt x="53" y="61"/>
                    <a:pt x="47" y="73"/>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50" name="Freeform 54"/>
            <p:cNvSpPr>
              <a:spLocks/>
            </p:cNvSpPr>
            <p:nvPr/>
          </p:nvSpPr>
          <p:spPr bwMode="invGray">
            <a:xfrm>
              <a:off x="4791" y="3873"/>
              <a:ext cx="104" cy="92"/>
            </a:xfrm>
            <a:custGeom>
              <a:avLst/>
              <a:gdLst/>
              <a:ahLst/>
              <a:cxnLst>
                <a:cxn ang="0">
                  <a:pos x="12" y="60"/>
                </a:cxn>
                <a:cxn ang="0">
                  <a:pos x="8" y="84"/>
                </a:cxn>
                <a:cxn ang="0">
                  <a:pos x="0" y="108"/>
                </a:cxn>
                <a:cxn ang="0">
                  <a:pos x="36" y="116"/>
                </a:cxn>
                <a:cxn ang="0">
                  <a:pos x="52" y="96"/>
                </a:cxn>
                <a:cxn ang="0">
                  <a:pos x="124" y="68"/>
                </a:cxn>
                <a:cxn ang="0">
                  <a:pos x="136" y="44"/>
                </a:cxn>
                <a:cxn ang="0">
                  <a:pos x="112" y="28"/>
                </a:cxn>
                <a:cxn ang="0">
                  <a:pos x="100" y="20"/>
                </a:cxn>
                <a:cxn ang="0">
                  <a:pos x="64" y="12"/>
                </a:cxn>
                <a:cxn ang="0">
                  <a:pos x="52" y="36"/>
                </a:cxn>
                <a:cxn ang="0">
                  <a:pos x="12" y="60"/>
                </a:cxn>
              </a:cxnLst>
              <a:rect l="0" t="0" r="r" b="b"/>
              <a:pathLst>
                <a:path w="139" h="122">
                  <a:moveTo>
                    <a:pt x="12" y="60"/>
                  </a:moveTo>
                  <a:cubicBezTo>
                    <a:pt x="11" y="68"/>
                    <a:pt x="10" y="76"/>
                    <a:pt x="8" y="84"/>
                  </a:cubicBezTo>
                  <a:cubicBezTo>
                    <a:pt x="6" y="92"/>
                    <a:pt x="0" y="108"/>
                    <a:pt x="0" y="108"/>
                  </a:cubicBezTo>
                  <a:cubicBezTo>
                    <a:pt x="14" y="118"/>
                    <a:pt x="19" y="122"/>
                    <a:pt x="36" y="116"/>
                  </a:cubicBezTo>
                  <a:cubicBezTo>
                    <a:pt x="46" y="86"/>
                    <a:pt x="31" y="122"/>
                    <a:pt x="52" y="96"/>
                  </a:cubicBezTo>
                  <a:cubicBezTo>
                    <a:pt x="83" y="57"/>
                    <a:pt x="30" y="74"/>
                    <a:pt x="124" y="68"/>
                  </a:cubicBezTo>
                  <a:cubicBezTo>
                    <a:pt x="125" y="67"/>
                    <a:pt x="139" y="48"/>
                    <a:pt x="136" y="44"/>
                  </a:cubicBezTo>
                  <a:cubicBezTo>
                    <a:pt x="130" y="36"/>
                    <a:pt x="120" y="33"/>
                    <a:pt x="112" y="28"/>
                  </a:cubicBezTo>
                  <a:cubicBezTo>
                    <a:pt x="108" y="25"/>
                    <a:pt x="100" y="20"/>
                    <a:pt x="100" y="20"/>
                  </a:cubicBezTo>
                  <a:cubicBezTo>
                    <a:pt x="89" y="4"/>
                    <a:pt x="92" y="0"/>
                    <a:pt x="64" y="12"/>
                  </a:cubicBezTo>
                  <a:cubicBezTo>
                    <a:pt x="57" y="15"/>
                    <a:pt x="55" y="30"/>
                    <a:pt x="52" y="36"/>
                  </a:cubicBezTo>
                  <a:cubicBezTo>
                    <a:pt x="46" y="49"/>
                    <a:pt x="26" y="60"/>
                    <a:pt x="12" y="6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51" name="Freeform 55"/>
            <p:cNvSpPr>
              <a:spLocks/>
            </p:cNvSpPr>
            <p:nvPr/>
          </p:nvSpPr>
          <p:spPr bwMode="invGray">
            <a:xfrm>
              <a:off x="4846" y="3832"/>
              <a:ext cx="37" cy="26"/>
            </a:xfrm>
            <a:custGeom>
              <a:avLst/>
              <a:gdLst/>
              <a:ahLst/>
              <a:cxnLst>
                <a:cxn ang="0">
                  <a:pos x="29" y="0"/>
                </a:cxn>
                <a:cxn ang="0">
                  <a:pos x="8" y="11"/>
                </a:cxn>
                <a:cxn ang="0">
                  <a:pos x="24" y="35"/>
                </a:cxn>
                <a:cxn ang="0">
                  <a:pos x="39" y="26"/>
                </a:cxn>
                <a:cxn ang="0">
                  <a:pos x="29" y="0"/>
                </a:cxn>
              </a:cxnLst>
              <a:rect l="0" t="0" r="r" b="b"/>
              <a:pathLst>
                <a:path w="49" h="35">
                  <a:moveTo>
                    <a:pt x="29" y="0"/>
                  </a:moveTo>
                  <a:cubicBezTo>
                    <a:pt x="25" y="12"/>
                    <a:pt x="19" y="7"/>
                    <a:pt x="8" y="11"/>
                  </a:cubicBezTo>
                  <a:cubicBezTo>
                    <a:pt x="0" y="23"/>
                    <a:pt x="14" y="34"/>
                    <a:pt x="24" y="35"/>
                  </a:cubicBezTo>
                  <a:cubicBezTo>
                    <a:pt x="30" y="34"/>
                    <a:pt x="33" y="28"/>
                    <a:pt x="39" y="26"/>
                  </a:cubicBezTo>
                  <a:cubicBezTo>
                    <a:pt x="49" y="22"/>
                    <a:pt x="29" y="3"/>
                    <a:pt x="29"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52" name="Freeform 56"/>
            <p:cNvSpPr>
              <a:spLocks/>
            </p:cNvSpPr>
            <p:nvPr/>
          </p:nvSpPr>
          <p:spPr bwMode="invGray">
            <a:xfrm>
              <a:off x="3123" y="3346"/>
              <a:ext cx="123" cy="201"/>
            </a:xfrm>
            <a:custGeom>
              <a:avLst/>
              <a:gdLst/>
              <a:ahLst/>
              <a:cxnLst>
                <a:cxn ang="0">
                  <a:pos x="128" y="0"/>
                </a:cxn>
                <a:cxn ang="0">
                  <a:pos x="104" y="28"/>
                </a:cxn>
                <a:cxn ang="0">
                  <a:pos x="88" y="64"/>
                </a:cxn>
                <a:cxn ang="0">
                  <a:pos x="36" y="84"/>
                </a:cxn>
                <a:cxn ang="0">
                  <a:pos x="28" y="96"/>
                </a:cxn>
                <a:cxn ang="0">
                  <a:pos x="16" y="100"/>
                </a:cxn>
                <a:cxn ang="0">
                  <a:pos x="20" y="132"/>
                </a:cxn>
                <a:cxn ang="0">
                  <a:pos x="28" y="156"/>
                </a:cxn>
                <a:cxn ang="0">
                  <a:pos x="0" y="200"/>
                </a:cxn>
                <a:cxn ang="0">
                  <a:pos x="28" y="260"/>
                </a:cxn>
                <a:cxn ang="0">
                  <a:pos x="52" y="268"/>
                </a:cxn>
                <a:cxn ang="0">
                  <a:pos x="88" y="216"/>
                </a:cxn>
                <a:cxn ang="0">
                  <a:pos x="104" y="192"/>
                </a:cxn>
                <a:cxn ang="0">
                  <a:pos x="128" y="116"/>
                </a:cxn>
                <a:cxn ang="0">
                  <a:pos x="140" y="76"/>
                </a:cxn>
                <a:cxn ang="0">
                  <a:pos x="164" y="72"/>
                </a:cxn>
                <a:cxn ang="0">
                  <a:pos x="128" y="0"/>
                </a:cxn>
              </a:cxnLst>
              <a:rect l="0" t="0" r="r" b="b"/>
              <a:pathLst>
                <a:path w="164" h="268">
                  <a:moveTo>
                    <a:pt x="128" y="0"/>
                  </a:moveTo>
                  <a:cubicBezTo>
                    <a:pt x="123" y="16"/>
                    <a:pt x="120" y="23"/>
                    <a:pt x="104" y="28"/>
                  </a:cubicBezTo>
                  <a:cubicBezTo>
                    <a:pt x="102" y="35"/>
                    <a:pt x="97" y="57"/>
                    <a:pt x="88" y="64"/>
                  </a:cubicBezTo>
                  <a:cubicBezTo>
                    <a:pt x="75" y="75"/>
                    <a:pt x="51" y="74"/>
                    <a:pt x="36" y="84"/>
                  </a:cubicBezTo>
                  <a:cubicBezTo>
                    <a:pt x="33" y="88"/>
                    <a:pt x="32" y="93"/>
                    <a:pt x="28" y="96"/>
                  </a:cubicBezTo>
                  <a:cubicBezTo>
                    <a:pt x="25" y="99"/>
                    <a:pt x="17" y="96"/>
                    <a:pt x="16" y="100"/>
                  </a:cubicBezTo>
                  <a:cubicBezTo>
                    <a:pt x="14" y="110"/>
                    <a:pt x="18" y="121"/>
                    <a:pt x="20" y="132"/>
                  </a:cubicBezTo>
                  <a:cubicBezTo>
                    <a:pt x="22" y="140"/>
                    <a:pt x="28" y="156"/>
                    <a:pt x="28" y="156"/>
                  </a:cubicBezTo>
                  <a:cubicBezTo>
                    <a:pt x="13" y="166"/>
                    <a:pt x="6" y="183"/>
                    <a:pt x="0" y="200"/>
                  </a:cubicBezTo>
                  <a:cubicBezTo>
                    <a:pt x="3" y="210"/>
                    <a:pt x="19" y="254"/>
                    <a:pt x="28" y="260"/>
                  </a:cubicBezTo>
                  <a:cubicBezTo>
                    <a:pt x="35" y="264"/>
                    <a:pt x="52" y="268"/>
                    <a:pt x="52" y="268"/>
                  </a:cubicBezTo>
                  <a:cubicBezTo>
                    <a:pt x="85" y="261"/>
                    <a:pt x="79" y="244"/>
                    <a:pt x="88" y="216"/>
                  </a:cubicBezTo>
                  <a:cubicBezTo>
                    <a:pt x="91" y="207"/>
                    <a:pt x="99" y="200"/>
                    <a:pt x="104" y="192"/>
                  </a:cubicBezTo>
                  <a:cubicBezTo>
                    <a:pt x="116" y="174"/>
                    <a:pt x="121" y="136"/>
                    <a:pt x="128" y="116"/>
                  </a:cubicBezTo>
                  <a:cubicBezTo>
                    <a:pt x="131" y="108"/>
                    <a:pt x="134" y="79"/>
                    <a:pt x="140" y="76"/>
                  </a:cubicBezTo>
                  <a:cubicBezTo>
                    <a:pt x="147" y="72"/>
                    <a:pt x="156" y="73"/>
                    <a:pt x="164" y="72"/>
                  </a:cubicBezTo>
                  <a:cubicBezTo>
                    <a:pt x="158" y="19"/>
                    <a:pt x="161" y="33"/>
                    <a:pt x="128"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53" name="Freeform 57"/>
            <p:cNvSpPr>
              <a:spLocks/>
            </p:cNvSpPr>
            <p:nvPr/>
          </p:nvSpPr>
          <p:spPr bwMode="invGray">
            <a:xfrm>
              <a:off x="3655" y="3034"/>
              <a:ext cx="49" cy="61"/>
            </a:xfrm>
            <a:custGeom>
              <a:avLst/>
              <a:gdLst/>
              <a:ahLst/>
              <a:cxnLst>
                <a:cxn ang="0">
                  <a:pos x="29" y="0"/>
                </a:cxn>
                <a:cxn ang="0">
                  <a:pos x="25" y="60"/>
                </a:cxn>
                <a:cxn ang="0">
                  <a:pos x="29" y="76"/>
                </a:cxn>
                <a:cxn ang="0">
                  <a:pos x="41" y="80"/>
                </a:cxn>
                <a:cxn ang="0">
                  <a:pos x="57" y="76"/>
                </a:cxn>
                <a:cxn ang="0">
                  <a:pos x="29" y="0"/>
                </a:cxn>
              </a:cxnLst>
              <a:rect l="0" t="0" r="r" b="b"/>
              <a:pathLst>
                <a:path w="66" h="81">
                  <a:moveTo>
                    <a:pt x="29" y="0"/>
                  </a:moveTo>
                  <a:cubicBezTo>
                    <a:pt x="0" y="10"/>
                    <a:pt x="20" y="38"/>
                    <a:pt x="25" y="60"/>
                  </a:cubicBezTo>
                  <a:cubicBezTo>
                    <a:pt x="26" y="65"/>
                    <a:pt x="26" y="72"/>
                    <a:pt x="29" y="76"/>
                  </a:cubicBezTo>
                  <a:cubicBezTo>
                    <a:pt x="32" y="79"/>
                    <a:pt x="37" y="79"/>
                    <a:pt x="41" y="80"/>
                  </a:cubicBezTo>
                  <a:cubicBezTo>
                    <a:pt x="46" y="79"/>
                    <a:pt x="55" y="81"/>
                    <a:pt x="57" y="76"/>
                  </a:cubicBezTo>
                  <a:cubicBezTo>
                    <a:pt x="66" y="53"/>
                    <a:pt x="45" y="16"/>
                    <a:pt x="29"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54" name="Freeform 58"/>
            <p:cNvSpPr>
              <a:spLocks/>
            </p:cNvSpPr>
            <p:nvPr/>
          </p:nvSpPr>
          <p:spPr bwMode="invGray">
            <a:xfrm>
              <a:off x="3988" y="3100"/>
              <a:ext cx="111" cy="183"/>
            </a:xfrm>
            <a:custGeom>
              <a:avLst/>
              <a:gdLst/>
              <a:ahLst/>
              <a:cxnLst>
                <a:cxn ang="0">
                  <a:pos x="96" y="0"/>
                </a:cxn>
                <a:cxn ang="0">
                  <a:pos x="60" y="84"/>
                </a:cxn>
                <a:cxn ang="0">
                  <a:pos x="36" y="92"/>
                </a:cxn>
                <a:cxn ang="0">
                  <a:pos x="12" y="108"/>
                </a:cxn>
                <a:cxn ang="0">
                  <a:pos x="40" y="188"/>
                </a:cxn>
                <a:cxn ang="0">
                  <a:pos x="52" y="224"/>
                </a:cxn>
                <a:cxn ang="0">
                  <a:pos x="60" y="236"/>
                </a:cxn>
                <a:cxn ang="0">
                  <a:pos x="84" y="244"/>
                </a:cxn>
                <a:cxn ang="0">
                  <a:pos x="96" y="196"/>
                </a:cxn>
                <a:cxn ang="0">
                  <a:pos x="124" y="168"/>
                </a:cxn>
                <a:cxn ang="0">
                  <a:pos x="112" y="68"/>
                </a:cxn>
                <a:cxn ang="0">
                  <a:pos x="140" y="48"/>
                </a:cxn>
                <a:cxn ang="0">
                  <a:pos x="112" y="20"/>
                </a:cxn>
                <a:cxn ang="0">
                  <a:pos x="96" y="0"/>
                </a:cxn>
              </a:cxnLst>
              <a:rect l="0" t="0" r="r" b="b"/>
              <a:pathLst>
                <a:path w="148" h="244">
                  <a:moveTo>
                    <a:pt x="96" y="0"/>
                  </a:moveTo>
                  <a:cubicBezTo>
                    <a:pt x="86" y="29"/>
                    <a:pt x="70" y="55"/>
                    <a:pt x="60" y="84"/>
                  </a:cubicBezTo>
                  <a:cubicBezTo>
                    <a:pt x="57" y="92"/>
                    <a:pt x="43" y="87"/>
                    <a:pt x="36" y="92"/>
                  </a:cubicBezTo>
                  <a:cubicBezTo>
                    <a:pt x="28" y="97"/>
                    <a:pt x="12" y="108"/>
                    <a:pt x="12" y="108"/>
                  </a:cubicBezTo>
                  <a:cubicBezTo>
                    <a:pt x="0" y="144"/>
                    <a:pt x="30" y="158"/>
                    <a:pt x="40" y="188"/>
                  </a:cubicBezTo>
                  <a:cubicBezTo>
                    <a:pt x="44" y="200"/>
                    <a:pt x="45" y="213"/>
                    <a:pt x="52" y="224"/>
                  </a:cubicBezTo>
                  <a:cubicBezTo>
                    <a:pt x="55" y="228"/>
                    <a:pt x="56" y="233"/>
                    <a:pt x="60" y="236"/>
                  </a:cubicBezTo>
                  <a:cubicBezTo>
                    <a:pt x="67" y="240"/>
                    <a:pt x="84" y="244"/>
                    <a:pt x="84" y="244"/>
                  </a:cubicBezTo>
                  <a:cubicBezTo>
                    <a:pt x="111" y="235"/>
                    <a:pt x="103" y="218"/>
                    <a:pt x="96" y="196"/>
                  </a:cubicBezTo>
                  <a:cubicBezTo>
                    <a:pt x="100" y="183"/>
                    <a:pt x="124" y="168"/>
                    <a:pt x="124" y="168"/>
                  </a:cubicBezTo>
                  <a:cubicBezTo>
                    <a:pt x="148" y="132"/>
                    <a:pt x="123" y="101"/>
                    <a:pt x="112" y="68"/>
                  </a:cubicBezTo>
                  <a:cubicBezTo>
                    <a:pt x="140" y="59"/>
                    <a:pt x="133" y="68"/>
                    <a:pt x="140" y="48"/>
                  </a:cubicBezTo>
                  <a:cubicBezTo>
                    <a:pt x="136" y="35"/>
                    <a:pt x="112" y="20"/>
                    <a:pt x="112" y="20"/>
                  </a:cubicBezTo>
                  <a:cubicBezTo>
                    <a:pt x="102" y="5"/>
                    <a:pt x="107" y="11"/>
                    <a:pt x="96"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55" name="Freeform 59"/>
            <p:cNvSpPr>
              <a:spLocks/>
            </p:cNvSpPr>
            <p:nvPr/>
          </p:nvSpPr>
          <p:spPr bwMode="invGray">
            <a:xfrm>
              <a:off x="3894" y="3043"/>
              <a:ext cx="72" cy="137"/>
            </a:xfrm>
            <a:custGeom>
              <a:avLst/>
              <a:gdLst/>
              <a:ahLst/>
              <a:cxnLst>
                <a:cxn ang="0">
                  <a:pos x="48" y="2"/>
                </a:cxn>
                <a:cxn ang="0">
                  <a:pos x="51" y="35"/>
                </a:cxn>
                <a:cxn ang="0">
                  <a:pos x="60" y="62"/>
                </a:cxn>
                <a:cxn ang="0">
                  <a:pos x="62" y="92"/>
                </a:cxn>
                <a:cxn ang="0">
                  <a:pos x="68" y="105"/>
                </a:cxn>
                <a:cxn ang="0">
                  <a:pos x="71" y="126"/>
                </a:cxn>
                <a:cxn ang="0">
                  <a:pos x="57" y="93"/>
                </a:cxn>
                <a:cxn ang="0">
                  <a:pos x="35" y="78"/>
                </a:cxn>
                <a:cxn ang="0">
                  <a:pos x="5" y="83"/>
                </a:cxn>
                <a:cxn ang="0">
                  <a:pos x="8" y="102"/>
                </a:cxn>
                <a:cxn ang="0">
                  <a:pos x="41" y="114"/>
                </a:cxn>
                <a:cxn ang="0">
                  <a:pos x="57" y="135"/>
                </a:cxn>
                <a:cxn ang="0">
                  <a:pos x="71" y="135"/>
                </a:cxn>
                <a:cxn ang="0">
                  <a:pos x="78" y="150"/>
                </a:cxn>
                <a:cxn ang="0">
                  <a:pos x="96" y="179"/>
                </a:cxn>
                <a:cxn ang="0">
                  <a:pos x="81" y="126"/>
                </a:cxn>
                <a:cxn ang="0">
                  <a:pos x="80" y="93"/>
                </a:cxn>
                <a:cxn ang="0">
                  <a:pos x="71" y="63"/>
                </a:cxn>
                <a:cxn ang="0">
                  <a:pos x="63" y="41"/>
                </a:cxn>
                <a:cxn ang="0">
                  <a:pos x="57" y="20"/>
                </a:cxn>
                <a:cxn ang="0">
                  <a:pos x="48" y="2"/>
                </a:cxn>
              </a:cxnLst>
              <a:rect l="0" t="0" r="r" b="b"/>
              <a:pathLst>
                <a:path w="96" h="183">
                  <a:moveTo>
                    <a:pt x="48" y="2"/>
                  </a:moveTo>
                  <a:cubicBezTo>
                    <a:pt x="47" y="4"/>
                    <a:pt x="49" y="25"/>
                    <a:pt x="51" y="35"/>
                  </a:cubicBezTo>
                  <a:cubicBezTo>
                    <a:pt x="53" y="45"/>
                    <a:pt x="58" y="53"/>
                    <a:pt x="60" y="62"/>
                  </a:cubicBezTo>
                  <a:cubicBezTo>
                    <a:pt x="62" y="71"/>
                    <a:pt x="61" y="85"/>
                    <a:pt x="62" y="92"/>
                  </a:cubicBezTo>
                  <a:cubicBezTo>
                    <a:pt x="63" y="99"/>
                    <a:pt x="67" y="99"/>
                    <a:pt x="68" y="105"/>
                  </a:cubicBezTo>
                  <a:cubicBezTo>
                    <a:pt x="69" y="111"/>
                    <a:pt x="73" y="128"/>
                    <a:pt x="71" y="126"/>
                  </a:cubicBezTo>
                  <a:cubicBezTo>
                    <a:pt x="69" y="124"/>
                    <a:pt x="63" y="101"/>
                    <a:pt x="57" y="93"/>
                  </a:cubicBezTo>
                  <a:cubicBezTo>
                    <a:pt x="51" y="85"/>
                    <a:pt x="44" y="80"/>
                    <a:pt x="35" y="78"/>
                  </a:cubicBezTo>
                  <a:cubicBezTo>
                    <a:pt x="26" y="76"/>
                    <a:pt x="10" y="79"/>
                    <a:pt x="5" y="83"/>
                  </a:cubicBezTo>
                  <a:cubicBezTo>
                    <a:pt x="0" y="87"/>
                    <a:pt x="2" y="97"/>
                    <a:pt x="8" y="102"/>
                  </a:cubicBezTo>
                  <a:cubicBezTo>
                    <a:pt x="14" y="107"/>
                    <a:pt x="33" y="109"/>
                    <a:pt x="41" y="114"/>
                  </a:cubicBezTo>
                  <a:cubicBezTo>
                    <a:pt x="49" y="119"/>
                    <a:pt x="52" y="132"/>
                    <a:pt x="57" y="135"/>
                  </a:cubicBezTo>
                  <a:cubicBezTo>
                    <a:pt x="62" y="138"/>
                    <a:pt x="68" y="133"/>
                    <a:pt x="71" y="135"/>
                  </a:cubicBezTo>
                  <a:cubicBezTo>
                    <a:pt x="74" y="137"/>
                    <a:pt x="74" y="143"/>
                    <a:pt x="78" y="150"/>
                  </a:cubicBezTo>
                  <a:cubicBezTo>
                    <a:pt x="82" y="157"/>
                    <a:pt x="96" y="183"/>
                    <a:pt x="96" y="179"/>
                  </a:cubicBezTo>
                  <a:cubicBezTo>
                    <a:pt x="96" y="175"/>
                    <a:pt x="84" y="140"/>
                    <a:pt x="81" y="126"/>
                  </a:cubicBezTo>
                  <a:cubicBezTo>
                    <a:pt x="78" y="112"/>
                    <a:pt x="82" y="104"/>
                    <a:pt x="80" y="93"/>
                  </a:cubicBezTo>
                  <a:cubicBezTo>
                    <a:pt x="78" y="82"/>
                    <a:pt x="74" y="72"/>
                    <a:pt x="71" y="63"/>
                  </a:cubicBezTo>
                  <a:cubicBezTo>
                    <a:pt x="68" y="54"/>
                    <a:pt x="65" y="48"/>
                    <a:pt x="63" y="41"/>
                  </a:cubicBezTo>
                  <a:cubicBezTo>
                    <a:pt x="61" y="34"/>
                    <a:pt x="59" y="26"/>
                    <a:pt x="57" y="20"/>
                  </a:cubicBezTo>
                  <a:cubicBezTo>
                    <a:pt x="55" y="14"/>
                    <a:pt x="49" y="0"/>
                    <a:pt x="48" y="2"/>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56" name="Freeform 60"/>
            <p:cNvSpPr>
              <a:spLocks/>
            </p:cNvSpPr>
            <p:nvPr/>
          </p:nvSpPr>
          <p:spPr bwMode="invGray">
            <a:xfrm>
              <a:off x="3943" y="3153"/>
              <a:ext cx="40" cy="131"/>
            </a:xfrm>
            <a:custGeom>
              <a:avLst/>
              <a:gdLst/>
              <a:ahLst/>
              <a:cxnLst>
                <a:cxn ang="0">
                  <a:pos x="6" y="0"/>
                </a:cxn>
                <a:cxn ang="0">
                  <a:pos x="0" y="25"/>
                </a:cxn>
                <a:cxn ang="0">
                  <a:pos x="9" y="54"/>
                </a:cxn>
                <a:cxn ang="0">
                  <a:pos x="18" y="94"/>
                </a:cxn>
                <a:cxn ang="0">
                  <a:pos x="34" y="129"/>
                </a:cxn>
                <a:cxn ang="0">
                  <a:pos x="54" y="175"/>
                </a:cxn>
                <a:cxn ang="0">
                  <a:pos x="40" y="115"/>
                </a:cxn>
                <a:cxn ang="0">
                  <a:pos x="34" y="93"/>
                </a:cxn>
                <a:cxn ang="0">
                  <a:pos x="28" y="61"/>
                </a:cxn>
                <a:cxn ang="0">
                  <a:pos x="25" y="46"/>
                </a:cxn>
                <a:cxn ang="0">
                  <a:pos x="16" y="37"/>
                </a:cxn>
                <a:cxn ang="0">
                  <a:pos x="6" y="0"/>
                </a:cxn>
              </a:cxnLst>
              <a:rect l="0" t="0" r="r" b="b"/>
              <a:pathLst>
                <a:path w="54" h="175">
                  <a:moveTo>
                    <a:pt x="6" y="0"/>
                  </a:moveTo>
                  <a:lnTo>
                    <a:pt x="0" y="25"/>
                  </a:lnTo>
                  <a:cubicBezTo>
                    <a:pt x="3" y="48"/>
                    <a:pt x="3" y="40"/>
                    <a:pt x="9" y="54"/>
                  </a:cubicBezTo>
                  <a:cubicBezTo>
                    <a:pt x="10" y="66"/>
                    <a:pt x="12" y="83"/>
                    <a:pt x="18" y="94"/>
                  </a:cubicBezTo>
                  <a:cubicBezTo>
                    <a:pt x="21" y="109"/>
                    <a:pt x="25" y="117"/>
                    <a:pt x="34" y="129"/>
                  </a:cubicBezTo>
                  <a:cubicBezTo>
                    <a:pt x="35" y="143"/>
                    <a:pt x="35" y="171"/>
                    <a:pt x="54" y="175"/>
                  </a:cubicBezTo>
                  <a:cubicBezTo>
                    <a:pt x="52" y="133"/>
                    <a:pt x="53" y="141"/>
                    <a:pt x="40" y="115"/>
                  </a:cubicBezTo>
                  <a:cubicBezTo>
                    <a:pt x="39" y="108"/>
                    <a:pt x="37" y="100"/>
                    <a:pt x="34" y="93"/>
                  </a:cubicBezTo>
                  <a:cubicBezTo>
                    <a:pt x="33" y="82"/>
                    <a:pt x="30" y="72"/>
                    <a:pt x="28" y="61"/>
                  </a:cubicBezTo>
                  <a:cubicBezTo>
                    <a:pt x="28" y="58"/>
                    <a:pt x="28" y="50"/>
                    <a:pt x="25" y="46"/>
                  </a:cubicBezTo>
                  <a:cubicBezTo>
                    <a:pt x="22" y="43"/>
                    <a:pt x="16" y="37"/>
                    <a:pt x="16" y="37"/>
                  </a:cubicBezTo>
                  <a:cubicBezTo>
                    <a:pt x="14" y="25"/>
                    <a:pt x="13" y="9"/>
                    <a:pt x="6"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57" name="Freeform 61"/>
            <p:cNvSpPr>
              <a:spLocks/>
            </p:cNvSpPr>
            <p:nvPr/>
          </p:nvSpPr>
          <p:spPr bwMode="invGray">
            <a:xfrm>
              <a:off x="3988" y="3290"/>
              <a:ext cx="65" cy="54"/>
            </a:xfrm>
            <a:custGeom>
              <a:avLst/>
              <a:gdLst/>
              <a:ahLst/>
              <a:cxnLst>
                <a:cxn ang="0">
                  <a:pos x="2" y="0"/>
                </a:cxn>
                <a:cxn ang="0">
                  <a:pos x="8" y="34"/>
                </a:cxn>
                <a:cxn ang="0">
                  <a:pos x="23" y="43"/>
                </a:cxn>
                <a:cxn ang="0">
                  <a:pos x="48" y="49"/>
                </a:cxn>
                <a:cxn ang="0">
                  <a:pos x="62" y="57"/>
                </a:cxn>
                <a:cxn ang="0">
                  <a:pos x="74" y="66"/>
                </a:cxn>
                <a:cxn ang="0">
                  <a:pos x="86" y="69"/>
                </a:cxn>
                <a:cxn ang="0">
                  <a:pos x="72" y="39"/>
                </a:cxn>
                <a:cxn ang="0">
                  <a:pos x="63" y="22"/>
                </a:cxn>
                <a:cxn ang="0">
                  <a:pos x="36" y="24"/>
                </a:cxn>
                <a:cxn ang="0">
                  <a:pos x="24" y="19"/>
                </a:cxn>
                <a:cxn ang="0">
                  <a:pos x="6" y="0"/>
                </a:cxn>
                <a:cxn ang="0">
                  <a:pos x="2" y="0"/>
                </a:cxn>
              </a:cxnLst>
              <a:rect l="0" t="0" r="r" b="b"/>
              <a:pathLst>
                <a:path w="86" h="73">
                  <a:moveTo>
                    <a:pt x="2" y="0"/>
                  </a:moveTo>
                  <a:cubicBezTo>
                    <a:pt x="3" y="17"/>
                    <a:pt x="0" y="23"/>
                    <a:pt x="8" y="34"/>
                  </a:cubicBezTo>
                  <a:cubicBezTo>
                    <a:pt x="10" y="43"/>
                    <a:pt x="14" y="42"/>
                    <a:pt x="23" y="43"/>
                  </a:cubicBezTo>
                  <a:cubicBezTo>
                    <a:pt x="30" y="47"/>
                    <a:pt x="40" y="48"/>
                    <a:pt x="48" y="49"/>
                  </a:cubicBezTo>
                  <a:cubicBezTo>
                    <a:pt x="53" y="51"/>
                    <a:pt x="57" y="54"/>
                    <a:pt x="62" y="57"/>
                  </a:cubicBezTo>
                  <a:cubicBezTo>
                    <a:pt x="66" y="62"/>
                    <a:pt x="68" y="64"/>
                    <a:pt x="74" y="66"/>
                  </a:cubicBezTo>
                  <a:cubicBezTo>
                    <a:pt x="78" y="72"/>
                    <a:pt x="79" y="73"/>
                    <a:pt x="86" y="69"/>
                  </a:cubicBezTo>
                  <a:cubicBezTo>
                    <a:pt x="83" y="53"/>
                    <a:pt x="80" y="52"/>
                    <a:pt x="72" y="39"/>
                  </a:cubicBezTo>
                  <a:cubicBezTo>
                    <a:pt x="68" y="34"/>
                    <a:pt x="63" y="22"/>
                    <a:pt x="63" y="22"/>
                  </a:cubicBezTo>
                  <a:cubicBezTo>
                    <a:pt x="52" y="26"/>
                    <a:pt x="48" y="26"/>
                    <a:pt x="36" y="24"/>
                  </a:cubicBezTo>
                  <a:cubicBezTo>
                    <a:pt x="24" y="15"/>
                    <a:pt x="43" y="29"/>
                    <a:pt x="24" y="19"/>
                  </a:cubicBezTo>
                  <a:cubicBezTo>
                    <a:pt x="15" y="15"/>
                    <a:pt x="16" y="2"/>
                    <a:pt x="6" y="0"/>
                  </a:cubicBezTo>
                  <a:cubicBezTo>
                    <a:pt x="1" y="4"/>
                    <a:pt x="2" y="5"/>
                    <a:pt x="2"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58" name="Freeform 62"/>
            <p:cNvSpPr>
              <a:spLocks/>
            </p:cNvSpPr>
            <p:nvPr/>
          </p:nvSpPr>
          <p:spPr bwMode="invGray">
            <a:xfrm>
              <a:off x="4092" y="3195"/>
              <a:ext cx="83" cy="117"/>
            </a:xfrm>
            <a:custGeom>
              <a:avLst/>
              <a:gdLst/>
              <a:ahLst/>
              <a:cxnLst>
                <a:cxn ang="0">
                  <a:pos x="98" y="0"/>
                </a:cxn>
                <a:cxn ang="0">
                  <a:pos x="75" y="10"/>
                </a:cxn>
                <a:cxn ang="0">
                  <a:pos x="23" y="15"/>
                </a:cxn>
                <a:cxn ang="0">
                  <a:pos x="14" y="33"/>
                </a:cxn>
                <a:cxn ang="0">
                  <a:pos x="11" y="61"/>
                </a:cxn>
                <a:cxn ang="0">
                  <a:pos x="14" y="75"/>
                </a:cxn>
                <a:cxn ang="0">
                  <a:pos x="3" y="88"/>
                </a:cxn>
                <a:cxn ang="0">
                  <a:pos x="14" y="109"/>
                </a:cxn>
                <a:cxn ang="0">
                  <a:pos x="23" y="124"/>
                </a:cxn>
                <a:cxn ang="0">
                  <a:pos x="15" y="144"/>
                </a:cxn>
                <a:cxn ang="0">
                  <a:pos x="24" y="156"/>
                </a:cxn>
                <a:cxn ang="0">
                  <a:pos x="42" y="144"/>
                </a:cxn>
                <a:cxn ang="0">
                  <a:pos x="50" y="93"/>
                </a:cxn>
                <a:cxn ang="0">
                  <a:pos x="56" y="126"/>
                </a:cxn>
                <a:cxn ang="0">
                  <a:pos x="65" y="145"/>
                </a:cxn>
                <a:cxn ang="0">
                  <a:pos x="62" y="112"/>
                </a:cxn>
                <a:cxn ang="0">
                  <a:pos x="72" y="73"/>
                </a:cxn>
                <a:cxn ang="0">
                  <a:pos x="69" y="51"/>
                </a:cxn>
                <a:cxn ang="0">
                  <a:pos x="54" y="60"/>
                </a:cxn>
                <a:cxn ang="0">
                  <a:pos x="35" y="54"/>
                </a:cxn>
                <a:cxn ang="0">
                  <a:pos x="41" y="36"/>
                </a:cxn>
                <a:cxn ang="0">
                  <a:pos x="62" y="34"/>
                </a:cxn>
                <a:cxn ang="0">
                  <a:pos x="78" y="39"/>
                </a:cxn>
                <a:cxn ang="0">
                  <a:pos x="98" y="30"/>
                </a:cxn>
                <a:cxn ang="0">
                  <a:pos x="111" y="13"/>
                </a:cxn>
                <a:cxn ang="0">
                  <a:pos x="98" y="0"/>
                </a:cxn>
              </a:cxnLst>
              <a:rect l="0" t="0" r="r" b="b"/>
              <a:pathLst>
                <a:path w="111" h="156">
                  <a:moveTo>
                    <a:pt x="98" y="0"/>
                  </a:moveTo>
                  <a:cubicBezTo>
                    <a:pt x="75" y="2"/>
                    <a:pt x="87" y="8"/>
                    <a:pt x="75" y="10"/>
                  </a:cubicBezTo>
                  <a:cubicBezTo>
                    <a:pt x="72" y="10"/>
                    <a:pt x="25" y="3"/>
                    <a:pt x="23" y="15"/>
                  </a:cubicBezTo>
                  <a:cubicBezTo>
                    <a:pt x="25" y="26"/>
                    <a:pt x="23" y="27"/>
                    <a:pt x="14" y="33"/>
                  </a:cubicBezTo>
                  <a:cubicBezTo>
                    <a:pt x="15" y="43"/>
                    <a:pt x="20" y="54"/>
                    <a:pt x="11" y="61"/>
                  </a:cubicBezTo>
                  <a:cubicBezTo>
                    <a:pt x="8" y="68"/>
                    <a:pt x="10" y="69"/>
                    <a:pt x="14" y="75"/>
                  </a:cubicBezTo>
                  <a:cubicBezTo>
                    <a:pt x="16" y="84"/>
                    <a:pt x="12" y="86"/>
                    <a:pt x="3" y="88"/>
                  </a:cubicBezTo>
                  <a:cubicBezTo>
                    <a:pt x="1" y="99"/>
                    <a:pt x="0" y="106"/>
                    <a:pt x="14" y="109"/>
                  </a:cubicBezTo>
                  <a:cubicBezTo>
                    <a:pt x="21" y="112"/>
                    <a:pt x="20" y="118"/>
                    <a:pt x="23" y="124"/>
                  </a:cubicBezTo>
                  <a:cubicBezTo>
                    <a:pt x="25" y="133"/>
                    <a:pt x="23" y="139"/>
                    <a:pt x="15" y="144"/>
                  </a:cubicBezTo>
                  <a:cubicBezTo>
                    <a:pt x="17" y="150"/>
                    <a:pt x="18" y="153"/>
                    <a:pt x="24" y="156"/>
                  </a:cubicBezTo>
                  <a:cubicBezTo>
                    <a:pt x="31" y="154"/>
                    <a:pt x="36" y="148"/>
                    <a:pt x="42" y="144"/>
                  </a:cubicBezTo>
                  <a:cubicBezTo>
                    <a:pt x="41" y="128"/>
                    <a:pt x="33" y="103"/>
                    <a:pt x="50" y="93"/>
                  </a:cubicBezTo>
                  <a:cubicBezTo>
                    <a:pt x="52" y="105"/>
                    <a:pt x="46" y="116"/>
                    <a:pt x="56" y="126"/>
                  </a:cubicBezTo>
                  <a:cubicBezTo>
                    <a:pt x="57" y="134"/>
                    <a:pt x="58" y="141"/>
                    <a:pt x="65" y="145"/>
                  </a:cubicBezTo>
                  <a:cubicBezTo>
                    <a:pt x="70" y="134"/>
                    <a:pt x="64" y="123"/>
                    <a:pt x="62" y="112"/>
                  </a:cubicBezTo>
                  <a:cubicBezTo>
                    <a:pt x="65" y="97"/>
                    <a:pt x="55" y="81"/>
                    <a:pt x="72" y="73"/>
                  </a:cubicBezTo>
                  <a:cubicBezTo>
                    <a:pt x="79" y="64"/>
                    <a:pt x="75" y="59"/>
                    <a:pt x="69" y="51"/>
                  </a:cubicBezTo>
                  <a:cubicBezTo>
                    <a:pt x="61" y="52"/>
                    <a:pt x="61" y="56"/>
                    <a:pt x="54" y="60"/>
                  </a:cubicBezTo>
                  <a:cubicBezTo>
                    <a:pt x="37" y="57"/>
                    <a:pt x="43" y="60"/>
                    <a:pt x="35" y="54"/>
                  </a:cubicBezTo>
                  <a:cubicBezTo>
                    <a:pt x="31" y="45"/>
                    <a:pt x="28" y="39"/>
                    <a:pt x="41" y="36"/>
                  </a:cubicBezTo>
                  <a:cubicBezTo>
                    <a:pt x="49" y="32"/>
                    <a:pt x="53" y="33"/>
                    <a:pt x="62" y="34"/>
                  </a:cubicBezTo>
                  <a:cubicBezTo>
                    <a:pt x="67" y="36"/>
                    <a:pt x="73" y="36"/>
                    <a:pt x="78" y="39"/>
                  </a:cubicBezTo>
                  <a:cubicBezTo>
                    <a:pt x="85" y="36"/>
                    <a:pt x="90" y="31"/>
                    <a:pt x="98" y="30"/>
                  </a:cubicBezTo>
                  <a:cubicBezTo>
                    <a:pt x="104" y="26"/>
                    <a:pt x="107" y="19"/>
                    <a:pt x="111" y="13"/>
                  </a:cubicBezTo>
                  <a:cubicBezTo>
                    <a:pt x="107" y="8"/>
                    <a:pt x="102" y="4"/>
                    <a:pt x="98"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59" name="Freeform 63"/>
            <p:cNvSpPr>
              <a:spLocks/>
            </p:cNvSpPr>
            <p:nvPr/>
          </p:nvSpPr>
          <p:spPr bwMode="invGray">
            <a:xfrm>
              <a:off x="4064" y="2777"/>
              <a:ext cx="22" cy="71"/>
            </a:xfrm>
            <a:custGeom>
              <a:avLst/>
              <a:gdLst/>
              <a:ahLst/>
              <a:cxnLst>
                <a:cxn ang="0">
                  <a:pos x="12" y="0"/>
                </a:cxn>
                <a:cxn ang="0">
                  <a:pos x="0" y="16"/>
                </a:cxn>
                <a:cxn ang="0">
                  <a:pos x="6" y="37"/>
                </a:cxn>
                <a:cxn ang="0">
                  <a:pos x="1" y="61"/>
                </a:cxn>
                <a:cxn ang="0">
                  <a:pos x="16" y="94"/>
                </a:cxn>
                <a:cxn ang="0">
                  <a:pos x="30" y="82"/>
                </a:cxn>
                <a:cxn ang="0">
                  <a:pos x="22" y="61"/>
                </a:cxn>
                <a:cxn ang="0">
                  <a:pos x="12" y="0"/>
                </a:cxn>
              </a:cxnLst>
              <a:rect l="0" t="0" r="r" b="b"/>
              <a:pathLst>
                <a:path w="30" h="94">
                  <a:moveTo>
                    <a:pt x="12" y="0"/>
                  </a:moveTo>
                  <a:cubicBezTo>
                    <a:pt x="9" y="6"/>
                    <a:pt x="4" y="11"/>
                    <a:pt x="0" y="16"/>
                  </a:cubicBezTo>
                  <a:cubicBezTo>
                    <a:pt x="1" y="23"/>
                    <a:pt x="3" y="30"/>
                    <a:pt x="6" y="37"/>
                  </a:cubicBezTo>
                  <a:cubicBezTo>
                    <a:pt x="3" y="45"/>
                    <a:pt x="4" y="53"/>
                    <a:pt x="1" y="61"/>
                  </a:cubicBezTo>
                  <a:cubicBezTo>
                    <a:pt x="3" y="81"/>
                    <a:pt x="2" y="83"/>
                    <a:pt x="16" y="94"/>
                  </a:cubicBezTo>
                  <a:cubicBezTo>
                    <a:pt x="24" y="92"/>
                    <a:pt x="27" y="90"/>
                    <a:pt x="30" y="82"/>
                  </a:cubicBezTo>
                  <a:cubicBezTo>
                    <a:pt x="28" y="73"/>
                    <a:pt x="26" y="69"/>
                    <a:pt x="22" y="61"/>
                  </a:cubicBezTo>
                  <a:cubicBezTo>
                    <a:pt x="19" y="40"/>
                    <a:pt x="18" y="20"/>
                    <a:pt x="12"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60" name="Freeform 64"/>
            <p:cNvSpPr>
              <a:spLocks/>
            </p:cNvSpPr>
            <p:nvPr/>
          </p:nvSpPr>
          <p:spPr bwMode="invGray">
            <a:xfrm>
              <a:off x="4078" y="2896"/>
              <a:ext cx="61" cy="118"/>
            </a:xfrm>
            <a:custGeom>
              <a:avLst/>
              <a:gdLst/>
              <a:ahLst/>
              <a:cxnLst>
                <a:cxn ang="0">
                  <a:pos x="12" y="2"/>
                </a:cxn>
                <a:cxn ang="0">
                  <a:pos x="0" y="20"/>
                </a:cxn>
                <a:cxn ang="0">
                  <a:pos x="8" y="49"/>
                </a:cxn>
                <a:cxn ang="0">
                  <a:pos x="6" y="107"/>
                </a:cxn>
                <a:cxn ang="0">
                  <a:pos x="17" y="103"/>
                </a:cxn>
                <a:cxn ang="0">
                  <a:pos x="20" y="115"/>
                </a:cxn>
                <a:cxn ang="0">
                  <a:pos x="29" y="122"/>
                </a:cxn>
                <a:cxn ang="0">
                  <a:pos x="38" y="140"/>
                </a:cxn>
                <a:cxn ang="0">
                  <a:pos x="48" y="128"/>
                </a:cxn>
                <a:cxn ang="0">
                  <a:pos x="65" y="134"/>
                </a:cxn>
                <a:cxn ang="0">
                  <a:pos x="63" y="109"/>
                </a:cxn>
                <a:cxn ang="0">
                  <a:pos x="48" y="104"/>
                </a:cxn>
                <a:cxn ang="0">
                  <a:pos x="39" y="91"/>
                </a:cxn>
                <a:cxn ang="0">
                  <a:pos x="33" y="73"/>
                </a:cxn>
                <a:cxn ang="0">
                  <a:pos x="41" y="53"/>
                </a:cxn>
                <a:cxn ang="0">
                  <a:pos x="35" y="35"/>
                </a:cxn>
                <a:cxn ang="0">
                  <a:pos x="42" y="20"/>
                </a:cxn>
                <a:cxn ang="0">
                  <a:pos x="29" y="4"/>
                </a:cxn>
                <a:cxn ang="0">
                  <a:pos x="18" y="7"/>
                </a:cxn>
                <a:cxn ang="0">
                  <a:pos x="12" y="2"/>
                </a:cxn>
              </a:cxnLst>
              <a:rect l="0" t="0" r="r" b="b"/>
              <a:pathLst>
                <a:path w="81" h="158">
                  <a:moveTo>
                    <a:pt x="12" y="2"/>
                  </a:moveTo>
                  <a:cubicBezTo>
                    <a:pt x="8" y="8"/>
                    <a:pt x="3" y="13"/>
                    <a:pt x="0" y="20"/>
                  </a:cubicBezTo>
                  <a:cubicBezTo>
                    <a:pt x="5" y="31"/>
                    <a:pt x="6" y="35"/>
                    <a:pt x="8" y="49"/>
                  </a:cubicBezTo>
                  <a:cubicBezTo>
                    <a:pt x="7" y="69"/>
                    <a:pt x="4" y="87"/>
                    <a:pt x="6" y="107"/>
                  </a:cubicBezTo>
                  <a:cubicBezTo>
                    <a:pt x="8" y="106"/>
                    <a:pt x="14" y="101"/>
                    <a:pt x="17" y="103"/>
                  </a:cubicBezTo>
                  <a:cubicBezTo>
                    <a:pt x="20" y="105"/>
                    <a:pt x="17" y="112"/>
                    <a:pt x="20" y="115"/>
                  </a:cubicBezTo>
                  <a:cubicBezTo>
                    <a:pt x="22" y="118"/>
                    <a:pt x="29" y="122"/>
                    <a:pt x="29" y="122"/>
                  </a:cubicBezTo>
                  <a:cubicBezTo>
                    <a:pt x="29" y="133"/>
                    <a:pt x="27" y="158"/>
                    <a:pt x="38" y="140"/>
                  </a:cubicBezTo>
                  <a:cubicBezTo>
                    <a:pt x="39" y="133"/>
                    <a:pt x="41" y="131"/>
                    <a:pt x="48" y="128"/>
                  </a:cubicBezTo>
                  <a:cubicBezTo>
                    <a:pt x="55" y="130"/>
                    <a:pt x="59" y="133"/>
                    <a:pt x="65" y="134"/>
                  </a:cubicBezTo>
                  <a:cubicBezTo>
                    <a:pt x="81" y="131"/>
                    <a:pt x="76" y="112"/>
                    <a:pt x="63" y="109"/>
                  </a:cubicBezTo>
                  <a:cubicBezTo>
                    <a:pt x="58" y="107"/>
                    <a:pt x="53" y="106"/>
                    <a:pt x="48" y="104"/>
                  </a:cubicBezTo>
                  <a:cubicBezTo>
                    <a:pt x="45" y="100"/>
                    <a:pt x="42" y="95"/>
                    <a:pt x="39" y="91"/>
                  </a:cubicBezTo>
                  <a:cubicBezTo>
                    <a:pt x="38" y="85"/>
                    <a:pt x="36" y="79"/>
                    <a:pt x="33" y="73"/>
                  </a:cubicBezTo>
                  <a:cubicBezTo>
                    <a:pt x="31" y="64"/>
                    <a:pt x="33" y="58"/>
                    <a:pt x="41" y="53"/>
                  </a:cubicBezTo>
                  <a:cubicBezTo>
                    <a:pt x="48" y="44"/>
                    <a:pt x="47" y="38"/>
                    <a:pt x="35" y="35"/>
                  </a:cubicBezTo>
                  <a:cubicBezTo>
                    <a:pt x="36" y="28"/>
                    <a:pt x="39" y="26"/>
                    <a:pt x="42" y="20"/>
                  </a:cubicBezTo>
                  <a:cubicBezTo>
                    <a:pt x="41" y="13"/>
                    <a:pt x="35" y="8"/>
                    <a:pt x="29" y="4"/>
                  </a:cubicBezTo>
                  <a:cubicBezTo>
                    <a:pt x="25" y="9"/>
                    <a:pt x="23" y="13"/>
                    <a:pt x="18" y="7"/>
                  </a:cubicBezTo>
                  <a:cubicBezTo>
                    <a:pt x="17" y="0"/>
                    <a:pt x="19" y="2"/>
                    <a:pt x="12" y="2"/>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61" name="Freeform 65"/>
            <p:cNvSpPr>
              <a:spLocks/>
            </p:cNvSpPr>
            <p:nvPr/>
          </p:nvSpPr>
          <p:spPr bwMode="invGray">
            <a:xfrm>
              <a:off x="4121" y="3052"/>
              <a:ext cx="64" cy="79"/>
            </a:xfrm>
            <a:custGeom>
              <a:avLst/>
              <a:gdLst/>
              <a:ahLst/>
              <a:cxnLst>
                <a:cxn ang="0">
                  <a:pos x="52" y="0"/>
                </a:cxn>
                <a:cxn ang="0">
                  <a:pos x="44" y="18"/>
                </a:cxn>
                <a:cxn ang="0">
                  <a:pos x="32" y="30"/>
                </a:cxn>
                <a:cxn ang="0">
                  <a:pos x="16" y="35"/>
                </a:cxn>
                <a:cxn ang="0">
                  <a:pos x="8" y="48"/>
                </a:cxn>
                <a:cxn ang="0">
                  <a:pos x="4" y="74"/>
                </a:cxn>
                <a:cxn ang="0">
                  <a:pos x="13" y="71"/>
                </a:cxn>
                <a:cxn ang="0">
                  <a:pos x="25" y="62"/>
                </a:cxn>
                <a:cxn ang="0">
                  <a:pos x="34" y="69"/>
                </a:cxn>
                <a:cxn ang="0">
                  <a:pos x="58" y="99"/>
                </a:cxn>
                <a:cxn ang="0">
                  <a:pos x="71" y="72"/>
                </a:cxn>
                <a:cxn ang="0">
                  <a:pos x="85" y="68"/>
                </a:cxn>
                <a:cxn ang="0">
                  <a:pos x="74" y="39"/>
                </a:cxn>
                <a:cxn ang="0">
                  <a:pos x="52" y="0"/>
                </a:cxn>
              </a:cxnLst>
              <a:rect l="0" t="0" r="r" b="b"/>
              <a:pathLst>
                <a:path w="85" h="105">
                  <a:moveTo>
                    <a:pt x="52" y="0"/>
                  </a:moveTo>
                  <a:cubicBezTo>
                    <a:pt x="50" y="6"/>
                    <a:pt x="47" y="12"/>
                    <a:pt x="44" y="18"/>
                  </a:cubicBezTo>
                  <a:cubicBezTo>
                    <a:pt x="43" y="28"/>
                    <a:pt x="42" y="28"/>
                    <a:pt x="32" y="30"/>
                  </a:cubicBezTo>
                  <a:cubicBezTo>
                    <a:pt x="27" y="33"/>
                    <a:pt x="21" y="33"/>
                    <a:pt x="16" y="35"/>
                  </a:cubicBezTo>
                  <a:cubicBezTo>
                    <a:pt x="13" y="39"/>
                    <a:pt x="11" y="44"/>
                    <a:pt x="8" y="48"/>
                  </a:cubicBezTo>
                  <a:cubicBezTo>
                    <a:pt x="4" y="66"/>
                    <a:pt x="0" y="42"/>
                    <a:pt x="4" y="74"/>
                  </a:cubicBezTo>
                  <a:cubicBezTo>
                    <a:pt x="7" y="73"/>
                    <a:pt x="10" y="73"/>
                    <a:pt x="13" y="71"/>
                  </a:cubicBezTo>
                  <a:cubicBezTo>
                    <a:pt x="19" y="67"/>
                    <a:pt x="17" y="64"/>
                    <a:pt x="25" y="62"/>
                  </a:cubicBezTo>
                  <a:cubicBezTo>
                    <a:pt x="32" y="59"/>
                    <a:pt x="31" y="64"/>
                    <a:pt x="34" y="69"/>
                  </a:cubicBezTo>
                  <a:cubicBezTo>
                    <a:pt x="37" y="82"/>
                    <a:pt x="44" y="96"/>
                    <a:pt x="58" y="99"/>
                  </a:cubicBezTo>
                  <a:cubicBezTo>
                    <a:pt x="70" y="105"/>
                    <a:pt x="60" y="78"/>
                    <a:pt x="71" y="72"/>
                  </a:cubicBezTo>
                  <a:cubicBezTo>
                    <a:pt x="78" y="74"/>
                    <a:pt x="80" y="74"/>
                    <a:pt x="85" y="68"/>
                  </a:cubicBezTo>
                  <a:cubicBezTo>
                    <a:pt x="82" y="56"/>
                    <a:pt x="80" y="49"/>
                    <a:pt x="74" y="39"/>
                  </a:cubicBezTo>
                  <a:cubicBezTo>
                    <a:pt x="73" y="6"/>
                    <a:pt x="80" y="6"/>
                    <a:pt x="52"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62" name="Freeform 66"/>
            <p:cNvSpPr>
              <a:spLocks/>
            </p:cNvSpPr>
            <p:nvPr/>
          </p:nvSpPr>
          <p:spPr bwMode="invGray">
            <a:xfrm>
              <a:off x="4197" y="3193"/>
              <a:ext cx="29" cy="49"/>
            </a:xfrm>
            <a:custGeom>
              <a:avLst/>
              <a:gdLst/>
              <a:ahLst/>
              <a:cxnLst>
                <a:cxn ang="0">
                  <a:pos x="6" y="27"/>
                </a:cxn>
                <a:cxn ang="0">
                  <a:pos x="26" y="66"/>
                </a:cxn>
                <a:cxn ang="0">
                  <a:pos x="30" y="52"/>
                </a:cxn>
                <a:cxn ang="0">
                  <a:pos x="38" y="40"/>
                </a:cxn>
                <a:cxn ang="0">
                  <a:pos x="30" y="25"/>
                </a:cxn>
                <a:cxn ang="0">
                  <a:pos x="20" y="13"/>
                </a:cxn>
                <a:cxn ang="0">
                  <a:pos x="11" y="1"/>
                </a:cxn>
                <a:cxn ang="0">
                  <a:pos x="2" y="12"/>
                </a:cxn>
                <a:cxn ang="0">
                  <a:pos x="6" y="27"/>
                </a:cxn>
              </a:cxnLst>
              <a:rect l="0" t="0" r="r" b="b"/>
              <a:pathLst>
                <a:path w="38" h="66">
                  <a:moveTo>
                    <a:pt x="6" y="27"/>
                  </a:moveTo>
                  <a:cubicBezTo>
                    <a:pt x="8" y="52"/>
                    <a:pt x="5" y="58"/>
                    <a:pt x="26" y="66"/>
                  </a:cubicBezTo>
                  <a:cubicBezTo>
                    <a:pt x="36" y="63"/>
                    <a:pt x="33" y="61"/>
                    <a:pt x="30" y="52"/>
                  </a:cubicBezTo>
                  <a:cubicBezTo>
                    <a:pt x="28" y="41"/>
                    <a:pt x="34" y="49"/>
                    <a:pt x="38" y="40"/>
                  </a:cubicBezTo>
                  <a:cubicBezTo>
                    <a:pt x="34" y="35"/>
                    <a:pt x="33" y="30"/>
                    <a:pt x="30" y="25"/>
                  </a:cubicBezTo>
                  <a:cubicBezTo>
                    <a:pt x="29" y="14"/>
                    <a:pt x="30" y="0"/>
                    <a:pt x="20" y="13"/>
                  </a:cubicBezTo>
                  <a:cubicBezTo>
                    <a:pt x="14" y="9"/>
                    <a:pt x="12" y="8"/>
                    <a:pt x="11" y="1"/>
                  </a:cubicBezTo>
                  <a:cubicBezTo>
                    <a:pt x="5" y="4"/>
                    <a:pt x="3" y="5"/>
                    <a:pt x="2" y="12"/>
                  </a:cubicBezTo>
                  <a:cubicBezTo>
                    <a:pt x="3" y="25"/>
                    <a:pt x="0" y="21"/>
                    <a:pt x="6" y="27"/>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63" name="Freeform 67"/>
            <p:cNvSpPr>
              <a:spLocks/>
            </p:cNvSpPr>
            <p:nvPr/>
          </p:nvSpPr>
          <p:spPr bwMode="invGray">
            <a:xfrm>
              <a:off x="4181" y="3275"/>
              <a:ext cx="18" cy="17"/>
            </a:xfrm>
            <a:custGeom>
              <a:avLst/>
              <a:gdLst/>
              <a:ahLst/>
              <a:cxnLst>
                <a:cxn ang="0">
                  <a:pos x="0" y="0"/>
                </a:cxn>
                <a:cxn ang="0">
                  <a:pos x="6" y="23"/>
                </a:cxn>
                <a:cxn ang="0">
                  <a:pos x="24" y="11"/>
                </a:cxn>
                <a:cxn ang="0">
                  <a:pos x="0" y="0"/>
                </a:cxn>
              </a:cxnLst>
              <a:rect l="0" t="0" r="r" b="b"/>
              <a:pathLst>
                <a:path w="24" h="23">
                  <a:moveTo>
                    <a:pt x="0" y="0"/>
                  </a:moveTo>
                  <a:cubicBezTo>
                    <a:pt x="1" y="8"/>
                    <a:pt x="3" y="16"/>
                    <a:pt x="6" y="23"/>
                  </a:cubicBezTo>
                  <a:cubicBezTo>
                    <a:pt x="19" y="20"/>
                    <a:pt x="19" y="22"/>
                    <a:pt x="24" y="11"/>
                  </a:cubicBezTo>
                  <a:cubicBezTo>
                    <a:pt x="20" y="0"/>
                    <a:pt x="4" y="8"/>
                    <a:pt x="0"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64" name="Freeform 68"/>
            <p:cNvSpPr>
              <a:spLocks/>
            </p:cNvSpPr>
            <p:nvPr/>
          </p:nvSpPr>
          <p:spPr bwMode="invGray">
            <a:xfrm>
              <a:off x="4208" y="3265"/>
              <a:ext cx="45" cy="37"/>
            </a:xfrm>
            <a:custGeom>
              <a:avLst/>
              <a:gdLst/>
              <a:ahLst/>
              <a:cxnLst>
                <a:cxn ang="0">
                  <a:pos x="9" y="0"/>
                </a:cxn>
                <a:cxn ang="0">
                  <a:pos x="0" y="18"/>
                </a:cxn>
                <a:cxn ang="0">
                  <a:pos x="28" y="33"/>
                </a:cxn>
                <a:cxn ang="0">
                  <a:pos x="42" y="46"/>
                </a:cxn>
                <a:cxn ang="0">
                  <a:pos x="60" y="42"/>
                </a:cxn>
                <a:cxn ang="0">
                  <a:pos x="49" y="24"/>
                </a:cxn>
                <a:cxn ang="0">
                  <a:pos x="28" y="3"/>
                </a:cxn>
                <a:cxn ang="0">
                  <a:pos x="19" y="16"/>
                </a:cxn>
                <a:cxn ang="0">
                  <a:pos x="9" y="0"/>
                </a:cxn>
              </a:cxnLst>
              <a:rect l="0" t="0" r="r" b="b"/>
              <a:pathLst>
                <a:path w="60" h="49">
                  <a:moveTo>
                    <a:pt x="9" y="0"/>
                  </a:moveTo>
                  <a:cubicBezTo>
                    <a:pt x="8" y="7"/>
                    <a:pt x="0" y="18"/>
                    <a:pt x="0" y="18"/>
                  </a:cubicBezTo>
                  <a:cubicBezTo>
                    <a:pt x="2" y="36"/>
                    <a:pt x="9" y="31"/>
                    <a:pt x="28" y="33"/>
                  </a:cubicBezTo>
                  <a:cubicBezTo>
                    <a:pt x="33" y="40"/>
                    <a:pt x="33" y="44"/>
                    <a:pt x="42" y="46"/>
                  </a:cubicBezTo>
                  <a:cubicBezTo>
                    <a:pt x="49" y="49"/>
                    <a:pt x="56" y="49"/>
                    <a:pt x="60" y="42"/>
                  </a:cubicBezTo>
                  <a:cubicBezTo>
                    <a:pt x="58" y="32"/>
                    <a:pt x="59" y="26"/>
                    <a:pt x="49" y="24"/>
                  </a:cubicBezTo>
                  <a:cubicBezTo>
                    <a:pt x="47" y="12"/>
                    <a:pt x="41" y="5"/>
                    <a:pt x="28" y="3"/>
                  </a:cubicBezTo>
                  <a:cubicBezTo>
                    <a:pt x="23" y="10"/>
                    <a:pt x="30" y="23"/>
                    <a:pt x="19" y="16"/>
                  </a:cubicBezTo>
                  <a:cubicBezTo>
                    <a:pt x="17" y="6"/>
                    <a:pt x="20" y="0"/>
                    <a:pt x="9"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65" name="Freeform 69"/>
            <p:cNvSpPr>
              <a:spLocks/>
            </p:cNvSpPr>
            <p:nvPr/>
          </p:nvSpPr>
          <p:spPr bwMode="invGray">
            <a:xfrm>
              <a:off x="4277" y="3335"/>
              <a:ext cx="24" cy="33"/>
            </a:xfrm>
            <a:custGeom>
              <a:avLst/>
              <a:gdLst/>
              <a:ahLst/>
              <a:cxnLst>
                <a:cxn ang="0">
                  <a:pos x="28" y="0"/>
                </a:cxn>
                <a:cxn ang="0">
                  <a:pos x="10" y="11"/>
                </a:cxn>
                <a:cxn ang="0">
                  <a:pos x="12" y="32"/>
                </a:cxn>
                <a:cxn ang="0">
                  <a:pos x="24" y="36"/>
                </a:cxn>
                <a:cxn ang="0">
                  <a:pos x="28" y="0"/>
                </a:cxn>
              </a:cxnLst>
              <a:rect l="0" t="0" r="r" b="b"/>
              <a:pathLst>
                <a:path w="32" h="44">
                  <a:moveTo>
                    <a:pt x="28" y="0"/>
                  </a:moveTo>
                  <a:cubicBezTo>
                    <a:pt x="32" y="10"/>
                    <a:pt x="18" y="9"/>
                    <a:pt x="10" y="11"/>
                  </a:cubicBezTo>
                  <a:cubicBezTo>
                    <a:pt x="0" y="18"/>
                    <a:pt x="7" y="24"/>
                    <a:pt x="12" y="32"/>
                  </a:cubicBezTo>
                  <a:cubicBezTo>
                    <a:pt x="14" y="44"/>
                    <a:pt x="15" y="41"/>
                    <a:pt x="24" y="36"/>
                  </a:cubicBezTo>
                  <a:cubicBezTo>
                    <a:pt x="32" y="25"/>
                    <a:pt x="29" y="14"/>
                    <a:pt x="28"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66" name="Freeform 70"/>
            <p:cNvSpPr>
              <a:spLocks/>
            </p:cNvSpPr>
            <p:nvPr/>
          </p:nvSpPr>
          <p:spPr bwMode="invGray">
            <a:xfrm>
              <a:off x="4544" y="3293"/>
              <a:ext cx="46" cy="47"/>
            </a:xfrm>
            <a:custGeom>
              <a:avLst/>
              <a:gdLst/>
              <a:ahLst/>
              <a:cxnLst>
                <a:cxn ang="0">
                  <a:pos x="7" y="0"/>
                </a:cxn>
                <a:cxn ang="0">
                  <a:pos x="0" y="14"/>
                </a:cxn>
                <a:cxn ang="0">
                  <a:pos x="24" y="35"/>
                </a:cxn>
                <a:cxn ang="0">
                  <a:pos x="36" y="54"/>
                </a:cxn>
                <a:cxn ang="0">
                  <a:pos x="46" y="63"/>
                </a:cxn>
                <a:cxn ang="0">
                  <a:pos x="61" y="56"/>
                </a:cxn>
                <a:cxn ang="0">
                  <a:pos x="33" y="17"/>
                </a:cxn>
                <a:cxn ang="0">
                  <a:pos x="7" y="0"/>
                </a:cxn>
              </a:cxnLst>
              <a:rect l="0" t="0" r="r" b="b"/>
              <a:pathLst>
                <a:path w="61" h="63">
                  <a:moveTo>
                    <a:pt x="7" y="0"/>
                  </a:moveTo>
                  <a:cubicBezTo>
                    <a:pt x="6" y="6"/>
                    <a:pt x="3" y="9"/>
                    <a:pt x="0" y="14"/>
                  </a:cubicBezTo>
                  <a:cubicBezTo>
                    <a:pt x="7" y="23"/>
                    <a:pt x="13" y="31"/>
                    <a:pt x="24" y="35"/>
                  </a:cubicBezTo>
                  <a:cubicBezTo>
                    <a:pt x="27" y="42"/>
                    <a:pt x="31" y="48"/>
                    <a:pt x="36" y="54"/>
                  </a:cubicBezTo>
                  <a:cubicBezTo>
                    <a:pt x="37" y="61"/>
                    <a:pt x="40" y="59"/>
                    <a:pt x="46" y="63"/>
                  </a:cubicBezTo>
                  <a:cubicBezTo>
                    <a:pt x="54" y="62"/>
                    <a:pt x="56" y="62"/>
                    <a:pt x="61" y="56"/>
                  </a:cubicBezTo>
                  <a:cubicBezTo>
                    <a:pt x="59" y="46"/>
                    <a:pt x="42" y="23"/>
                    <a:pt x="33" y="17"/>
                  </a:cubicBezTo>
                  <a:cubicBezTo>
                    <a:pt x="23" y="10"/>
                    <a:pt x="14" y="9"/>
                    <a:pt x="7"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67" name="Freeform 71"/>
            <p:cNvSpPr>
              <a:spLocks/>
            </p:cNvSpPr>
            <p:nvPr/>
          </p:nvSpPr>
          <p:spPr bwMode="invGray">
            <a:xfrm>
              <a:off x="4147" y="3352"/>
              <a:ext cx="46" cy="50"/>
            </a:xfrm>
            <a:custGeom>
              <a:avLst/>
              <a:gdLst/>
              <a:ahLst/>
              <a:cxnLst>
                <a:cxn ang="0">
                  <a:pos x="28" y="7"/>
                </a:cxn>
                <a:cxn ang="0">
                  <a:pos x="30" y="34"/>
                </a:cxn>
                <a:cxn ang="0">
                  <a:pos x="16" y="43"/>
                </a:cxn>
                <a:cxn ang="0">
                  <a:pos x="22" y="67"/>
                </a:cxn>
                <a:cxn ang="0">
                  <a:pos x="48" y="58"/>
                </a:cxn>
                <a:cxn ang="0">
                  <a:pos x="60" y="47"/>
                </a:cxn>
                <a:cxn ang="0">
                  <a:pos x="51" y="28"/>
                </a:cxn>
                <a:cxn ang="0">
                  <a:pos x="57" y="14"/>
                </a:cxn>
                <a:cxn ang="0">
                  <a:pos x="55" y="2"/>
                </a:cxn>
                <a:cxn ang="0">
                  <a:pos x="46" y="4"/>
                </a:cxn>
                <a:cxn ang="0">
                  <a:pos x="51" y="5"/>
                </a:cxn>
                <a:cxn ang="0">
                  <a:pos x="49" y="16"/>
                </a:cxn>
                <a:cxn ang="0">
                  <a:pos x="43" y="23"/>
                </a:cxn>
                <a:cxn ang="0">
                  <a:pos x="28" y="7"/>
                </a:cxn>
              </a:cxnLst>
              <a:rect l="0" t="0" r="r" b="b"/>
              <a:pathLst>
                <a:path w="61" h="67">
                  <a:moveTo>
                    <a:pt x="28" y="7"/>
                  </a:moveTo>
                  <a:cubicBezTo>
                    <a:pt x="17" y="15"/>
                    <a:pt x="24" y="25"/>
                    <a:pt x="30" y="34"/>
                  </a:cubicBezTo>
                  <a:cubicBezTo>
                    <a:pt x="27" y="44"/>
                    <a:pt x="26" y="44"/>
                    <a:pt x="16" y="43"/>
                  </a:cubicBezTo>
                  <a:cubicBezTo>
                    <a:pt x="0" y="46"/>
                    <a:pt x="13" y="63"/>
                    <a:pt x="22" y="67"/>
                  </a:cubicBezTo>
                  <a:cubicBezTo>
                    <a:pt x="31" y="65"/>
                    <a:pt x="39" y="60"/>
                    <a:pt x="48" y="58"/>
                  </a:cubicBezTo>
                  <a:cubicBezTo>
                    <a:pt x="51" y="52"/>
                    <a:pt x="54" y="50"/>
                    <a:pt x="60" y="47"/>
                  </a:cubicBezTo>
                  <a:cubicBezTo>
                    <a:pt x="61" y="40"/>
                    <a:pt x="51" y="28"/>
                    <a:pt x="51" y="28"/>
                  </a:cubicBezTo>
                  <a:cubicBezTo>
                    <a:pt x="52" y="22"/>
                    <a:pt x="55" y="19"/>
                    <a:pt x="57" y="14"/>
                  </a:cubicBezTo>
                  <a:cubicBezTo>
                    <a:pt x="56" y="10"/>
                    <a:pt x="58" y="5"/>
                    <a:pt x="55" y="2"/>
                  </a:cubicBezTo>
                  <a:cubicBezTo>
                    <a:pt x="53" y="0"/>
                    <a:pt x="48" y="2"/>
                    <a:pt x="46" y="4"/>
                  </a:cubicBezTo>
                  <a:cubicBezTo>
                    <a:pt x="45" y="5"/>
                    <a:pt x="49" y="5"/>
                    <a:pt x="51" y="5"/>
                  </a:cubicBezTo>
                  <a:cubicBezTo>
                    <a:pt x="57" y="10"/>
                    <a:pt x="52" y="9"/>
                    <a:pt x="49" y="16"/>
                  </a:cubicBezTo>
                  <a:cubicBezTo>
                    <a:pt x="58" y="23"/>
                    <a:pt x="50" y="22"/>
                    <a:pt x="43" y="23"/>
                  </a:cubicBezTo>
                  <a:cubicBezTo>
                    <a:pt x="34" y="22"/>
                    <a:pt x="31" y="16"/>
                    <a:pt x="28" y="7"/>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68" name="Freeform 72"/>
            <p:cNvSpPr>
              <a:spLocks/>
            </p:cNvSpPr>
            <p:nvPr/>
          </p:nvSpPr>
          <p:spPr bwMode="invGray">
            <a:xfrm>
              <a:off x="4098" y="3371"/>
              <a:ext cx="32" cy="27"/>
            </a:xfrm>
            <a:custGeom>
              <a:avLst/>
              <a:gdLst/>
              <a:ahLst/>
              <a:cxnLst>
                <a:cxn ang="0">
                  <a:pos x="21" y="3"/>
                </a:cxn>
                <a:cxn ang="0">
                  <a:pos x="6" y="6"/>
                </a:cxn>
                <a:cxn ang="0">
                  <a:pos x="33" y="36"/>
                </a:cxn>
                <a:cxn ang="0">
                  <a:pos x="42" y="30"/>
                </a:cxn>
                <a:cxn ang="0">
                  <a:pos x="21" y="3"/>
                </a:cxn>
              </a:cxnLst>
              <a:rect l="0" t="0" r="r" b="b"/>
              <a:pathLst>
                <a:path w="43" h="36">
                  <a:moveTo>
                    <a:pt x="21" y="3"/>
                  </a:moveTo>
                  <a:cubicBezTo>
                    <a:pt x="14" y="0"/>
                    <a:pt x="12" y="2"/>
                    <a:pt x="6" y="6"/>
                  </a:cubicBezTo>
                  <a:cubicBezTo>
                    <a:pt x="0" y="17"/>
                    <a:pt x="23" y="32"/>
                    <a:pt x="33" y="36"/>
                  </a:cubicBezTo>
                  <a:cubicBezTo>
                    <a:pt x="36" y="35"/>
                    <a:pt x="42" y="34"/>
                    <a:pt x="42" y="30"/>
                  </a:cubicBezTo>
                  <a:cubicBezTo>
                    <a:pt x="43" y="24"/>
                    <a:pt x="27" y="3"/>
                    <a:pt x="21" y="3"/>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69" name="Freeform 73"/>
            <p:cNvSpPr>
              <a:spLocks/>
            </p:cNvSpPr>
            <p:nvPr/>
          </p:nvSpPr>
          <p:spPr bwMode="invGray">
            <a:xfrm>
              <a:off x="4077" y="3342"/>
              <a:ext cx="24" cy="31"/>
            </a:xfrm>
            <a:custGeom>
              <a:avLst/>
              <a:gdLst/>
              <a:ahLst/>
              <a:cxnLst>
                <a:cxn ang="0">
                  <a:pos x="21" y="0"/>
                </a:cxn>
                <a:cxn ang="0">
                  <a:pos x="0" y="26"/>
                </a:cxn>
                <a:cxn ang="0">
                  <a:pos x="16" y="24"/>
                </a:cxn>
                <a:cxn ang="0">
                  <a:pos x="19" y="29"/>
                </a:cxn>
                <a:cxn ang="0">
                  <a:pos x="16" y="35"/>
                </a:cxn>
                <a:cxn ang="0">
                  <a:pos x="30" y="21"/>
                </a:cxn>
                <a:cxn ang="0">
                  <a:pos x="24" y="9"/>
                </a:cxn>
                <a:cxn ang="0">
                  <a:pos x="21" y="0"/>
                </a:cxn>
              </a:cxnLst>
              <a:rect l="0" t="0" r="r" b="b"/>
              <a:pathLst>
                <a:path w="32" h="41">
                  <a:moveTo>
                    <a:pt x="21" y="0"/>
                  </a:moveTo>
                  <a:cubicBezTo>
                    <a:pt x="15" y="10"/>
                    <a:pt x="6" y="16"/>
                    <a:pt x="0" y="26"/>
                  </a:cubicBezTo>
                  <a:cubicBezTo>
                    <a:pt x="7" y="27"/>
                    <a:pt x="10" y="27"/>
                    <a:pt x="16" y="24"/>
                  </a:cubicBezTo>
                  <a:cubicBezTo>
                    <a:pt x="17" y="26"/>
                    <a:pt x="19" y="27"/>
                    <a:pt x="19" y="29"/>
                  </a:cubicBezTo>
                  <a:cubicBezTo>
                    <a:pt x="19" y="31"/>
                    <a:pt x="15" y="33"/>
                    <a:pt x="16" y="35"/>
                  </a:cubicBezTo>
                  <a:cubicBezTo>
                    <a:pt x="19" y="41"/>
                    <a:pt x="29" y="23"/>
                    <a:pt x="30" y="21"/>
                  </a:cubicBezTo>
                  <a:cubicBezTo>
                    <a:pt x="32" y="9"/>
                    <a:pt x="26" y="19"/>
                    <a:pt x="24" y="9"/>
                  </a:cubicBezTo>
                  <a:cubicBezTo>
                    <a:pt x="25" y="1"/>
                    <a:pt x="27" y="4"/>
                    <a:pt x="21"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70" name="Freeform 74"/>
            <p:cNvSpPr>
              <a:spLocks/>
            </p:cNvSpPr>
            <p:nvPr/>
          </p:nvSpPr>
          <p:spPr bwMode="invGray">
            <a:xfrm>
              <a:off x="4111" y="3353"/>
              <a:ext cx="34" cy="24"/>
            </a:xfrm>
            <a:custGeom>
              <a:avLst/>
              <a:gdLst/>
              <a:ahLst/>
              <a:cxnLst>
                <a:cxn ang="0">
                  <a:pos x="21" y="0"/>
                </a:cxn>
                <a:cxn ang="0">
                  <a:pos x="0" y="7"/>
                </a:cxn>
                <a:cxn ang="0">
                  <a:pos x="27" y="31"/>
                </a:cxn>
                <a:cxn ang="0">
                  <a:pos x="45" y="24"/>
                </a:cxn>
                <a:cxn ang="0">
                  <a:pos x="22" y="10"/>
                </a:cxn>
                <a:cxn ang="0">
                  <a:pos x="21" y="0"/>
                </a:cxn>
              </a:cxnLst>
              <a:rect l="0" t="0" r="r" b="b"/>
              <a:pathLst>
                <a:path w="45" h="32">
                  <a:moveTo>
                    <a:pt x="21" y="0"/>
                  </a:moveTo>
                  <a:cubicBezTo>
                    <a:pt x="10" y="1"/>
                    <a:pt x="8" y="1"/>
                    <a:pt x="0" y="7"/>
                  </a:cubicBezTo>
                  <a:cubicBezTo>
                    <a:pt x="3" y="20"/>
                    <a:pt x="15" y="29"/>
                    <a:pt x="27" y="31"/>
                  </a:cubicBezTo>
                  <a:cubicBezTo>
                    <a:pt x="36" y="30"/>
                    <a:pt x="41" y="32"/>
                    <a:pt x="45" y="24"/>
                  </a:cubicBezTo>
                  <a:cubicBezTo>
                    <a:pt x="32" y="16"/>
                    <a:pt x="30" y="23"/>
                    <a:pt x="22" y="10"/>
                  </a:cubicBezTo>
                  <a:cubicBezTo>
                    <a:pt x="21" y="2"/>
                    <a:pt x="21" y="5"/>
                    <a:pt x="21"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71" name="Freeform 75"/>
            <p:cNvSpPr>
              <a:spLocks/>
            </p:cNvSpPr>
            <p:nvPr/>
          </p:nvSpPr>
          <p:spPr bwMode="invGray">
            <a:xfrm>
              <a:off x="4062" y="3021"/>
              <a:ext cx="27" cy="55"/>
            </a:xfrm>
            <a:custGeom>
              <a:avLst/>
              <a:gdLst/>
              <a:ahLst/>
              <a:cxnLst>
                <a:cxn ang="0">
                  <a:pos x="30" y="0"/>
                </a:cxn>
                <a:cxn ang="0">
                  <a:pos x="21" y="15"/>
                </a:cxn>
                <a:cxn ang="0">
                  <a:pos x="9" y="36"/>
                </a:cxn>
                <a:cxn ang="0">
                  <a:pos x="0" y="59"/>
                </a:cxn>
                <a:cxn ang="0">
                  <a:pos x="8" y="74"/>
                </a:cxn>
                <a:cxn ang="0">
                  <a:pos x="20" y="59"/>
                </a:cxn>
                <a:cxn ang="0">
                  <a:pos x="35" y="32"/>
                </a:cxn>
                <a:cxn ang="0">
                  <a:pos x="30" y="0"/>
                </a:cxn>
              </a:cxnLst>
              <a:rect l="0" t="0" r="r" b="b"/>
              <a:pathLst>
                <a:path w="35" h="74">
                  <a:moveTo>
                    <a:pt x="30" y="0"/>
                  </a:moveTo>
                  <a:cubicBezTo>
                    <a:pt x="33" y="8"/>
                    <a:pt x="29" y="14"/>
                    <a:pt x="21" y="15"/>
                  </a:cubicBezTo>
                  <a:cubicBezTo>
                    <a:pt x="19" y="27"/>
                    <a:pt x="24" y="33"/>
                    <a:pt x="9" y="36"/>
                  </a:cubicBezTo>
                  <a:cubicBezTo>
                    <a:pt x="13" y="50"/>
                    <a:pt x="12" y="52"/>
                    <a:pt x="0" y="59"/>
                  </a:cubicBezTo>
                  <a:cubicBezTo>
                    <a:pt x="3" y="64"/>
                    <a:pt x="5" y="69"/>
                    <a:pt x="8" y="74"/>
                  </a:cubicBezTo>
                  <a:cubicBezTo>
                    <a:pt x="15" y="71"/>
                    <a:pt x="16" y="65"/>
                    <a:pt x="20" y="59"/>
                  </a:cubicBezTo>
                  <a:cubicBezTo>
                    <a:pt x="22" y="47"/>
                    <a:pt x="28" y="41"/>
                    <a:pt x="35" y="32"/>
                  </a:cubicBezTo>
                  <a:cubicBezTo>
                    <a:pt x="34" y="26"/>
                    <a:pt x="30" y="8"/>
                    <a:pt x="30"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72" name="Freeform 76"/>
            <p:cNvSpPr>
              <a:spLocks/>
            </p:cNvSpPr>
            <p:nvPr/>
          </p:nvSpPr>
          <p:spPr bwMode="invGray">
            <a:xfrm>
              <a:off x="4113" y="3012"/>
              <a:ext cx="19" cy="55"/>
            </a:xfrm>
            <a:custGeom>
              <a:avLst/>
              <a:gdLst/>
              <a:ahLst/>
              <a:cxnLst>
                <a:cxn ang="0">
                  <a:pos x="13" y="7"/>
                </a:cxn>
                <a:cxn ang="0">
                  <a:pos x="4" y="8"/>
                </a:cxn>
                <a:cxn ang="0">
                  <a:pos x="0" y="22"/>
                </a:cxn>
                <a:cxn ang="0">
                  <a:pos x="15" y="41"/>
                </a:cxn>
                <a:cxn ang="0">
                  <a:pos x="25" y="56"/>
                </a:cxn>
                <a:cxn ang="0">
                  <a:pos x="16" y="20"/>
                </a:cxn>
                <a:cxn ang="0">
                  <a:pos x="13" y="7"/>
                </a:cxn>
              </a:cxnLst>
              <a:rect l="0" t="0" r="r" b="b"/>
              <a:pathLst>
                <a:path w="25" h="73">
                  <a:moveTo>
                    <a:pt x="13" y="7"/>
                  </a:moveTo>
                  <a:cubicBezTo>
                    <a:pt x="9" y="0"/>
                    <a:pt x="7" y="2"/>
                    <a:pt x="4" y="8"/>
                  </a:cubicBezTo>
                  <a:cubicBezTo>
                    <a:pt x="3" y="13"/>
                    <a:pt x="1" y="17"/>
                    <a:pt x="0" y="22"/>
                  </a:cubicBezTo>
                  <a:cubicBezTo>
                    <a:pt x="1" y="35"/>
                    <a:pt x="6" y="33"/>
                    <a:pt x="15" y="41"/>
                  </a:cubicBezTo>
                  <a:cubicBezTo>
                    <a:pt x="16" y="52"/>
                    <a:pt x="15" y="73"/>
                    <a:pt x="25" y="56"/>
                  </a:cubicBezTo>
                  <a:cubicBezTo>
                    <a:pt x="24" y="33"/>
                    <a:pt x="23" y="36"/>
                    <a:pt x="16" y="20"/>
                  </a:cubicBezTo>
                  <a:cubicBezTo>
                    <a:pt x="15" y="11"/>
                    <a:pt x="16" y="15"/>
                    <a:pt x="13" y="7"/>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73" name="Freeform 77"/>
            <p:cNvSpPr>
              <a:spLocks/>
            </p:cNvSpPr>
            <p:nvPr/>
          </p:nvSpPr>
          <p:spPr bwMode="invGray">
            <a:xfrm>
              <a:off x="4135" y="2995"/>
              <a:ext cx="10" cy="25"/>
            </a:xfrm>
            <a:custGeom>
              <a:avLst/>
              <a:gdLst/>
              <a:ahLst/>
              <a:cxnLst>
                <a:cxn ang="0">
                  <a:pos x="11" y="0"/>
                </a:cxn>
                <a:cxn ang="0">
                  <a:pos x="1" y="10"/>
                </a:cxn>
                <a:cxn ang="0">
                  <a:pos x="11" y="25"/>
                </a:cxn>
                <a:cxn ang="0">
                  <a:pos x="11" y="0"/>
                </a:cxn>
              </a:cxnLst>
              <a:rect l="0" t="0" r="r" b="b"/>
              <a:pathLst>
                <a:path w="14" h="33">
                  <a:moveTo>
                    <a:pt x="11" y="0"/>
                  </a:moveTo>
                  <a:cubicBezTo>
                    <a:pt x="7" y="3"/>
                    <a:pt x="5" y="7"/>
                    <a:pt x="1" y="10"/>
                  </a:cubicBezTo>
                  <a:cubicBezTo>
                    <a:pt x="2" y="18"/>
                    <a:pt x="0" y="33"/>
                    <a:pt x="11" y="25"/>
                  </a:cubicBezTo>
                  <a:cubicBezTo>
                    <a:pt x="14" y="15"/>
                    <a:pt x="5" y="4"/>
                    <a:pt x="11"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74" name="Freeform 78"/>
            <p:cNvSpPr>
              <a:spLocks/>
            </p:cNvSpPr>
            <p:nvPr/>
          </p:nvSpPr>
          <p:spPr bwMode="invGray">
            <a:xfrm>
              <a:off x="4145" y="3007"/>
              <a:ext cx="21" cy="48"/>
            </a:xfrm>
            <a:custGeom>
              <a:avLst/>
              <a:gdLst/>
              <a:ahLst/>
              <a:cxnLst>
                <a:cxn ang="0">
                  <a:pos x="5" y="0"/>
                </a:cxn>
                <a:cxn ang="0">
                  <a:pos x="11" y="14"/>
                </a:cxn>
                <a:cxn ang="0">
                  <a:pos x="20" y="21"/>
                </a:cxn>
                <a:cxn ang="0">
                  <a:pos x="8" y="39"/>
                </a:cxn>
                <a:cxn ang="0">
                  <a:pos x="0" y="56"/>
                </a:cxn>
                <a:cxn ang="0">
                  <a:pos x="11" y="57"/>
                </a:cxn>
                <a:cxn ang="0">
                  <a:pos x="26" y="26"/>
                </a:cxn>
                <a:cxn ang="0">
                  <a:pos x="5" y="0"/>
                </a:cxn>
              </a:cxnLst>
              <a:rect l="0" t="0" r="r" b="b"/>
              <a:pathLst>
                <a:path w="28" h="64">
                  <a:moveTo>
                    <a:pt x="5" y="0"/>
                  </a:moveTo>
                  <a:cubicBezTo>
                    <a:pt x="6" y="5"/>
                    <a:pt x="7" y="10"/>
                    <a:pt x="11" y="14"/>
                  </a:cubicBezTo>
                  <a:cubicBezTo>
                    <a:pt x="14" y="17"/>
                    <a:pt x="20" y="21"/>
                    <a:pt x="20" y="21"/>
                  </a:cubicBezTo>
                  <a:cubicBezTo>
                    <a:pt x="9" y="27"/>
                    <a:pt x="0" y="23"/>
                    <a:pt x="8" y="39"/>
                  </a:cubicBezTo>
                  <a:cubicBezTo>
                    <a:pt x="6" y="47"/>
                    <a:pt x="4" y="50"/>
                    <a:pt x="0" y="56"/>
                  </a:cubicBezTo>
                  <a:cubicBezTo>
                    <a:pt x="4" y="62"/>
                    <a:pt x="7" y="64"/>
                    <a:pt x="11" y="57"/>
                  </a:cubicBezTo>
                  <a:cubicBezTo>
                    <a:pt x="13" y="43"/>
                    <a:pt x="10" y="29"/>
                    <a:pt x="26" y="26"/>
                  </a:cubicBezTo>
                  <a:cubicBezTo>
                    <a:pt x="28" y="15"/>
                    <a:pt x="14" y="4"/>
                    <a:pt x="5"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75" name="Freeform 79"/>
            <p:cNvSpPr>
              <a:spLocks/>
            </p:cNvSpPr>
            <p:nvPr/>
          </p:nvSpPr>
          <p:spPr bwMode="invGray">
            <a:xfrm>
              <a:off x="3876" y="3076"/>
              <a:ext cx="12" cy="27"/>
            </a:xfrm>
            <a:custGeom>
              <a:avLst/>
              <a:gdLst/>
              <a:ahLst/>
              <a:cxnLst>
                <a:cxn ang="0">
                  <a:pos x="14" y="3"/>
                </a:cxn>
                <a:cxn ang="0">
                  <a:pos x="0" y="7"/>
                </a:cxn>
                <a:cxn ang="0">
                  <a:pos x="8" y="22"/>
                </a:cxn>
                <a:cxn ang="0">
                  <a:pos x="14" y="3"/>
                </a:cxn>
              </a:cxnLst>
              <a:rect l="0" t="0" r="r" b="b"/>
              <a:pathLst>
                <a:path w="16" h="36">
                  <a:moveTo>
                    <a:pt x="14" y="3"/>
                  </a:moveTo>
                  <a:cubicBezTo>
                    <a:pt x="7" y="0"/>
                    <a:pt x="4" y="1"/>
                    <a:pt x="0" y="7"/>
                  </a:cubicBezTo>
                  <a:cubicBezTo>
                    <a:pt x="3" y="14"/>
                    <a:pt x="2" y="17"/>
                    <a:pt x="8" y="22"/>
                  </a:cubicBezTo>
                  <a:cubicBezTo>
                    <a:pt x="16" y="36"/>
                    <a:pt x="11" y="7"/>
                    <a:pt x="14" y="3"/>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76" name="Freeform 80"/>
            <p:cNvSpPr>
              <a:spLocks/>
            </p:cNvSpPr>
            <p:nvPr/>
          </p:nvSpPr>
          <p:spPr bwMode="invGray">
            <a:xfrm>
              <a:off x="3866" y="3053"/>
              <a:ext cx="10" cy="15"/>
            </a:xfrm>
            <a:custGeom>
              <a:avLst/>
              <a:gdLst/>
              <a:ahLst/>
              <a:cxnLst>
                <a:cxn ang="0">
                  <a:pos x="10" y="5"/>
                </a:cxn>
                <a:cxn ang="0">
                  <a:pos x="1" y="11"/>
                </a:cxn>
                <a:cxn ang="0">
                  <a:pos x="9" y="20"/>
                </a:cxn>
                <a:cxn ang="0">
                  <a:pos x="10" y="5"/>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77" name="Freeform 81"/>
            <p:cNvSpPr>
              <a:spLocks/>
            </p:cNvSpPr>
            <p:nvPr/>
          </p:nvSpPr>
          <p:spPr bwMode="invGray">
            <a:xfrm>
              <a:off x="3862" y="3035"/>
              <a:ext cx="12" cy="14"/>
            </a:xfrm>
            <a:custGeom>
              <a:avLst/>
              <a:gdLst/>
              <a:ahLst/>
              <a:cxnLst>
                <a:cxn ang="0">
                  <a:pos x="10" y="5"/>
                </a:cxn>
                <a:cxn ang="0">
                  <a:pos x="0" y="10"/>
                </a:cxn>
                <a:cxn ang="0">
                  <a:pos x="12" y="19"/>
                </a:cxn>
                <a:cxn ang="0">
                  <a:pos x="10" y="5"/>
                </a:cxn>
              </a:cxnLst>
              <a:rect l="0" t="0" r="r" b="b"/>
              <a:pathLst>
                <a:path w="16" h="19">
                  <a:moveTo>
                    <a:pt x="10" y="5"/>
                  </a:moveTo>
                  <a:cubicBezTo>
                    <a:pt x="4" y="0"/>
                    <a:pt x="1" y="3"/>
                    <a:pt x="0" y="10"/>
                  </a:cubicBezTo>
                  <a:cubicBezTo>
                    <a:pt x="4" y="15"/>
                    <a:pt x="7" y="16"/>
                    <a:pt x="12" y="19"/>
                  </a:cubicBezTo>
                  <a:cubicBezTo>
                    <a:pt x="16" y="12"/>
                    <a:pt x="14" y="12"/>
                    <a:pt x="10" y="5"/>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78" name="Freeform 82"/>
            <p:cNvSpPr>
              <a:spLocks/>
            </p:cNvSpPr>
            <p:nvPr/>
          </p:nvSpPr>
          <p:spPr bwMode="invGray">
            <a:xfrm>
              <a:off x="3850" y="2995"/>
              <a:ext cx="11" cy="19"/>
            </a:xfrm>
            <a:custGeom>
              <a:avLst/>
              <a:gdLst/>
              <a:ahLst/>
              <a:cxnLst>
                <a:cxn ang="0">
                  <a:pos x="6" y="0"/>
                </a:cxn>
                <a:cxn ang="0">
                  <a:pos x="0" y="13"/>
                </a:cxn>
                <a:cxn ang="0">
                  <a:pos x="12" y="24"/>
                </a:cxn>
                <a:cxn ang="0">
                  <a:pos x="6" y="0"/>
                </a:cxn>
              </a:cxnLst>
              <a:rect l="0" t="0" r="r" b="b"/>
              <a:pathLst>
                <a:path w="14" h="25">
                  <a:moveTo>
                    <a:pt x="6" y="0"/>
                  </a:moveTo>
                  <a:cubicBezTo>
                    <a:pt x="4" y="5"/>
                    <a:pt x="3" y="9"/>
                    <a:pt x="0" y="13"/>
                  </a:cubicBezTo>
                  <a:cubicBezTo>
                    <a:pt x="1" y="24"/>
                    <a:pt x="1" y="25"/>
                    <a:pt x="12" y="24"/>
                  </a:cubicBezTo>
                  <a:cubicBezTo>
                    <a:pt x="14" y="12"/>
                    <a:pt x="8" y="10"/>
                    <a:pt x="6"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79" name="Freeform 83"/>
            <p:cNvSpPr>
              <a:spLocks/>
            </p:cNvSpPr>
            <p:nvPr/>
          </p:nvSpPr>
          <p:spPr bwMode="invGray">
            <a:xfrm>
              <a:off x="3852" y="3020"/>
              <a:ext cx="16" cy="13"/>
            </a:xfrm>
            <a:custGeom>
              <a:avLst/>
              <a:gdLst/>
              <a:ahLst/>
              <a:cxnLst>
                <a:cxn ang="0">
                  <a:pos x="13" y="0"/>
                </a:cxn>
                <a:cxn ang="0">
                  <a:pos x="19" y="18"/>
                </a:cxn>
                <a:cxn ang="0">
                  <a:pos x="14" y="6"/>
                </a:cxn>
                <a:cxn ang="0">
                  <a:pos x="13" y="0"/>
                </a:cxn>
              </a:cxnLst>
              <a:rect l="0" t="0" r="r" b="b"/>
              <a:pathLst>
                <a:path w="22" h="18">
                  <a:moveTo>
                    <a:pt x="13" y="0"/>
                  </a:moveTo>
                  <a:cubicBezTo>
                    <a:pt x="0" y="8"/>
                    <a:pt x="9" y="12"/>
                    <a:pt x="19" y="18"/>
                  </a:cubicBezTo>
                  <a:cubicBezTo>
                    <a:pt x="20" y="11"/>
                    <a:pt x="22" y="8"/>
                    <a:pt x="14" y="6"/>
                  </a:cubicBezTo>
                  <a:cubicBezTo>
                    <a:pt x="9" y="3"/>
                    <a:pt x="9" y="5"/>
                    <a:pt x="13"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80" name="Freeform 84"/>
            <p:cNvSpPr>
              <a:spLocks/>
            </p:cNvSpPr>
            <p:nvPr/>
          </p:nvSpPr>
          <p:spPr bwMode="invGray">
            <a:xfrm>
              <a:off x="4688" y="3643"/>
              <a:ext cx="45" cy="60"/>
            </a:xfrm>
            <a:custGeom>
              <a:avLst/>
              <a:gdLst/>
              <a:ahLst/>
              <a:cxnLst>
                <a:cxn ang="0">
                  <a:pos x="10" y="7"/>
                </a:cxn>
                <a:cxn ang="0">
                  <a:pos x="3" y="18"/>
                </a:cxn>
                <a:cxn ang="0">
                  <a:pos x="15" y="39"/>
                </a:cxn>
                <a:cxn ang="0">
                  <a:pos x="27" y="54"/>
                </a:cxn>
                <a:cxn ang="0">
                  <a:pos x="40" y="63"/>
                </a:cxn>
                <a:cxn ang="0">
                  <a:pos x="51" y="81"/>
                </a:cxn>
                <a:cxn ang="0">
                  <a:pos x="52" y="57"/>
                </a:cxn>
                <a:cxn ang="0">
                  <a:pos x="43" y="37"/>
                </a:cxn>
                <a:cxn ang="0">
                  <a:pos x="25" y="18"/>
                </a:cxn>
                <a:cxn ang="0">
                  <a:pos x="10" y="7"/>
                </a:cxn>
              </a:cxnLst>
              <a:rect l="0" t="0" r="r" b="b"/>
              <a:pathLst>
                <a:path w="60" h="81">
                  <a:moveTo>
                    <a:pt x="10" y="7"/>
                  </a:moveTo>
                  <a:cubicBezTo>
                    <a:pt x="0" y="0"/>
                    <a:pt x="0" y="9"/>
                    <a:pt x="3" y="18"/>
                  </a:cubicBezTo>
                  <a:cubicBezTo>
                    <a:pt x="5" y="25"/>
                    <a:pt x="12" y="32"/>
                    <a:pt x="15" y="39"/>
                  </a:cubicBezTo>
                  <a:cubicBezTo>
                    <a:pt x="16" y="51"/>
                    <a:pt x="17" y="51"/>
                    <a:pt x="27" y="54"/>
                  </a:cubicBezTo>
                  <a:cubicBezTo>
                    <a:pt x="31" y="57"/>
                    <a:pt x="36" y="60"/>
                    <a:pt x="40" y="63"/>
                  </a:cubicBezTo>
                  <a:cubicBezTo>
                    <a:pt x="43" y="70"/>
                    <a:pt x="45" y="77"/>
                    <a:pt x="51" y="81"/>
                  </a:cubicBezTo>
                  <a:cubicBezTo>
                    <a:pt x="60" y="75"/>
                    <a:pt x="56" y="66"/>
                    <a:pt x="52" y="57"/>
                  </a:cubicBezTo>
                  <a:cubicBezTo>
                    <a:pt x="51" y="49"/>
                    <a:pt x="50" y="41"/>
                    <a:pt x="43" y="37"/>
                  </a:cubicBezTo>
                  <a:cubicBezTo>
                    <a:pt x="37" y="30"/>
                    <a:pt x="33" y="23"/>
                    <a:pt x="25" y="18"/>
                  </a:cubicBezTo>
                  <a:cubicBezTo>
                    <a:pt x="20" y="12"/>
                    <a:pt x="17" y="9"/>
                    <a:pt x="10" y="7"/>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81" name="Freeform 85"/>
            <p:cNvSpPr>
              <a:spLocks/>
            </p:cNvSpPr>
            <p:nvPr/>
          </p:nvSpPr>
          <p:spPr bwMode="invGray">
            <a:xfrm>
              <a:off x="4919" y="3594"/>
              <a:ext cx="53" cy="46"/>
            </a:xfrm>
            <a:custGeom>
              <a:avLst/>
              <a:gdLst/>
              <a:ahLst/>
              <a:cxnLst>
                <a:cxn ang="0">
                  <a:pos x="28" y="23"/>
                </a:cxn>
                <a:cxn ang="0">
                  <a:pos x="13" y="32"/>
                </a:cxn>
                <a:cxn ang="0">
                  <a:pos x="1" y="44"/>
                </a:cxn>
                <a:cxn ang="0">
                  <a:pos x="13" y="59"/>
                </a:cxn>
                <a:cxn ang="0">
                  <a:pos x="28" y="44"/>
                </a:cxn>
                <a:cxn ang="0">
                  <a:pos x="40" y="23"/>
                </a:cxn>
                <a:cxn ang="0">
                  <a:pos x="55" y="0"/>
                </a:cxn>
                <a:cxn ang="0">
                  <a:pos x="71" y="11"/>
                </a:cxn>
                <a:cxn ang="0">
                  <a:pos x="35" y="23"/>
                </a:cxn>
                <a:cxn ang="0">
                  <a:pos x="28" y="23"/>
                </a:cxn>
              </a:cxnLst>
              <a:rect l="0" t="0" r="r" b="b"/>
              <a:pathLst>
                <a:path w="71" h="61">
                  <a:moveTo>
                    <a:pt x="28" y="23"/>
                  </a:moveTo>
                  <a:cubicBezTo>
                    <a:pt x="25" y="33"/>
                    <a:pt x="25" y="33"/>
                    <a:pt x="13" y="32"/>
                  </a:cubicBezTo>
                  <a:cubicBezTo>
                    <a:pt x="2" y="33"/>
                    <a:pt x="3" y="34"/>
                    <a:pt x="1" y="44"/>
                  </a:cubicBezTo>
                  <a:cubicBezTo>
                    <a:pt x="2" y="60"/>
                    <a:pt x="0" y="61"/>
                    <a:pt x="13" y="59"/>
                  </a:cubicBezTo>
                  <a:cubicBezTo>
                    <a:pt x="19" y="54"/>
                    <a:pt x="21" y="48"/>
                    <a:pt x="28" y="44"/>
                  </a:cubicBezTo>
                  <a:cubicBezTo>
                    <a:pt x="30" y="33"/>
                    <a:pt x="28" y="25"/>
                    <a:pt x="40" y="23"/>
                  </a:cubicBezTo>
                  <a:cubicBezTo>
                    <a:pt x="42" y="12"/>
                    <a:pt x="44" y="4"/>
                    <a:pt x="55" y="0"/>
                  </a:cubicBezTo>
                  <a:cubicBezTo>
                    <a:pt x="65" y="2"/>
                    <a:pt x="69" y="1"/>
                    <a:pt x="71" y="11"/>
                  </a:cubicBezTo>
                  <a:cubicBezTo>
                    <a:pt x="63" y="22"/>
                    <a:pt x="48" y="21"/>
                    <a:pt x="35" y="23"/>
                  </a:cubicBezTo>
                  <a:cubicBezTo>
                    <a:pt x="30" y="27"/>
                    <a:pt x="32" y="27"/>
                    <a:pt x="28" y="23"/>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82" name="Freeform 86"/>
            <p:cNvSpPr>
              <a:spLocks/>
            </p:cNvSpPr>
            <p:nvPr/>
          </p:nvSpPr>
          <p:spPr bwMode="invGray">
            <a:xfrm>
              <a:off x="4759" y="3569"/>
              <a:ext cx="17" cy="23"/>
            </a:xfrm>
            <a:custGeom>
              <a:avLst/>
              <a:gdLst/>
              <a:ahLst/>
              <a:cxnLst>
                <a:cxn ang="0">
                  <a:pos x="9" y="0"/>
                </a:cxn>
                <a:cxn ang="0">
                  <a:pos x="0" y="14"/>
                </a:cxn>
                <a:cxn ang="0">
                  <a:pos x="12" y="30"/>
                </a:cxn>
                <a:cxn ang="0">
                  <a:pos x="9" y="0"/>
                </a:cxn>
              </a:cxnLst>
              <a:rect l="0" t="0" r="r" b="b"/>
              <a:pathLst>
                <a:path w="23" h="30">
                  <a:moveTo>
                    <a:pt x="9" y="0"/>
                  </a:moveTo>
                  <a:cubicBezTo>
                    <a:pt x="8" y="7"/>
                    <a:pt x="3" y="8"/>
                    <a:pt x="0" y="14"/>
                  </a:cubicBezTo>
                  <a:cubicBezTo>
                    <a:pt x="3" y="21"/>
                    <a:pt x="8" y="24"/>
                    <a:pt x="12" y="30"/>
                  </a:cubicBezTo>
                  <a:cubicBezTo>
                    <a:pt x="23" y="15"/>
                    <a:pt x="4" y="9"/>
                    <a:pt x="9"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83" name="Freeform 87"/>
            <p:cNvSpPr>
              <a:spLocks/>
            </p:cNvSpPr>
            <p:nvPr/>
          </p:nvSpPr>
          <p:spPr bwMode="invGray">
            <a:xfrm>
              <a:off x="4751" y="3547"/>
              <a:ext cx="20" cy="17"/>
            </a:xfrm>
            <a:custGeom>
              <a:avLst/>
              <a:gdLst/>
              <a:ahLst/>
              <a:cxnLst>
                <a:cxn ang="0">
                  <a:pos x="19" y="0"/>
                </a:cxn>
                <a:cxn ang="0">
                  <a:pos x="0" y="14"/>
                </a:cxn>
                <a:cxn ang="0">
                  <a:pos x="21" y="20"/>
                </a:cxn>
                <a:cxn ang="0">
                  <a:pos x="19" y="0"/>
                </a:cxn>
              </a:cxnLst>
              <a:rect l="0" t="0" r="r" b="b"/>
              <a:pathLst>
                <a:path w="26" h="23">
                  <a:moveTo>
                    <a:pt x="19" y="0"/>
                  </a:moveTo>
                  <a:cubicBezTo>
                    <a:pt x="17" y="12"/>
                    <a:pt x="10" y="11"/>
                    <a:pt x="0" y="14"/>
                  </a:cubicBezTo>
                  <a:cubicBezTo>
                    <a:pt x="5" y="23"/>
                    <a:pt x="11" y="22"/>
                    <a:pt x="21" y="20"/>
                  </a:cubicBezTo>
                  <a:cubicBezTo>
                    <a:pt x="26" y="12"/>
                    <a:pt x="23" y="7"/>
                    <a:pt x="19"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84" name="Freeform 88"/>
            <p:cNvSpPr>
              <a:spLocks/>
            </p:cNvSpPr>
            <p:nvPr/>
          </p:nvSpPr>
          <p:spPr bwMode="invGray">
            <a:xfrm>
              <a:off x="4598" y="3353"/>
              <a:ext cx="24" cy="33"/>
            </a:xfrm>
            <a:custGeom>
              <a:avLst/>
              <a:gdLst/>
              <a:ahLst/>
              <a:cxnLst>
                <a:cxn ang="0">
                  <a:pos x="28" y="0"/>
                </a:cxn>
                <a:cxn ang="0">
                  <a:pos x="10" y="11"/>
                </a:cxn>
                <a:cxn ang="0">
                  <a:pos x="12" y="32"/>
                </a:cxn>
                <a:cxn ang="0">
                  <a:pos x="24" y="36"/>
                </a:cxn>
                <a:cxn ang="0">
                  <a:pos x="28" y="0"/>
                </a:cxn>
              </a:cxnLst>
              <a:rect l="0" t="0" r="r" b="b"/>
              <a:pathLst>
                <a:path w="32" h="44">
                  <a:moveTo>
                    <a:pt x="28" y="0"/>
                  </a:moveTo>
                  <a:cubicBezTo>
                    <a:pt x="32" y="10"/>
                    <a:pt x="18" y="9"/>
                    <a:pt x="10" y="11"/>
                  </a:cubicBezTo>
                  <a:cubicBezTo>
                    <a:pt x="0" y="18"/>
                    <a:pt x="7" y="24"/>
                    <a:pt x="12" y="32"/>
                  </a:cubicBezTo>
                  <a:cubicBezTo>
                    <a:pt x="14" y="44"/>
                    <a:pt x="15" y="41"/>
                    <a:pt x="24" y="36"/>
                  </a:cubicBezTo>
                  <a:cubicBezTo>
                    <a:pt x="32" y="25"/>
                    <a:pt x="29" y="14"/>
                    <a:pt x="28"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85" name="Freeform 89"/>
            <p:cNvSpPr>
              <a:spLocks/>
            </p:cNvSpPr>
            <p:nvPr/>
          </p:nvSpPr>
          <p:spPr bwMode="invGray">
            <a:xfrm>
              <a:off x="4632" y="3396"/>
              <a:ext cx="26" cy="33"/>
            </a:xfrm>
            <a:custGeom>
              <a:avLst/>
              <a:gdLst/>
              <a:ahLst/>
              <a:cxnLst>
                <a:cxn ang="0">
                  <a:pos x="30" y="0"/>
                </a:cxn>
                <a:cxn ang="0">
                  <a:pos x="10" y="9"/>
                </a:cxn>
                <a:cxn ang="0">
                  <a:pos x="14" y="32"/>
                </a:cxn>
                <a:cxn ang="0">
                  <a:pos x="26" y="36"/>
                </a:cxn>
                <a:cxn ang="0">
                  <a:pos x="30" y="0"/>
                </a:cxn>
              </a:cxnLst>
              <a:rect l="0" t="0" r="r" b="b"/>
              <a:pathLst>
                <a:path w="34" h="44">
                  <a:moveTo>
                    <a:pt x="30" y="0"/>
                  </a:moveTo>
                  <a:cubicBezTo>
                    <a:pt x="34" y="10"/>
                    <a:pt x="18" y="7"/>
                    <a:pt x="10" y="9"/>
                  </a:cubicBezTo>
                  <a:cubicBezTo>
                    <a:pt x="0" y="16"/>
                    <a:pt x="9" y="24"/>
                    <a:pt x="14" y="32"/>
                  </a:cubicBezTo>
                  <a:cubicBezTo>
                    <a:pt x="16" y="44"/>
                    <a:pt x="17" y="41"/>
                    <a:pt x="26" y="36"/>
                  </a:cubicBezTo>
                  <a:cubicBezTo>
                    <a:pt x="34" y="25"/>
                    <a:pt x="31" y="14"/>
                    <a:pt x="30"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86" name="Freeform 90"/>
            <p:cNvSpPr>
              <a:spLocks/>
            </p:cNvSpPr>
            <p:nvPr/>
          </p:nvSpPr>
          <p:spPr bwMode="invGray">
            <a:xfrm>
              <a:off x="4659" y="3459"/>
              <a:ext cx="28" cy="28"/>
            </a:xfrm>
            <a:custGeom>
              <a:avLst/>
              <a:gdLst/>
              <a:ahLst/>
              <a:cxnLst>
                <a:cxn ang="0">
                  <a:pos x="34" y="2"/>
                </a:cxn>
                <a:cxn ang="0">
                  <a:pos x="10" y="2"/>
                </a:cxn>
                <a:cxn ang="0">
                  <a:pos x="14" y="25"/>
                </a:cxn>
                <a:cxn ang="0">
                  <a:pos x="26" y="29"/>
                </a:cxn>
                <a:cxn ang="0">
                  <a:pos x="34" y="2"/>
                </a:cxn>
              </a:cxnLst>
              <a:rect l="0" t="0" r="r" b="b"/>
              <a:pathLst>
                <a:path w="38" h="37">
                  <a:moveTo>
                    <a:pt x="34" y="2"/>
                  </a:moveTo>
                  <a:cubicBezTo>
                    <a:pt x="38" y="12"/>
                    <a:pt x="18" y="0"/>
                    <a:pt x="10" y="2"/>
                  </a:cubicBezTo>
                  <a:cubicBezTo>
                    <a:pt x="0" y="9"/>
                    <a:pt x="9" y="17"/>
                    <a:pt x="14" y="25"/>
                  </a:cubicBezTo>
                  <a:cubicBezTo>
                    <a:pt x="16" y="37"/>
                    <a:pt x="17" y="34"/>
                    <a:pt x="26" y="29"/>
                  </a:cubicBezTo>
                  <a:cubicBezTo>
                    <a:pt x="34" y="18"/>
                    <a:pt x="35" y="16"/>
                    <a:pt x="34" y="2"/>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87" name="Freeform 91"/>
            <p:cNvSpPr>
              <a:spLocks/>
            </p:cNvSpPr>
            <p:nvPr/>
          </p:nvSpPr>
          <p:spPr bwMode="invGray">
            <a:xfrm>
              <a:off x="4693" y="3449"/>
              <a:ext cx="28" cy="26"/>
            </a:xfrm>
            <a:custGeom>
              <a:avLst/>
              <a:gdLst/>
              <a:ahLst/>
              <a:cxnLst>
                <a:cxn ang="0">
                  <a:pos x="34" y="2"/>
                </a:cxn>
                <a:cxn ang="0">
                  <a:pos x="10" y="2"/>
                </a:cxn>
                <a:cxn ang="0">
                  <a:pos x="16" y="22"/>
                </a:cxn>
                <a:cxn ang="0">
                  <a:pos x="27" y="22"/>
                </a:cxn>
                <a:cxn ang="0">
                  <a:pos x="34" y="2"/>
                </a:cxn>
              </a:cxnLst>
              <a:rect l="0" t="0" r="r" b="b"/>
              <a:pathLst>
                <a:path w="38" h="34">
                  <a:moveTo>
                    <a:pt x="34" y="2"/>
                  </a:moveTo>
                  <a:cubicBezTo>
                    <a:pt x="38" y="12"/>
                    <a:pt x="18" y="0"/>
                    <a:pt x="10" y="2"/>
                  </a:cubicBezTo>
                  <a:cubicBezTo>
                    <a:pt x="0" y="9"/>
                    <a:pt x="11" y="14"/>
                    <a:pt x="16" y="22"/>
                  </a:cubicBezTo>
                  <a:cubicBezTo>
                    <a:pt x="18" y="34"/>
                    <a:pt x="18" y="27"/>
                    <a:pt x="27" y="22"/>
                  </a:cubicBezTo>
                  <a:cubicBezTo>
                    <a:pt x="35" y="11"/>
                    <a:pt x="35" y="16"/>
                    <a:pt x="34" y="2"/>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88" name="Freeform 92"/>
            <p:cNvSpPr>
              <a:spLocks/>
            </p:cNvSpPr>
            <p:nvPr/>
          </p:nvSpPr>
          <p:spPr bwMode="invGray">
            <a:xfrm>
              <a:off x="4683" y="3413"/>
              <a:ext cx="26" cy="20"/>
            </a:xfrm>
            <a:custGeom>
              <a:avLst/>
              <a:gdLst/>
              <a:ahLst/>
              <a:cxnLst>
                <a:cxn ang="0">
                  <a:pos x="31" y="1"/>
                </a:cxn>
                <a:cxn ang="0">
                  <a:pos x="10" y="2"/>
                </a:cxn>
                <a:cxn ang="0">
                  <a:pos x="13" y="15"/>
                </a:cxn>
                <a:cxn ang="0">
                  <a:pos x="25" y="19"/>
                </a:cxn>
                <a:cxn ang="0">
                  <a:pos x="31" y="1"/>
                </a:cxn>
              </a:cxnLst>
              <a:rect l="0" t="0" r="r" b="b"/>
              <a:pathLst>
                <a:path w="35" h="27">
                  <a:moveTo>
                    <a:pt x="31" y="1"/>
                  </a:moveTo>
                  <a:cubicBezTo>
                    <a:pt x="35" y="11"/>
                    <a:pt x="18" y="0"/>
                    <a:pt x="10" y="2"/>
                  </a:cubicBezTo>
                  <a:cubicBezTo>
                    <a:pt x="0" y="9"/>
                    <a:pt x="8" y="7"/>
                    <a:pt x="13" y="15"/>
                  </a:cubicBezTo>
                  <a:cubicBezTo>
                    <a:pt x="15" y="27"/>
                    <a:pt x="16" y="24"/>
                    <a:pt x="25" y="19"/>
                  </a:cubicBezTo>
                  <a:cubicBezTo>
                    <a:pt x="33" y="8"/>
                    <a:pt x="32" y="15"/>
                    <a:pt x="31" y="1"/>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89" name="Freeform 93"/>
            <p:cNvSpPr>
              <a:spLocks/>
            </p:cNvSpPr>
            <p:nvPr/>
          </p:nvSpPr>
          <p:spPr bwMode="invGray">
            <a:xfrm>
              <a:off x="4657" y="3388"/>
              <a:ext cx="26" cy="35"/>
            </a:xfrm>
            <a:custGeom>
              <a:avLst/>
              <a:gdLst/>
              <a:ahLst/>
              <a:cxnLst>
                <a:cxn ang="0">
                  <a:pos x="28" y="16"/>
                </a:cxn>
                <a:cxn ang="0">
                  <a:pos x="19" y="2"/>
                </a:cxn>
                <a:cxn ang="0">
                  <a:pos x="10" y="25"/>
                </a:cxn>
                <a:cxn ang="0">
                  <a:pos x="19" y="35"/>
                </a:cxn>
                <a:cxn ang="0">
                  <a:pos x="27" y="29"/>
                </a:cxn>
                <a:cxn ang="0">
                  <a:pos x="28" y="16"/>
                </a:cxn>
              </a:cxnLst>
              <a:rect l="0" t="0" r="r" b="b"/>
              <a:pathLst>
                <a:path w="35" h="47">
                  <a:moveTo>
                    <a:pt x="28" y="16"/>
                  </a:moveTo>
                  <a:cubicBezTo>
                    <a:pt x="27" y="13"/>
                    <a:pt x="22" y="0"/>
                    <a:pt x="19" y="2"/>
                  </a:cubicBezTo>
                  <a:cubicBezTo>
                    <a:pt x="16" y="4"/>
                    <a:pt x="10" y="20"/>
                    <a:pt x="10" y="25"/>
                  </a:cubicBezTo>
                  <a:cubicBezTo>
                    <a:pt x="0" y="32"/>
                    <a:pt x="14" y="27"/>
                    <a:pt x="19" y="35"/>
                  </a:cubicBezTo>
                  <a:cubicBezTo>
                    <a:pt x="21" y="47"/>
                    <a:pt x="18" y="34"/>
                    <a:pt x="27" y="29"/>
                  </a:cubicBezTo>
                  <a:cubicBezTo>
                    <a:pt x="35" y="18"/>
                    <a:pt x="29" y="30"/>
                    <a:pt x="28" y="16"/>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90" name="Freeform 94"/>
            <p:cNvSpPr>
              <a:spLocks/>
            </p:cNvSpPr>
            <p:nvPr/>
          </p:nvSpPr>
          <p:spPr bwMode="invGray">
            <a:xfrm>
              <a:off x="4625" y="3372"/>
              <a:ext cx="24" cy="26"/>
            </a:xfrm>
            <a:custGeom>
              <a:avLst/>
              <a:gdLst/>
              <a:ahLst/>
              <a:cxnLst>
                <a:cxn ang="0">
                  <a:pos x="22" y="10"/>
                </a:cxn>
                <a:cxn ang="0">
                  <a:pos x="10" y="2"/>
                </a:cxn>
                <a:cxn ang="0">
                  <a:pos x="12" y="23"/>
                </a:cxn>
                <a:cxn ang="0">
                  <a:pos x="24" y="27"/>
                </a:cxn>
                <a:cxn ang="0">
                  <a:pos x="22" y="10"/>
                </a:cxn>
              </a:cxnLst>
              <a:rect l="0" t="0" r="r" b="b"/>
              <a:pathLst>
                <a:path w="32" h="35">
                  <a:moveTo>
                    <a:pt x="22" y="10"/>
                  </a:moveTo>
                  <a:cubicBezTo>
                    <a:pt x="26" y="20"/>
                    <a:pt x="18" y="0"/>
                    <a:pt x="10" y="2"/>
                  </a:cubicBezTo>
                  <a:cubicBezTo>
                    <a:pt x="0" y="9"/>
                    <a:pt x="7" y="15"/>
                    <a:pt x="12" y="23"/>
                  </a:cubicBezTo>
                  <a:cubicBezTo>
                    <a:pt x="14" y="35"/>
                    <a:pt x="15" y="32"/>
                    <a:pt x="24" y="27"/>
                  </a:cubicBezTo>
                  <a:cubicBezTo>
                    <a:pt x="32" y="16"/>
                    <a:pt x="23" y="24"/>
                    <a:pt x="22" y="1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91" name="Freeform 95"/>
            <p:cNvSpPr>
              <a:spLocks/>
            </p:cNvSpPr>
            <p:nvPr/>
          </p:nvSpPr>
          <p:spPr bwMode="invGray">
            <a:xfrm>
              <a:off x="4665" y="3425"/>
              <a:ext cx="24" cy="26"/>
            </a:xfrm>
            <a:custGeom>
              <a:avLst/>
              <a:gdLst/>
              <a:ahLst/>
              <a:cxnLst>
                <a:cxn ang="0">
                  <a:pos x="22" y="10"/>
                </a:cxn>
                <a:cxn ang="0">
                  <a:pos x="10" y="2"/>
                </a:cxn>
                <a:cxn ang="0">
                  <a:pos x="12" y="23"/>
                </a:cxn>
                <a:cxn ang="0">
                  <a:pos x="24" y="27"/>
                </a:cxn>
                <a:cxn ang="0">
                  <a:pos x="22" y="10"/>
                </a:cxn>
              </a:cxnLst>
              <a:rect l="0" t="0" r="r" b="b"/>
              <a:pathLst>
                <a:path w="32" h="35">
                  <a:moveTo>
                    <a:pt x="22" y="10"/>
                  </a:moveTo>
                  <a:cubicBezTo>
                    <a:pt x="26" y="20"/>
                    <a:pt x="18" y="0"/>
                    <a:pt x="10" y="2"/>
                  </a:cubicBezTo>
                  <a:cubicBezTo>
                    <a:pt x="0" y="9"/>
                    <a:pt x="7" y="15"/>
                    <a:pt x="12" y="23"/>
                  </a:cubicBezTo>
                  <a:cubicBezTo>
                    <a:pt x="14" y="35"/>
                    <a:pt x="15" y="32"/>
                    <a:pt x="24" y="27"/>
                  </a:cubicBezTo>
                  <a:cubicBezTo>
                    <a:pt x="32" y="16"/>
                    <a:pt x="23" y="24"/>
                    <a:pt x="22" y="1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92" name="Freeform 96"/>
            <p:cNvSpPr>
              <a:spLocks/>
            </p:cNvSpPr>
            <p:nvPr/>
          </p:nvSpPr>
          <p:spPr bwMode="invGray">
            <a:xfrm>
              <a:off x="3055" y="2051"/>
              <a:ext cx="141" cy="108"/>
            </a:xfrm>
            <a:custGeom>
              <a:avLst/>
              <a:gdLst/>
              <a:ahLst/>
              <a:cxnLst>
                <a:cxn ang="0">
                  <a:pos x="171" y="4"/>
                </a:cxn>
                <a:cxn ang="0">
                  <a:pos x="185" y="4"/>
                </a:cxn>
                <a:cxn ang="0">
                  <a:pos x="189" y="16"/>
                </a:cxn>
                <a:cxn ang="0">
                  <a:pos x="187" y="24"/>
                </a:cxn>
                <a:cxn ang="0">
                  <a:pos x="131" y="44"/>
                </a:cxn>
                <a:cxn ang="0">
                  <a:pos x="109" y="58"/>
                </a:cxn>
                <a:cxn ang="0">
                  <a:pos x="97" y="62"/>
                </a:cxn>
                <a:cxn ang="0">
                  <a:pos x="71" y="82"/>
                </a:cxn>
                <a:cxn ang="0">
                  <a:pos x="75" y="92"/>
                </a:cxn>
                <a:cxn ang="0">
                  <a:pos x="83" y="116"/>
                </a:cxn>
                <a:cxn ang="0">
                  <a:pos x="107" y="126"/>
                </a:cxn>
                <a:cxn ang="0">
                  <a:pos x="93" y="140"/>
                </a:cxn>
                <a:cxn ang="0">
                  <a:pos x="83" y="130"/>
                </a:cxn>
                <a:cxn ang="0">
                  <a:pos x="71" y="134"/>
                </a:cxn>
                <a:cxn ang="0">
                  <a:pos x="21" y="122"/>
                </a:cxn>
                <a:cxn ang="0">
                  <a:pos x="19" y="106"/>
                </a:cxn>
                <a:cxn ang="0">
                  <a:pos x="47" y="90"/>
                </a:cxn>
                <a:cxn ang="0">
                  <a:pos x="51" y="76"/>
                </a:cxn>
                <a:cxn ang="0">
                  <a:pos x="47" y="64"/>
                </a:cxn>
                <a:cxn ang="0">
                  <a:pos x="73" y="46"/>
                </a:cxn>
                <a:cxn ang="0">
                  <a:pos x="97" y="36"/>
                </a:cxn>
                <a:cxn ang="0">
                  <a:pos x="113" y="24"/>
                </a:cxn>
                <a:cxn ang="0">
                  <a:pos x="171" y="4"/>
                </a:cxn>
              </a:cxnLst>
              <a:rect l="0" t="0" r="r" b="b"/>
              <a:pathLst>
                <a:path w="189" h="144">
                  <a:moveTo>
                    <a:pt x="171" y="4"/>
                  </a:moveTo>
                  <a:cubicBezTo>
                    <a:pt x="174" y="3"/>
                    <a:pt x="182" y="0"/>
                    <a:pt x="185" y="4"/>
                  </a:cubicBezTo>
                  <a:cubicBezTo>
                    <a:pt x="187" y="7"/>
                    <a:pt x="189" y="16"/>
                    <a:pt x="189" y="16"/>
                  </a:cubicBezTo>
                  <a:cubicBezTo>
                    <a:pt x="188" y="19"/>
                    <a:pt x="189" y="22"/>
                    <a:pt x="187" y="24"/>
                  </a:cubicBezTo>
                  <a:cubicBezTo>
                    <a:pt x="175" y="34"/>
                    <a:pt x="146" y="34"/>
                    <a:pt x="131" y="44"/>
                  </a:cubicBezTo>
                  <a:cubicBezTo>
                    <a:pt x="125" y="53"/>
                    <a:pt x="120" y="54"/>
                    <a:pt x="109" y="58"/>
                  </a:cubicBezTo>
                  <a:cubicBezTo>
                    <a:pt x="105" y="59"/>
                    <a:pt x="97" y="62"/>
                    <a:pt x="97" y="62"/>
                  </a:cubicBezTo>
                  <a:cubicBezTo>
                    <a:pt x="88" y="76"/>
                    <a:pt x="83" y="74"/>
                    <a:pt x="71" y="82"/>
                  </a:cubicBezTo>
                  <a:cubicBezTo>
                    <a:pt x="66" y="98"/>
                    <a:pt x="70" y="78"/>
                    <a:pt x="75" y="92"/>
                  </a:cubicBezTo>
                  <a:cubicBezTo>
                    <a:pt x="81" y="108"/>
                    <a:pt x="71" y="108"/>
                    <a:pt x="83" y="116"/>
                  </a:cubicBezTo>
                  <a:cubicBezTo>
                    <a:pt x="90" y="121"/>
                    <a:pt x="107" y="126"/>
                    <a:pt x="107" y="126"/>
                  </a:cubicBezTo>
                  <a:cubicBezTo>
                    <a:pt x="105" y="139"/>
                    <a:pt x="106" y="144"/>
                    <a:pt x="93" y="140"/>
                  </a:cubicBezTo>
                  <a:cubicBezTo>
                    <a:pt x="91" y="137"/>
                    <a:pt x="87" y="130"/>
                    <a:pt x="83" y="130"/>
                  </a:cubicBezTo>
                  <a:cubicBezTo>
                    <a:pt x="79" y="130"/>
                    <a:pt x="71" y="134"/>
                    <a:pt x="71" y="134"/>
                  </a:cubicBezTo>
                  <a:cubicBezTo>
                    <a:pt x="52" y="129"/>
                    <a:pt x="42" y="124"/>
                    <a:pt x="21" y="122"/>
                  </a:cubicBezTo>
                  <a:cubicBezTo>
                    <a:pt x="14" y="115"/>
                    <a:pt x="0" y="102"/>
                    <a:pt x="19" y="106"/>
                  </a:cubicBezTo>
                  <a:cubicBezTo>
                    <a:pt x="29" y="91"/>
                    <a:pt x="26" y="93"/>
                    <a:pt x="47" y="90"/>
                  </a:cubicBezTo>
                  <a:cubicBezTo>
                    <a:pt x="55" y="84"/>
                    <a:pt x="54" y="88"/>
                    <a:pt x="51" y="76"/>
                  </a:cubicBezTo>
                  <a:cubicBezTo>
                    <a:pt x="50" y="72"/>
                    <a:pt x="47" y="64"/>
                    <a:pt x="47" y="64"/>
                  </a:cubicBezTo>
                  <a:cubicBezTo>
                    <a:pt x="50" y="41"/>
                    <a:pt x="50" y="43"/>
                    <a:pt x="73" y="46"/>
                  </a:cubicBezTo>
                  <a:cubicBezTo>
                    <a:pt x="82" y="45"/>
                    <a:pt x="97" y="36"/>
                    <a:pt x="97" y="36"/>
                  </a:cubicBezTo>
                  <a:cubicBezTo>
                    <a:pt x="102" y="29"/>
                    <a:pt x="105" y="27"/>
                    <a:pt x="113" y="24"/>
                  </a:cubicBezTo>
                  <a:cubicBezTo>
                    <a:pt x="134" y="27"/>
                    <a:pt x="161" y="25"/>
                    <a:pt x="171" y="4"/>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93" name="Freeform 97"/>
            <p:cNvSpPr>
              <a:spLocks/>
            </p:cNvSpPr>
            <p:nvPr/>
          </p:nvSpPr>
          <p:spPr bwMode="invGray">
            <a:xfrm>
              <a:off x="3139" y="2155"/>
              <a:ext cx="40" cy="12"/>
            </a:xfrm>
            <a:custGeom>
              <a:avLst/>
              <a:gdLst/>
              <a:ahLst/>
              <a:cxnLst>
                <a:cxn ang="0">
                  <a:pos x="24" y="0"/>
                </a:cxn>
                <a:cxn ang="0">
                  <a:pos x="12" y="2"/>
                </a:cxn>
                <a:cxn ang="0">
                  <a:pos x="32" y="16"/>
                </a:cxn>
                <a:cxn ang="0">
                  <a:pos x="44" y="14"/>
                </a:cxn>
                <a:cxn ang="0">
                  <a:pos x="24" y="0"/>
                </a:cxn>
              </a:cxnLst>
              <a:rect l="0" t="0" r="r" b="b"/>
              <a:pathLst>
                <a:path w="53" h="17">
                  <a:moveTo>
                    <a:pt x="24" y="0"/>
                  </a:moveTo>
                  <a:cubicBezTo>
                    <a:pt x="20" y="1"/>
                    <a:pt x="16" y="0"/>
                    <a:pt x="12" y="2"/>
                  </a:cubicBezTo>
                  <a:cubicBezTo>
                    <a:pt x="0" y="9"/>
                    <a:pt x="30" y="15"/>
                    <a:pt x="32" y="16"/>
                  </a:cubicBezTo>
                  <a:cubicBezTo>
                    <a:pt x="36" y="15"/>
                    <a:pt x="41" y="17"/>
                    <a:pt x="44" y="14"/>
                  </a:cubicBezTo>
                  <a:cubicBezTo>
                    <a:pt x="53" y="3"/>
                    <a:pt x="30" y="0"/>
                    <a:pt x="24"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94" name="Freeform 98"/>
            <p:cNvSpPr>
              <a:spLocks/>
            </p:cNvSpPr>
            <p:nvPr/>
          </p:nvSpPr>
          <p:spPr bwMode="invGray">
            <a:xfrm>
              <a:off x="3344" y="1999"/>
              <a:ext cx="42" cy="28"/>
            </a:xfrm>
            <a:custGeom>
              <a:avLst/>
              <a:gdLst/>
              <a:ahLst/>
              <a:cxnLst>
                <a:cxn ang="0">
                  <a:pos x="57" y="4"/>
                </a:cxn>
                <a:cxn ang="0">
                  <a:pos x="25" y="24"/>
                </a:cxn>
                <a:cxn ang="0">
                  <a:pos x="11" y="34"/>
                </a:cxn>
                <a:cxn ang="0">
                  <a:pos x="9" y="4"/>
                </a:cxn>
                <a:cxn ang="0">
                  <a:pos x="21" y="0"/>
                </a:cxn>
                <a:cxn ang="0">
                  <a:pos x="57" y="4"/>
                </a:cxn>
              </a:cxnLst>
              <a:rect l="0" t="0" r="r" b="b"/>
              <a:pathLst>
                <a:path w="57" h="37">
                  <a:moveTo>
                    <a:pt x="57" y="4"/>
                  </a:moveTo>
                  <a:cubicBezTo>
                    <a:pt x="53" y="16"/>
                    <a:pt x="35" y="17"/>
                    <a:pt x="25" y="24"/>
                  </a:cubicBezTo>
                  <a:cubicBezTo>
                    <a:pt x="22" y="34"/>
                    <a:pt x="22" y="37"/>
                    <a:pt x="11" y="34"/>
                  </a:cubicBezTo>
                  <a:cubicBezTo>
                    <a:pt x="6" y="27"/>
                    <a:pt x="0" y="10"/>
                    <a:pt x="9" y="4"/>
                  </a:cubicBezTo>
                  <a:cubicBezTo>
                    <a:pt x="12" y="2"/>
                    <a:pt x="21" y="0"/>
                    <a:pt x="21" y="0"/>
                  </a:cubicBezTo>
                  <a:cubicBezTo>
                    <a:pt x="33" y="2"/>
                    <a:pt x="45" y="4"/>
                    <a:pt x="57" y="4"/>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95" name="Freeform 99"/>
            <p:cNvSpPr>
              <a:spLocks/>
            </p:cNvSpPr>
            <p:nvPr/>
          </p:nvSpPr>
          <p:spPr bwMode="invGray">
            <a:xfrm>
              <a:off x="3374" y="2012"/>
              <a:ext cx="50" cy="20"/>
            </a:xfrm>
            <a:custGeom>
              <a:avLst/>
              <a:gdLst/>
              <a:ahLst/>
              <a:cxnLst>
                <a:cxn ang="0">
                  <a:pos x="29" y="0"/>
                </a:cxn>
                <a:cxn ang="0">
                  <a:pos x="11" y="6"/>
                </a:cxn>
                <a:cxn ang="0">
                  <a:pos x="57" y="26"/>
                </a:cxn>
                <a:cxn ang="0">
                  <a:pos x="63" y="24"/>
                </a:cxn>
                <a:cxn ang="0">
                  <a:pos x="29" y="0"/>
                </a:cxn>
              </a:cxnLst>
              <a:rect l="0" t="0" r="r" b="b"/>
              <a:pathLst>
                <a:path w="68" h="26">
                  <a:moveTo>
                    <a:pt x="29" y="0"/>
                  </a:moveTo>
                  <a:cubicBezTo>
                    <a:pt x="23" y="2"/>
                    <a:pt x="11" y="6"/>
                    <a:pt x="11" y="6"/>
                  </a:cubicBezTo>
                  <a:cubicBezTo>
                    <a:pt x="0" y="23"/>
                    <a:pt x="47" y="24"/>
                    <a:pt x="57" y="26"/>
                  </a:cubicBezTo>
                  <a:cubicBezTo>
                    <a:pt x="59" y="25"/>
                    <a:pt x="62" y="26"/>
                    <a:pt x="63" y="24"/>
                  </a:cubicBezTo>
                  <a:cubicBezTo>
                    <a:pt x="68" y="3"/>
                    <a:pt x="42" y="3"/>
                    <a:pt x="29"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96" name="Freeform 100"/>
            <p:cNvSpPr>
              <a:spLocks/>
            </p:cNvSpPr>
            <p:nvPr/>
          </p:nvSpPr>
          <p:spPr bwMode="invGray">
            <a:xfrm>
              <a:off x="3428" y="2015"/>
              <a:ext cx="50" cy="32"/>
            </a:xfrm>
            <a:custGeom>
              <a:avLst/>
              <a:gdLst/>
              <a:ahLst/>
              <a:cxnLst>
                <a:cxn ang="0">
                  <a:pos x="50" y="9"/>
                </a:cxn>
                <a:cxn ang="0">
                  <a:pos x="26" y="9"/>
                </a:cxn>
                <a:cxn ang="0">
                  <a:pos x="10" y="9"/>
                </a:cxn>
                <a:cxn ang="0">
                  <a:pos x="8" y="35"/>
                </a:cxn>
                <a:cxn ang="0">
                  <a:pos x="32" y="43"/>
                </a:cxn>
                <a:cxn ang="0">
                  <a:pos x="62" y="27"/>
                </a:cxn>
                <a:cxn ang="0">
                  <a:pos x="50" y="9"/>
                </a:cxn>
              </a:cxnLst>
              <a:rect l="0" t="0" r="r" b="b"/>
              <a:pathLst>
                <a:path w="66" h="43">
                  <a:moveTo>
                    <a:pt x="50" y="9"/>
                  </a:moveTo>
                  <a:cubicBezTo>
                    <a:pt x="40" y="16"/>
                    <a:pt x="36" y="16"/>
                    <a:pt x="26" y="9"/>
                  </a:cubicBezTo>
                  <a:cubicBezTo>
                    <a:pt x="20" y="0"/>
                    <a:pt x="18" y="4"/>
                    <a:pt x="10" y="9"/>
                  </a:cubicBezTo>
                  <a:cubicBezTo>
                    <a:pt x="4" y="17"/>
                    <a:pt x="0" y="21"/>
                    <a:pt x="8" y="35"/>
                  </a:cubicBezTo>
                  <a:cubicBezTo>
                    <a:pt x="12" y="42"/>
                    <a:pt x="32" y="43"/>
                    <a:pt x="32" y="43"/>
                  </a:cubicBezTo>
                  <a:cubicBezTo>
                    <a:pt x="41" y="40"/>
                    <a:pt x="54" y="33"/>
                    <a:pt x="62" y="27"/>
                  </a:cubicBezTo>
                  <a:cubicBezTo>
                    <a:pt x="66" y="15"/>
                    <a:pt x="61" y="15"/>
                    <a:pt x="50" y="9"/>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97" name="Freeform 101"/>
            <p:cNvSpPr>
              <a:spLocks/>
            </p:cNvSpPr>
            <p:nvPr/>
          </p:nvSpPr>
          <p:spPr bwMode="invGray">
            <a:xfrm>
              <a:off x="3777" y="2042"/>
              <a:ext cx="88" cy="31"/>
            </a:xfrm>
            <a:custGeom>
              <a:avLst/>
              <a:gdLst/>
              <a:ahLst/>
              <a:cxnLst>
                <a:cxn ang="0">
                  <a:pos x="14" y="0"/>
                </a:cxn>
                <a:cxn ang="0">
                  <a:pos x="8" y="16"/>
                </a:cxn>
                <a:cxn ang="0">
                  <a:pos x="50" y="30"/>
                </a:cxn>
                <a:cxn ang="0">
                  <a:pos x="76" y="36"/>
                </a:cxn>
                <a:cxn ang="0">
                  <a:pos x="112" y="22"/>
                </a:cxn>
                <a:cxn ang="0">
                  <a:pos x="78" y="4"/>
                </a:cxn>
                <a:cxn ang="0">
                  <a:pos x="14" y="0"/>
                </a:cxn>
              </a:cxnLst>
              <a:rect l="0" t="0" r="r" b="b"/>
              <a:pathLst>
                <a:path w="117" h="41">
                  <a:moveTo>
                    <a:pt x="14" y="0"/>
                  </a:moveTo>
                  <a:cubicBezTo>
                    <a:pt x="8" y="4"/>
                    <a:pt x="0" y="9"/>
                    <a:pt x="8" y="16"/>
                  </a:cubicBezTo>
                  <a:cubicBezTo>
                    <a:pt x="21" y="27"/>
                    <a:pt x="34" y="28"/>
                    <a:pt x="50" y="30"/>
                  </a:cubicBezTo>
                  <a:cubicBezTo>
                    <a:pt x="66" y="41"/>
                    <a:pt x="57" y="39"/>
                    <a:pt x="76" y="36"/>
                  </a:cubicBezTo>
                  <a:cubicBezTo>
                    <a:pt x="88" y="32"/>
                    <a:pt x="101" y="29"/>
                    <a:pt x="112" y="22"/>
                  </a:cubicBezTo>
                  <a:cubicBezTo>
                    <a:pt x="117" y="6"/>
                    <a:pt x="87" y="5"/>
                    <a:pt x="78" y="4"/>
                  </a:cubicBezTo>
                  <a:cubicBezTo>
                    <a:pt x="17" y="6"/>
                    <a:pt x="34" y="20"/>
                    <a:pt x="14"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98" name="Freeform 102"/>
            <p:cNvSpPr>
              <a:spLocks/>
            </p:cNvSpPr>
            <p:nvPr/>
          </p:nvSpPr>
          <p:spPr bwMode="invGray">
            <a:xfrm>
              <a:off x="3867" y="2041"/>
              <a:ext cx="46" cy="24"/>
            </a:xfrm>
            <a:custGeom>
              <a:avLst/>
              <a:gdLst/>
              <a:ahLst/>
              <a:cxnLst>
                <a:cxn ang="0">
                  <a:pos x="32" y="4"/>
                </a:cxn>
                <a:cxn ang="0">
                  <a:pos x="62" y="10"/>
                </a:cxn>
                <a:cxn ang="0">
                  <a:pos x="30" y="32"/>
                </a:cxn>
                <a:cxn ang="0">
                  <a:pos x="6" y="22"/>
                </a:cxn>
                <a:cxn ang="0">
                  <a:pos x="32" y="4"/>
                </a:cxn>
              </a:cxnLst>
              <a:rect l="0" t="0" r="r" b="b"/>
              <a:pathLst>
                <a:path w="62" h="32">
                  <a:moveTo>
                    <a:pt x="32" y="4"/>
                  </a:moveTo>
                  <a:cubicBezTo>
                    <a:pt x="44" y="0"/>
                    <a:pt x="53" y="1"/>
                    <a:pt x="62" y="10"/>
                  </a:cubicBezTo>
                  <a:cubicBezTo>
                    <a:pt x="59" y="23"/>
                    <a:pt x="42" y="28"/>
                    <a:pt x="30" y="32"/>
                  </a:cubicBezTo>
                  <a:cubicBezTo>
                    <a:pt x="15" y="22"/>
                    <a:pt x="23" y="25"/>
                    <a:pt x="6" y="22"/>
                  </a:cubicBezTo>
                  <a:cubicBezTo>
                    <a:pt x="0" y="4"/>
                    <a:pt x="14" y="8"/>
                    <a:pt x="32" y="4"/>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99" name="Freeform 103"/>
            <p:cNvSpPr>
              <a:spLocks/>
            </p:cNvSpPr>
            <p:nvPr/>
          </p:nvSpPr>
          <p:spPr bwMode="invGray">
            <a:xfrm>
              <a:off x="3846" y="2070"/>
              <a:ext cx="37" cy="17"/>
            </a:xfrm>
            <a:custGeom>
              <a:avLst/>
              <a:gdLst/>
              <a:ahLst/>
              <a:cxnLst>
                <a:cxn ang="0">
                  <a:pos x="20" y="1"/>
                </a:cxn>
                <a:cxn ang="0">
                  <a:pos x="6" y="5"/>
                </a:cxn>
                <a:cxn ang="0">
                  <a:pos x="38" y="23"/>
                </a:cxn>
                <a:cxn ang="0">
                  <a:pos x="20" y="1"/>
                </a:cxn>
              </a:cxnLst>
              <a:rect l="0" t="0" r="r" b="b"/>
              <a:pathLst>
                <a:path w="49" h="23">
                  <a:moveTo>
                    <a:pt x="20" y="1"/>
                  </a:moveTo>
                  <a:cubicBezTo>
                    <a:pt x="15" y="2"/>
                    <a:pt x="8" y="0"/>
                    <a:pt x="6" y="5"/>
                  </a:cubicBezTo>
                  <a:cubicBezTo>
                    <a:pt x="0" y="19"/>
                    <a:pt x="32" y="21"/>
                    <a:pt x="38" y="23"/>
                  </a:cubicBezTo>
                  <a:cubicBezTo>
                    <a:pt x="49" y="6"/>
                    <a:pt x="35" y="3"/>
                    <a:pt x="20" y="1"/>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00" name="Freeform 104"/>
            <p:cNvSpPr>
              <a:spLocks/>
            </p:cNvSpPr>
            <p:nvPr/>
          </p:nvSpPr>
          <p:spPr bwMode="invGray">
            <a:xfrm>
              <a:off x="4098" y="2294"/>
              <a:ext cx="76" cy="114"/>
            </a:xfrm>
            <a:custGeom>
              <a:avLst/>
              <a:gdLst/>
              <a:ahLst/>
              <a:cxnLst>
                <a:cxn ang="0">
                  <a:pos x="6" y="0"/>
                </a:cxn>
                <a:cxn ang="0">
                  <a:pos x="0" y="18"/>
                </a:cxn>
                <a:cxn ang="0">
                  <a:pos x="14" y="42"/>
                </a:cxn>
                <a:cxn ang="0">
                  <a:pos x="32" y="72"/>
                </a:cxn>
                <a:cxn ang="0">
                  <a:pos x="36" y="104"/>
                </a:cxn>
                <a:cxn ang="0">
                  <a:pos x="80" y="152"/>
                </a:cxn>
                <a:cxn ang="0">
                  <a:pos x="86" y="124"/>
                </a:cxn>
                <a:cxn ang="0">
                  <a:pos x="74" y="102"/>
                </a:cxn>
                <a:cxn ang="0">
                  <a:pos x="62" y="92"/>
                </a:cxn>
                <a:cxn ang="0">
                  <a:pos x="52" y="74"/>
                </a:cxn>
                <a:cxn ang="0">
                  <a:pos x="42" y="44"/>
                </a:cxn>
                <a:cxn ang="0">
                  <a:pos x="4" y="12"/>
                </a:cxn>
                <a:cxn ang="0">
                  <a:pos x="6" y="0"/>
                </a:cxn>
              </a:cxnLst>
              <a:rect l="0" t="0" r="r" b="b"/>
              <a:pathLst>
                <a:path w="102" h="152">
                  <a:moveTo>
                    <a:pt x="6" y="0"/>
                  </a:moveTo>
                  <a:cubicBezTo>
                    <a:pt x="4" y="6"/>
                    <a:pt x="0" y="18"/>
                    <a:pt x="0" y="18"/>
                  </a:cubicBezTo>
                  <a:cubicBezTo>
                    <a:pt x="3" y="26"/>
                    <a:pt x="9" y="35"/>
                    <a:pt x="14" y="42"/>
                  </a:cubicBezTo>
                  <a:cubicBezTo>
                    <a:pt x="17" y="58"/>
                    <a:pt x="16" y="69"/>
                    <a:pt x="32" y="72"/>
                  </a:cubicBezTo>
                  <a:cubicBezTo>
                    <a:pt x="44" y="80"/>
                    <a:pt x="40" y="91"/>
                    <a:pt x="36" y="104"/>
                  </a:cubicBezTo>
                  <a:cubicBezTo>
                    <a:pt x="57" y="118"/>
                    <a:pt x="60" y="139"/>
                    <a:pt x="80" y="152"/>
                  </a:cubicBezTo>
                  <a:cubicBezTo>
                    <a:pt x="95" y="148"/>
                    <a:pt x="102" y="135"/>
                    <a:pt x="86" y="124"/>
                  </a:cubicBezTo>
                  <a:cubicBezTo>
                    <a:pt x="72" y="129"/>
                    <a:pt x="78" y="110"/>
                    <a:pt x="74" y="102"/>
                  </a:cubicBezTo>
                  <a:cubicBezTo>
                    <a:pt x="72" y="98"/>
                    <a:pt x="65" y="94"/>
                    <a:pt x="62" y="92"/>
                  </a:cubicBezTo>
                  <a:cubicBezTo>
                    <a:pt x="59" y="82"/>
                    <a:pt x="65" y="65"/>
                    <a:pt x="52" y="74"/>
                  </a:cubicBezTo>
                  <a:cubicBezTo>
                    <a:pt x="46" y="65"/>
                    <a:pt x="47" y="54"/>
                    <a:pt x="42" y="44"/>
                  </a:cubicBezTo>
                  <a:cubicBezTo>
                    <a:pt x="36" y="32"/>
                    <a:pt x="16" y="18"/>
                    <a:pt x="4" y="12"/>
                  </a:cubicBezTo>
                  <a:lnTo>
                    <a:pt x="6" y="0"/>
                  </a:ln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01" name="Freeform 105"/>
            <p:cNvSpPr>
              <a:spLocks/>
            </p:cNvSpPr>
            <p:nvPr/>
          </p:nvSpPr>
          <p:spPr bwMode="invGray">
            <a:xfrm>
              <a:off x="4159" y="2412"/>
              <a:ext cx="55" cy="78"/>
            </a:xfrm>
            <a:custGeom>
              <a:avLst/>
              <a:gdLst/>
              <a:ahLst/>
              <a:cxnLst>
                <a:cxn ang="0">
                  <a:pos x="64" y="22"/>
                </a:cxn>
                <a:cxn ang="0">
                  <a:pos x="74" y="40"/>
                </a:cxn>
                <a:cxn ang="0">
                  <a:pos x="30" y="84"/>
                </a:cxn>
                <a:cxn ang="0">
                  <a:pos x="32" y="100"/>
                </a:cxn>
                <a:cxn ang="0">
                  <a:pos x="20" y="94"/>
                </a:cxn>
                <a:cxn ang="0">
                  <a:pos x="6" y="84"/>
                </a:cxn>
                <a:cxn ang="0">
                  <a:pos x="0" y="82"/>
                </a:cxn>
                <a:cxn ang="0">
                  <a:pos x="10" y="58"/>
                </a:cxn>
                <a:cxn ang="0">
                  <a:pos x="12" y="52"/>
                </a:cxn>
                <a:cxn ang="0">
                  <a:pos x="2" y="24"/>
                </a:cxn>
                <a:cxn ang="0">
                  <a:pos x="4" y="14"/>
                </a:cxn>
                <a:cxn ang="0">
                  <a:pos x="26" y="22"/>
                </a:cxn>
                <a:cxn ang="0">
                  <a:pos x="36" y="36"/>
                </a:cxn>
                <a:cxn ang="0">
                  <a:pos x="64" y="22"/>
                </a:cxn>
              </a:cxnLst>
              <a:rect l="0" t="0" r="r" b="b"/>
              <a:pathLst>
                <a:path w="74" h="103">
                  <a:moveTo>
                    <a:pt x="64" y="22"/>
                  </a:moveTo>
                  <a:cubicBezTo>
                    <a:pt x="73" y="36"/>
                    <a:pt x="70" y="29"/>
                    <a:pt x="74" y="40"/>
                  </a:cubicBezTo>
                  <a:cubicBezTo>
                    <a:pt x="70" y="77"/>
                    <a:pt x="68" y="81"/>
                    <a:pt x="30" y="84"/>
                  </a:cubicBezTo>
                  <a:cubicBezTo>
                    <a:pt x="33" y="88"/>
                    <a:pt x="39" y="95"/>
                    <a:pt x="32" y="100"/>
                  </a:cubicBezTo>
                  <a:cubicBezTo>
                    <a:pt x="28" y="103"/>
                    <a:pt x="24" y="95"/>
                    <a:pt x="20" y="94"/>
                  </a:cubicBezTo>
                  <a:cubicBezTo>
                    <a:pt x="17" y="84"/>
                    <a:pt x="20" y="89"/>
                    <a:pt x="6" y="84"/>
                  </a:cubicBezTo>
                  <a:cubicBezTo>
                    <a:pt x="4" y="83"/>
                    <a:pt x="0" y="82"/>
                    <a:pt x="0" y="82"/>
                  </a:cubicBezTo>
                  <a:cubicBezTo>
                    <a:pt x="3" y="73"/>
                    <a:pt x="7" y="67"/>
                    <a:pt x="10" y="58"/>
                  </a:cubicBezTo>
                  <a:cubicBezTo>
                    <a:pt x="11" y="56"/>
                    <a:pt x="12" y="52"/>
                    <a:pt x="12" y="52"/>
                  </a:cubicBezTo>
                  <a:cubicBezTo>
                    <a:pt x="10" y="42"/>
                    <a:pt x="8" y="33"/>
                    <a:pt x="2" y="24"/>
                  </a:cubicBezTo>
                  <a:cubicBezTo>
                    <a:pt x="3" y="21"/>
                    <a:pt x="2" y="17"/>
                    <a:pt x="4" y="14"/>
                  </a:cubicBezTo>
                  <a:cubicBezTo>
                    <a:pt x="11" y="0"/>
                    <a:pt x="18" y="19"/>
                    <a:pt x="26" y="22"/>
                  </a:cubicBezTo>
                  <a:cubicBezTo>
                    <a:pt x="31" y="36"/>
                    <a:pt x="26" y="33"/>
                    <a:pt x="36" y="36"/>
                  </a:cubicBezTo>
                  <a:cubicBezTo>
                    <a:pt x="45" y="30"/>
                    <a:pt x="55" y="28"/>
                    <a:pt x="64" y="22"/>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02" name="Freeform 106"/>
            <p:cNvSpPr>
              <a:spLocks/>
            </p:cNvSpPr>
            <p:nvPr/>
          </p:nvSpPr>
          <p:spPr bwMode="invGray">
            <a:xfrm>
              <a:off x="4123" y="2492"/>
              <a:ext cx="109" cy="189"/>
            </a:xfrm>
            <a:custGeom>
              <a:avLst/>
              <a:gdLst/>
              <a:ahLst/>
              <a:cxnLst>
                <a:cxn ang="0">
                  <a:pos x="82" y="100"/>
                </a:cxn>
                <a:cxn ang="0">
                  <a:pos x="66" y="106"/>
                </a:cxn>
                <a:cxn ang="0">
                  <a:pos x="64" y="132"/>
                </a:cxn>
                <a:cxn ang="0">
                  <a:pos x="22" y="146"/>
                </a:cxn>
                <a:cxn ang="0">
                  <a:pos x="8" y="168"/>
                </a:cxn>
                <a:cxn ang="0">
                  <a:pos x="20" y="182"/>
                </a:cxn>
                <a:cxn ang="0">
                  <a:pos x="8" y="198"/>
                </a:cxn>
                <a:cxn ang="0">
                  <a:pos x="24" y="252"/>
                </a:cxn>
                <a:cxn ang="0">
                  <a:pos x="28" y="214"/>
                </a:cxn>
                <a:cxn ang="0">
                  <a:pos x="22" y="192"/>
                </a:cxn>
                <a:cxn ang="0">
                  <a:pos x="42" y="176"/>
                </a:cxn>
                <a:cxn ang="0">
                  <a:pos x="52" y="158"/>
                </a:cxn>
                <a:cxn ang="0">
                  <a:pos x="66" y="174"/>
                </a:cxn>
                <a:cxn ang="0">
                  <a:pos x="44" y="190"/>
                </a:cxn>
                <a:cxn ang="0">
                  <a:pos x="56" y="200"/>
                </a:cxn>
                <a:cxn ang="0">
                  <a:pos x="68" y="178"/>
                </a:cxn>
                <a:cxn ang="0">
                  <a:pos x="84" y="184"/>
                </a:cxn>
                <a:cxn ang="0">
                  <a:pos x="104" y="148"/>
                </a:cxn>
                <a:cxn ang="0">
                  <a:pos x="114" y="156"/>
                </a:cxn>
                <a:cxn ang="0">
                  <a:pos x="136" y="148"/>
                </a:cxn>
                <a:cxn ang="0">
                  <a:pos x="146" y="130"/>
                </a:cxn>
                <a:cxn ang="0">
                  <a:pos x="142" y="110"/>
                </a:cxn>
                <a:cxn ang="0">
                  <a:pos x="134" y="98"/>
                </a:cxn>
                <a:cxn ang="0">
                  <a:pos x="122" y="40"/>
                </a:cxn>
                <a:cxn ang="0">
                  <a:pos x="94" y="0"/>
                </a:cxn>
                <a:cxn ang="0">
                  <a:pos x="78" y="12"/>
                </a:cxn>
                <a:cxn ang="0">
                  <a:pos x="96" y="34"/>
                </a:cxn>
                <a:cxn ang="0">
                  <a:pos x="96" y="64"/>
                </a:cxn>
                <a:cxn ang="0">
                  <a:pos x="82" y="100"/>
                </a:cxn>
              </a:cxnLst>
              <a:rect l="0" t="0" r="r" b="b"/>
              <a:pathLst>
                <a:path w="146" h="252">
                  <a:moveTo>
                    <a:pt x="82" y="100"/>
                  </a:moveTo>
                  <a:cubicBezTo>
                    <a:pt x="70" y="88"/>
                    <a:pt x="69" y="92"/>
                    <a:pt x="66" y="106"/>
                  </a:cubicBezTo>
                  <a:cubicBezTo>
                    <a:pt x="65" y="115"/>
                    <a:pt x="68" y="124"/>
                    <a:pt x="64" y="132"/>
                  </a:cubicBezTo>
                  <a:cubicBezTo>
                    <a:pt x="63" y="133"/>
                    <a:pt x="28" y="142"/>
                    <a:pt x="22" y="146"/>
                  </a:cubicBezTo>
                  <a:cubicBezTo>
                    <a:pt x="18" y="157"/>
                    <a:pt x="18" y="162"/>
                    <a:pt x="8" y="168"/>
                  </a:cubicBezTo>
                  <a:cubicBezTo>
                    <a:pt x="0" y="180"/>
                    <a:pt x="7" y="180"/>
                    <a:pt x="20" y="182"/>
                  </a:cubicBezTo>
                  <a:cubicBezTo>
                    <a:pt x="17" y="190"/>
                    <a:pt x="15" y="193"/>
                    <a:pt x="8" y="198"/>
                  </a:cubicBezTo>
                  <a:cubicBezTo>
                    <a:pt x="10" y="214"/>
                    <a:pt x="9" y="242"/>
                    <a:pt x="24" y="252"/>
                  </a:cubicBezTo>
                  <a:cubicBezTo>
                    <a:pt x="42" y="246"/>
                    <a:pt x="31" y="227"/>
                    <a:pt x="28" y="214"/>
                  </a:cubicBezTo>
                  <a:cubicBezTo>
                    <a:pt x="26" y="207"/>
                    <a:pt x="22" y="192"/>
                    <a:pt x="22" y="192"/>
                  </a:cubicBezTo>
                  <a:cubicBezTo>
                    <a:pt x="25" y="180"/>
                    <a:pt x="33" y="182"/>
                    <a:pt x="42" y="176"/>
                  </a:cubicBezTo>
                  <a:cubicBezTo>
                    <a:pt x="44" y="169"/>
                    <a:pt x="52" y="158"/>
                    <a:pt x="52" y="158"/>
                  </a:cubicBezTo>
                  <a:cubicBezTo>
                    <a:pt x="58" y="164"/>
                    <a:pt x="63" y="166"/>
                    <a:pt x="66" y="174"/>
                  </a:cubicBezTo>
                  <a:cubicBezTo>
                    <a:pt x="59" y="178"/>
                    <a:pt x="51" y="188"/>
                    <a:pt x="44" y="190"/>
                  </a:cubicBezTo>
                  <a:cubicBezTo>
                    <a:pt x="36" y="202"/>
                    <a:pt x="46" y="202"/>
                    <a:pt x="56" y="200"/>
                  </a:cubicBezTo>
                  <a:cubicBezTo>
                    <a:pt x="60" y="189"/>
                    <a:pt x="59" y="184"/>
                    <a:pt x="68" y="178"/>
                  </a:cubicBezTo>
                  <a:cubicBezTo>
                    <a:pt x="77" y="181"/>
                    <a:pt x="75" y="187"/>
                    <a:pt x="84" y="184"/>
                  </a:cubicBezTo>
                  <a:cubicBezTo>
                    <a:pt x="92" y="171"/>
                    <a:pt x="91" y="157"/>
                    <a:pt x="104" y="148"/>
                  </a:cubicBezTo>
                  <a:cubicBezTo>
                    <a:pt x="108" y="149"/>
                    <a:pt x="110" y="155"/>
                    <a:pt x="114" y="156"/>
                  </a:cubicBezTo>
                  <a:cubicBezTo>
                    <a:pt x="120" y="158"/>
                    <a:pt x="131" y="151"/>
                    <a:pt x="136" y="148"/>
                  </a:cubicBezTo>
                  <a:cubicBezTo>
                    <a:pt x="145" y="134"/>
                    <a:pt x="142" y="141"/>
                    <a:pt x="146" y="130"/>
                  </a:cubicBezTo>
                  <a:cubicBezTo>
                    <a:pt x="146" y="127"/>
                    <a:pt x="145" y="115"/>
                    <a:pt x="142" y="110"/>
                  </a:cubicBezTo>
                  <a:cubicBezTo>
                    <a:pt x="140" y="106"/>
                    <a:pt x="134" y="98"/>
                    <a:pt x="134" y="98"/>
                  </a:cubicBezTo>
                  <a:cubicBezTo>
                    <a:pt x="131" y="78"/>
                    <a:pt x="142" y="53"/>
                    <a:pt x="122" y="40"/>
                  </a:cubicBezTo>
                  <a:cubicBezTo>
                    <a:pt x="112" y="26"/>
                    <a:pt x="109" y="10"/>
                    <a:pt x="94" y="0"/>
                  </a:cubicBezTo>
                  <a:cubicBezTo>
                    <a:pt x="87" y="4"/>
                    <a:pt x="86" y="9"/>
                    <a:pt x="78" y="12"/>
                  </a:cubicBezTo>
                  <a:cubicBezTo>
                    <a:pt x="67" y="29"/>
                    <a:pt x="80" y="31"/>
                    <a:pt x="96" y="34"/>
                  </a:cubicBezTo>
                  <a:cubicBezTo>
                    <a:pt x="103" y="44"/>
                    <a:pt x="100" y="53"/>
                    <a:pt x="96" y="64"/>
                  </a:cubicBezTo>
                  <a:cubicBezTo>
                    <a:pt x="96" y="68"/>
                    <a:pt x="95" y="106"/>
                    <a:pt x="82" y="10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03" name="Freeform 107"/>
            <p:cNvSpPr>
              <a:spLocks/>
            </p:cNvSpPr>
            <p:nvPr/>
          </p:nvSpPr>
          <p:spPr bwMode="invGray">
            <a:xfrm>
              <a:off x="3062" y="1988"/>
              <a:ext cx="52" cy="30"/>
            </a:xfrm>
            <a:custGeom>
              <a:avLst/>
              <a:gdLst/>
              <a:ahLst/>
              <a:cxnLst>
                <a:cxn ang="0">
                  <a:pos x="59" y="0"/>
                </a:cxn>
                <a:cxn ang="0">
                  <a:pos x="65" y="20"/>
                </a:cxn>
                <a:cxn ang="0">
                  <a:pos x="41" y="24"/>
                </a:cxn>
                <a:cxn ang="0">
                  <a:pos x="31" y="40"/>
                </a:cxn>
                <a:cxn ang="0">
                  <a:pos x="7" y="38"/>
                </a:cxn>
                <a:cxn ang="0">
                  <a:pos x="1" y="36"/>
                </a:cxn>
                <a:cxn ang="0">
                  <a:pos x="33" y="20"/>
                </a:cxn>
                <a:cxn ang="0">
                  <a:pos x="59" y="0"/>
                </a:cxn>
              </a:cxnLst>
              <a:rect l="0" t="0" r="r" b="b"/>
              <a:pathLst>
                <a:path w="70" h="40">
                  <a:moveTo>
                    <a:pt x="59" y="0"/>
                  </a:moveTo>
                  <a:cubicBezTo>
                    <a:pt x="68" y="3"/>
                    <a:pt x="70" y="10"/>
                    <a:pt x="65" y="20"/>
                  </a:cubicBezTo>
                  <a:cubicBezTo>
                    <a:pt x="61" y="27"/>
                    <a:pt x="49" y="23"/>
                    <a:pt x="41" y="24"/>
                  </a:cubicBezTo>
                  <a:cubicBezTo>
                    <a:pt x="36" y="38"/>
                    <a:pt x="41" y="34"/>
                    <a:pt x="31" y="40"/>
                  </a:cubicBezTo>
                  <a:cubicBezTo>
                    <a:pt x="23" y="39"/>
                    <a:pt x="15" y="39"/>
                    <a:pt x="7" y="38"/>
                  </a:cubicBezTo>
                  <a:cubicBezTo>
                    <a:pt x="5" y="38"/>
                    <a:pt x="0" y="38"/>
                    <a:pt x="1" y="36"/>
                  </a:cubicBezTo>
                  <a:cubicBezTo>
                    <a:pt x="7" y="26"/>
                    <a:pt x="23" y="23"/>
                    <a:pt x="33" y="20"/>
                  </a:cubicBezTo>
                  <a:cubicBezTo>
                    <a:pt x="39" y="11"/>
                    <a:pt x="51" y="8"/>
                    <a:pt x="59"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04" name="Freeform 108"/>
            <p:cNvSpPr>
              <a:spLocks/>
            </p:cNvSpPr>
            <p:nvPr/>
          </p:nvSpPr>
          <p:spPr bwMode="invGray">
            <a:xfrm>
              <a:off x="2955" y="1997"/>
              <a:ext cx="19" cy="22"/>
            </a:xfrm>
            <a:custGeom>
              <a:avLst/>
              <a:gdLst/>
              <a:ahLst/>
              <a:cxnLst>
                <a:cxn ang="0">
                  <a:pos x="18" y="0"/>
                </a:cxn>
                <a:cxn ang="0">
                  <a:pos x="0" y="18"/>
                </a:cxn>
                <a:cxn ang="0">
                  <a:pos x="18" y="26"/>
                </a:cxn>
                <a:cxn ang="0">
                  <a:pos x="18" y="0"/>
                </a:cxn>
              </a:cxnLst>
              <a:rect l="0" t="0" r="r" b="b"/>
              <a:pathLst>
                <a:path w="26" h="29">
                  <a:moveTo>
                    <a:pt x="18" y="0"/>
                  </a:moveTo>
                  <a:cubicBezTo>
                    <a:pt x="9" y="6"/>
                    <a:pt x="4" y="7"/>
                    <a:pt x="0" y="18"/>
                  </a:cubicBezTo>
                  <a:cubicBezTo>
                    <a:pt x="7" y="25"/>
                    <a:pt x="9" y="29"/>
                    <a:pt x="18" y="26"/>
                  </a:cubicBezTo>
                  <a:cubicBezTo>
                    <a:pt x="22" y="14"/>
                    <a:pt x="26" y="12"/>
                    <a:pt x="18"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05" name="Freeform 109"/>
            <p:cNvSpPr>
              <a:spLocks/>
            </p:cNvSpPr>
            <p:nvPr/>
          </p:nvSpPr>
          <p:spPr bwMode="invGray">
            <a:xfrm>
              <a:off x="2979" y="1996"/>
              <a:ext cx="37" cy="27"/>
            </a:xfrm>
            <a:custGeom>
              <a:avLst/>
              <a:gdLst/>
              <a:ahLst/>
              <a:cxnLst>
                <a:cxn ang="0">
                  <a:pos x="14" y="6"/>
                </a:cxn>
                <a:cxn ang="0">
                  <a:pos x="0" y="18"/>
                </a:cxn>
                <a:cxn ang="0">
                  <a:pos x="6" y="32"/>
                </a:cxn>
                <a:cxn ang="0">
                  <a:pos x="18" y="36"/>
                </a:cxn>
                <a:cxn ang="0">
                  <a:pos x="40" y="26"/>
                </a:cxn>
                <a:cxn ang="0">
                  <a:pos x="14" y="6"/>
                </a:cxn>
              </a:cxnLst>
              <a:rect l="0" t="0" r="r" b="b"/>
              <a:pathLst>
                <a:path w="49" h="36">
                  <a:moveTo>
                    <a:pt x="14" y="6"/>
                  </a:moveTo>
                  <a:cubicBezTo>
                    <a:pt x="11" y="14"/>
                    <a:pt x="7" y="13"/>
                    <a:pt x="0" y="18"/>
                  </a:cubicBezTo>
                  <a:cubicBezTo>
                    <a:pt x="1" y="22"/>
                    <a:pt x="2" y="29"/>
                    <a:pt x="6" y="32"/>
                  </a:cubicBezTo>
                  <a:cubicBezTo>
                    <a:pt x="10" y="34"/>
                    <a:pt x="18" y="36"/>
                    <a:pt x="18" y="36"/>
                  </a:cubicBezTo>
                  <a:cubicBezTo>
                    <a:pt x="24" y="27"/>
                    <a:pt x="30" y="28"/>
                    <a:pt x="40" y="26"/>
                  </a:cubicBezTo>
                  <a:cubicBezTo>
                    <a:pt x="49" y="0"/>
                    <a:pt x="26" y="18"/>
                    <a:pt x="14" y="6"/>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06" name="Freeform 110"/>
            <p:cNvSpPr>
              <a:spLocks/>
            </p:cNvSpPr>
            <p:nvPr/>
          </p:nvSpPr>
          <p:spPr bwMode="invGray">
            <a:xfrm>
              <a:off x="3040" y="1987"/>
              <a:ext cx="20" cy="16"/>
            </a:xfrm>
            <a:custGeom>
              <a:avLst/>
              <a:gdLst/>
              <a:ahLst/>
              <a:cxnLst>
                <a:cxn ang="0">
                  <a:pos x="11" y="0"/>
                </a:cxn>
                <a:cxn ang="0">
                  <a:pos x="3" y="12"/>
                </a:cxn>
                <a:cxn ang="0">
                  <a:pos x="19" y="22"/>
                </a:cxn>
                <a:cxn ang="0">
                  <a:pos x="11" y="0"/>
                </a:cxn>
              </a:cxnLst>
              <a:rect l="0" t="0" r="r" b="b"/>
              <a:pathLst>
                <a:path w="27" h="22">
                  <a:moveTo>
                    <a:pt x="11" y="0"/>
                  </a:moveTo>
                  <a:cubicBezTo>
                    <a:pt x="8" y="4"/>
                    <a:pt x="0" y="8"/>
                    <a:pt x="3" y="12"/>
                  </a:cubicBezTo>
                  <a:cubicBezTo>
                    <a:pt x="6" y="17"/>
                    <a:pt x="19" y="22"/>
                    <a:pt x="19" y="22"/>
                  </a:cubicBezTo>
                  <a:cubicBezTo>
                    <a:pt x="27" y="10"/>
                    <a:pt x="15" y="11"/>
                    <a:pt x="11"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07" name="Freeform 111"/>
            <p:cNvSpPr>
              <a:spLocks/>
            </p:cNvSpPr>
            <p:nvPr/>
          </p:nvSpPr>
          <p:spPr bwMode="invGray">
            <a:xfrm>
              <a:off x="3022" y="2005"/>
              <a:ext cx="15" cy="13"/>
            </a:xfrm>
            <a:custGeom>
              <a:avLst/>
              <a:gdLst/>
              <a:ahLst/>
              <a:cxnLst>
                <a:cxn ang="0">
                  <a:pos x="11" y="0"/>
                </a:cxn>
                <a:cxn ang="0">
                  <a:pos x="9" y="18"/>
                </a:cxn>
                <a:cxn ang="0">
                  <a:pos x="11" y="0"/>
                </a:cxn>
              </a:cxnLst>
              <a:rect l="0" t="0" r="r" b="b"/>
              <a:pathLst>
                <a:path w="20" h="18">
                  <a:moveTo>
                    <a:pt x="11" y="0"/>
                  </a:moveTo>
                  <a:cubicBezTo>
                    <a:pt x="1" y="14"/>
                    <a:pt x="0" y="9"/>
                    <a:pt x="9" y="18"/>
                  </a:cubicBezTo>
                  <a:cubicBezTo>
                    <a:pt x="20" y="14"/>
                    <a:pt x="16" y="18"/>
                    <a:pt x="11"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08" name="Freeform 112"/>
            <p:cNvSpPr>
              <a:spLocks/>
            </p:cNvSpPr>
            <p:nvPr/>
          </p:nvSpPr>
          <p:spPr bwMode="invGray">
            <a:xfrm>
              <a:off x="4162" y="2021"/>
              <a:ext cx="18" cy="33"/>
            </a:xfrm>
            <a:custGeom>
              <a:avLst/>
              <a:gdLst/>
              <a:ahLst/>
              <a:cxnLst>
                <a:cxn ang="0">
                  <a:pos x="24" y="0"/>
                </a:cxn>
                <a:cxn ang="0">
                  <a:pos x="8" y="16"/>
                </a:cxn>
                <a:cxn ang="0">
                  <a:pos x="0" y="34"/>
                </a:cxn>
                <a:cxn ang="0">
                  <a:pos x="16" y="40"/>
                </a:cxn>
                <a:cxn ang="0">
                  <a:pos x="24" y="0"/>
                </a:cxn>
              </a:cxnLst>
              <a:rect l="0" t="0" r="r" b="b"/>
              <a:pathLst>
                <a:path w="24" h="44">
                  <a:moveTo>
                    <a:pt x="24" y="0"/>
                  </a:moveTo>
                  <a:cubicBezTo>
                    <a:pt x="19" y="7"/>
                    <a:pt x="15" y="11"/>
                    <a:pt x="8" y="16"/>
                  </a:cubicBezTo>
                  <a:cubicBezTo>
                    <a:pt x="4" y="21"/>
                    <a:pt x="0" y="34"/>
                    <a:pt x="0" y="34"/>
                  </a:cubicBezTo>
                  <a:cubicBezTo>
                    <a:pt x="3" y="44"/>
                    <a:pt x="7" y="42"/>
                    <a:pt x="16" y="40"/>
                  </a:cubicBezTo>
                  <a:cubicBezTo>
                    <a:pt x="20" y="27"/>
                    <a:pt x="24" y="14"/>
                    <a:pt x="24"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09" name="Freeform 113"/>
            <p:cNvSpPr>
              <a:spLocks/>
            </p:cNvSpPr>
            <p:nvPr/>
          </p:nvSpPr>
          <p:spPr bwMode="invGray">
            <a:xfrm>
              <a:off x="3278" y="3473"/>
              <a:ext cx="31" cy="18"/>
            </a:xfrm>
            <a:custGeom>
              <a:avLst/>
              <a:gdLst/>
              <a:ahLst/>
              <a:cxnLst>
                <a:cxn ang="0">
                  <a:pos x="30" y="0"/>
                </a:cxn>
                <a:cxn ang="0">
                  <a:pos x="26" y="24"/>
                </a:cxn>
                <a:cxn ang="0">
                  <a:pos x="30" y="0"/>
                </a:cxn>
              </a:cxnLst>
              <a:rect l="0" t="0" r="r" b="b"/>
              <a:pathLst>
                <a:path w="41" h="24">
                  <a:moveTo>
                    <a:pt x="30" y="0"/>
                  </a:moveTo>
                  <a:cubicBezTo>
                    <a:pt x="4" y="4"/>
                    <a:pt x="0" y="17"/>
                    <a:pt x="26" y="24"/>
                  </a:cubicBezTo>
                  <a:cubicBezTo>
                    <a:pt x="41" y="19"/>
                    <a:pt x="38" y="10"/>
                    <a:pt x="30"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10" name="Freeform 114"/>
            <p:cNvSpPr>
              <a:spLocks/>
            </p:cNvSpPr>
            <p:nvPr/>
          </p:nvSpPr>
          <p:spPr bwMode="invGray">
            <a:xfrm>
              <a:off x="3318" y="3466"/>
              <a:ext cx="10" cy="15"/>
            </a:xfrm>
            <a:custGeom>
              <a:avLst/>
              <a:gdLst/>
              <a:ahLst/>
              <a:cxnLst>
                <a:cxn ang="0">
                  <a:pos x="10" y="5"/>
                </a:cxn>
                <a:cxn ang="0">
                  <a:pos x="1" y="11"/>
                </a:cxn>
                <a:cxn ang="0">
                  <a:pos x="9" y="20"/>
                </a:cxn>
                <a:cxn ang="0">
                  <a:pos x="10" y="5"/>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11" name="Freeform 115"/>
            <p:cNvSpPr>
              <a:spLocks/>
            </p:cNvSpPr>
            <p:nvPr/>
          </p:nvSpPr>
          <p:spPr bwMode="invGray">
            <a:xfrm>
              <a:off x="3251" y="3312"/>
              <a:ext cx="9" cy="15"/>
            </a:xfrm>
            <a:custGeom>
              <a:avLst/>
              <a:gdLst/>
              <a:ahLst/>
              <a:cxnLst>
                <a:cxn ang="0">
                  <a:pos x="10" y="5"/>
                </a:cxn>
                <a:cxn ang="0">
                  <a:pos x="1" y="11"/>
                </a:cxn>
                <a:cxn ang="0">
                  <a:pos x="9" y="20"/>
                </a:cxn>
                <a:cxn ang="0">
                  <a:pos x="10" y="5"/>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12" name="Freeform 116"/>
            <p:cNvSpPr>
              <a:spLocks/>
            </p:cNvSpPr>
            <p:nvPr/>
          </p:nvSpPr>
          <p:spPr bwMode="invGray">
            <a:xfrm>
              <a:off x="3311" y="3239"/>
              <a:ext cx="11" cy="19"/>
            </a:xfrm>
            <a:custGeom>
              <a:avLst/>
              <a:gdLst/>
              <a:ahLst/>
              <a:cxnLst>
                <a:cxn ang="0">
                  <a:pos x="6" y="0"/>
                </a:cxn>
                <a:cxn ang="0">
                  <a:pos x="0" y="13"/>
                </a:cxn>
                <a:cxn ang="0">
                  <a:pos x="12" y="24"/>
                </a:cxn>
                <a:cxn ang="0">
                  <a:pos x="6" y="0"/>
                </a:cxn>
              </a:cxnLst>
              <a:rect l="0" t="0" r="r" b="b"/>
              <a:pathLst>
                <a:path w="14" h="25">
                  <a:moveTo>
                    <a:pt x="6" y="0"/>
                  </a:moveTo>
                  <a:cubicBezTo>
                    <a:pt x="4" y="5"/>
                    <a:pt x="3" y="9"/>
                    <a:pt x="0" y="13"/>
                  </a:cubicBezTo>
                  <a:cubicBezTo>
                    <a:pt x="1" y="24"/>
                    <a:pt x="1" y="25"/>
                    <a:pt x="12" y="24"/>
                  </a:cubicBezTo>
                  <a:cubicBezTo>
                    <a:pt x="14" y="12"/>
                    <a:pt x="8" y="10"/>
                    <a:pt x="6"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13" name="Freeform 117"/>
            <p:cNvSpPr>
              <a:spLocks/>
            </p:cNvSpPr>
            <p:nvPr/>
          </p:nvSpPr>
          <p:spPr bwMode="invGray">
            <a:xfrm>
              <a:off x="3287" y="3238"/>
              <a:ext cx="11" cy="19"/>
            </a:xfrm>
            <a:custGeom>
              <a:avLst/>
              <a:gdLst/>
              <a:ahLst/>
              <a:cxnLst>
                <a:cxn ang="0">
                  <a:pos x="6" y="0"/>
                </a:cxn>
                <a:cxn ang="0">
                  <a:pos x="0" y="13"/>
                </a:cxn>
                <a:cxn ang="0">
                  <a:pos x="12" y="24"/>
                </a:cxn>
                <a:cxn ang="0">
                  <a:pos x="6" y="0"/>
                </a:cxn>
              </a:cxnLst>
              <a:rect l="0" t="0" r="r" b="b"/>
              <a:pathLst>
                <a:path w="14" h="25">
                  <a:moveTo>
                    <a:pt x="6" y="0"/>
                  </a:moveTo>
                  <a:cubicBezTo>
                    <a:pt x="4" y="5"/>
                    <a:pt x="3" y="9"/>
                    <a:pt x="0" y="13"/>
                  </a:cubicBezTo>
                  <a:cubicBezTo>
                    <a:pt x="1" y="24"/>
                    <a:pt x="1" y="25"/>
                    <a:pt x="12" y="24"/>
                  </a:cubicBezTo>
                  <a:cubicBezTo>
                    <a:pt x="14" y="12"/>
                    <a:pt x="8" y="10"/>
                    <a:pt x="6"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14" name="Freeform 118"/>
            <p:cNvSpPr>
              <a:spLocks/>
            </p:cNvSpPr>
            <p:nvPr/>
          </p:nvSpPr>
          <p:spPr bwMode="invGray">
            <a:xfrm>
              <a:off x="3276" y="3260"/>
              <a:ext cx="10" cy="15"/>
            </a:xfrm>
            <a:custGeom>
              <a:avLst/>
              <a:gdLst/>
              <a:ahLst/>
              <a:cxnLst>
                <a:cxn ang="0">
                  <a:pos x="10" y="5"/>
                </a:cxn>
                <a:cxn ang="0">
                  <a:pos x="1" y="11"/>
                </a:cxn>
                <a:cxn ang="0">
                  <a:pos x="9" y="20"/>
                </a:cxn>
                <a:cxn ang="0">
                  <a:pos x="10" y="5"/>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15" name="Freeform 119"/>
            <p:cNvSpPr>
              <a:spLocks/>
            </p:cNvSpPr>
            <p:nvPr/>
          </p:nvSpPr>
          <p:spPr bwMode="invGray">
            <a:xfrm>
              <a:off x="3251" y="3294"/>
              <a:ext cx="9" cy="15"/>
            </a:xfrm>
            <a:custGeom>
              <a:avLst/>
              <a:gdLst/>
              <a:ahLst/>
              <a:cxnLst>
                <a:cxn ang="0">
                  <a:pos x="10" y="5"/>
                </a:cxn>
                <a:cxn ang="0">
                  <a:pos x="1" y="11"/>
                </a:cxn>
                <a:cxn ang="0">
                  <a:pos x="9" y="20"/>
                </a:cxn>
                <a:cxn ang="0">
                  <a:pos x="10" y="5"/>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16" name="Freeform 120"/>
            <p:cNvSpPr>
              <a:spLocks/>
            </p:cNvSpPr>
            <p:nvPr/>
          </p:nvSpPr>
          <p:spPr bwMode="invGray">
            <a:xfrm>
              <a:off x="3270" y="3281"/>
              <a:ext cx="10" cy="15"/>
            </a:xfrm>
            <a:custGeom>
              <a:avLst/>
              <a:gdLst/>
              <a:ahLst/>
              <a:cxnLst>
                <a:cxn ang="0">
                  <a:pos x="10" y="5"/>
                </a:cxn>
                <a:cxn ang="0">
                  <a:pos x="1" y="11"/>
                </a:cxn>
                <a:cxn ang="0">
                  <a:pos x="9" y="20"/>
                </a:cxn>
                <a:cxn ang="0">
                  <a:pos x="10" y="5"/>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17" name="Freeform 121"/>
            <p:cNvSpPr>
              <a:spLocks/>
            </p:cNvSpPr>
            <p:nvPr/>
          </p:nvSpPr>
          <p:spPr bwMode="invGray">
            <a:xfrm>
              <a:off x="2537" y="2293"/>
              <a:ext cx="10" cy="15"/>
            </a:xfrm>
            <a:custGeom>
              <a:avLst/>
              <a:gdLst/>
              <a:ahLst/>
              <a:cxnLst>
                <a:cxn ang="0">
                  <a:pos x="10" y="5"/>
                </a:cxn>
                <a:cxn ang="0">
                  <a:pos x="1" y="11"/>
                </a:cxn>
                <a:cxn ang="0">
                  <a:pos x="9" y="20"/>
                </a:cxn>
                <a:cxn ang="0">
                  <a:pos x="10" y="5"/>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18" name="Freeform 122"/>
            <p:cNvSpPr>
              <a:spLocks/>
            </p:cNvSpPr>
            <p:nvPr/>
          </p:nvSpPr>
          <p:spPr bwMode="invGray">
            <a:xfrm>
              <a:off x="2476" y="2259"/>
              <a:ext cx="10" cy="15"/>
            </a:xfrm>
            <a:custGeom>
              <a:avLst/>
              <a:gdLst/>
              <a:ahLst/>
              <a:cxnLst>
                <a:cxn ang="0">
                  <a:pos x="10" y="5"/>
                </a:cxn>
                <a:cxn ang="0">
                  <a:pos x="1" y="11"/>
                </a:cxn>
                <a:cxn ang="0">
                  <a:pos x="9" y="20"/>
                </a:cxn>
                <a:cxn ang="0">
                  <a:pos x="10" y="5"/>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19" name="Freeform 123"/>
            <p:cNvSpPr>
              <a:spLocks/>
            </p:cNvSpPr>
            <p:nvPr/>
          </p:nvSpPr>
          <p:spPr bwMode="invGray">
            <a:xfrm>
              <a:off x="2238" y="2042"/>
              <a:ext cx="2060" cy="1644"/>
            </a:xfrm>
            <a:custGeom>
              <a:avLst/>
              <a:gdLst/>
              <a:ahLst/>
              <a:cxnLst>
                <a:cxn ang="0">
                  <a:pos x="452" y="653"/>
                </a:cxn>
                <a:cxn ang="0">
                  <a:pos x="333" y="595"/>
                </a:cxn>
                <a:cxn ang="0">
                  <a:pos x="158" y="645"/>
                </a:cxn>
                <a:cxn ang="0">
                  <a:pos x="46" y="759"/>
                </a:cxn>
                <a:cxn ang="0">
                  <a:pos x="12" y="941"/>
                </a:cxn>
                <a:cxn ang="0">
                  <a:pos x="146" y="1059"/>
                </a:cxn>
                <a:cxn ang="0">
                  <a:pos x="308" y="1041"/>
                </a:cxn>
                <a:cxn ang="0">
                  <a:pos x="396" y="1138"/>
                </a:cxn>
                <a:cxn ang="0">
                  <a:pos x="452" y="1447"/>
                </a:cxn>
                <a:cxn ang="0">
                  <a:pos x="497" y="1628"/>
                </a:cxn>
                <a:cxn ang="0">
                  <a:pos x="704" y="1574"/>
                </a:cxn>
                <a:cxn ang="0">
                  <a:pos x="817" y="1380"/>
                </a:cxn>
                <a:cxn ang="0">
                  <a:pos x="885" y="1153"/>
                </a:cxn>
                <a:cxn ang="0">
                  <a:pos x="998" y="999"/>
                </a:cxn>
                <a:cxn ang="0">
                  <a:pos x="796" y="856"/>
                </a:cxn>
                <a:cxn ang="0">
                  <a:pos x="817" y="819"/>
                </a:cxn>
                <a:cxn ang="0">
                  <a:pos x="1003" y="916"/>
                </a:cxn>
                <a:cxn ang="0">
                  <a:pos x="1098" y="792"/>
                </a:cxn>
                <a:cxn ang="0">
                  <a:pos x="1046" y="763"/>
                </a:cxn>
                <a:cxn ang="0">
                  <a:pos x="929" y="716"/>
                </a:cxn>
                <a:cxn ang="0">
                  <a:pos x="1141" y="761"/>
                </a:cxn>
                <a:cxn ang="0">
                  <a:pos x="1296" y="852"/>
                </a:cxn>
                <a:cxn ang="0">
                  <a:pos x="1373" y="1033"/>
                </a:cxn>
                <a:cxn ang="0">
                  <a:pos x="1608" y="847"/>
                </a:cxn>
                <a:cxn ang="0">
                  <a:pos x="1704" y="1030"/>
                </a:cxn>
                <a:cxn ang="0">
                  <a:pos x="1707" y="874"/>
                </a:cxn>
                <a:cxn ang="0">
                  <a:pos x="1759" y="800"/>
                </a:cxn>
                <a:cxn ang="0">
                  <a:pos x="1783" y="544"/>
                </a:cxn>
                <a:cxn ang="0">
                  <a:pos x="1824" y="528"/>
                </a:cxn>
                <a:cxn ang="0">
                  <a:pos x="1844" y="427"/>
                </a:cxn>
                <a:cxn ang="0">
                  <a:pos x="1805" y="226"/>
                </a:cxn>
                <a:cxn ang="0">
                  <a:pos x="1899" y="108"/>
                </a:cxn>
                <a:cxn ang="0">
                  <a:pos x="1947" y="209"/>
                </a:cxn>
                <a:cxn ang="0">
                  <a:pos x="1943" y="123"/>
                </a:cxn>
                <a:cxn ang="0">
                  <a:pos x="1975" y="51"/>
                </a:cxn>
                <a:cxn ang="0">
                  <a:pos x="2038" y="0"/>
                </a:cxn>
                <a:cxn ang="0">
                  <a:pos x="1820" y="63"/>
                </a:cxn>
                <a:cxn ang="0">
                  <a:pos x="1583" y="83"/>
                </a:cxn>
                <a:cxn ang="0">
                  <a:pos x="1349" y="30"/>
                </a:cxn>
                <a:cxn ang="0">
                  <a:pos x="1132" y="65"/>
                </a:cxn>
                <a:cxn ang="0">
                  <a:pos x="1040" y="170"/>
                </a:cxn>
                <a:cxn ang="0">
                  <a:pos x="926" y="137"/>
                </a:cxn>
                <a:cxn ang="0">
                  <a:pos x="758" y="183"/>
                </a:cxn>
                <a:cxn ang="0">
                  <a:pos x="667" y="140"/>
                </a:cxn>
                <a:cxn ang="0">
                  <a:pos x="364" y="248"/>
                </a:cxn>
                <a:cxn ang="0">
                  <a:pos x="535" y="213"/>
                </a:cxn>
                <a:cxn ang="0">
                  <a:pos x="638" y="276"/>
                </a:cxn>
                <a:cxn ang="0">
                  <a:pos x="443" y="357"/>
                </a:cxn>
                <a:cxn ang="0">
                  <a:pos x="275" y="416"/>
                </a:cxn>
                <a:cxn ang="0">
                  <a:pos x="167" y="537"/>
                </a:cxn>
                <a:cxn ang="0">
                  <a:pos x="283" y="552"/>
                </a:cxn>
                <a:cxn ang="0">
                  <a:pos x="381" y="573"/>
                </a:cxn>
                <a:cxn ang="0">
                  <a:pos x="493" y="590"/>
                </a:cxn>
                <a:cxn ang="0">
                  <a:pos x="487" y="512"/>
                </a:cxn>
                <a:cxn ang="0">
                  <a:pos x="592" y="548"/>
                </a:cxn>
                <a:cxn ang="0">
                  <a:pos x="686" y="470"/>
                </a:cxn>
                <a:cxn ang="0">
                  <a:pos x="772" y="480"/>
                </a:cxn>
                <a:cxn ang="0">
                  <a:pos x="639" y="598"/>
                </a:cxn>
              </a:cxnLst>
              <a:rect l="0" t="0" r="r" b="b"/>
              <a:pathLst>
                <a:path w="2060" h="1644">
                  <a:moveTo>
                    <a:pt x="697" y="677"/>
                  </a:moveTo>
                  <a:cubicBezTo>
                    <a:pt x="659" y="675"/>
                    <a:pt x="652" y="669"/>
                    <a:pt x="618" y="667"/>
                  </a:cubicBezTo>
                  <a:cubicBezTo>
                    <a:pt x="607" y="666"/>
                    <a:pt x="594" y="661"/>
                    <a:pt x="582" y="658"/>
                  </a:cubicBezTo>
                  <a:cubicBezTo>
                    <a:pt x="577" y="655"/>
                    <a:pt x="568" y="650"/>
                    <a:pt x="568" y="650"/>
                  </a:cubicBezTo>
                  <a:cubicBezTo>
                    <a:pt x="551" y="652"/>
                    <a:pt x="557" y="655"/>
                    <a:pt x="546" y="658"/>
                  </a:cubicBezTo>
                  <a:cubicBezTo>
                    <a:pt x="540" y="667"/>
                    <a:pt x="542" y="669"/>
                    <a:pt x="546" y="677"/>
                  </a:cubicBezTo>
                  <a:cubicBezTo>
                    <a:pt x="548" y="680"/>
                    <a:pt x="550" y="686"/>
                    <a:pt x="550" y="686"/>
                  </a:cubicBezTo>
                  <a:cubicBezTo>
                    <a:pt x="526" y="694"/>
                    <a:pt x="506" y="678"/>
                    <a:pt x="488" y="670"/>
                  </a:cubicBezTo>
                  <a:cubicBezTo>
                    <a:pt x="481" y="653"/>
                    <a:pt x="472" y="655"/>
                    <a:pt x="452" y="653"/>
                  </a:cubicBezTo>
                  <a:cubicBezTo>
                    <a:pt x="446" y="648"/>
                    <a:pt x="444" y="648"/>
                    <a:pt x="437" y="650"/>
                  </a:cubicBezTo>
                  <a:cubicBezTo>
                    <a:pt x="427" y="647"/>
                    <a:pt x="433" y="648"/>
                    <a:pt x="423" y="642"/>
                  </a:cubicBezTo>
                  <a:cubicBezTo>
                    <a:pt x="421" y="641"/>
                    <a:pt x="418" y="639"/>
                    <a:pt x="418" y="639"/>
                  </a:cubicBezTo>
                  <a:cubicBezTo>
                    <a:pt x="416" y="638"/>
                    <a:pt x="413" y="633"/>
                    <a:pt x="413" y="630"/>
                  </a:cubicBezTo>
                  <a:cubicBezTo>
                    <a:pt x="415" y="625"/>
                    <a:pt x="418" y="616"/>
                    <a:pt x="418" y="616"/>
                  </a:cubicBezTo>
                  <a:cubicBezTo>
                    <a:pt x="416" y="592"/>
                    <a:pt x="421" y="588"/>
                    <a:pt x="398" y="591"/>
                  </a:cubicBezTo>
                  <a:cubicBezTo>
                    <a:pt x="390" y="598"/>
                    <a:pt x="390" y="595"/>
                    <a:pt x="381" y="592"/>
                  </a:cubicBezTo>
                  <a:cubicBezTo>
                    <a:pt x="370" y="592"/>
                    <a:pt x="361" y="595"/>
                    <a:pt x="348" y="597"/>
                  </a:cubicBezTo>
                  <a:cubicBezTo>
                    <a:pt x="344" y="595"/>
                    <a:pt x="337" y="597"/>
                    <a:pt x="333" y="595"/>
                  </a:cubicBezTo>
                  <a:cubicBezTo>
                    <a:pt x="331" y="594"/>
                    <a:pt x="330" y="592"/>
                    <a:pt x="328" y="592"/>
                  </a:cubicBezTo>
                  <a:cubicBezTo>
                    <a:pt x="314" y="591"/>
                    <a:pt x="296" y="597"/>
                    <a:pt x="283" y="602"/>
                  </a:cubicBezTo>
                  <a:cubicBezTo>
                    <a:pt x="276" y="603"/>
                    <a:pt x="268" y="606"/>
                    <a:pt x="260" y="608"/>
                  </a:cubicBezTo>
                  <a:cubicBezTo>
                    <a:pt x="255" y="609"/>
                    <a:pt x="246" y="613"/>
                    <a:pt x="246" y="613"/>
                  </a:cubicBezTo>
                  <a:cubicBezTo>
                    <a:pt x="228" y="611"/>
                    <a:pt x="209" y="609"/>
                    <a:pt x="189" y="611"/>
                  </a:cubicBezTo>
                  <a:cubicBezTo>
                    <a:pt x="184" y="613"/>
                    <a:pt x="180" y="614"/>
                    <a:pt x="175" y="617"/>
                  </a:cubicBezTo>
                  <a:cubicBezTo>
                    <a:pt x="173" y="619"/>
                    <a:pt x="173" y="620"/>
                    <a:pt x="173" y="622"/>
                  </a:cubicBezTo>
                  <a:cubicBezTo>
                    <a:pt x="172" y="623"/>
                    <a:pt x="169" y="623"/>
                    <a:pt x="169" y="625"/>
                  </a:cubicBezTo>
                  <a:cubicBezTo>
                    <a:pt x="163" y="634"/>
                    <a:pt x="167" y="641"/>
                    <a:pt x="158" y="645"/>
                  </a:cubicBezTo>
                  <a:cubicBezTo>
                    <a:pt x="153" y="648"/>
                    <a:pt x="149" y="652"/>
                    <a:pt x="144" y="655"/>
                  </a:cubicBezTo>
                  <a:cubicBezTo>
                    <a:pt x="141" y="656"/>
                    <a:pt x="135" y="659"/>
                    <a:pt x="135" y="659"/>
                  </a:cubicBezTo>
                  <a:cubicBezTo>
                    <a:pt x="133" y="664"/>
                    <a:pt x="130" y="666"/>
                    <a:pt x="130" y="669"/>
                  </a:cubicBezTo>
                  <a:cubicBezTo>
                    <a:pt x="128" y="677"/>
                    <a:pt x="132" y="691"/>
                    <a:pt x="124" y="698"/>
                  </a:cubicBezTo>
                  <a:cubicBezTo>
                    <a:pt x="118" y="703"/>
                    <a:pt x="108" y="709"/>
                    <a:pt x="101" y="711"/>
                  </a:cubicBezTo>
                  <a:cubicBezTo>
                    <a:pt x="101" y="711"/>
                    <a:pt x="90" y="716"/>
                    <a:pt x="87" y="716"/>
                  </a:cubicBezTo>
                  <a:cubicBezTo>
                    <a:pt x="85" y="717"/>
                    <a:pt x="82" y="717"/>
                    <a:pt x="82" y="717"/>
                  </a:cubicBezTo>
                  <a:cubicBezTo>
                    <a:pt x="76" y="725"/>
                    <a:pt x="68" y="733"/>
                    <a:pt x="60" y="738"/>
                  </a:cubicBezTo>
                  <a:cubicBezTo>
                    <a:pt x="56" y="745"/>
                    <a:pt x="53" y="755"/>
                    <a:pt x="46" y="759"/>
                  </a:cubicBezTo>
                  <a:cubicBezTo>
                    <a:pt x="43" y="764"/>
                    <a:pt x="37" y="767"/>
                    <a:pt x="31" y="773"/>
                  </a:cubicBezTo>
                  <a:cubicBezTo>
                    <a:pt x="26" y="780"/>
                    <a:pt x="25" y="789"/>
                    <a:pt x="23" y="797"/>
                  </a:cubicBezTo>
                  <a:cubicBezTo>
                    <a:pt x="20" y="803"/>
                    <a:pt x="19" y="809"/>
                    <a:pt x="17" y="816"/>
                  </a:cubicBezTo>
                  <a:cubicBezTo>
                    <a:pt x="15" y="817"/>
                    <a:pt x="14" y="824"/>
                    <a:pt x="14" y="824"/>
                  </a:cubicBezTo>
                  <a:cubicBezTo>
                    <a:pt x="15" y="831"/>
                    <a:pt x="26" y="842"/>
                    <a:pt x="26" y="842"/>
                  </a:cubicBezTo>
                  <a:cubicBezTo>
                    <a:pt x="26" y="847"/>
                    <a:pt x="17" y="855"/>
                    <a:pt x="17" y="855"/>
                  </a:cubicBezTo>
                  <a:cubicBezTo>
                    <a:pt x="14" y="863"/>
                    <a:pt x="17" y="867"/>
                    <a:pt x="25" y="870"/>
                  </a:cubicBezTo>
                  <a:cubicBezTo>
                    <a:pt x="28" y="884"/>
                    <a:pt x="17" y="902"/>
                    <a:pt x="6" y="909"/>
                  </a:cubicBezTo>
                  <a:cubicBezTo>
                    <a:pt x="0" y="927"/>
                    <a:pt x="5" y="927"/>
                    <a:pt x="12" y="941"/>
                  </a:cubicBezTo>
                  <a:cubicBezTo>
                    <a:pt x="23" y="963"/>
                    <a:pt x="29" y="969"/>
                    <a:pt x="53" y="977"/>
                  </a:cubicBezTo>
                  <a:cubicBezTo>
                    <a:pt x="60" y="986"/>
                    <a:pt x="56" y="983"/>
                    <a:pt x="63" y="989"/>
                  </a:cubicBezTo>
                  <a:cubicBezTo>
                    <a:pt x="62" y="994"/>
                    <a:pt x="59" y="997"/>
                    <a:pt x="59" y="1002"/>
                  </a:cubicBezTo>
                  <a:cubicBezTo>
                    <a:pt x="57" y="1009"/>
                    <a:pt x="70" y="1020"/>
                    <a:pt x="74" y="1027"/>
                  </a:cubicBezTo>
                  <a:cubicBezTo>
                    <a:pt x="77" y="1031"/>
                    <a:pt x="91" y="1036"/>
                    <a:pt x="91" y="1036"/>
                  </a:cubicBezTo>
                  <a:cubicBezTo>
                    <a:pt x="94" y="1036"/>
                    <a:pt x="96" y="1036"/>
                    <a:pt x="98" y="1034"/>
                  </a:cubicBezTo>
                  <a:cubicBezTo>
                    <a:pt x="99" y="1034"/>
                    <a:pt x="98" y="1031"/>
                    <a:pt x="99" y="1030"/>
                  </a:cubicBezTo>
                  <a:cubicBezTo>
                    <a:pt x="101" y="1030"/>
                    <a:pt x="107" y="1038"/>
                    <a:pt x="108" y="1038"/>
                  </a:cubicBezTo>
                  <a:cubicBezTo>
                    <a:pt x="119" y="1047"/>
                    <a:pt x="133" y="1055"/>
                    <a:pt x="146" y="1059"/>
                  </a:cubicBezTo>
                  <a:cubicBezTo>
                    <a:pt x="149" y="1067"/>
                    <a:pt x="152" y="1066"/>
                    <a:pt x="159" y="1064"/>
                  </a:cubicBezTo>
                  <a:cubicBezTo>
                    <a:pt x="163" y="1061"/>
                    <a:pt x="166" y="1059"/>
                    <a:pt x="169" y="1058"/>
                  </a:cubicBezTo>
                  <a:cubicBezTo>
                    <a:pt x="172" y="1056"/>
                    <a:pt x="178" y="1055"/>
                    <a:pt x="178" y="1055"/>
                  </a:cubicBezTo>
                  <a:cubicBezTo>
                    <a:pt x="192" y="1059"/>
                    <a:pt x="209" y="1061"/>
                    <a:pt x="224" y="1063"/>
                  </a:cubicBezTo>
                  <a:cubicBezTo>
                    <a:pt x="231" y="1067"/>
                    <a:pt x="229" y="1070"/>
                    <a:pt x="238" y="1069"/>
                  </a:cubicBezTo>
                  <a:cubicBezTo>
                    <a:pt x="238" y="1063"/>
                    <a:pt x="238" y="1056"/>
                    <a:pt x="238" y="1050"/>
                  </a:cubicBezTo>
                  <a:cubicBezTo>
                    <a:pt x="241" y="1041"/>
                    <a:pt x="257" y="1059"/>
                    <a:pt x="260" y="1061"/>
                  </a:cubicBezTo>
                  <a:cubicBezTo>
                    <a:pt x="266" y="1050"/>
                    <a:pt x="279" y="1052"/>
                    <a:pt x="291" y="1050"/>
                  </a:cubicBezTo>
                  <a:cubicBezTo>
                    <a:pt x="297" y="1049"/>
                    <a:pt x="302" y="1044"/>
                    <a:pt x="308" y="1041"/>
                  </a:cubicBezTo>
                  <a:cubicBezTo>
                    <a:pt x="319" y="1042"/>
                    <a:pt x="330" y="1045"/>
                    <a:pt x="341" y="1049"/>
                  </a:cubicBezTo>
                  <a:cubicBezTo>
                    <a:pt x="342" y="1050"/>
                    <a:pt x="344" y="1055"/>
                    <a:pt x="344" y="1058"/>
                  </a:cubicBezTo>
                  <a:cubicBezTo>
                    <a:pt x="344" y="1061"/>
                    <a:pt x="342" y="1067"/>
                    <a:pt x="342" y="1067"/>
                  </a:cubicBezTo>
                  <a:cubicBezTo>
                    <a:pt x="347" y="1070"/>
                    <a:pt x="355" y="1072"/>
                    <a:pt x="361" y="1075"/>
                  </a:cubicBezTo>
                  <a:cubicBezTo>
                    <a:pt x="362" y="1075"/>
                    <a:pt x="365" y="1077"/>
                    <a:pt x="365" y="1077"/>
                  </a:cubicBezTo>
                  <a:cubicBezTo>
                    <a:pt x="375" y="1074"/>
                    <a:pt x="384" y="1074"/>
                    <a:pt x="393" y="1080"/>
                  </a:cubicBezTo>
                  <a:cubicBezTo>
                    <a:pt x="396" y="1083"/>
                    <a:pt x="398" y="1088"/>
                    <a:pt x="401" y="1092"/>
                  </a:cubicBezTo>
                  <a:cubicBezTo>
                    <a:pt x="404" y="1095"/>
                    <a:pt x="407" y="1102"/>
                    <a:pt x="407" y="1102"/>
                  </a:cubicBezTo>
                  <a:cubicBezTo>
                    <a:pt x="404" y="1114"/>
                    <a:pt x="399" y="1127"/>
                    <a:pt x="396" y="1138"/>
                  </a:cubicBezTo>
                  <a:cubicBezTo>
                    <a:pt x="393" y="1147"/>
                    <a:pt x="395" y="1141"/>
                    <a:pt x="389" y="1152"/>
                  </a:cubicBezTo>
                  <a:cubicBezTo>
                    <a:pt x="387" y="1153"/>
                    <a:pt x="385" y="1156"/>
                    <a:pt x="385" y="1156"/>
                  </a:cubicBezTo>
                  <a:cubicBezTo>
                    <a:pt x="389" y="1185"/>
                    <a:pt x="396" y="1180"/>
                    <a:pt x="410" y="1197"/>
                  </a:cubicBezTo>
                  <a:cubicBezTo>
                    <a:pt x="427" y="1219"/>
                    <a:pt x="440" y="1239"/>
                    <a:pt x="447" y="1266"/>
                  </a:cubicBezTo>
                  <a:cubicBezTo>
                    <a:pt x="446" y="1280"/>
                    <a:pt x="452" y="1314"/>
                    <a:pt x="435" y="1325"/>
                  </a:cubicBezTo>
                  <a:cubicBezTo>
                    <a:pt x="427" y="1347"/>
                    <a:pt x="433" y="1325"/>
                    <a:pt x="430" y="1367"/>
                  </a:cubicBezTo>
                  <a:cubicBezTo>
                    <a:pt x="429" y="1377"/>
                    <a:pt x="421" y="1381"/>
                    <a:pt x="418" y="1391"/>
                  </a:cubicBezTo>
                  <a:cubicBezTo>
                    <a:pt x="421" y="1413"/>
                    <a:pt x="430" y="1422"/>
                    <a:pt x="446" y="1438"/>
                  </a:cubicBezTo>
                  <a:cubicBezTo>
                    <a:pt x="449" y="1441"/>
                    <a:pt x="450" y="1442"/>
                    <a:pt x="452" y="1447"/>
                  </a:cubicBezTo>
                  <a:cubicBezTo>
                    <a:pt x="454" y="1450"/>
                    <a:pt x="455" y="1456"/>
                    <a:pt x="455" y="1456"/>
                  </a:cubicBezTo>
                  <a:cubicBezTo>
                    <a:pt x="457" y="1475"/>
                    <a:pt x="458" y="1488"/>
                    <a:pt x="460" y="1505"/>
                  </a:cubicBezTo>
                  <a:cubicBezTo>
                    <a:pt x="461" y="1514"/>
                    <a:pt x="461" y="1511"/>
                    <a:pt x="464" y="1522"/>
                  </a:cubicBezTo>
                  <a:cubicBezTo>
                    <a:pt x="466" y="1524"/>
                    <a:pt x="466" y="1527"/>
                    <a:pt x="466" y="1527"/>
                  </a:cubicBezTo>
                  <a:cubicBezTo>
                    <a:pt x="468" y="1542"/>
                    <a:pt x="469" y="1552"/>
                    <a:pt x="481" y="1561"/>
                  </a:cubicBezTo>
                  <a:cubicBezTo>
                    <a:pt x="485" y="1566"/>
                    <a:pt x="488" y="1569"/>
                    <a:pt x="494" y="1572"/>
                  </a:cubicBezTo>
                  <a:cubicBezTo>
                    <a:pt x="497" y="1585"/>
                    <a:pt x="503" y="1597"/>
                    <a:pt x="506" y="1610"/>
                  </a:cubicBezTo>
                  <a:cubicBezTo>
                    <a:pt x="506" y="1614"/>
                    <a:pt x="508" y="1619"/>
                    <a:pt x="505" y="1622"/>
                  </a:cubicBezTo>
                  <a:cubicBezTo>
                    <a:pt x="503" y="1625"/>
                    <a:pt x="497" y="1628"/>
                    <a:pt x="497" y="1628"/>
                  </a:cubicBezTo>
                  <a:cubicBezTo>
                    <a:pt x="488" y="1642"/>
                    <a:pt x="509" y="1644"/>
                    <a:pt x="517" y="1644"/>
                  </a:cubicBezTo>
                  <a:cubicBezTo>
                    <a:pt x="539" y="1639"/>
                    <a:pt x="557" y="1635"/>
                    <a:pt x="579" y="1633"/>
                  </a:cubicBezTo>
                  <a:cubicBezTo>
                    <a:pt x="598" y="1630"/>
                    <a:pt x="613" y="1627"/>
                    <a:pt x="632" y="1624"/>
                  </a:cubicBezTo>
                  <a:cubicBezTo>
                    <a:pt x="635" y="1624"/>
                    <a:pt x="638" y="1622"/>
                    <a:pt x="641" y="1621"/>
                  </a:cubicBezTo>
                  <a:cubicBezTo>
                    <a:pt x="642" y="1621"/>
                    <a:pt x="644" y="1619"/>
                    <a:pt x="646" y="1617"/>
                  </a:cubicBezTo>
                  <a:cubicBezTo>
                    <a:pt x="649" y="1617"/>
                    <a:pt x="655" y="1616"/>
                    <a:pt x="655" y="1616"/>
                  </a:cubicBezTo>
                  <a:cubicBezTo>
                    <a:pt x="659" y="1610"/>
                    <a:pt x="664" y="1603"/>
                    <a:pt x="670" y="1600"/>
                  </a:cubicBezTo>
                  <a:cubicBezTo>
                    <a:pt x="675" y="1594"/>
                    <a:pt x="678" y="1591"/>
                    <a:pt x="683" y="1588"/>
                  </a:cubicBezTo>
                  <a:cubicBezTo>
                    <a:pt x="687" y="1581"/>
                    <a:pt x="697" y="1577"/>
                    <a:pt x="704" y="1574"/>
                  </a:cubicBezTo>
                  <a:cubicBezTo>
                    <a:pt x="715" y="1563"/>
                    <a:pt x="726" y="1550"/>
                    <a:pt x="731" y="1535"/>
                  </a:cubicBezTo>
                  <a:cubicBezTo>
                    <a:pt x="731" y="1531"/>
                    <a:pt x="729" y="1528"/>
                    <a:pt x="729" y="1525"/>
                  </a:cubicBezTo>
                  <a:cubicBezTo>
                    <a:pt x="729" y="1494"/>
                    <a:pt x="737" y="1505"/>
                    <a:pt x="754" y="1494"/>
                  </a:cubicBezTo>
                  <a:cubicBezTo>
                    <a:pt x="759" y="1488"/>
                    <a:pt x="762" y="1483"/>
                    <a:pt x="765" y="1475"/>
                  </a:cubicBezTo>
                  <a:cubicBezTo>
                    <a:pt x="763" y="1458"/>
                    <a:pt x="765" y="1439"/>
                    <a:pt x="755" y="1424"/>
                  </a:cubicBezTo>
                  <a:cubicBezTo>
                    <a:pt x="759" y="1413"/>
                    <a:pt x="771" y="1419"/>
                    <a:pt x="779" y="1422"/>
                  </a:cubicBezTo>
                  <a:cubicBezTo>
                    <a:pt x="782" y="1427"/>
                    <a:pt x="782" y="1435"/>
                    <a:pt x="785" y="1427"/>
                  </a:cubicBezTo>
                  <a:cubicBezTo>
                    <a:pt x="786" y="1416"/>
                    <a:pt x="786" y="1405"/>
                    <a:pt x="786" y="1396"/>
                  </a:cubicBezTo>
                  <a:cubicBezTo>
                    <a:pt x="788" y="1386"/>
                    <a:pt x="810" y="1385"/>
                    <a:pt x="817" y="1380"/>
                  </a:cubicBezTo>
                  <a:cubicBezTo>
                    <a:pt x="820" y="1374"/>
                    <a:pt x="831" y="1367"/>
                    <a:pt x="837" y="1363"/>
                  </a:cubicBezTo>
                  <a:cubicBezTo>
                    <a:pt x="841" y="1361"/>
                    <a:pt x="847" y="1356"/>
                    <a:pt x="847" y="1356"/>
                  </a:cubicBezTo>
                  <a:cubicBezTo>
                    <a:pt x="855" y="1345"/>
                    <a:pt x="845" y="1333"/>
                    <a:pt x="844" y="1320"/>
                  </a:cubicBezTo>
                  <a:cubicBezTo>
                    <a:pt x="845" y="1310"/>
                    <a:pt x="847" y="1308"/>
                    <a:pt x="850" y="1299"/>
                  </a:cubicBezTo>
                  <a:cubicBezTo>
                    <a:pt x="847" y="1288"/>
                    <a:pt x="842" y="1288"/>
                    <a:pt x="834" y="1280"/>
                  </a:cubicBezTo>
                  <a:cubicBezTo>
                    <a:pt x="833" y="1275"/>
                    <a:pt x="830" y="1266"/>
                    <a:pt x="830" y="1266"/>
                  </a:cubicBezTo>
                  <a:cubicBezTo>
                    <a:pt x="831" y="1250"/>
                    <a:pt x="831" y="1236"/>
                    <a:pt x="831" y="1220"/>
                  </a:cubicBezTo>
                  <a:cubicBezTo>
                    <a:pt x="833" y="1192"/>
                    <a:pt x="861" y="1183"/>
                    <a:pt x="876" y="1166"/>
                  </a:cubicBezTo>
                  <a:cubicBezTo>
                    <a:pt x="879" y="1160"/>
                    <a:pt x="884" y="1160"/>
                    <a:pt x="885" y="1153"/>
                  </a:cubicBezTo>
                  <a:cubicBezTo>
                    <a:pt x="890" y="1144"/>
                    <a:pt x="889" y="1142"/>
                    <a:pt x="895" y="1136"/>
                  </a:cubicBezTo>
                  <a:cubicBezTo>
                    <a:pt x="898" y="1127"/>
                    <a:pt x="906" y="1114"/>
                    <a:pt x="915" y="1111"/>
                  </a:cubicBezTo>
                  <a:cubicBezTo>
                    <a:pt x="920" y="1105"/>
                    <a:pt x="924" y="1099"/>
                    <a:pt x="930" y="1094"/>
                  </a:cubicBezTo>
                  <a:cubicBezTo>
                    <a:pt x="935" y="1089"/>
                    <a:pt x="938" y="1089"/>
                    <a:pt x="943" y="1084"/>
                  </a:cubicBezTo>
                  <a:cubicBezTo>
                    <a:pt x="947" y="1080"/>
                    <a:pt x="949" y="1078"/>
                    <a:pt x="955" y="1077"/>
                  </a:cubicBezTo>
                  <a:cubicBezTo>
                    <a:pt x="961" y="1066"/>
                    <a:pt x="958" y="1069"/>
                    <a:pt x="966" y="1064"/>
                  </a:cubicBezTo>
                  <a:cubicBezTo>
                    <a:pt x="972" y="1055"/>
                    <a:pt x="978" y="1045"/>
                    <a:pt x="983" y="1036"/>
                  </a:cubicBezTo>
                  <a:cubicBezTo>
                    <a:pt x="988" y="1030"/>
                    <a:pt x="989" y="1019"/>
                    <a:pt x="991" y="1013"/>
                  </a:cubicBezTo>
                  <a:cubicBezTo>
                    <a:pt x="994" y="1003"/>
                    <a:pt x="992" y="1009"/>
                    <a:pt x="998" y="999"/>
                  </a:cubicBezTo>
                  <a:cubicBezTo>
                    <a:pt x="1003" y="992"/>
                    <a:pt x="1003" y="984"/>
                    <a:pt x="1005" y="977"/>
                  </a:cubicBezTo>
                  <a:cubicBezTo>
                    <a:pt x="1003" y="966"/>
                    <a:pt x="1000" y="970"/>
                    <a:pt x="989" y="974"/>
                  </a:cubicBezTo>
                  <a:cubicBezTo>
                    <a:pt x="971" y="986"/>
                    <a:pt x="941" y="983"/>
                    <a:pt x="921" y="983"/>
                  </a:cubicBezTo>
                  <a:cubicBezTo>
                    <a:pt x="892" y="981"/>
                    <a:pt x="895" y="977"/>
                    <a:pt x="878" y="961"/>
                  </a:cubicBezTo>
                  <a:cubicBezTo>
                    <a:pt x="875" y="949"/>
                    <a:pt x="867" y="944"/>
                    <a:pt x="858" y="936"/>
                  </a:cubicBezTo>
                  <a:cubicBezTo>
                    <a:pt x="853" y="933"/>
                    <a:pt x="844" y="930"/>
                    <a:pt x="844" y="930"/>
                  </a:cubicBezTo>
                  <a:cubicBezTo>
                    <a:pt x="837" y="909"/>
                    <a:pt x="828" y="891"/>
                    <a:pt x="817" y="872"/>
                  </a:cubicBezTo>
                  <a:cubicBezTo>
                    <a:pt x="811" y="866"/>
                    <a:pt x="816" y="869"/>
                    <a:pt x="805" y="863"/>
                  </a:cubicBezTo>
                  <a:cubicBezTo>
                    <a:pt x="802" y="859"/>
                    <a:pt x="796" y="856"/>
                    <a:pt x="796" y="856"/>
                  </a:cubicBezTo>
                  <a:cubicBezTo>
                    <a:pt x="786" y="842"/>
                    <a:pt x="794" y="825"/>
                    <a:pt x="785" y="813"/>
                  </a:cubicBezTo>
                  <a:cubicBezTo>
                    <a:pt x="774" y="794"/>
                    <a:pt x="759" y="772"/>
                    <a:pt x="745" y="758"/>
                  </a:cubicBezTo>
                  <a:cubicBezTo>
                    <a:pt x="742" y="744"/>
                    <a:pt x="737" y="736"/>
                    <a:pt x="729" y="723"/>
                  </a:cubicBezTo>
                  <a:cubicBezTo>
                    <a:pt x="726" y="720"/>
                    <a:pt x="723" y="709"/>
                    <a:pt x="723" y="709"/>
                  </a:cubicBezTo>
                  <a:cubicBezTo>
                    <a:pt x="740" y="705"/>
                    <a:pt x="757" y="733"/>
                    <a:pt x="766" y="744"/>
                  </a:cubicBezTo>
                  <a:cubicBezTo>
                    <a:pt x="771" y="758"/>
                    <a:pt x="771" y="759"/>
                    <a:pt x="786" y="764"/>
                  </a:cubicBezTo>
                  <a:cubicBezTo>
                    <a:pt x="793" y="766"/>
                    <a:pt x="800" y="773"/>
                    <a:pt x="800" y="773"/>
                  </a:cubicBezTo>
                  <a:cubicBezTo>
                    <a:pt x="803" y="780"/>
                    <a:pt x="808" y="784"/>
                    <a:pt x="813" y="791"/>
                  </a:cubicBezTo>
                  <a:cubicBezTo>
                    <a:pt x="813" y="803"/>
                    <a:pt x="814" y="809"/>
                    <a:pt x="817" y="819"/>
                  </a:cubicBezTo>
                  <a:cubicBezTo>
                    <a:pt x="819" y="842"/>
                    <a:pt x="820" y="841"/>
                    <a:pt x="839" y="847"/>
                  </a:cubicBezTo>
                  <a:cubicBezTo>
                    <a:pt x="844" y="852"/>
                    <a:pt x="847" y="856"/>
                    <a:pt x="851" y="861"/>
                  </a:cubicBezTo>
                  <a:cubicBezTo>
                    <a:pt x="851" y="863"/>
                    <a:pt x="853" y="864"/>
                    <a:pt x="853" y="866"/>
                  </a:cubicBezTo>
                  <a:cubicBezTo>
                    <a:pt x="853" y="869"/>
                    <a:pt x="853" y="874"/>
                    <a:pt x="855" y="877"/>
                  </a:cubicBezTo>
                  <a:cubicBezTo>
                    <a:pt x="856" y="884"/>
                    <a:pt x="870" y="889"/>
                    <a:pt x="875" y="894"/>
                  </a:cubicBezTo>
                  <a:cubicBezTo>
                    <a:pt x="887" y="927"/>
                    <a:pt x="870" y="945"/>
                    <a:pt x="910" y="955"/>
                  </a:cubicBezTo>
                  <a:cubicBezTo>
                    <a:pt x="921" y="953"/>
                    <a:pt x="926" y="955"/>
                    <a:pt x="933" y="949"/>
                  </a:cubicBezTo>
                  <a:cubicBezTo>
                    <a:pt x="938" y="942"/>
                    <a:pt x="944" y="941"/>
                    <a:pt x="951" y="936"/>
                  </a:cubicBezTo>
                  <a:cubicBezTo>
                    <a:pt x="972" y="924"/>
                    <a:pt x="978" y="920"/>
                    <a:pt x="1003" y="916"/>
                  </a:cubicBezTo>
                  <a:cubicBezTo>
                    <a:pt x="1009" y="914"/>
                    <a:pt x="1017" y="911"/>
                    <a:pt x="1025" y="909"/>
                  </a:cubicBezTo>
                  <a:cubicBezTo>
                    <a:pt x="1031" y="906"/>
                    <a:pt x="1036" y="899"/>
                    <a:pt x="1042" y="897"/>
                  </a:cubicBezTo>
                  <a:cubicBezTo>
                    <a:pt x="1051" y="894"/>
                    <a:pt x="1060" y="894"/>
                    <a:pt x="1068" y="888"/>
                  </a:cubicBezTo>
                  <a:cubicBezTo>
                    <a:pt x="1073" y="881"/>
                    <a:pt x="1079" y="877"/>
                    <a:pt x="1084" y="869"/>
                  </a:cubicBezTo>
                  <a:cubicBezTo>
                    <a:pt x="1087" y="861"/>
                    <a:pt x="1088" y="850"/>
                    <a:pt x="1098" y="844"/>
                  </a:cubicBezTo>
                  <a:cubicBezTo>
                    <a:pt x="1104" y="836"/>
                    <a:pt x="1105" y="825"/>
                    <a:pt x="1108" y="816"/>
                  </a:cubicBezTo>
                  <a:cubicBezTo>
                    <a:pt x="1110" y="811"/>
                    <a:pt x="1115" y="808"/>
                    <a:pt x="1116" y="803"/>
                  </a:cubicBezTo>
                  <a:cubicBezTo>
                    <a:pt x="1110" y="800"/>
                    <a:pt x="1110" y="805"/>
                    <a:pt x="1102" y="808"/>
                  </a:cubicBezTo>
                  <a:cubicBezTo>
                    <a:pt x="1099" y="802"/>
                    <a:pt x="1104" y="795"/>
                    <a:pt x="1098" y="792"/>
                  </a:cubicBezTo>
                  <a:cubicBezTo>
                    <a:pt x="1094" y="789"/>
                    <a:pt x="1084" y="788"/>
                    <a:pt x="1084" y="788"/>
                  </a:cubicBezTo>
                  <a:cubicBezTo>
                    <a:pt x="1077" y="780"/>
                    <a:pt x="1076" y="783"/>
                    <a:pt x="1067" y="786"/>
                  </a:cubicBezTo>
                  <a:cubicBezTo>
                    <a:pt x="1064" y="788"/>
                    <a:pt x="1057" y="789"/>
                    <a:pt x="1057" y="789"/>
                  </a:cubicBezTo>
                  <a:cubicBezTo>
                    <a:pt x="1054" y="789"/>
                    <a:pt x="1051" y="789"/>
                    <a:pt x="1048" y="788"/>
                  </a:cubicBezTo>
                  <a:cubicBezTo>
                    <a:pt x="1046" y="786"/>
                    <a:pt x="1045" y="778"/>
                    <a:pt x="1045" y="778"/>
                  </a:cubicBezTo>
                  <a:cubicBezTo>
                    <a:pt x="1046" y="778"/>
                    <a:pt x="1048" y="777"/>
                    <a:pt x="1050" y="775"/>
                  </a:cubicBezTo>
                  <a:cubicBezTo>
                    <a:pt x="1060" y="772"/>
                    <a:pt x="1067" y="778"/>
                    <a:pt x="1060" y="763"/>
                  </a:cubicBezTo>
                  <a:cubicBezTo>
                    <a:pt x="1059" y="763"/>
                    <a:pt x="1057" y="761"/>
                    <a:pt x="1056" y="761"/>
                  </a:cubicBezTo>
                  <a:cubicBezTo>
                    <a:pt x="1053" y="761"/>
                    <a:pt x="1048" y="761"/>
                    <a:pt x="1046" y="763"/>
                  </a:cubicBezTo>
                  <a:cubicBezTo>
                    <a:pt x="1046" y="764"/>
                    <a:pt x="1045" y="766"/>
                    <a:pt x="1043" y="767"/>
                  </a:cubicBezTo>
                  <a:cubicBezTo>
                    <a:pt x="1036" y="775"/>
                    <a:pt x="1025" y="777"/>
                    <a:pt x="1016" y="780"/>
                  </a:cubicBezTo>
                  <a:cubicBezTo>
                    <a:pt x="1011" y="780"/>
                    <a:pt x="1006" y="778"/>
                    <a:pt x="1003" y="777"/>
                  </a:cubicBezTo>
                  <a:cubicBezTo>
                    <a:pt x="1002" y="777"/>
                    <a:pt x="997" y="775"/>
                    <a:pt x="997" y="775"/>
                  </a:cubicBezTo>
                  <a:cubicBezTo>
                    <a:pt x="988" y="763"/>
                    <a:pt x="986" y="761"/>
                    <a:pt x="971" y="758"/>
                  </a:cubicBezTo>
                  <a:cubicBezTo>
                    <a:pt x="971" y="753"/>
                    <a:pt x="974" y="747"/>
                    <a:pt x="971" y="742"/>
                  </a:cubicBezTo>
                  <a:cubicBezTo>
                    <a:pt x="969" y="739"/>
                    <a:pt x="960" y="736"/>
                    <a:pt x="957" y="734"/>
                  </a:cubicBezTo>
                  <a:cubicBezTo>
                    <a:pt x="954" y="733"/>
                    <a:pt x="947" y="731"/>
                    <a:pt x="947" y="731"/>
                  </a:cubicBezTo>
                  <a:cubicBezTo>
                    <a:pt x="941" y="725"/>
                    <a:pt x="935" y="722"/>
                    <a:pt x="929" y="716"/>
                  </a:cubicBezTo>
                  <a:cubicBezTo>
                    <a:pt x="930" y="706"/>
                    <a:pt x="932" y="700"/>
                    <a:pt x="941" y="697"/>
                  </a:cubicBezTo>
                  <a:cubicBezTo>
                    <a:pt x="955" y="698"/>
                    <a:pt x="968" y="702"/>
                    <a:pt x="980" y="705"/>
                  </a:cubicBezTo>
                  <a:cubicBezTo>
                    <a:pt x="986" y="711"/>
                    <a:pt x="988" y="716"/>
                    <a:pt x="995" y="720"/>
                  </a:cubicBezTo>
                  <a:cubicBezTo>
                    <a:pt x="1005" y="734"/>
                    <a:pt x="1012" y="736"/>
                    <a:pt x="1025" y="744"/>
                  </a:cubicBezTo>
                  <a:cubicBezTo>
                    <a:pt x="1033" y="742"/>
                    <a:pt x="1045" y="747"/>
                    <a:pt x="1051" y="741"/>
                  </a:cubicBezTo>
                  <a:cubicBezTo>
                    <a:pt x="1060" y="733"/>
                    <a:pt x="1048" y="738"/>
                    <a:pt x="1059" y="734"/>
                  </a:cubicBezTo>
                  <a:cubicBezTo>
                    <a:pt x="1064" y="738"/>
                    <a:pt x="1068" y="739"/>
                    <a:pt x="1073" y="742"/>
                  </a:cubicBezTo>
                  <a:cubicBezTo>
                    <a:pt x="1079" y="752"/>
                    <a:pt x="1093" y="750"/>
                    <a:pt x="1104" y="753"/>
                  </a:cubicBezTo>
                  <a:cubicBezTo>
                    <a:pt x="1121" y="764"/>
                    <a:pt x="1110" y="759"/>
                    <a:pt x="1141" y="761"/>
                  </a:cubicBezTo>
                  <a:cubicBezTo>
                    <a:pt x="1152" y="763"/>
                    <a:pt x="1156" y="766"/>
                    <a:pt x="1163" y="775"/>
                  </a:cubicBezTo>
                  <a:cubicBezTo>
                    <a:pt x="1159" y="788"/>
                    <a:pt x="1167" y="781"/>
                    <a:pt x="1173" y="777"/>
                  </a:cubicBezTo>
                  <a:cubicBezTo>
                    <a:pt x="1175" y="770"/>
                    <a:pt x="1178" y="770"/>
                    <a:pt x="1181" y="764"/>
                  </a:cubicBezTo>
                  <a:cubicBezTo>
                    <a:pt x="1190" y="767"/>
                    <a:pt x="1189" y="772"/>
                    <a:pt x="1187" y="783"/>
                  </a:cubicBezTo>
                  <a:cubicBezTo>
                    <a:pt x="1195" y="789"/>
                    <a:pt x="1206" y="786"/>
                    <a:pt x="1215" y="789"/>
                  </a:cubicBezTo>
                  <a:cubicBezTo>
                    <a:pt x="1221" y="791"/>
                    <a:pt x="1226" y="797"/>
                    <a:pt x="1234" y="800"/>
                  </a:cubicBezTo>
                  <a:cubicBezTo>
                    <a:pt x="1245" y="803"/>
                    <a:pt x="1255" y="808"/>
                    <a:pt x="1265" y="816"/>
                  </a:cubicBezTo>
                  <a:cubicBezTo>
                    <a:pt x="1268" y="827"/>
                    <a:pt x="1272" y="831"/>
                    <a:pt x="1282" y="834"/>
                  </a:cubicBezTo>
                  <a:cubicBezTo>
                    <a:pt x="1286" y="842"/>
                    <a:pt x="1288" y="847"/>
                    <a:pt x="1296" y="852"/>
                  </a:cubicBezTo>
                  <a:cubicBezTo>
                    <a:pt x="1308" y="849"/>
                    <a:pt x="1302" y="850"/>
                    <a:pt x="1314" y="847"/>
                  </a:cubicBezTo>
                  <a:cubicBezTo>
                    <a:pt x="1316" y="845"/>
                    <a:pt x="1319" y="845"/>
                    <a:pt x="1319" y="845"/>
                  </a:cubicBezTo>
                  <a:cubicBezTo>
                    <a:pt x="1328" y="852"/>
                    <a:pt x="1322" y="842"/>
                    <a:pt x="1319" y="839"/>
                  </a:cubicBezTo>
                  <a:cubicBezTo>
                    <a:pt x="1316" y="844"/>
                    <a:pt x="1311" y="847"/>
                    <a:pt x="1310" y="853"/>
                  </a:cubicBezTo>
                  <a:cubicBezTo>
                    <a:pt x="1310" y="856"/>
                    <a:pt x="1307" y="863"/>
                    <a:pt x="1307" y="863"/>
                  </a:cubicBezTo>
                  <a:cubicBezTo>
                    <a:pt x="1308" y="869"/>
                    <a:pt x="1310" y="880"/>
                    <a:pt x="1319" y="880"/>
                  </a:cubicBezTo>
                  <a:lnTo>
                    <a:pt x="1320" y="916"/>
                  </a:lnTo>
                  <a:lnTo>
                    <a:pt x="1348" y="1005"/>
                  </a:lnTo>
                  <a:lnTo>
                    <a:pt x="1373" y="1033"/>
                  </a:lnTo>
                  <a:lnTo>
                    <a:pt x="1416" y="994"/>
                  </a:lnTo>
                  <a:lnTo>
                    <a:pt x="1413" y="967"/>
                  </a:lnTo>
                  <a:lnTo>
                    <a:pt x="1424" y="959"/>
                  </a:lnTo>
                  <a:lnTo>
                    <a:pt x="1423" y="925"/>
                  </a:lnTo>
                  <a:lnTo>
                    <a:pt x="1452" y="916"/>
                  </a:lnTo>
                  <a:lnTo>
                    <a:pt x="1520" y="855"/>
                  </a:lnTo>
                  <a:lnTo>
                    <a:pt x="1533" y="839"/>
                  </a:lnTo>
                  <a:lnTo>
                    <a:pt x="1588" y="824"/>
                  </a:lnTo>
                  <a:lnTo>
                    <a:pt x="1608" y="847"/>
                  </a:lnTo>
                  <a:lnTo>
                    <a:pt x="1602" y="858"/>
                  </a:lnTo>
                  <a:lnTo>
                    <a:pt x="1619" y="875"/>
                  </a:lnTo>
                  <a:lnTo>
                    <a:pt x="1624" y="899"/>
                  </a:lnTo>
                  <a:lnTo>
                    <a:pt x="1641" y="906"/>
                  </a:lnTo>
                  <a:lnTo>
                    <a:pt x="1677" y="892"/>
                  </a:lnTo>
                  <a:lnTo>
                    <a:pt x="1675" y="975"/>
                  </a:lnTo>
                  <a:lnTo>
                    <a:pt x="1684" y="956"/>
                  </a:lnTo>
                  <a:lnTo>
                    <a:pt x="1707" y="1000"/>
                  </a:lnTo>
                  <a:lnTo>
                    <a:pt x="1704" y="1030"/>
                  </a:lnTo>
                  <a:lnTo>
                    <a:pt x="1718" y="1013"/>
                  </a:lnTo>
                  <a:lnTo>
                    <a:pt x="1721" y="997"/>
                  </a:lnTo>
                  <a:lnTo>
                    <a:pt x="1738" y="972"/>
                  </a:lnTo>
                  <a:lnTo>
                    <a:pt x="1728" y="958"/>
                  </a:lnTo>
                  <a:lnTo>
                    <a:pt x="1737" y="942"/>
                  </a:lnTo>
                  <a:lnTo>
                    <a:pt x="1725" y="913"/>
                  </a:lnTo>
                  <a:lnTo>
                    <a:pt x="1732" y="889"/>
                  </a:lnTo>
                  <a:lnTo>
                    <a:pt x="1715" y="895"/>
                  </a:lnTo>
                  <a:lnTo>
                    <a:pt x="1707" y="874"/>
                  </a:lnTo>
                  <a:lnTo>
                    <a:pt x="1701" y="844"/>
                  </a:lnTo>
                  <a:lnTo>
                    <a:pt x="1714" y="816"/>
                  </a:lnTo>
                  <a:lnTo>
                    <a:pt x="1728" y="834"/>
                  </a:lnTo>
                  <a:lnTo>
                    <a:pt x="1721" y="880"/>
                  </a:lnTo>
                  <a:lnTo>
                    <a:pt x="1738" y="849"/>
                  </a:lnTo>
                  <a:lnTo>
                    <a:pt x="1732" y="824"/>
                  </a:lnTo>
                  <a:lnTo>
                    <a:pt x="1752" y="808"/>
                  </a:lnTo>
                  <a:lnTo>
                    <a:pt x="1752" y="797"/>
                  </a:lnTo>
                  <a:lnTo>
                    <a:pt x="1759" y="800"/>
                  </a:lnTo>
                  <a:lnTo>
                    <a:pt x="1796" y="756"/>
                  </a:lnTo>
                  <a:lnTo>
                    <a:pt x="1805" y="684"/>
                  </a:lnTo>
                  <a:lnTo>
                    <a:pt x="1810" y="655"/>
                  </a:lnTo>
                  <a:lnTo>
                    <a:pt x="1794" y="664"/>
                  </a:lnTo>
                  <a:lnTo>
                    <a:pt x="1788" y="655"/>
                  </a:lnTo>
                  <a:lnTo>
                    <a:pt x="1800" y="638"/>
                  </a:lnTo>
                  <a:lnTo>
                    <a:pt x="1776" y="592"/>
                  </a:lnTo>
                  <a:lnTo>
                    <a:pt x="1763" y="580"/>
                  </a:lnTo>
                  <a:lnTo>
                    <a:pt x="1783" y="544"/>
                  </a:lnTo>
                  <a:lnTo>
                    <a:pt x="1762" y="539"/>
                  </a:lnTo>
                  <a:lnTo>
                    <a:pt x="1743" y="531"/>
                  </a:lnTo>
                  <a:lnTo>
                    <a:pt x="1751" y="503"/>
                  </a:lnTo>
                  <a:lnTo>
                    <a:pt x="1763" y="487"/>
                  </a:lnTo>
                  <a:lnTo>
                    <a:pt x="1766" y="519"/>
                  </a:lnTo>
                  <a:lnTo>
                    <a:pt x="1788" y="498"/>
                  </a:lnTo>
                  <a:lnTo>
                    <a:pt x="1805" y="497"/>
                  </a:lnTo>
                  <a:lnTo>
                    <a:pt x="1797" y="519"/>
                  </a:lnTo>
                  <a:lnTo>
                    <a:pt x="1824" y="528"/>
                  </a:lnTo>
                  <a:lnTo>
                    <a:pt x="1816" y="545"/>
                  </a:lnTo>
                  <a:lnTo>
                    <a:pt x="1830" y="559"/>
                  </a:lnTo>
                  <a:lnTo>
                    <a:pt x="1830" y="588"/>
                  </a:lnTo>
                  <a:lnTo>
                    <a:pt x="1861" y="559"/>
                  </a:lnTo>
                  <a:lnTo>
                    <a:pt x="1850" y="531"/>
                  </a:lnTo>
                  <a:lnTo>
                    <a:pt x="1821" y="489"/>
                  </a:lnTo>
                  <a:lnTo>
                    <a:pt x="1830" y="473"/>
                  </a:lnTo>
                  <a:lnTo>
                    <a:pt x="1824" y="448"/>
                  </a:lnTo>
                  <a:lnTo>
                    <a:pt x="1844" y="427"/>
                  </a:lnTo>
                  <a:lnTo>
                    <a:pt x="1868" y="416"/>
                  </a:lnTo>
                  <a:lnTo>
                    <a:pt x="1867" y="367"/>
                  </a:lnTo>
                  <a:lnTo>
                    <a:pt x="1865" y="333"/>
                  </a:lnTo>
                  <a:lnTo>
                    <a:pt x="1858" y="302"/>
                  </a:lnTo>
                  <a:lnTo>
                    <a:pt x="1830" y="248"/>
                  </a:lnTo>
                  <a:lnTo>
                    <a:pt x="1825" y="275"/>
                  </a:lnTo>
                  <a:lnTo>
                    <a:pt x="1807" y="258"/>
                  </a:lnTo>
                  <a:lnTo>
                    <a:pt x="1790" y="266"/>
                  </a:lnTo>
                  <a:lnTo>
                    <a:pt x="1805" y="226"/>
                  </a:lnTo>
                  <a:lnTo>
                    <a:pt x="1821" y="192"/>
                  </a:lnTo>
                  <a:lnTo>
                    <a:pt x="1850" y="176"/>
                  </a:lnTo>
                  <a:lnTo>
                    <a:pt x="1853" y="161"/>
                  </a:lnTo>
                  <a:lnTo>
                    <a:pt x="1873" y="155"/>
                  </a:lnTo>
                  <a:lnTo>
                    <a:pt x="1873" y="170"/>
                  </a:lnTo>
                  <a:lnTo>
                    <a:pt x="1896" y="145"/>
                  </a:lnTo>
                  <a:lnTo>
                    <a:pt x="1882" y="139"/>
                  </a:lnTo>
                  <a:lnTo>
                    <a:pt x="1882" y="120"/>
                  </a:lnTo>
                  <a:lnTo>
                    <a:pt x="1899" y="108"/>
                  </a:lnTo>
                  <a:lnTo>
                    <a:pt x="1906" y="122"/>
                  </a:lnTo>
                  <a:lnTo>
                    <a:pt x="1929" y="100"/>
                  </a:lnTo>
                  <a:lnTo>
                    <a:pt x="1926" y="120"/>
                  </a:lnTo>
                  <a:lnTo>
                    <a:pt x="1927" y="136"/>
                  </a:lnTo>
                  <a:lnTo>
                    <a:pt x="1926" y="158"/>
                  </a:lnTo>
                  <a:lnTo>
                    <a:pt x="1918" y="175"/>
                  </a:lnTo>
                  <a:lnTo>
                    <a:pt x="1932" y="197"/>
                  </a:lnTo>
                  <a:lnTo>
                    <a:pt x="1938" y="212"/>
                  </a:lnTo>
                  <a:lnTo>
                    <a:pt x="1947" y="209"/>
                  </a:lnTo>
                  <a:lnTo>
                    <a:pt x="1992" y="256"/>
                  </a:lnTo>
                  <a:lnTo>
                    <a:pt x="2002" y="233"/>
                  </a:lnTo>
                  <a:lnTo>
                    <a:pt x="2014" y="216"/>
                  </a:lnTo>
                  <a:lnTo>
                    <a:pt x="1994" y="205"/>
                  </a:lnTo>
                  <a:lnTo>
                    <a:pt x="1999" y="184"/>
                  </a:lnTo>
                  <a:lnTo>
                    <a:pt x="1999" y="172"/>
                  </a:lnTo>
                  <a:lnTo>
                    <a:pt x="1978" y="150"/>
                  </a:lnTo>
                  <a:lnTo>
                    <a:pt x="1960" y="147"/>
                  </a:lnTo>
                  <a:lnTo>
                    <a:pt x="1943" y="123"/>
                  </a:lnTo>
                  <a:lnTo>
                    <a:pt x="1966" y="119"/>
                  </a:lnTo>
                  <a:lnTo>
                    <a:pt x="1977" y="100"/>
                  </a:lnTo>
                  <a:lnTo>
                    <a:pt x="1991" y="106"/>
                  </a:lnTo>
                  <a:lnTo>
                    <a:pt x="2005" y="98"/>
                  </a:lnTo>
                  <a:lnTo>
                    <a:pt x="1990" y="80"/>
                  </a:lnTo>
                  <a:lnTo>
                    <a:pt x="2002" y="69"/>
                  </a:lnTo>
                  <a:lnTo>
                    <a:pt x="2021" y="68"/>
                  </a:lnTo>
                  <a:lnTo>
                    <a:pt x="2000" y="53"/>
                  </a:lnTo>
                  <a:lnTo>
                    <a:pt x="1975" y="51"/>
                  </a:lnTo>
                  <a:lnTo>
                    <a:pt x="1990" y="32"/>
                  </a:lnTo>
                  <a:lnTo>
                    <a:pt x="1989" y="11"/>
                  </a:lnTo>
                  <a:lnTo>
                    <a:pt x="2005" y="27"/>
                  </a:lnTo>
                  <a:lnTo>
                    <a:pt x="2015" y="18"/>
                  </a:lnTo>
                  <a:lnTo>
                    <a:pt x="2024" y="21"/>
                  </a:lnTo>
                  <a:lnTo>
                    <a:pt x="2038" y="36"/>
                  </a:lnTo>
                  <a:lnTo>
                    <a:pt x="2060" y="33"/>
                  </a:lnTo>
                  <a:lnTo>
                    <a:pt x="2042" y="15"/>
                  </a:lnTo>
                  <a:lnTo>
                    <a:pt x="2038" y="0"/>
                  </a:lnTo>
                  <a:lnTo>
                    <a:pt x="2006" y="5"/>
                  </a:lnTo>
                  <a:lnTo>
                    <a:pt x="1994" y="0"/>
                  </a:lnTo>
                  <a:lnTo>
                    <a:pt x="1955" y="11"/>
                  </a:lnTo>
                  <a:lnTo>
                    <a:pt x="1913" y="18"/>
                  </a:lnTo>
                  <a:lnTo>
                    <a:pt x="1886" y="30"/>
                  </a:lnTo>
                  <a:lnTo>
                    <a:pt x="1885" y="47"/>
                  </a:lnTo>
                  <a:lnTo>
                    <a:pt x="1864" y="50"/>
                  </a:lnTo>
                  <a:cubicBezTo>
                    <a:pt x="1858" y="55"/>
                    <a:pt x="1854" y="75"/>
                    <a:pt x="1847" y="77"/>
                  </a:cubicBezTo>
                  <a:cubicBezTo>
                    <a:pt x="1839" y="82"/>
                    <a:pt x="1830" y="65"/>
                    <a:pt x="1820" y="63"/>
                  </a:cubicBezTo>
                  <a:lnTo>
                    <a:pt x="1786" y="66"/>
                  </a:lnTo>
                  <a:lnTo>
                    <a:pt x="1732" y="56"/>
                  </a:lnTo>
                  <a:lnTo>
                    <a:pt x="1709" y="62"/>
                  </a:lnTo>
                  <a:lnTo>
                    <a:pt x="1678" y="56"/>
                  </a:lnTo>
                  <a:lnTo>
                    <a:pt x="1666" y="47"/>
                  </a:lnTo>
                  <a:lnTo>
                    <a:pt x="1643" y="50"/>
                  </a:lnTo>
                  <a:cubicBezTo>
                    <a:pt x="1635" y="52"/>
                    <a:pt x="1626" y="57"/>
                    <a:pt x="1618" y="60"/>
                  </a:cubicBezTo>
                  <a:cubicBezTo>
                    <a:pt x="1610" y="63"/>
                    <a:pt x="1603" y="67"/>
                    <a:pt x="1597" y="71"/>
                  </a:cubicBezTo>
                  <a:cubicBezTo>
                    <a:pt x="1591" y="75"/>
                    <a:pt x="1587" y="84"/>
                    <a:pt x="1583" y="83"/>
                  </a:cubicBezTo>
                  <a:cubicBezTo>
                    <a:pt x="1571" y="90"/>
                    <a:pt x="1576" y="67"/>
                    <a:pt x="1571" y="65"/>
                  </a:cubicBezTo>
                  <a:lnTo>
                    <a:pt x="1553" y="69"/>
                  </a:lnTo>
                  <a:cubicBezTo>
                    <a:pt x="1544" y="66"/>
                    <a:pt x="1531" y="50"/>
                    <a:pt x="1517" y="47"/>
                  </a:cubicBezTo>
                  <a:cubicBezTo>
                    <a:pt x="1503" y="46"/>
                    <a:pt x="1479" y="45"/>
                    <a:pt x="1468" y="48"/>
                  </a:cubicBezTo>
                  <a:cubicBezTo>
                    <a:pt x="1457" y="51"/>
                    <a:pt x="1461" y="63"/>
                    <a:pt x="1451" y="63"/>
                  </a:cubicBezTo>
                  <a:cubicBezTo>
                    <a:pt x="1439" y="66"/>
                    <a:pt x="1419" y="48"/>
                    <a:pt x="1408" y="47"/>
                  </a:cubicBezTo>
                  <a:cubicBezTo>
                    <a:pt x="1397" y="46"/>
                    <a:pt x="1390" y="59"/>
                    <a:pt x="1382" y="59"/>
                  </a:cubicBezTo>
                  <a:cubicBezTo>
                    <a:pt x="1374" y="59"/>
                    <a:pt x="1362" y="52"/>
                    <a:pt x="1357" y="47"/>
                  </a:cubicBezTo>
                  <a:cubicBezTo>
                    <a:pt x="1352" y="42"/>
                    <a:pt x="1356" y="36"/>
                    <a:pt x="1349" y="30"/>
                  </a:cubicBezTo>
                  <a:cubicBezTo>
                    <a:pt x="1333" y="26"/>
                    <a:pt x="1330" y="13"/>
                    <a:pt x="1318" y="11"/>
                  </a:cubicBezTo>
                  <a:cubicBezTo>
                    <a:pt x="1306" y="9"/>
                    <a:pt x="1287" y="20"/>
                    <a:pt x="1277" y="20"/>
                  </a:cubicBezTo>
                  <a:cubicBezTo>
                    <a:pt x="1267" y="20"/>
                    <a:pt x="1268" y="10"/>
                    <a:pt x="1259" y="9"/>
                  </a:cubicBezTo>
                  <a:lnTo>
                    <a:pt x="1222" y="14"/>
                  </a:lnTo>
                  <a:lnTo>
                    <a:pt x="1210" y="32"/>
                  </a:lnTo>
                  <a:cubicBezTo>
                    <a:pt x="1203" y="35"/>
                    <a:pt x="1187" y="28"/>
                    <a:pt x="1178" y="29"/>
                  </a:cubicBezTo>
                  <a:cubicBezTo>
                    <a:pt x="1169" y="30"/>
                    <a:pt x="1164" y="36"/>
                    <a:pt x="1154" y="39"/>
                  </a:cubicBezTo>
                  <a:cubicBezTo>
                    <a:pt x="1144" y="42"/>
                    <a:pt x="1124" y="44"/>
                    <a:pt x="1120" y="48"/>
                  </a:cubicBezTo>
                  <a:cubicBezTo>
                    <a:pt x="1109" y="57"/>
                    <a:pt x="1132" y="61"/>
                    <a:pt x="1132" y="65"/>
                  </a:cubicBezTo>
                  <a:cubicBezTo>
                    <a:pt x="1132" y="69"/>
                    <a:pt x="1126" y="70"/>
                    <a:pt x="1118" y="72"/>
                  </a:cubicBezTo>
                  <a:cubicBezTo>
                    <a:pt x="1110" y="74"/>
                    <a:pt x="1084" y="72"/>
                    <a:pt x="1085" y="77"/>
                  </a:cubicBezTo>
                  <a:cubicBezTo>
                    <a:pt x="1085" y="86"/>
                    <a:pt x="1126" y="103"/>
                    <a:pt x="1127" y="105"/>
                  </a:cubicBezTo>
                  <a:lnTo>
                    <a:pt x="1090" y="90"/>
                  </a:lnTo>
                  <a:lnTo>
                    <a:pt x="1072" y="95"/>
                  </a:lnTo>
                  <a:cubicBezTo>
                    <a:pt x="1063" y="93"/>
                    <a:pt x="1039" y="65"/>
                    <a:pt x="1033" y="80"/>
                  </a:cubicBezTo>
                  <a:cubicBezTo>
                    <a:pt x="1027" y="95"/>
                    <a:pt x="1077" y="132"/>
                    <a:pt x="1084" y="147"/>
                  </a:cubicBezTo>
                  <a:lnTo>
                    <a:pt x="1075" y="171"/>
                  </a:lnTo>
                  <a:lnTo>
                    <a:pt x="1040" y="170"/>
                  </a:lnTo>
                  <a:cubicBezTo>
                    <a:pt x="1040" y="170"/>
                    <a:pt x="1061" y="164"/>
                    <a:pt x="1060" y="155"/>
                  </a:cubicBezTo>
                  <a:cubicBezTo>
                    <a:pt x="1059" y="146"/>
                    <a:pt x="1043" y="127"/>
                    <a:pt x="1031" y="113"/>
                  </a:cubicBezTo>
                  <a:cubicBezTo>
                    <a:pt x="1025" y="101"/>
                    <a:pt x="1030" y="84"/>
                    <a:pt x="1024" y="81"/>
                  </a:cubicBezTo>
                  <a:cubicBezTo>
                    <a:pt x="1018" y="78"/>
                    <a:pt x="997" y="65"/>
                    <a:pt x="989" y="71"/>
                  </a:cubicBezTo>
                  <a:cubicBezTo>
                    <a:pt x="968" y="74"/>
                    <a:pt x="970" y="107"/>
                    <a:pt x="974" y="116"/>
                  </a:cubicBezTo>
                  <a:cubicBezTo>
                    <a:pt x="978" y="125"/>
                    <a:pt x="1009" y="122"/>
                    <a:pt x="1012" y="125"/>
                  </a:cubicBezTo>
                  <a:cubicBezTo>
                    <a:pt x="1028" y="153"/>
                    <a:pt x="1005" y="143"/>
                    <a:pt x="989" y="134"/>
                  </a:cubicBezTo>
                  <a:cubicBezTo>
                    <a:pt x="973" y="125"/>
                    <a:pt x="968" y="128"/>
                    <a:pt x="958" y="128"/>
                  </a:cubicBezTo>
                  <a:cubicBezTo>
                    <a:pt x="948" y="128"/>
                    <a:pt x="931" y="133"/>
                    <a:pt x="926" y="137"/>
                  </a:cubicBezTo>
                  <a:cubicBezTo>
                    <a:pt x="921" y="141"/>
                    <a:pt x="939" y="157"/>
                    <a:pt x="926" y="152"/>
                  </a:cubicBezTo>
                  <a:cubicBezTo>
                    <a:pt x="913" y="147"/>
                    <a:pt x="899" y="149"/>
                    <a:pt x="886" y="147"/>
                  </a:cubicBezTo>
                  <a:cubicBezTo>
                    <a:pt x="873" y="145"/>
                    <a:pt x="863" y="136"/>
                    <a:pt x="847" y="140"/>
                  </a:cubicBezTo>
                  <a:cubicBezTo>
                    <a:pt x="825" y="147"/>
                    <a:pt x="794" y="185"/>
                    <a:pt x="787" y="171"/>
                  </a:cubicBezTo>
                  <a:cubicBezTo>
                    <a:pt x="780" y="157"/>
                    <a:pt x="800" y="155"/>
                    <a:pt x="800" y="150"/>
                  </a:cubicBezTo>
                  <a:cubicBezTo>
                    <a:pt x="800" y="145"/>
                    <a:pt x="796" y="138"/>
                    <a:pt x="790" y="138"/>
                  </a:cubicBezTo>
                  <a:cubicBezTo>
                    <a:pt x="784" y="138"/>
                    <a:pt x="764" y="144"/>
                    <a:pt x="763" y="152"/>
                  </a:cubicBezTo>
                  <a:cubicBezTo>
                    <a:pt x="761" y="163"/>
                    <a:pt x="783" y="181"/>
                    <a:pt x="782" y="186"/>
                  </a:cubicBezTo>
                  <a:cubicBezTo>
                    <a:pt x="781" y="191"/>
                    <a:pt x="765" y="180"/>
                    <a:pt x="758" y="183"/>
                  </a:cubicBezTo>
                  <a:cubicBezTo>
                    <a:pt x="751" y="186"/>
                    <a:pt x="746" y="207"/>
                    <a:pt x="742" y="203"/>
                  </a:cubicBezTo>
                  <a:lnTo>
                    <a:pt x="728" y="189"/>
                  </a:lnTo>
                  <a:lnTo>
                    <a:pt x="746" y="170"/>
                  </a:lnTo>
                  <a:lnTo>
                    <a:pt x="733" y="158"/>
                  </a:lnTo>
                  <a:cubicBezTo>
                    <a:pt x="727" y="155"/>
                    <a:pt x="718" y="150"/>
                    <a:pt x="712" y="149"/>
                  </a:cubicBezTo>
                  <a:cubicBezTo>
                    <a:pt x="706" y="148"/>
                    <a:pt x="701" y="154"/>
                    <a:pt x="698" y="152"/>
                  </a:cubicBezTo>
                  <a:cubicBezTo>
                    <a:pt x="695" y="150"/>
                    <a:pt x="698" y="139"/>
                    <a:pt x="695" y="138"/>
                  </a:cubicBezTo>
                  <a:cubicBezTo>
                    <a:pt x="692" y="137"/>
                    <a:pt x="685" y="146"/>
                    <a:pt x="680" y="146"/>
                  </a:cubicBezTo>
                  <a:cubicBezTo>
                    <a:pt x="675" y="146"/>
                    <a:pt x="677" y="142"/>
                    <a:pt x="667" y="140"/>
                  </a:cubicBezTo>
                  <a:cubicBezTo>
                    <a:pt x="657" y="138"/>
                    <a:pt x="632" y="139"/>
                    <a:pt x="622" y="135"/>
                  </a:cubicBezTo>
                  <a:cubicBezTo>
                    <a:pt x="612" y="131"/>
                    <a:pt x="632" y="117"/>
                    <a:pt x="608" y="113"/>
                  </a:cubicBezTo>
                  <a:cubicBezTo>
                    <a:pt x="584" y="109"/>
                    <a:pt x="590" y="119"/>
                    <a:pt x="583" y="119"/>
                  </a:cubicBezTo>
                  <a:lnTo>
                    <a:pt x="568" y="114"/>
                  </a:lnTo>
                  <a:cubicBezTo>
                    <a:pt x="555" y="116"/>
                    <a:pt x="521" y="125"/>
                    <a:pt x="505" y="131"/>
                  </a:cubicBezTo>
                  <a:cubicBezTo>
                    <a:pt x="482" y="140"/>
                    <a:pt x="485" y="140"/>
                    <a:pt x="472" y="152"/>
                  </a:cubicBezTo>
                  <a:cubicBezTo>
                    <a:pt x="459" y="164"/>
                    <a:pt x="443" y="192"/>
                    <a:pt x="428" y="204"/>
                  </a:cubicBezTo>
                  <a:cubicBezTo>
                    <a:pt x="410" y="223"/>
                    <a:pt x="393" y="217"/>
                    <a:pt x="382" y="224"/>
                  </a:cubicBezTo>
                  <a:lnTo>
                    <a:pt x="364" y="248"/>
                  </a:lnTo>
                  <a:lnTo>
                    <a:pt x="368" y="290"/>
                  </a:lnTo>
                  <a:lnTo>
                    <a:pt x="389" y="306"/>
                  </a:lnTo>
                  <a:lnTo>
                    <a:pt x="436" y="290"/>
                  </a:lnTo>
                  <a:cubicBezTo>
                    <a:pt x="447" y="296"/>
                    <a:pt x="448" y="335"/>
                    <a:pt x="457" y="341"/>
                  </a:cubicBezTo>
                  <a:cubicBezTo>
                    <a:pt x="468" y="348"/>
                    <a:pt x="486" y="330"/>
                    <a:pt x="491" y="324"/>
                  </a:cubicBezTo>
                  <a:lnTo>
                    <a:pt x="496" y="300"/>
                  </a:lnTo>
                  <a:lnTo>
                    <a:pt x="514" y="281"/>
                  </a:lnTo>
                  <a:cubicBezTo>
                    <a:pt x="515" y="270"/>
                    <a:pt x="499" y="245"/>
                    <a:pt x="502" y="234"/>
                  </a:cubicBezTo>
                  <a:cubicBezTo>
                    <a:pt x="505" y="225"/>
                    <a:pt x="526" y="220"/>
                    <a:pt x="535" y="213"/>
                  </a:cubicBezTo>
                  <a:cubicBezTo>
                    <a:pt x="544" y="206"/>
                    <a:pt x="546" y="192"/>
                    <a:pt x="554" y="191"/>
                  </a:cubicBezTo>
                  <a:cubicBezTo>
                    <a:pt x="567" y="190"/>
                    <a:pt x="580" y="200"/>
                    <a:pt x="581" y="204"/>
                  </a:cubicBezTo>
                  <a:cubicBezTo>
                    <a:pt x="581" y="208"/>
                    <a:pt x="560" y="200"/>
                    <a:pt x="557" y="215"/>
                  </a:cubicBezTo>
                  <a:cubicBezTo>
                    <a:pt x="554" y="230"/>
                    <a:pt x="535" y="233"/>
                    <a:pt x="533" y="242"/>
                  </a:cubicBezTo>
                  <a:lnTo>
                    <a:pt x="548" y="267"/>
                  </a:lnTo>
                  <a:lnTo>
                    <a:pt x="571" y="276"/>
                  </a:lnTo>
                  <a:lnTo>
                    <a:pt x="598" y="264"/>
                  </a:lnTo>
                  <a:lnTo>
                    <a:pt x="625" y="261"/>
                  </a:lnTo>
                  <a:cubicBezTo>
                    <a:pt x="632" y="263"/>
                    <a:pt x="645" y="271"/>
                    <a:pt x="638" y="276"/>
                  </a:cubicBezTo>
                  <a:cubicBezTo>
                    <a:pt x="631" y="281"/>
                    <a:pt x="593" y="287"/>
                    <a:pt x="584" y="293"/>
                  </a:cubicBezTo>
                  <a:cubicBezTo>
                    <a:pt x="575" y="299"/>
                    <a:pt x="587" y="309"/>
                    <a:pt x="581" y="311"/>
                  </a:cubicBezTo>
                  <a:cubicBezTo>
                    <a:pt x="567" y="319"/>
                    <a:pt x="556" y="301"/>
                    <a:pt x="550" y="303"/>
                  </a:cubicBezTo>
                  <a:lnTo>
                    <a:pt x="547" y="323"/>
                  </a:lnTo>
                  <a:lnTo>
                    <a:pt x="536" y="350"/>
                  </a:lnTo>
                  <a:lnTo>
                    <a:pt x="512" y="351"/>
                  </a:lnTo>
                  <a:lnTo>
                    <a:pt x="476" y="360"/>
                  </a:lnTo>
                  <a:lnTo>
                    <a:pt x="457" y="351"/>
                  </a:lnTo>
                  <a:lnTo>
                    <a:pt x="443" y="357"/>
                  </a:lnTo>
                  <a:lnTo>
                    <a:pt x="419" y="342"/>
                  </a:lnTo>
                  <a:cubicBezTo>
                    <a:pt x="417" y="335"/>
                    <a:pt x="433" y="329"/>
                    <a:pt x="428" y="317"/>
                  </a:cubicBezTo>
                  <a:cubicBezTo>
                    <a:pt x="423" y="305"/>
                    <a:pt x="396" y="313"/>
                    <a:pt x="392" y="321"/>
                  </a:cubicBezTo>
                  <a:lnTo>
                    <a:pt x="397" y="362"/>
                  </a:lnTo>
                  <a:lnTo>
                    <a:pt x="373" y="362"/>
                  </a:lnTo>
                  <a:cubicBezTo>
                    <a:pt x="365" y="366"/>
                    <a:pt x="355" y="380"/>
                    <a:pt x="347" y="386"/>
                  </a:cubicBezTo>
                  <a:cubicBezTo>
                    <a:pt x="339" y="392"/>
                    <a:pt x="332" y="379"/>
                    <a:pt x="322" y="399"/>
                  </a:cubicBezTo>
                  <a:cubicBezTo>
                    <a:pt x="312" y="419"/>
                    <a:pt x="301" y="411"/>
                    <a:pt x="293" y="414"/>
                  </a:cubicBezTo>
                  <a:cubicBezTo>
                    <a:pt x="285" y="417"/>
                    <a:pt x="280" y="414"/>
                    <a:pt x="275" y="416"/>
                  </a:cubicBezTo>
                  <a:cubicBezTo>
                    <a:pt x="270" y="418"/>
                    <a:pt x="267" y="426"/>
                    <a:pt x="260" y="426"/>
                  </a:cubicBezTo>
                  <a:cubicBezTo>
                    <a:pt x="253" y="426"/>
                    <a:pt x="238" y="417"/>
                    <a:pt x="232" y="419"/>
                  </a:cubicBezTo>
                  <a:cubicBezTo>
                    <a:pt x="226" y="421"/>
                    <a:pt x="221" y="432"/>
                    <a:pt x="226" y="437"/>
                  </a:cubicBezTo>
                  <a:lnTo>
                    <a:pt x="263" y="449"/>
                  </a:lnTo>
                  <a:lnTo>
                    <a:pt x="272" y="474"/>
                  </a:lnTo>
                  <a:lnTo>
                    <a:pt x="262" y="503"/>
                  </a:lnTo>
                  <a:cubicBezTo>
                    <a:pt x="251" y="507"/>
                    <a:pt x="223" y="499"/>
                    <a:pt x="206" y="498"/>
                  </a:cubicBezTo>
                  <a:cubicBezTo>
                    <a:pt x="189" y="497"/>
                    <a:pt x="164" y="492"/>
                    <a:pt x="158" y="498"/>
                  </a:cubicBezTo>
                  <a:cubicBezTo>
                    <a:pt x="152" y="504"/>
                    <a:pt x="167" y="527"/>
                    <a:pt x="167" y="537"/>
                  </a:cubicBezTo>
                  <a:cubicBezTo>
                    <a:pt x="167" y="547"/>
                    <a:pt x="159" y="551"/>
                    <a:pt x="157" y="557"/>
                  </a:cubicBezTo>
                  <a:cubicBezTo>
                    <a:pt x="155" y="563"/>
                    <a:pt x="161" y="569"/>
                    <a:pt x="157" y="576"/>
                  </a:cubicBezTo>
                  <a:cubicBezTo>
                    <a:pt x="153" y="583"/>
                    <a:pt x="127" y="594"/>
                    <a:pt x="130" y="597"/>
                  </a:cubicBezTo>
                  <a:cubicBezTo>
                    <a:pt x="139" y="606"/>
                    <a:pt x="160" y="592"/>
                    <a:pt x="176" y="592"/>
                  </a:cubicBezTo>
                  <a:lnTo>
                    <a:pt x="226" y="598"/>
                  </a:lnTo>
                  <a:lnTo>
                    <a:pt x="260" y="588"/>
                  </a:lnTo>
                  <a:lnTo>
                    <a:pt x="274" y="576"/>
                  </a:lnTo>
                  <a:cubicBezTo>
                    <a:pt x="282" y="573"/>
                    <a:pt x="306" y="573"/>
                    <a:pt x="307" y="569"/>
                  </a:cubicBezTo>
                  <a:cubicBezTo>
                    <a:pt x="321" y="557"/>
                    <a:pt x="283" y="559"/>
                    <a:pt x="283" y="552"/>
                  </a:cubicBezTo>
                  <a:cubicBezTo>
                    <a:pt x="283" y="545"/>
                    <a:pt x="300" y="533"/>
                    <a:pt x="307" y="528"/>
                  </a:cubicBezTo>
                  <a:lnTo>
                    <a:pt x="325" y="522"/>
                  </a:lnTo>
                  <a:lnTo>
                    <a:pt x="320" y="503"/>
                  </a:lnTo>
                  <a:cubicBezTo>
                    <a:pt x="323" y="499"/>
                    <a:pt x="336" y="495"/>
                    <a:pt x="342" y="495"/>
                  </a:cubicBezTo>
                  <a:cubicBezTo>
                    <a:pt x="348" y="495"/>
                    <a:pt x="350" y="506"/>
                    <a:pt x="358" y="505"/>
                  </a:cubicBezTo>
                  <a:cubicBezTo>
                    <a:pt x="366" y="504"/>
                    <a:pt x="384" y="490"/>
                    <a:pt x="393" y="491"/>
                  </a:cubicBezTo>
                  <a:lnTo>
                    <a:pt x="415" y="510"/>
                  </a:lnTo>
                  <a:cubicBezTo>
                    <a:pt x="416" y="517"/>
                    <a:pt x="407" y="520"/>
                    <a:pt x="401" y="530"/>
                  </a:cubicBezTo>
                  <a:lnTo>
                    <a:pt x="381" y="573"/>
                  </a:lnTo>
                  <a:lnTo>
                    <a:pt x="406" y="576"/>
                  </a:lnTo>
                  <a:lnTo>
                    <a:pt x="412" y="561"/>
                  </a:lnTo>
                  <a:lnTo>
                    <a:pt x="404" y="543"/>
                  </a:lnTo>
                  <a:cubicBezTo>
                    <a:pt x="406" y="539"/>
                    <a:pt x="417" y="541"/>
                    <a:pt x="423" y="538"/>
                  </a:cubicBezTo>
                  <a:cubicBezTo>
                    <a:pt x="430" y="537"/>
                    <a:pt x="435" y="526"/>
                    <a:pt x="441" y="527"/>
                  </a:cubicBezTo>
                  <a:cubicBezTo>
                    <a:pt x="447" y="528"/>
                    <a:pt x="453" y="542"/>
                    <a:pt x="460" y="547"/>
                  </a:cubicBezTo>
                  <a:lnTo>
                    <a:pt x="483" y="559"/>
                  </a:lnTo>
                  <a:lnTo>
                    <a:pt x="490" y="573"/>
                  </a:lnTo>
                  <a:lnTo>
                    <a:pt x="493" y="590"/>
                  </a:lnTo>
                  <a:lnTo>
                    <a:pt x="508" y="579"/>
                  </a:lnTo>
                  <a:cubicBezTo>
                    <a:pt x="508" y="579"/>
                    <a:pt x="507" y="566"/>
                    <a:pt x="509" y="564"/>
                  </a:cubicBezTo>
                  <a:cubicBezTo>
                    <a:pt x="513" y="561"/>
                    <a:pt x="512" y="581"/>
                    <a:pt x="521" y="569"/>
                  </a:cubicBezTo>
                  <a:cubicBezTo>
                    <a:pt x="530" y="557"/>
                    <a:pt x="525" y="556"/>
                    <a:pt x="515" y="549"/>
                  </a:cubicBezTo>
                  <a:lnTo>
                    <a:pt x="468" y="523"/>
                  </a:lnTo>
                  <a:lnTo>
                    <a:pt x="441" y="508"/>
                  </a:lnTo>
                  <a:lnTo>
                    <a:pt x="455" y="480"/>
                  </a:lnTo>
                  <a:lnTo>
                    <a:pt x="464" y="498"/>
                  </a:lnTo>
                  <a:lnTo>
                    <a:pt x="487" y="512"/>
                  </a:lnTo>
                  <a:lnTo>
                    <a:pt x="517" y="527"/>
                  </a:lnTo>
                  <a:cubicBezTo>
                    <a:pt x="526" y="535"/>
                    <a:pt x="529" y="546"/>
                    <a:pt x="539" y="559"/>
                  </a:cubicBezTo>
                  <a:cubicBezTo>
                    <a:pt x="549" y="572"/>
                    <a:pt x="570" y="602"/>
                    <a:pt x="579" y="608"/>
                  </a:cubicBezTo>
                  <a:cubicBezTo>
                    <a:pt x="588" y="614"/>
                    <a:pt x="588" y="598"/>
                    <a:pt x="592" y="597"/>
                  </a:cubicBezTo>
                  <a:cubicBezTo>
                    <a:pt x="596" y="594"/>
                    <a:pt x="604" y="602"/>
                    <a:pt x="604" y="599"/>
                  </a:cubicBezTo>
                  <a:cubicBezTo>
                    <a:pt x="604" y="596"/>
                    <a:pt x="596" y="583"/>
                    <a:pt x="593" y="578"/>
                  </a:cubicBezTo>
                  <a:cubicBezTo>
                    <a:pt x="589" y="574"/>
                    <a:pt x="590" y="568"/>
                    <a:pt x="587" y="567"/>
                  </a:cubicBezTo>
                  <a:cubicBezTo>
                    <a:pt x="585" y="563"/>
                    <a:pt x="583" y="558"/>
                    <a:pt x="584" y="555"/>
                  </a:cubicBezTo>
                  <a:cubicBezTo>
                    <a:pt x="585" y="552"/>
                    <a:pt x="589" y="550"/>
                    <a:pt x="592" y="548"/>
                  </a:cubicBezTo>
                  <a:lnTo>
                    <a:pt x="601" y="542"/>
                  </a:lnTo>
                  <a:cubicBezTo>
                    <a:pt x="607" y="541"/>
                    <a:pt x="621" y="541"/>
                    <a:pt x="627" y="541"/>
                  </a:cubicBezTo>
                  <a:cubicBezTo>
                    <a:pt x="633" y="541"/>
                    <a:pt x="636" y="541"/>
                    <a:pt x="640" y="539"/>
                  </a:cubicBezTo>
                  <a:cubicBezTo>
                    <a:pt x="644" y="537"/>
                    <a:pt x="648" y="532"/>
                    <a:pt x="650" y="528"/>
                  </a:cubicBezTo>
                  <a:lnTo>
                    <a:pt x="653" y="513"/>
                  </a:lnTo>
                  <a:lnTo>
                    <a:pt x="639" y="505"/>
                  </a:lnTo>
                  <a:cubicBezTo>
                    <a:pt x="639" y="503"/>
                    <a:pt x="650" y="505"/>
                    <a:pt x="655" y="501"/>
                  </a:cubicBezTo>
                  <a:cubicBezTo>
                    <a:pt x="660" y="497"/>
                    <a:pt x="665" y="488"/>
                    <a:pt x="670" y="483"/>
                  </a:cubicBezTo>
                  <a:cubicBezTo>
                    <a:pt x="675" y="478"/>
                    <a:pt x="681" y="471"/>
                    <a:pt x="686" y="470"/>
                  </a:cubicBezTo>
                  <a:lnTo>
                    <a:pt x="703" y="476"/>
                  </a:lnTo>
                  <a:lnTo>
                    <a:pt x="718" y="494"/>
                  </a:lnTo>
                  <a:cubicBezTo>
                    <a:pt x="723" y="498"/>
                    <a:pt x="727" y="503"/>
                    <a:pt x="731" y="501"/>
                  </a:cubicBezTo>
                  <a:cubicBezTo>
                    <a:pt x="735" y="499"/>
                    <a:pt x="742" y="488"/>
                    <a:pt x="742" y="482"/>
                  </a:cubicBezTo>
                  <a:lnTo>
                    <a:pt x="728" y="466"/>
                  </a:lnTo>
                  <a:cubicBezTo>
                    <a:pt x="730" y="462"/>
                    <a:pt x="746" y="463"/>
                    <a:pt x="755" y="459"/>
                  </a:cubicBezTo>
                  <a:cubicBezTo>
                    <a:pt x="764" y="455"/>
                    <a:pt x="777" y="444"/>
                    <a:pt x="782" y="444"/>
                  </a:cubicBezTo>
                  <a:cubicBezTo>
                    <a:pt x="787" y="444"/>
                    <a:pt x="786" y="452"/>
                    <a:pt x="784" y="458"/>
                  </a:cubicBezTo>
                  <a:cubicBezTo>
                    <a:pt x="782" y="464"/>
                    <a:pt x="765" y="469"/>
                    <a:pt x="772" y="480"/>
                  </a:cubicBezTo>
                  <a:cubicBezTo>
                    <a:pt x="779" y="491"/>
                    <a:pt x="820" y="516"/>
                    <a:pt x="824" y="525"/>
                  </a:cubicBezTo>
                  <a:cubicBezTo>
                    <a:pt x="828" y="534"/>
                    <a:pt x="808" y="535"/>
                    <a:pt x="796" y="537"/>
                  </a:cubicBezTo>
                  <a:cubicBezTo>
                    <a:pt x="784" y="539"/>
                    <a:pt x="763" y="541"/>
                    <a:pt x="751" y="539"/>
                  </a:cubicBezTo>
                  <a:cubicBezTo>
                    <a:pt x="739" y="537"/>
                    <a:pt x="739" y="524"/>
                    <a:pt x="722" y="524"/>
                  </a:cubicBezTo>
                  <a:cubicBezTo>
                    <a:pt x="705" y="524"/>
                    <a:pt x="707" y="533"/>
                    <a:pt x="697" y="537"/>
                  </a:cubicBezTo>
                  <a:lnTo>
                    <a:pt x="667" y="538"/>
                  </a:lnTo>
                  <a:lnTo>
                    <a:pt x="623" y="560"/>
                  </a:lnTo>
                  <a:lnTo>
                    <a:pt x="634" y="576"/>
                  </a:lnTo>
                  <a:lnTo>
                    <a:pt x="639" y="598"/>
                  </a:lnTo>
                  <a:lnTo>
                    <a:pt x="669" y="617"/>
                  </a:lnTo>
                  <a:lnTo>
                    <a:pt x="700" y="602"/>
                  </a:lnTo>
                  <a:lnTo>
                    <a:pt x="718" y="611"/>
                  </a:lnTo>
                  <a:lnTo>
                    <a:pt x="752" y="608"/>
                  </a:lnTo>
                  <a:lnTo>
                    <a:pt x="757" y="644"/>
                  </a:lnTo>
                  <a:lnTo>
                    <a:pt x="697" y="677"/>
                  </a:ln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grpSp>
      <p:sp>
        <p:nvSpPr>
          <p:cNvPr id="4101" name="Rectangle 5"/>
          <p:cNvSpPr>
            <a:spLocks noGrp="1" noChangeArrowheads="1"/>
          </p:cNvSpPr>
          <p:nvPr>
            <p:ph type="ftr" sz="quarter" idx="3"/>
          </p:nvPr>
        </p:nvSpPr>
        <p:spPr>
          <a:xfrm>
            <a:off x="8940800" y="6477002"/>
            <a:ext cx="3048000" cy="168275"/>
          </a:xfrm>
          <a:prstGeom prst="rect">
            <a:avLst/>
          </a:prstGeom>
        </p:spPr>
        <p:txBody>
          <a:bodyPr/>
          <a:lstStyle>
            <a:lvl1pPr algn="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4102" name="Rectangle 6"/>
          <p:cNvSpPr>
            <a:spLocks noGrp="1" noChangeArrowheads="1"/>
          </p:cNvSpPr>
          <p:nvPr>
            <p:ph type="sldNum" sz="quarter" idx="4"/>
          </p:nvPr>
        </p:nvSpPr>
        <p:spPr>
          <a:xfrm>
            <a:off x="4876800" y="6477002"/>
            <a:ext cx="2844800" cy="168275"/>
          </a:xfrm>
        </p:spPr>
        <p:txBody>
          <a:bodyPr/>
          <a:lstStyle>
            <a:lvl1pPr algn="ctr">
              <a:defRPr/>
            </a:lvl1pPr>
          </a:lstStyle>
          <a:p>
            <a:pPr defTabSz="914396" fontAlgn="base">
              <a:spcBef>
                <a:spcPct val="0"/>
              </a:spcBef>
              <a:spcAft>
                <a:spcPct val="0"/>
              </a:spcAft>
            </a:pPr>
            <a:fld id="{C8AF1AFF-9E7F-4D80-8D1C-666315FFE84C}"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pic>
        <p:nvPicPr>
          <p:cNvPr id="4108" name="Picture 12" descr="artplus_nature_naturalcity42_i"/>
          <p:cNvPicPr>
            <a:picLocks noChangeAspect="1" noChangeArrowheads="1"/>
          </p:cNvPicPr>
          <p:nvPr/>
        </p:nvPicPr>
        <p:blipFill>
          <a:blip r:embed="rId2"/>
          <a:srcRect/>
          <a:stretch>
            <a:fillRect/>
          </a:stretch>
        </p:blipFill>
        <p:spPr bwMode="auto">
          <a:xfrm>
            <a:off x="9275234" y="3352800"/>
            <a:ext cx="2205567" cy="877888"/>
          </a:xfrm>
          <a:prstGeom prst="rect">
            <a:avLst/>
          </a:prstGeom>
          <a:noFill/>
        </p:spPr>
      </p:pic>
      <p:pic>
        <p:nvPicPr>
          <p:cNvPr id="4106" name="Picture 10" descr="artplus_nature_naturalcity42_c"/>
          <p:cNvPicPr>
            <a:picLocks noChangeAspect="1" noChangeArrowheads="1"/>
          </p:cNvPicPr>
          <p:nvPr/>
        </p:nvPicPr>
        <p:blipFill>
          <a:blip r:embed="rId3"/>
          <a:srcRect/>
          <a:stretch>
            <a:fillRect/>
          </a:stretch>
        </p:blipFill>
        <p:spPr bwMode="auto">
          <a:xfrm>
            <a:off x="12395200" y="2895601"/>
            <a:ext cx="1483784" cy="866775"/>
          </a:xfrm>
          <a:prstGeom prst="rect">
            <a:avLst/>
          </a:prstGeom>
          <a:noFill/>
        </p:spPr>
      </p:pic>
      <p:pic>
        <p:nvPicPr>
          <p:cNvPr id="4109" name="Picture 13" descr="artplus_nature_naturalcity42_f"/>
          <p:cNvPicPr>
            <a:picLocks noChangeAspect="1" noChangeArrowheads="1"/>
          </p:cNvPicPr>
          <p:nvPr/>
        </p:nvPicPr>
        <p:blipFill>
          <a:blip r:embed="rId4"/>
          <a:srcRect/>
          <a:stretch>
            <a:fillRect/>
          </a:stretch>
        </p:blipFill>
        <p:spPr bwMode="auto">
          <a:xfrm>
            <a:off x="6659035" y="4594227"/>
            <a:ext cx="6548967" cy="1882775"/>
          </a:xfrm>
          <a:prstGeom prst="rect">
            <a:avLst/>
          </a:prstGeom>
          <a:noFill/>
        </p:spPr>
      </p:pic>
      <p:sp>
        <p:nvSpPr>
          <p:cNvPr id="4222" name="Text Box 126"/>
          <p:cNvSpPr txBox="1">
            <a:spLocks noChangeArrowheads="1"/>
          </p:cNvSpPr>
          <p:nvPr/>
        </p:nvSpPr>
        <p:spPr bwMode="auto">
          <a:xfrm>
            <a:off x="10996221" y="152402"/>
            <a:ext cx="992580" cy="400110"/>
          </a:xfrm>
          <a:prstGeom prst="rect">
            <a:avLst/>
          </a:prstGeom>
          <a:noFill/>
          <a:ln w="9525">
            <a:noFill/>
            <a:miter lim="800000"/>
            <a:headEnd/>
            <a:tailEnd/>
          </a:ln>
          <a:effectLst/>
        </p:spPr>
        <p:txBody>
          <a:bodyPr wrap="none">
            <a:spAutoFit/>
          </a:bodyPr>
          <a:lstStyle/>
          <a:p>
            <a:pPr marL="0" marR="0" lvl="0" indent="0" algn="r" defTabSz="914396"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Verdana" pitchFamily="34" charset="0"/>
                <a:ea typeface="+mn-ea"/>
                <a:cs typeface="Arial" panose="020B0604020202020204" pitchFamily="34" charset="0"/>
              </a:rPr>
              <a:t>LOGO</a:t>
            </a:r>
          </a:p>
        </p:txBody>
      </p:sp>
      <p:pic>
        <p:nvPicPr>
          <p:cNvPr id="4105" name="Picture 9" descr="artplus_nature_naturalcity42_b"/>
          <p:cNvPicPr>
            <a:picLocks noChangeAspect="1" noChangeArrowheads="1"/>
          </p:cNvPicPr>
          <p:nvPr/>
        </p:nvPicPr>
        <p:blipFill>
          <a:blip r:embed="rId5"/>
          <a:srcRect/>
          <a:stretch>
            <a:fillRect/>
          </a:stretch>
        </p:blipFill>
        <p:spPr bwMode="auto">
          <a:xfrm>
            <a:off x="6927851" y="3097213"/>
            <a:ext cx="3962400" cy="571500"/>
          </a:xfrm>
          <a:prstGeom prst="rect">
            <a:avLst/>
          </a:prstGeom>
          <a:noFill/>
        </p:spPr>
      </p:pic>
      <p:pic>
        <p:nvPicPr>
          <p:cNvPr id="4107" name="Picture 11" descr="artplus_nature_naturalcity42_d"/>
          <p:cNvPicPr>
            <a:picLocks noChangeAspect="1" noChangeArrowheads="1"/>
          </p:cNvPicPr>
          <p:nvPr/>
        </p:nvPicPr>
        <p:blipFill>
          <a:blip r:embed="rId6"/>
          <a:srcRect/>
          <a:stretch>
            <a:fillRect/>
          </a:stretch>
        </p:blipFill>
        <p:spPr bwMode="auto">
          <a:xfrm>
            <a:off x="7501467" y="2862265"/>
            <a:ext cx="831851" cy="579437"/>
          </a:xfrm>
          <a:prstGeom prst="rect">
            <a:avLst/>
          </a:prstGeom>
          <a:noFill/>
        </p:spPr>
      </p:pic>
      <p:pic>
        <p:nvPicPr>
          <p:cNvPr id="4224" name="Picture 128" descr="a1"/>
          <p:cNvPicPr>
            <a:picLocks noChangeAspect="1" noChangeArrowheads="1"/>
          </p:cNvPicPr>
          <p:nvPr userDrawn="1"/>
        </p:nvPicPr>
        <p:blipFill>
          <a:blip r:embed="rId7"/>
          <a:srcRect/>
          <a:stretch>
            <a:fillRect/>
          </a:stretch>
        </p:blipFill>
        <p:spPr bwMode="auto">
          <a:xfrm>
            <a:off x="12479868" y="95250"/>
            <a:ext cx="2404533" cy="2070100"/>
          </a:xfrm>
          <a:prstGeom prst="rect">
            <a:avLst/>
          </a:prstGeom>
          <a:noFill/>
        </p:spPr>
      </p:pic>
      <p:pic>
        <p:nvPicPr>
          <p:cNvPr id="4225" name="Picture 129" descr="b_1"/>
          <p:cNvPicPr>
            <a:picLocks noChangeAspect="1" noChangeArrowheads="1"/>
          </p:cNvPicPr>
          <p:nvPr userDrawn="1"/>
        </p:nvPicPr>
        <p:blipFill>
          <a:blip r:embed="rId8"/>
          <a:srcRect/>
          <a:stretch>
            <a:fillRect/>
          </a:stretch>
        </p:blipFill>
        <p:spPr bwMode="auto">
          <a:xfrm>
            <a:off x="13605934" y="1968500"/>
            <a:ext cx="1439333" cy="469900"/>
          </a:xfrm>
          <a:prstGeom prst="rect">
            <a:avLst/>
          </a:prstGeom>
          <a:noFill/>
        </p:spPr>
      </p:pic>
      <p:sp>
        <p:nvSpPr>
          <p:cNvPr id="127" name="TextBox 126"/>
          <p:cNvSpPr txBox="1"/>
          <p:nvPr userDrawn="1"/>
        </p:nvSpPr>
        <p:spPr>
          <a:xfrm>
            <a:off x="-281509" y="6499802"/>
            <a:ext cx="1608133" cy="230832"/>
          </a:xfrm>
          <a:prstGeom prst="rect">
            <a:avLst/>
          </a:prstGeom>
          <a:noFill/>
        </p:spPr>
        <p:txBody>
          <a:bodyPr wrap="none" rtlCol="0">
            <a:spAutoFit/>
          </a:bodyPr>
          <a:lstStyle/>
          <a:p>
            <a:pPr marL="0" marR="0" lvl="0" indent="0" algn="l" defTabSz="914396"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rPr>
              <a:t>www.trungtamtinhoc.edu.vn</a:t>
            </a:r>
          </a:p>
        </p:txBody>
      </p:sp>
    </p:spTree>
    <p:extLst>
      <p:ext uri="{BB962C8B-B14F-4D97-AF65-F5344CB8AC3E}">
        <p14:creationId xmlns:p14="http://schemas.microsoft.com/office/powerpoint/2010/main" val="1156204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223"/>
                                        </p:tgtEl>
                                        <p:attrNameLst>
                                          <p:attrName>style.visibility</p:attrName>
                                        </p:attrNameLst>
                                      </p:cBhvr>
                                      <p:to>
                                        <p:strVal val="visible"/>
                                      </p:to>
                                    </p:set>
                                    <p:animEffect transition="in" filter="fade">
                                      <p:cBhvr>
                                        <p:cTn id="7" dur="2000"/>
                                        <p:tgtEl>
                                          <p:spTgt spid="4223"/>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4105"/>
                                        </p:tgtEl>
                                        <p:attrNameLst>
                                          <p:attrName>style.visibility</p:attrName>
                                        </p:attrNameLst>
                                      </p:cBhvr>
                                      <p:to>
                                        <p:strVal val="visible"/>
                                      </p:to>
                                    </p:set>
                                    <p:animEffect transition="in" filter="fade">
                                      <p:cBhvr>
                                        <p:cTn id="11" dur="1000"/>
                                        <p:tgtEl>
                                          <p:spTgt spid="4105"/>
                                        </p:tgtEl>
                                      </p:cBhvr>
                                    </p:animEffect>
                                  </p:childTnLst>
                                </p:cTn>
                              </p:par>
                            </p:childTnLst>
                          </p:cTn>
                        </p:par>
                        <p:par>
                          <p:cTn id="12" fill="hold">
                            <p:stCondLst>
                              <p:cond delay="3000"/>
                            </p:stCondLst>
                            <p:childTnLst>
                              <p:par>
                                <p:cTn id="13" presetID="22" presetClass="entr" presetSubtype="4" fill="hold" nodeType="afterEffect">
                                  <p:stCondLst>
                                    <p:cond delay="0"/>
                                  </p:stCondLst>
                                  <p:childTnLst>
                                    <p:set>
                                      <p:cBhvr>
                                        <p:cTn id="14" dur="1" fill="hold">
                                          <p:stCondLst>
                                            <p:cond delay="0"/>
                                          </p:stCondLst>
                                        </p:cTn>
                                        <p:tgtEl>
                                          <p:spTgt spid="4107"/>
                                        </p:tgtEl>
                                        <p:attrNameLst>
                                          <p:attrName>style.visibility</p:attrName>
                                        </p:attrNameLst>
                                      </p:cBhvr>
                                      <p:to>
                                        <p:strVal val="visible"/>
                                      </p:to>
                                    </p:set>
                                    <p:animEffect transition="in" filter="wipe(down)">
                                      <p:cBhvr>
                                        <p:cTn id="15" dur="500"/>
                                        <p:tgtEl>
                                          <p:spTgt spid="4107"/>
                                        </p:tgtEl>
                                      </p:cBhvr>
                                    </p:animEffect>
                                  </p:childTnLst>
                                </p:cTn>
                              </p:par>
                            </p:childTnLst>
                          </p:cTn>
                        </p:par>
                        <p:par>
                          <p:cTn id="16" fill="hold">
                            <p:stCondLst>
                              <p:cond delay="3500"/>
                            </p:stCondLst>
                            <p:childTnLst>
                              <p:par>
                                <p:cTn id="17" presetID="35" presetClass="path" presetSubtype="0" accel="50000" decel="50000" fill="hold" nodeType="afterEffect">
                                  <p:stCondLst>
                                    <p:cond delay="0"/>
                                  </p:stCondLst>
                                  <p:childTnLst>
                                    <p:animMotion origin="layout" path="M -5.55556E-7 2.37743E-6 L -0.21076 0.04787 " pathEditMode="relative" rAng="0" ptsTypes="AA">
                                      <p:cBhvr>
                                        <p:cTn id="18" dur="2000" fill="hold"/>
                                        <p:tgtEl>
                                          <p:spTgt spid="4106"/>
                                        </p:tgtEl>
                                        <p:attrNameLst>
                                          <p:attrName>ppt_x</p:attrName>
                                          <p:attrName>ppt_y</p:attrName>
                                        </p:attrNameLst>
                                      </p:cBhvr>
                                      <p:rCtr x="-10500" y="2400"/>
                                    </p:animMotion>
                                  </p:childTnLst>
                                </p:cTn>
                              </p:par>
                              <p:par>
                                <p:cTn id="19" presetID="10" presetClass="entr" presetSubtype="0" fill="hold" nodeType="withEffect">
                                  <p:stCondLst>
                                    <p:cond delay="0"/>
                                  </p:stCondLst>
                                  <p:childTnLst>
                                    <p:set>
                                      <p:cBhvr>
                                        <p:cTn id="20" dur="1" fill="hold">
                                          <p:stCondLst>
                                            <p:cond delay="0"/>
                                          </p:stCondLst>
                                        </p:cTn>
                                        <p:tgtEl>
                                          <p:spTgt spid="4106"/>
                                        </p:tgtEl>
                                        <p:attrNameLst>
                                          <p:attrName>style.visibility</p:attrName>
                                        </p:attrNameLst>
                                      </p:cBhvr>
                                      <p:to>
                                        <p:strVal val="visible"/>
                                      </p:to>
                                    </p:set>
                                    <p:animEffect transition="in" filter="fade">
                                      <p:cBhvr>
                                        <p:cTn id="21" dur="1000"/>
                                        <p:tgtEl>
                                          <p:spTgt spid="4106"/>
                                        </p:tgtEl>
                                      </p:cBhvr>
                                    </p:animEffect>
                                  </p:childTnLst>
                                </p:cTn>
                              </p:par>
                            </p:childTnLst>
                          </p:cTn>
                        </p:par>
                        <p:par>
                          <p:cTn id="22" fill="hold">
                            <p:stCondLst>
                              <p:cond delay="5500"/>
                            </p:stCondLst>
                            <p:childTnLst>
                              <p:par>
                                <p:cTn id="23" presetID="22" presetClass="entr" presetSubtype="4" fill="hold" nodeType="afterEffect">
                                  <p:stCondLst>
                                    <p:cond delay="0"/>
                                  </p:stCondLst>
                                  <p:childTnLst>
                                    <p:set>
                                      <p:cBhvr>
                                        <p:cTn id="24" dur="1" fill="hold">
                                          <p:stCondLst>
                                            <p:cond delay="0"/>
                                          </p:stCondLst>
                                        </p:cTn>
                                        <p:tgtEl>
                                          <p:spTgt spid="4108"/>
                                        </p:tgtEl>
                                        <p:attrNameLst>
                                          <p:attrName>style.visibility</p:attrName>
                                        </p:attrNameLst>
                                      </p:cBhvr>
                                      <p:to>
                                        <p:strVal val="visible"/>
                                      </p:to>
                                    </p:set>
                                    <p:animEffect transition="in" filter="wipe(down)">
                                      <p:cBhvr>
                                        <p:cTn id="25" dur="500"/>
                                        <p:tgtEl>
                                          <p:spTgt spid="4108"/>
                                        </p:tgtEl>
                                      </p:cBhvr>
                                    </p:animEffect>
                                  </p:childTnLst>
                                </p:cTn>
                              </p:par>
                            </p:childTnLst>
                          </p:cTn>
                        </p:par>
                        <p:par>
                          <p:cTn id="26" fill="hold">
                            <p:stCondLst>
                              <p:cond delay="6000"/>
                            </p:stCondLst>
                            <p:childTnLst>
                              <p:par>
                                <p:cTn id="27" presetID="22" presetClass="entr" presetSubtype="4" fill="hold" nodeType="afterEffect">
                                  <p:stCondLst>
                                    <p:cond delay="0"/>
                                  </p:stCondLst>
                                  <p:childTnLst>
                                    <p:set>
                                      <p:cBhvr>
                                        <p:cTn id="28" dur="1" fill="hold">
                                          <p:stCondLst>
                                            <p:cond delay="0"/>
                                          </p:stCondLst>
                                        </p:cTn>
                                        <p:tgtEl>
                                          <p:spTgt spid="4109"/>
                                        </p:tgtEl>
                                        <p:attrNameLst>
                                          <p:attrName>style.visibility</p:attrName>
                                        </p:attrNameLst>
                                      </p:cBhvr>
                                      <p:to>
                                        <p:strVal val="visible"/>
                                      </p:to>
                                    </p:set>
                                    <p:animEffect transition="in" filter="wipe(down)">
                                      <p:cBhvr>
                                        <p:cTn id="29" dur="1000"/>
                                        <p:tgtEl>
                                          <p:spTgt spid="4109"/>
                                        </p:tgtEl>
                                      </p:cBhvr>
                                    </p:animEffect>
                                  </p:childTnLst>
                                </p:cTn>
                              </p:par>
                              <p:par>
                                <p:cTn id="30" presetID="10" presetClass="entr" presetSubtype="0" fill="hold" nodeType="withEffect">
                                  <p:stCondLst>
                                    <p:cond delay="800"/>
                                  </p:stCondLst>
                                  <p:childTnLst>
                                    <p:set>
                                      <p:cBhvr>
                                        <p:cTn id="31" dur="1" fill="hold">
                                          <p:stCondLst>
                                            <p:cond delay="0"/>
                                          </p:stCondLst>
                                        </p:cTn>
                                        <p:tgtEl>
                                          <p:spTgt spid="4111"/>
                                        </p:tgtEl>
                                        <p:attrNameLst>
                                          <p:attrName>style.visibility</p:attrName>
                                        </p:attrNameLst>
                                      </p:cBhvr>
                                      <p:to>
                                        <p:strVal val="visible"/>
                                      </p:to>
                                    </p:set>
                                    <p:animEffect transition="in" filter="fade">
                                      <p:cBhvr>
                                        <p:cTn id="32" dur="2000"/>
                                        <p:tgtEl>
                                          <p:spTgt spid="4111"/>
                                        </p:tgtEl>
                                      </p:cBhvr>
                                    </p:animEffect>
                                  </p:childTnLst>
                                </p:cTn>
                              </p:par>
                            </p:childTnLst>
                          </p:cTn>
                        </p:par>
                        <p:par>
                          <p:cTn id="33" fill="hold">
                            <p:stCondLst>
                              <p:cond delay="8800"/>
                            </p:stCondLst>
                            <p:childTnLst>
                              <p:par>
                                <p:cTn id="34" presetID="0" presetClass="path" presetSubtype="0" accel="50000" decel="50000" fill="hold" nodeType="afterEffect">
                                  <p:stCondLst>
                                    <p:cond delay="0"/>
                                  </p:stCondLst>
                                  <p:childTnLst>
                                    <p:animMotion origin="layout" path="M -2.22222E-6 -4.81481E-6 C -0.08906 0.01505 -0.38802 0.03033 -0.53472 0.09075 C -0.68142 0.15116 -0.81198 0.322 -0.88055 0.36297 C -0.94913 0.40394 -0.93229 0.34237 -0.94583 0.33704 " pathEditMode="relative" rAng="0" ptsTypes="aaaa">
                                      <p:cBhvr>
                                        <p:cTn id="35" dur="2000" fill="hold"/>
                                        <p:tgtEl>
                                          <p:spTgt spid="4224"/>
                                        </p:tgtEl>
                                        <p:attrNameLst>
                                          <p:attrName>ppt_x</p:attrName>
                                          <p:attrName>ppt_y</p:attrName>
                                        </p:attrNameLst>
                                      </p:cBhvr>
                                      <p:rCtr x="-47500" y="20200"/>
                                    </p:animMotion>
                                  </p:childTnLst>
                                </p:cTn>
                              </p:par>
                              <p:par>
                                <p:cTn id="36" presetID="0" presetClass="path" presetSubtype="0" accel="50000" decel="50000" fill="hold" nodeType="withEffect">
                                  <p:stCondLst>
                                    <p:cond delay="500"/>
                                  </p:stCondLst>
                                  <p:childTnLst>
                                    <p:animMotion origin="layout" path="M 0 0.04629 C -0.07778 0.05393 -0.34948 0.0956 -0.46667 0.09166 C -0.58385 0.08773 -0.63611 -0.0007 -0.70278 0.02314 C -0.76944 0.04699 -0.83247 0.19027 -0.86667 0.23426 " pathEditMode="relative" rAng="0" ptsTypes="aaaa">
                                      <p:cBhvr>
                                        <p:cTn id="37" dur="2000" fill="hold"/>
                                        <p:tgtEl>
                                          <p:spTgt spid="4225"/>
                                        </p:tgtEl>
                                        <p:attrNameLst>
                                          <p:attrName>ppt_x</p:attrName>
                                          <p:attrName>ppt_y</p:attrName>
                                        </p:attrNameLst>
                                      </p:cBhvr>
                                      <p:rCtr x="-43300" y="70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23" grpId="0" animBg="1"/>
    </p:bldLst>
  </p:timing>
</p:sldLayout>
</file>

<file path=ppt/slideLayouts/slideLayout6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2"/>
            <a:ext cx="10972800" cy="8683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295400"/>
            <a:ext cx="10972800" cy="5029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5" name="Footer Placeholder 4"/>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defTabSz="914396" fontAlgn="base">
              <a:spcBef>
                <a:spcPct val="0"/>
              </a:spcBef>
              <a:spcAft>
                <a:spcPct val="0"/>
              </a:spcAft>
            </a:pPr>
            <a:fld id="{29B6F444-4353-4DA7-95C4-BBD8D857DB34}"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2906948425"/>
      </p:ext>
    </p:extLst>
  </p:cSld>
  <p:clrMapOvr>
    <a:masterClrMapping/>
  </p:clrMapOvr>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2"/>
            <a:ext cx="10972800" cy="8683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295400"/>
            <a:ext cx="10972800" cy="5029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5" name="Footer Placeholder 4"/>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defTabSz="914396" fontAlgn="base">
              <a:spcBef>
                <a:spcPct val="0"/>
              </a:spcBef>
              <a:spcAft>
                <a:spcPct val="0"/>
              </a:spcAft>
            </a:pPr>
            <a:fld id="{29B6F444-4353-4DA7-95C4-BBD8D857DB34}"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371969478"/>
      </p:ext>
    </p:extLst>
  </p:cSld>
  <p:clrMapOvr>
    <a:masterClrMapping/>
  </p:clrMapOvr>
  <p:timing>
    <p:tnLst>
      <p:par>
        <p:cTn id="1" dur="indefinite" restart="never" nodeType="tmRoot"/>
      </p:par>
    </p:tnLst>
  </p:timing>
</p:sldLayout>
</file>

<file path=ppt/slideLayouts/slideLayout660.xml><?xml version="1.0" encoding="utf-8"?>
<p:sldLayout xmlns:a="http://schemas.openxmlformats.org/drawingml/2006/main" xmlns:r="http://schemas.openxmlformats.org/officeDocument/2006/relationships" xmlns:p="http://schemas.openxmlformats.org/presentationml/2006/main" type="obj" preserve="1">
  <p:cSld name="19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2"/>
            <a:ext cx="10972800" cy="8683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295400"/>
            <a:ext cx="10972800" cy="5029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5" name="Footer Placeholder 4"/>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defTabSz="914396" fontAlgn="base">
              <a:spcBef>
                <a:spcPct val="0"/>
              </a:spcBef>
              <a:spcAft>
                <a:spcPct val="0"/>
              </a:spcAft>
            </a:pPr>
            <a:fld id="{29B6F444-4353-4DA7-95C4-BBD8D857DB34}"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2345728631"/>
      </p:ext>
    </p:extLst>
  </p:cSld>
  <p:clrMapOvr>
    <a:masterClrMapping/>
  </p:clrMapOvr>
  <p:timing>
    <p:tnLst>
      <p:par>
        <p:cTn id="1" dur="indefinite" restart="never" nodeType="tmRoot"/>
      </p:par>
    </p:tnLst>
  </p:timing>
</p:sldLayout>
</file>

<file path=ppt/slideLayouts/slideLayout661.xml><?xml version="1.0" encoding="utf-8"?>
<p:sldLayout xmlns:a="http://schemas.openxmlformats.org/drawingml/2006/main" xmlns:r="http://schemas.openxmlformats.org/officeDocument/2006/relationships" xmlns:p="http://schemas.openxmlformats.org/presentationml/2006/main" type="obj" preserve="1">
  <p:cSld name="18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2"/>
            <a:ext cx="10972800" cy="8683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295400"/>
            <a:ext cx="10972800" cy="5029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5" name="Footer Placeholder 4"/>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defTabSz="914396" fontAlgn="base">
              <a:spcBef>
                <a:spcPct val="0"/>
              </a:spcBef>
              <a:spcAft>
                <a:spcPct val="0"/>
              </a:spcAft>
            </a:pPr>
            <a:fld id="{29B6F444-4353-4DA7-95C4-BBD8D857DB34}"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3990906615"/>
      </p:ext>
    </p:extLst>
  </p:cSld>
  <p:clrMapOvr>
    <a:masterClrMapping/>
  </p:clrMapOvr>
  <p:timing>
    <p:tnLst>
      <p:par>
        <p:cTn id="1" dur="indefinite" restart="never" nodeType="tmRoot"/>
      </p:par>
    </p:tnLst>
  </p:timing>
</p:sldLayout>
</file>

<file path=ppt/slideLayouts/slideLayout662.xml><?xml version="1.0" encoding="utf-8"?>
<p:sldLayout xmlns:a="http://schemas.openxmlformats.org/drawingml/2006/main" xmlns:r="http://schemas.openxmlformats.org/officeDocument/2006/relationships" xmlns:p="http://schemas.openxmlformats.org/presentationml/2006/main" type="obj" preserve="1">
  <p:cSld name="1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2"/>
            <a:ext cx="10972800" cy="8683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295400"/>
            <a:ext cx="10972800" cy="5029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5" name="Footer Placeholder 4"/>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defTabSz="914396" fontAlgn="base">
              <a:spcBef>
                <a:spcPct val="0"/>
              </a:spcBef>
              <a:spcAft>
                <a:spcPct val="0"/>
              </a:spcAft>
            </a:pPr>
            <a:fld id="{29B6F444-4353-4DA7-95C4-BBD8D857DB34}"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2286794583"/>
      </p:ext>
    </p:extLst>
  </p:cSld>
  <p:clrMapOvr>
    <a:masterClrMapping/>
  </p:clrMapOvr>
  <p:timing>
    <p:tnLst>
      <p:par>
        <p:cTn id="1" dur="indefinite" restart="never" nodeType="tmRoot"/>
      </p:par>
    </p:tnLst>
  </p:timing>
</p:sldLayout>
</file>

<file path=ppt/slideLayouts/slideLayout663.xml><?xml version="1.0" encoding="utf-8"?>
<p:sldLayout xmlns:a="http://schemas.openxmlformats.org/drawingml/2006/main" xmlns:r="http://schemas.openxmlformats.org/officeDocument/2006/relationships" xmlns:p="http://schemas.openxmlformats.org/presentationml/2006/main" type="obj" preserve="1">
  <p:cSld name="1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2"/>
            <a:ext cx="10972800" cy="8683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295400"/>
            <a:ext cx="10972800" cy="5029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5" name="Footer Placeholder 4"/>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defTabSz="914396" fontAlgn="base">
              <a:spcBef>
                <a:spcPct val="0"/>
              </a:spcBef>
              <a:spcAft>
                <a:spcPct val="0"/>
              </a:spcAft>
            </a:pPr>
            <a:fld id="{29B6F444-4353-4DA7-95C4-BBD8D857DB34}"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1914849567"/>
      </p:ext>
    </p:extLst>
  </p:cSld>
  <p:clrMapOvr>
    <a:masterClrMapping/>
  </p:clrMapOvr>
  <p:timing>
    <p:tnLst>
      <p:par>
        <p:cTn id="1" dur="indefinite" restart="never" nodeType="tmRoot"/>
      </p:par>
    </p:tnLst>
  </p:timing>
</p:sldLayout>
</file>

<file path=ppt/slideLayouts/slideLayout664.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2"/>
            <a:ext cx="10972800" cy="8683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295400"/>
            <a:ext cx="10972800" cy="5029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5" name="Footer Placeholder 4"/>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defTabSz="914396" fontAlgn="base">
              <a:spcBef>
                <a:spcPct val="0"/>
              </a:spcBef>
              <a:spcAft>
                <a:spcPct val="0"/>
              </a:spcAft>
            </a:pPr>
            <a:fld id="{29B6F444-4353-4DA7-95C4-BBD8D857DB34}"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1337419371"/>
      </p:ext>
    </p:extLst>
  </p:cSld>
  <p:clrMapOvr>
    <a:masterClrMapping/>
  </p:clrMapOvr>
  <p:timing>
    <p:tnLst>
      <p:par>
        <p:cTn id="1" dur="indefinite" restart="never" nodeType="tmRoot"/>
      </p:par>
    </p:tnLst>
  </p:timing>
</p:sldLayout>
</file>

<file path=ppt/slideLayouts/slideLayout665.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2"/>
            <a:ext cx="10972800" cy="8683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295400"/>
            <a:ext cx="10972800" cy="5029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5" name="Footer Placeholder 4"/>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defTabSz="914396" fontAlgn="base">
              <a:spcBef>
                <a:spcPct val="0"/>
              </a:spcBef>
              <a:spcAft>
                <a:spcPct val="0"/>
              </a:spcAft>
            </a:pPr>
            <a:fld id="{29B6F444-4353-4DA7-95C4-BBD8D857DB34}"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1755239960"/>
      </p:ext>
    </p:extLst>
  </p:cSld>
  <p:clrMapOvr>
    <a:masterClrMapping/>
  </p:clrMapOvr>
  <p:timing>
    <p:tnLst>
      <p:par>
        <p:cTn id="1" dur="indefinite" restart="never" nodeType="tmRoot"/>
      </p:par>
    </p:tnLst>
  </p:timing>
</p:sldLayout>
</file>

<file path=ppt/slideLayouts/slideLayout666.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2"/>
            <a:ext cx="10972800" cy="8683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295400"/>
            <a:ext cx="10972800" cy="5029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5" name="Footer Placeholder 4"/>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defTabSz="914396" fontAlgn="base">
              <a:spcBef>
                <a:spcPct val="0"/>
              </a:spcBef>
              <a:spcAft>
                <a:spcPct val="0"/>
              </a:spcAft>
            </a:pPr>
            <a:fld id="{29B6F444-4353-4DA7-95C4-BBD8D857DB34}"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1060712946"/>
      </p:ext>
    </p:extLst>
  </p:cSld>
  <p:clrMapOvr>
    <a:masterClrMapping/>
  </p:clrMapOvr>
  <p:timing>
    <p:tnLst>
      <p:par>
        <p:cTn id="1" dur="indefinite" restart="never" nodeType="tmRoot"/>
      </p:par>
    </p:tnLst>
  </p:timing>
</p:sldLayout>
</file>

<file path=ppt/slideLayouts/slideLayout667.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2"/>
            <a:ext cx="10972800" cy="8683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295400"/>
            <a:ext cx="10972800" cy="5029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5" name="Footer Placeholder 4"/>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defTabSz="914396" fontAlgn="base">
              <a:spcBef>
                <a:spcPct val="0"/>
              </a:spcBef>
              <a:spcAft>
                <a:spcPct val="0"/>
              </a:spcAft>
            </a:pPr>
            <a:fld id="{29B6F444-4353-4DA7-95C4-BBD8D857DB34}"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625414999"/>
      </p:ext>
    </p:extLst>
  </p:cSld>
  <p:clrMapOvr>
    <a:masterClrMapping/>
  </p:clrMapOvr>
  <p:timing>
    <p:tnLst>
      <p:par>
        <p:cTn id="1" dur="indefinite" restart="never" nodeType="tmRoot"/>
      </p:par>
    </p:tnLst>
  </p:timing>
</p:sldLayout>
</file>

<file path=ppt/slideLayouts/slideLayout668.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2"/>
            <a:ext cx="10972800" cy="8683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295400"/>
            <a:ext cx="10972800" cy="5029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5" name="Footer Placeholder 4"/>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defTabSz="914396" fontAlgn="base">
              <a:spcBef>
                <a:spcPct val="0"/>
              </a:spcBef>
              <a:spcAft>
                <a:spcPct val="0"/>
              </a:spcAft>
            </a:pPr>
            <a:fld id="{29B6F444-4353-4DA7-95C4-BBD8D857DB34}"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2774728393"/>
      </p:ext>
    </p:extLst>
  </p:cSld>
  <p:clrMapOvr>
    <a:masterClrMapping/>
  </p:clrMapOvr>
  <p:timing>
    <p:tnLst>
      <p:par>
        <p:cTn id="1" dur="indefinite" restart="never" nodeType="tmRoot"/>
      </p:par>
    </p:tnLst>
  </p:timing>
</p:sldLayout>
</file>

<file path=ppt/slideLayouts/slideLayout669.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2"/>
            <a:ext cx="10972800" cy="8683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295400"/>
            <a:ext cx="10972800" cy="5029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5" name="Footer Placeholder 4"/>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defTabSz="914396" fontAlgn="base">
              <a:spcBef>
                <a:spcPct val="0"/>
              </a:spcBef>
              <a:spcAft>
                <a:spcPct val="0"/>
              </a:spcAft>
            </a:pPr>
            <a:fld id="{29B6F444-4353-4DA7-95C4-BBD8D857DB34}"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2637255150"/>
      </p:ext>
    </p:extLst>
  </p:cSld>
  <p:clrMapOvr>
    <a:masterClrMapping/>
  </p:clrMapOvr>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2"/>
            <a:ext cx="10972800" cy="8683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295400"/>
            <a:ext cx="10972800" cy="5029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5" name="Footer Placeholder 4"/>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defTabSz="914396" fontAlgn="base">
              <a:spcBef>
                <a:spcPct val="0"/>
              </a:spcBef>
              <a:spcAft>
                <a:spcPct val="0"/>
              </a:spcAft>
            </a:pPr>
            <a:fld id="{29B6F444-4353-4DA7-95C4-BBD8D857DB34}"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786235414"/>
      </p:ext>
    </p:extLst>
  </p:cSld>
  <p:clrMapOvr>
    <a:masterClrMapping/>
  </p:clrMapOvr>
  <p:timing>
    <p:tnLst>
      <p:par>
        <p:cTn id="1" dur="indefinite" restart="never" nodeType="tmRoot"/>
      </p:par>
    </p:tnLst>
  </p:timing>
</p:sldLayout>
</file>

<file path=ppt/slideLayouts/slideLayout670.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2"/>
            <a:ext cx="10972800" cy="8683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295400"/>
            <a:ext cx="10972800" cy="5029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5" name="Footer Placeholder 4"/>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defTabSz="914396" fontAlgn="base">
              <a:spcBef>
                <a:spcPct val="0"/>
              </a:spcBef>
              <a:spcAft>
                <a:spcPct val="0"/>
              </a:spcAft>
            </a:pPr>
            <a:fld id="{29B6F444-4353-4DA7-95C4-BBD8D857DB34}"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1623796869"/>
      </p:ext>
    </p:extLst>
  </p:cSld>
  <p:clrMapOvr>
    <a:masterClrMapping/>
  </p:clrMapOvr>
  <p:timing>
    <p:tnLst>
      <p:par>
        <p:cTn id="1" dur="indefinite" restart="never" nodeType="tmRoot"/>
      </p:par>
    </p:tnLst>
  </p:timing>
</p:sldLayout>
</file>

<file path=ppt/slideLayouts/slideLayout671.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2"/>
            <a:ext cx="10972800" cy="8683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295400"/>
            <a:ext cx="10972800" cy="5029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5" name="Footer Placeholder 4"/>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defTabSz="914396" fontAlgn="base">
              <a:spcBef>
                <a:spcPct val="0"/>
              </a:spcBef>
              <a:spcAft>
                <a:spcPct val="0"/>
              </a:spcAft>
            </a:pPr>
            <a:fld id="{29B6F444-4353-4DA7-95C4-BBD8D857DB34}"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1676243603"/>
      </p:ext>
    </p:extLst>
  </p:cSld>
  <p:clrMapOvr>
    <a:masterClrMapping/>
  </p:clrMapOvr>
  <p:timing>
    <p:tnLst>
      <p:par>
        <p:cTn id="1" dur="indefinite" restart="never" nodeType="tmRoot"/>
      </p:par>
    </p:tnLst>
  </p:timing>
</p:sldLayout>
</file>

<file path=ppt/slideLayouts/slideLayout672.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2"/>
            <a:ext cx="10972800" cy="8683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295400"/>
            <a:ext cx="10972800" cy="5029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5" name="Footer Placeholder 4"/>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defTabSz="914396" fontAlgn="base">
              <a:spcBef>
                <a:spcPct val="0"/>
              </a:spcBef>
              <a:spcAft>
                <a:spcPct val="0"/>
              </a:spcAft>
            </a:pPr>
            <a:fld id="{29B6F444-4353-4DA7-95C4-BBD8D857DB34}"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1845366490"/>
      </p:ext>
    </p:extLst>
  </p:cSld>
  <p:clrMapOvr>
    <a:masterClrMapping/>
  </p:clrMapOvr>
  <p:timing>
    <p:tnLst>
      <p:par>
        <p:cTn id="1" dur="indefinite" restart="never" nodeType="tmRoot"/>
      </p:par>
    </p:tnLst>
  </p:timing>
</p:sldLayout>
</file>

<file path=ppt/slideLayouts/slideLayout673.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2"/>
            <a:ext cx="10972800" cy="8683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295400"/>
            <a:ext cx="10972800" cy="5029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5" name="Footer Placeholder 4"/>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defTabSz="914396" fontAlgn="base">
              <a:spcBef>
                <a:spcPct val="0"/>
              </a:spcBef>
              <a:spcAft>
                <a:spcPct val="0"/>
              </a:spcAft>
            </a:pPr>
            <a:fld id="{29B6F444-4353-4DA7-95C4-BBD8D857DB34}"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7355873"/>
      </p:ext>
    </p:extLst>
  </p:cSld>
  <p:clrMapOvr>
    <a:masterClrMapping/>
  </p:clrMapOvr>
  <p:timing>
    <p:tnLst>
      <p:par>
        <p:cTn id="1" dur="indefinite" restart="never" nodeType="tmRoot"/>
      </p:par>
    </p:tnLst>
  </p:timing>
</p:sldLayout>
</file>

<file path=ppt/slideLayouts/slideLayout674.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2"/>
            <a:ext cx="10972800" cy="8683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295400"/>
            <a:ext cx="10972800" cy="5029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5" name="Footer Placeholder 4"/>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defTabSz="914396" fontAlgn="base">
              <a:spcBef>
                <a:spcPct val="0"/>
              </a:spcBef>
              <a:spcAft>
                <a:spcPct val="0"/>
              </a:spcAft>
            </a:pPr>
            <a:fld id="{29B6F444-4353-4DA7-95C4-BBD8D857DB34}"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3424988700"/>
      </p:ext>
    </p:extLst>
  </p:cSld>
  <p:clrMapOvr>
    <a:masterClrMapping/>
  </p:clrMapOvr>
  <p:timing>
    <p:tnLst>
      <p:par>
        <p:cTn id="1" dur="indefinite" restart="never" nodeType="tmRoot"/>
      </p:par>
    </p:tnLst>
  </p:timing>
</p:sldLayout>
</file>

<file path=ppt/slideLayouts/slideLayout675.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2"/>
            <a:ext cx="10972800" cy="8683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295400"/>
            <a:ext cx="10972800" cy="5029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5" name="Footer Placeholder 4"/>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defTabSz="914396" fontAlgn="base">
              <a:spcBef>
                <a:spcPct val="0"/>
              </a:spcBef>
              <a:spcAft>
                <a:spcPct val="0"/>
              </a:spcAft>
            </a:pPr>
            <a:fld id="{29B6F444-4353-4DA7-95C4-BBD8D857DB34}"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3079550573"/>
      </p:ext>
    </p:extLst>
  </p:cSld>
  <p:clrMapOvr>
    <a:masterClrMapping/>
  </p:clrMapOvr>
  <p:timing>
    <p:tnLst>
      <p:par>
        <p:cTn id="1" dur="indefinite" restart="never" nodeType="tmRoot"/>
      </p:par>
    </p:tnLst>
  </p:timing>
</p:sldLayout>
</file>

<file path=ppt/slideLayouts/slideLayout676.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2"/>
            <a:ext cx="10972800" cy="8683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295400"/>
            <a:ext cx="10972800" cy="5029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5" name="Footer Placeholder 4"/>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defTabSz="914396" fontAlgn="base">
              <a:spcBef>
                <a:spcPct val="0"/>
              </a:spcBef>
              <a:spcAft>
                <a:spcPct val="0"/>
              </a:spcAft>
            </a:pPr>
            <a:fld id="{29B6F444-4353-4DA7-95C4-BBD8D857DB34}"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507696764"/>
      </p:ext>
    </p:extLst>
  </p:cSld>
  <p:clrMapOvr>
    <a:masterClrMapping/>
  </p:clrMapOvr>
  <p:timing>
    <p:tnLst>
      <p:par>
        <p:cTn id="1" dur="indefinite" restart="never" nodeType="tmRoot"/>
      </p:par>
    </p:tnLst>
  </p:timing>
</p:sldLayout>
</file>

<file path=ppt/slideLayouts/slideLayout677.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2"/>
            <a:ext cx="10972800" cy="8683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295400"/>
            <a:ext cx="10972800" cy="5029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5" name="Footer Placeholder 4"/>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defTabSz="914396" fontAlgn="base">
              <a:spcBef>
                <a:spcPct val="0"/>
              </a:spcBef>
              <a:spcAft>
                <a:spcPct val="0"/>
              </a:spcAft>
            </a:pPr>
            <a:fld id="{29B6F444-4353-4DA7-95C4-BBD8D857DB34}"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4187250138"/>
      </p:ext>
    </p:extLst>
  </p:cSld>
  <p:clrMapOvr>
    <a:masterClrMapping/>
  </p:clrMapOvr>
  <p:timing>
    <p:tnLst>
      <p:par>
        <p:cTn id="1" dur="indefinite" restart="never" nodeType="tmRoot"/>
      </p:par>
    </p:tnLst>
  </p:timing>
</p:sldLayout>
</file>

<file path=ppt/slideLayouts/slideLayout67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2"/>
            <a:ext cx="10972800" cy="8683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295400"/>
            <a:ext cx="10972800" cy="5029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5" name="Footer Placeholder 4"/>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defTabSz="914396" fontAlgn="base">
              <a:spcBef>
                <a:spcPct val="0"/>
              </a:spcBef>
              <a:spcAft>
                <a:spcPct val="0"/>
              </a:spcAft>
            </a:pPr>
            <a:fld id="{29B6F444-4353-4DA7-95C4-BBD8D857DB34}"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3592819975"/>
      </p:ext>
    </p:extLst>
  </p:cSld>
  <p:clrMapOvr>
    <a:masterClrMapping/>
  </p:clrMapOvr>
  <p:timing>
    <p:tnLst>
      <p:par>
        <p:cTn id="1" dur="indefinite" restart="never" nodeType="tmRoot"/>
      </p:par>
    </p:tnLst>
  </p:timing>
</p:sldLayout>
</file>

<file path=ppt/slideLayouts/slideLayout6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4"/>
            <a:ext cx="10363200" cy="1500187"/>
          </a:xfrm>
          <a:prstGeom prst="rect">
            <a:avLst/>
          </a:prstGeom>
        </p:spPr>
        <p:txBody>
          <a:bodyPr anchor="b"/>
          <a:lstStyle>
            <a:lvl1pPr marL="0" indent="0">
              <a:buNone/>
              <a:defRPr sz="2000"/>
            </a:lvl1pPr>
            <a:lvl2pPr marL="457198" indent="0">
              <a:buNone/>
              <a:defRPr sz="1800"/>
            </a:lvl2pPr>
            <a:lvl3pPr marL="914396" indent="0">
              <a:buNone/>
              <a:defRPr sz="1600"/>
            </a:lvl3pPr>
            <a:lvl4pPr marL="1371595" indent="0">
              <a:buNone/>
              <a:defRPr sz="1400"/>
            </a:lvl4pPr>
            <a:lvl5pPr marL="1828793" indent="0">
              <a:buNone/>
              <a:defRPr sz="1400"/>
            </a:lvl5pPr>
            <a:lvl6pPr marL="2285991" indent="0">
              <a:buNone/>
              <a:defRPr sz="1400"/>
            </a:lvl6pPr>
            <a:lvl7pPr marL="2743189" indent="0">
              <a:buNone/>
              <a:defRPr sz="1400"/>
            </a:lvl7pPr>
            <a:lvl8pPr marL="3200388" indent="0">
              <a:buNone/>
              <a:defRPr sz="1400"/>
            </a:lvl8pPr>
            <a:lvl9pPr marL="3657586" indent="0">
              <a:buNone/>
              <a:defRPr sz="1400"/>
            </a:lvl9pPr>
          </a:lstStyle>
          <a:p>
            <a:pPr lvl="0"/>
            <a:r>
              <a:rPr lang="en-US"/>
              <a:t>Click to edit Master text styles</a:t>
            </a:r>
          </a:p>
        </p:txBody>
      </p:sp>
      <p:sp>
        <p:nvSpPr>
          <p:cNvPr id="4" name="Date Placeholder 3"/>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5" name="Footer Placeholder 4"/>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defTabSz="914396" fontAlgn="base">
              <a:spcBef>
                <a:spcPct val="0"/>
              </a:spcBef>
              <a:spcAft>
                <a:spcPct val="0"/>
              </a:spcAft>
            </a:pPr>
            <a:fld id="{F7561CDB-809F-4F01-8B1D-FE5EAC24373D}"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364330979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4"/>
            <a:ext cx="10363200" cy="1500187"/>
          </a:xfrm>
          <a:prstGeom prst="rect">
            <a:avLst/>
          </a:prstGeom>
        </p:spPr>
        <p:txBody>
          <a:bodyPr anchor="b"/>
          <a:lstStyle>
            <a:lvl1pPr marL="0" indent="0">
              <a:buNone/>
              <a:defRPr sz="2000"/>
            </a:lvl1pPr>
            <a:lvl2pPr marL="457198" indent="0">
              <a:buNone/>
              <a:defRPr sz="1800"/>
            </a:lvl2pPr>
            <a:lvl3pPr marL="914396" indent="0">
              <a:buNone/>
              <a:defRPr sz="1600"/>
            </a:lvl3pPr>
            <a:lvl4pPr marL="1371595" indent="0">
              <a:buNone/>
              <a:defRPr sz="1400"/>
            </a:lvl4pPr>
            <a:lvl5pPr marL="1828793" indent="0">
              <a:buNone/>
              <a:defRPr sz="1400"/>
            </a:lvl5pPr>
            <a:lvl6pPr marL="2285991" indent="0">
              <a:buNone/>
              <a:defRPr sz="1400"/>
            </a:lvl6pPr>
            <a:lvl7pPr marL="2743189" indent="0">
              <a:buNone/>
              <a:defRPr sz="1400"/>
            </a:lvl7pPr>
            <a:lvl8pPr marL="3200388" indent="0">
              <a:buNone/>
              <a:defRPr sz="1400"/>
            </a:lvl8pPr>
            <a:lvl9pPr marL="3657586" indent="0">
              <a:buNone/>
              <a:defRPr sz="1400"/>
            </a:lvl9pPr>
          </a:lstStyle>
          <a:p>
            <a:pPr lvl="0"/>
            <a:r>
              <a:rPr lang="en-US"/>
              <a:t>Click to edit Master text styles</a:t>
            </a:r>
          </a:p>
        </p:txBody>
      </p:sp>
      <p:sp>
        <p:nvSpPr>
          <p:cNvPr id="4" name="Date Placeholder 3"/>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5" name="Footer Placeholder 4"/>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defTabSz="914396" fontAlgn="base">
              <a:spcBef>
                <a:spcPct val="0"/>
              </a:spcBef>
              <a:spcAft>
                <a:spcPct val="0"/>
              </a:spcAft>
            </a:pPr>
            <a:fld id="{F7561CDB-809F-4F01-8B1D-FE5EAC24373D}"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2132452388"/>
      </p:ext>
    </p:extLst>
  </p:cSld>
  <p:clrMapOvr>
    <a:masterClrMapping/>
  </p:clrMapOvr>
</p:sldLayout>
</file>

<file path=ppt/slideLayouts/slideLayout6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2"/>
            <a:ext cx="10972800" cy="8683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295400"/>
            <a:ext cx="5384800" cy="50292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95400"/>
            <a:ext cx="5384800" cy="50292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6" name="Footer Placeholder 5"/>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7" name="Slide Number Placeholder 6"/>
          <p:cNvSpPr>
            <a:spLocks noGrp="1"/>
          </p:cNvSpPr>
          <p:nvPr>
            <p:ph type="sldNum" sz="quarter" idx="12"/>
          </p:nvPr>
        </p:nvSpPr>
        <p:spPr/>
        <p:txBody>
          <a:bodyPr/>
          <a:lstStyle>
            <a:lvl1pPr>
              <a:defRPr/>
            </a:lvl1pPr>
          </a:lstStyle>
          <a:p>
            <a:pPr defTabSz="914396" fontAlgn="base">
              <a:spcBef>
                <a:spcPct val="0"/>
              </a:spcBef>
              <a:spcAft>
                <a:spcPct val="0"/>
              </a:spcAft>
            </a:pPr>
            <a:fld id="{5FBBEBBD-17BD-4560-87E4-547DA4A47EB6}"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417108699"/>
      </p:ext>
    </p:extLst>
  </p:cSld>
  <p:clrMapOvr>
    <a:masterClrMapping/>
  </p:clrMapOvr>
</p:sldLayout>
</file>

<file path=ppt/slideLayouts/slideLayout6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3"/>
            <a:ext cx="5386917" cy="639762"/>
          </a:xfrm>
          <a:prstGeom prst="rect">
            <a:avLst/>
          </a:prstGeom>
        </p:spPr>
        <p:txBody>
          <a:bodyPr anchor="b"/>
          <a:lstStyle>
            <a:lvl1pPr marL="0" indent="0">
              <a:buNone/>
              <a:defRPr sz="2400" b="1"/>
            </a:lvl1pPr>
            <a:lvl2pPr marL="457198" indent="0">
              <a:buNone/>
              <a:defRPr sz="2000" b="1"/>
            </a:lvl2pPr>
            <a:lvl3pPr marL="914396" indent="0">
              <a:buNone/>
              <a:defRPr sz="1800" b="1"/>
            </a:lvl3pPr>
            <a:lvl4pPr marL="1371595" indent="0">
              <a:buNone/>
              <a:defRPr sz="1600" b="1"/>
            </a:lvl4pPr>
            <a:lvl5pPr marL="1828793" indent="0">
              <a:buNone/>
              <a:defRPr sz="1600" b="1"/>
            </a:lvl5pPr>
            <a:lvl6pPr marL="2285991" indent="0">
              <a:buNone/>
              <a:defRPr sz="1600" b="1"/>
            </a:lvl6pPr>
            <a:lvl7pPr marL="2743189" indent="0">
              <a:buNone/>
              <a:defRPr sz="1600" b="1"/>
            </a:lvl7pPr>
            <a:lvl8pPr marL="3200388" indent="0">
              <a:buNone/>
              <a:defRPr sz="1600" b="1"/>
            </a:lvl8pPr>
            <a:lvl9pPr marL="3657586"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1"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a:prstGeom prst="rect">
            <a:avLst/>
          </a:prstGeom>
        </p:spPr>
        <p:txBody>
          <a:bodyPr anchor="b"/>
          <a:lstStyle>
            <a:lvl1pPr marL="0" indent="0">
              <a:buNone/>
              <a:defRPr sz="2400" b="1"/>
            </a:lvl1pPr>
            <a:lvl2pPr marL="457198" indent="0">
              <a:buNone/>
              <a:defRPr sz="2000" b="1"/>
            </a:lvl2pPr>
            <a:lvl3pPr marL="914396" indent="0">
              <a:buNone/>
              <a:defRPr sz="1800" b="1"/>
            </a:lvl3pPr>
            <a:lvl4pPr marL="1371595" indent="0">
              <a:buNone/>
              <a:defRPr sz="1600" b="1"/>
            </a:lvl4pPr>
            <a:lvl5pPr marL="1828793" indent="0">
              <a:buNone/>
              <a:defRPr sz="1600" b="1"/>
            </a:lvl5pPr>
            <a:lvl6pPr marL="2285991" indent="0">
              <a:buNone/>
              <a:defRPr sz="1600" b="1"/>
            </a:lvl6pPr>
            <a:lvl7pPr marL="2743189" indent="0">
              <a:buNone/>
              <a:defRPr sz="1600" b="1"/>
            </a:lvl7pPr>
            <a:lvl8pPr marL="3200388" indent="0">
              <a:buNone/>
              <a:defRPr sz="1600" b="1"/>
            </a:lvl8pPr>
            <a:lvl9pPr marL="365758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8" name="Footer Placeholder 7"/>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9" name="Slide Number Placeholder 8"/>
          <p:cNvSpPr>
            <a:spLocks noGrp="1"/>
          </p:cNvSpPr>
          <p:nvPr>
            <p:ph type="sldNum" sz="quarter" idx="12"/>
          </p:nvPr>
        </p:nvSpPr>
        <p:spPr/>
        <p:txBody>
          <a:bodyPr/>
          <a:lstStyle>
            <a:lvl1pPr>
              <a:defRPr/>
            </a:lvl1pPr>
          </a:lstStyle>
          <a:p>
            <a:pPr defTabSz="914396" fontAlgn="base">
              <a:spcBef>
                <a:spcPct val="0"/>
              </a:spcBef>
              <a:spcAft>
                <a:spcPct val="0"/>
              </a:spcAft>
            </a:pPr>
            <a:fld id="{2E4299E6-7C00-4D22-A89F-1F9B3615D595}"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3432066539"/>
      </p:ext>
    </p:extLst>
  </p:cSld>
  <p:clrMapOvr>
    <a:masterClrMapping/>
  </p:clrMapOvr>
</p:sldLayout>
</file>

<file path=ppt/slideLayouts/slideLayout6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2"/>
            <a:ext cx="10972800" cy="8683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4" name="Footer Placeholder 3"/>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5" name="Slide Number Placeholder 4"/>
          <p:cNvSpPr>
            <a:spLocks noGrp="1"/>
          </p:cNvSpPr>
          <p:nvPr>
            <p:ph type="sldNum" sz="quarter" idx="12"/>
          </p:nvPr>
        </p:nvSpPr>
        <p:spPr/>
        <p:txBody>
          <a:bodyPr/>
          <a:lstStyle>
            <a:lvl1pPr>
              <a:defRPr/>
            </a:lvl1pPr>
          </a:lstStyle>
          <a:p>
            <a:pPr defTabSz="914396" fontAlgn="base">
              <a:spcBef>
                <a:spcPct val="0"/>
              </a:spcBef>
              <a:spcAft>
                <a:spcPct val="0"/>
              </a:spcAft>
            </a:pPr>
            <a:fld id="{05941182-25CA-4852-8295-F5606E806368}"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509865339"/>
      </p:ext>
    </p:extLst>
  </p:cSld>
  <p:clrMapOvr>
    <a:masterClrMapping/>
  </p:clrMapOvr>
</p:sldLayout>
</file>

<file path=ppt/slideLayouts/slideLayout6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3" name="Footer Placeholder 2"/>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4" name="Slide Number Placeholder 3"/>
          <p:cNvSpPr>
            <a:spLocks noGrp="1"/>
          </p:cNvSpPr>
          <p:nvPr>
            <p:ph type="sldNum" sz="quarter" idx="12"/>
          </p:nvPr>
        </p:nvSpPr>
        <p:spPr/>
        <p:txBody>
          <a:bodyPr/>
          <a:lstStyle>
            <a:lvl1pPr>
              <a:defRPr/>
            </a:lvl1pPr>
          </a:lstStyle>
          <a:p>
            <a:pPr defTabSz="914396" fontAlgn="base">
              <a:spcBef>
                <a:spcPct val="0"/>
              </a:spcBef>
              <a:spcAft>
                <a:spcPct val="0"/>
              </a:spcAft>
            </a:pPr>
            <a:fld id="{224D8CAD-8B7D-4421-84A6-58E0B706B09C}"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2713151289"/>
      </p:ext>
    </p:extLst>
  </p:cSld>
  <p:clrMapOvr>
    <a:masterClrMapping/>
  </p:clrMapOvr>
  <p:timing>
    <p:tnLst>
      <p:par>
        <p:cTn id="1" dur="indefinite" restart="never" nodeType="tmRoot"/>
      </p:par>
    </p:tnLst>
  </p:timing>
</p:sldLayout>
</file>

<file path=ppt/slideLayouts/slideLayout684.xml><?xml version="1.0" encoding="utf-8"?>
<p:sldLayout xmlns:a="http://schemas.openxmlformats.org/drawingml/2006/main" xmlns:r="http://schemas.openxmlformats.org/officeDocument/2006/relationships" xmlns:p="http://schemas.openxmlformats.org/presentationml/2006/main" type="blank" preserve="1">
  <p:cSld name="1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3" name="Footer Placeholder 2"/>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4" name="Slide Number Placeholder 3"/>
          <p:cNvSpPr>
            <a:spLocks noGrp="1"/>
          </p:cNvSpPr>
          <p:nvPr>
            <p:ph type="sldNum" sz="quarter" idx="12"/>
          </p:nvPr>
        </p:nvSpPr>
        <p:spPr/>
        <p:txBody>
          <a:bodyPr/>
          <a:lstStyle>
            <a:lvl1pPr>
              <a:defRPr/>
            </a:lvl1pPr>
          </a:lstStyle>
          <a:p>
            <a:pPr defTabSz="914396" fontAlgn="base">
              <a:spcBef>
                <a:spcPct val="0"/>
              </a:spcBef>
              <a:spcAft>
                <a:spcPct val="0"/>
              </a:spcAft>
            </a:pPr>
            <a:fld id="{224D8CAD-8B7D-4421-84A6-58E0B706B09C}"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1204258348"/>
      </p:ext>
    </p:extLst>
  </p:cSld>
  <p:clrMapOvr>
    <a:masterClrMapping/>
  </p:clrMapOvr>
  <p:timing>
    <p:tnLst>
      <p:par>
        <p:cTn id="1" dur="indefinite" restart="never" nodeType="tmRoot"/>
      </p:par>
    </p:tnLst>
  </p:timing>
</p:sldLayout>
</file>

<file path=ppt/slideLayouts/slideLayout685.xml><?xml version="1.0" encoding="utf-8"?>
<p:sldLayout xmlns:a="http://schemas.openxmlformats.org/drawingml/2006/main" xmlns:r="http://schemas.openxmlformats.org/officeDocument/2006/relationships" xmlns:p="http://schemas.openxmlformats.org/presentationml/2006/main" type="blank" preserve="1">
  <p:cSld name="1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3" name="Footer Placeholder 2"/>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4" name="Slide Number Placeholder 3"/>
          <p:cNvSpPr>
            <a:spLocks noGrp="1"/>
          </p:cNvSpPr>
          <p:nvPr>
            <p:ph type="sldNum" sz="quarter" idx="12"/>
          </p:nvPr>
        </p:nvSpPr>
        <p:spPr/>
        <p:txBody>
          <a:bodyPr/>
          <a:lstStyle>
            <a:lvl1pPr>
              <a:defRPr/>
            </a:lvl1pPr>
          </a:lstStyle>
          <a:p>
            <a:pPr defTabSz="914396" fontAlgn="base">
              <a:spcBef>
                <a:spcPct val="0"/>
              </a:spcBef>
              <a:spcAft>
                <a:spcPct val="0"/>
              </a:spcAft>
            </a:pPr>
            <a:fld id="{224D8CAD-8B7D-4421-84A6-58E0B706B09C}"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2812734974"/>
      </p:ext>
    </p:extLst>
  </p:cSld>
  <p:clrMapOvr>
    <a:masterClrMapping/>
  </p:clrMapOvr>
  <p:timing>
    <p:tnLst>
      <p:par>
        <p:cTn id="1" dur="indefinite" restart="never" nodeType="tmRoot"/>
      </p:par>
    </p:tnLst>
  </p:timing>
</p:sldLayout>
</file>

<file path=ppt/slideLayouts/slideLayout686.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3" name="Footer Placeholder 2"/>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4" name="Slide Number Placeholder 3"/>
          <p:cNvSpPr>
            <a:spLocks noGrp="1"/>
          </p:cNvSpPr>
          <p:nvPr>
            <p:ph type="sldNum" sz="quarter" idx="12"/>
          </p:nvPr>
        </p:nvSpPr>
        <p:spPr/>
        <p:txBody>
          <a:bodyPr/>
          <a:lstStyle>
            <a:lvl1pPr>
              <a:defRPr/>
            </a:lvl1pPr>
          </a:lstStyle>
          <a:p>
            <a:pPr defTabSz="914396" fontAlgn="base">
              <a:spcBef>
                <a:spcPct val="0"/>
              </a:spcBef>
              <a:spcAft>
                <a:spcPct val="0"/>
              </a:spcAft>
            </a:pPr>
            <a:fld id="{224D8CAD-8B7D-4421-84A6-58E0B706B09C}"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3445546239"/>
      </p:ext>
    </p:extLst>
  </p:cSld>
  <p:clrMapOvr>
    <a:masterClrMapping/>
  </p:clrMapOvr>
  <p:timing>
    <p:tnLst>
      <p:par>
        <p:cTn id="1" dur="indefinite" restart="never" nodeType="tmRoot"/>
      </p:par>
    </p:tnLst>
  </p:timing>
</p:sldLayout>
</file>

<file path=ppt/slideLayouts/slideLayout687.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3" name="Footer Placeholder 2"/>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4" name="Slide Number Placeholder 3"/>
          <p:cNvSpPr>
            <a:spLocks noGrp="1"/>
          </p:cNvSpPr>
          <p:nvPr>
            <p:ph type="sldNum" sz="quarter" idx="12"/>
          </p:nvPr>
        </p:nvSpPr>
        <p:spPr/>
        <p:txBody>
          <a:bodyPr/>
          <a:lstStyle>
            <a:lvl1pPr>
              <a:defRPr/>
            </a:lvl1pPr>
          </a:lstStyle>
          <a:p>
            <a:pPr defTabSz="914396" fontAlgn="base">
              <a:spcBef>
                <a:spcPct val="0"/>
              </a:spcBef>
              <a:spcAft>
                <a:spcPct val="0"/>
              </a:spcAft>
            </a:pPr>
            <a:fld id="{224D8CAD-8B7D-4421-84A6-58E0B706B09C}"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416323198"/>
      </p:ext>
    </p:extLst>
  </p:cSld>
  <p:clrMapOvr>
    <a:masterClrMapping/>
  </p:clrMapOvr>
  <p:timing>
    <p:tnLst>
      <p:par>
        <p:cTn id="1" dur="indefinite" restart="never" nodeType="tmRoot"/>
      </p:par>
    </p:tnLst>
  </p:timing>
</p:sldLayout>
</file>

<file path=ppt/slideLayouts/slideLayout688.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3" name="Footer Placeholder 2"/>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4" name="Slide Number Placeholder 3"/>
          <p:cNvSpPr>
            <a:spLocks noGrp="1"/>
          </p:cNvSpPr>
          <p:nvPr>
            <p:ph type="sldNum" sz="quarter" idx="12"/>
          </p:nvPr>
        </p:nvSpPr>
        <p:spPr/>
        <p:txBody>
          <a:bodyPr/>
          <a:lstStyle>
            <a:lvl1pPr>
              <a:defRPr/>
            </a:lvl1pPr>
          </a:lstStyle>
          <a:p>
            <a:pPr defTabSz="914396" fontAlgn="base">
              <a:spcBef>
                <a:spcPct val="0"/>
              </a:spcBef>
              <a:spcAft>
                <a:spcPct val="0"/>
              </a:spcAft>
            </a:pPr>
            <a:fld id="{224D8CAD-8B7D-4421-84A6-58E0B706B09C}"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2793795821"/>
      </p:ext>
    </p:extLst>
  </p:cSld>
  <p:clrMapOvr>
    <a:masterClrMapping/>
  </p:clrMapOvr>
  <p:timing>
    <p:tnLst>
      <p:par>
        <p:cTn id="1" dur="indefinite" restart="never" nodeType="tmRoot"/>
      </p:par>
    </p:tnLst>
  </p:timing>
</p:sldLayout>
</file>

<file path=ppt/slideLayouts/slideLayout689.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3" name="Footer Placeholder 2"/>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4" name="Slide Number Placeholder 3"/>
          <p:cNvSpPr>
            <a:spLocks noGrp="1"/>
          </p:cNvSpPr>
          <p:nvPr>
            <p:ph type="sldNum" sz="quarter" idx="12"/>
          </p:nvPr>
        </p:nvSpPr>
        <p:spPr/>
        <p:txBody>
          <a:bodyPr/>
          <a:lstStyle>
            <a:lvl1pPr>
              <a:defRPr/>
            </a:lvl1pPr>
          </a:lstStyle>
          <a:p>
            <a:pPr defTabSz="914396" fontAlgn="base">
              <a:spcBef>
                <a:spcPct val="0"/>
              </a:spcBef>
              <a:spcAft>
                <a:spcPct val="0"/>
              </a:spcAft>
            </a:pPr>
            <a:fld id="{224D8CAD-8B7D-4421-84A6-58E0B706B09C}"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439991745"/>
      </p:ext>
    </p:extLst>
  </p:cSld>
  <p:clrMapOvr>
    <a:masterClrMapping/>
  </p:clrMapOvr>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2"/>
            <a:ext cx="10972800" cy="8683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295400"/>
            <a:ext cx="5384800" cy="50292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95400"/>
            <a:ext cx="5384800" cy="50292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6" name="Footer Placeholder 5"/>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7" name="Slide Number Placeholder 6"/>
          <p:cNvSpPr>
            <a:spLocks noGrp="1"/>
          </p:cNvSpPr>
          <p:nvPr>
            <p:ph type="sldNum" sz="quarter" idx="12"/>
          </p:nvPr>
        </p:nvSpPr>
        <p:spPr/>
        <p:txBody>
          <a:bodyPr/>
          <a:lstStyle>
            <a:lvl1pPr>
              <a:defRPr/>
            </a:lvl1pPr>
          </a:lstStyle>
          <a:p>
            <a:pPr defTabSz="914396" fontAlgn="base">
              <a:spcBef>
                <a:spcPct val="0"/>
              </a:spcBef>
              <a:spcAft>
                <a:spcPct val="0"/>
              </a:spcAft>
            </a:pPr>
            <a:fld id="{5FBBEBBD-17BD-4560-87E4-547DA4A47EB6}"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520439185"/>
      </p:ext>
    </p:extLst>
  </p:cSld>
  <p:clrMapOvr>
    <a:masterClrMapping/>
  </p:clrMapOvr>
</p:sldLayout>
</file>

<file path=ppt/slideLayouts/slideLayout690.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3" name="Footer Placeholder 2"/>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4" name="Slide Number Placeholder 3"/>
          <p:cNvSpPr>
            <a:spLocks noGrp="1"/>
          </p:cNvSpPr>
          <p:nvPr>
            <p:ph type="sldNum" sz="quarter" idx="12"/>
          </p:nvPr>
        </p:nvSpPr>
        <p:spPr/>
        <p:txBody>
          <a:bodyPr/>
          <a:lstStyle>
            <a:lvl1pPr>
              <a:defRPr/>
            </a:lvl1pPr>
          </a:lstStyle>
          <a:p>
            <a:pPr defTabSz="914396" fontAlgn="base">
              <a:spcBef>
                <a:spcPct val="0"/>
              </a:spcBef>
              <a:spcAft>
                <a:spcPct val="0"/>
              </a:spcAft>
            </a:pPr>
            <a:fld id="{224D8CAD-8B7D-4421-84A6-58E0B706B09C}"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2270105932"/>
      </p:ext>
    </p:extLst>
  </p:cSld>
  <p:clrMapOvr>
    <a:masterClrMapping/>
  </p:clrMapOvr>
  <p:timing>
    <p:tnLst>
      <p:par>
        <p:cTn id="1" dur="indefinite" restart="never" nodeType="tmRoot"/>
      </p:par>
    </p:tnLst>
  </p:timing>
</p:sldLayout>
</file>

<file path=ppt/slideLayouts/slideLayout691.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3" name="Footer Placeholder 2"/>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4" name="Slide Number Placeholder 3"/>
          <p:cNvSpPr>
            <a:spLocks noGrp="1"/>
          </p:cNvSpPr>
          <p:nvPr>
            <p:ph type="sldNum" sz="quarter" idx="12"/>
          </p:nvPr>
        </p:nvSpPr>
        <p:spPr/>
        <p:txBody>
          <a:bodyPr/>
          <a:lstStyle>
            <a:lvl1pPr>
              <a:defRPr/>
            </a:lvl1pPr>
          </a:lstStyle>
          <a:p>
            <a:pPr defTabSz="914396" fontAlgn="base">
              <a:spcBef>
                <a:spcPct val="0"/>
              </a:spcBef>
              <a:spcAft>
                <a:spcPct val="0"/>
              </a:spcAft>
            </a:pPr>
            <a:fld id="{224D8CAD-8B7D-4421-84A6-58E0B706B09C}"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2298606380"/>
      </p:ext>
    </p:extLst>
  </p:cSld>
  <p:clrMapOvr>
    <a:masterClrMapping/>
  </p:clrMapOvr>
  <p:timing>
    <p:tnLst>
      <p:par>
        <p:cTn id="1" dur="indefinite" restart="never" nodeType="tmRoot"/>
      </p:par>
    </p:tnLst>
  </p:timing>
</p:sldLayout>
</file>

<file path=ppt/slideLayouts/slideLayout692.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3" name="Footer Placeholder 2"/>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4" name="Slide Number Placeholder 3"/>
          <p:cNvSpPr>
            <a:spLocks noGrp="1"/>
          </p:cNvSpPr>
          <p:nvPr>
            <p:ph type="sldNum" sz="quarter" idx="12"/>
          </p:nvPr>
        </p:nvSpPr>
        <p:spPr/>
        <p:txBody>
          <a:bodyPr/>
          <a:lstStyle>
            <a:lvl1pPr>
              <a:defRPr/>
            </a:lvl1pPr>
          </a:lstStyle>
          <a:p>
            <a:pPr defTabSz="914396" fontAlgn="base">
              <a:spcBef>
                <a:spcPct val="0"/>
              </a:spcBef>
              <a:spcAft>
                <a:spcPct val="0"/>
              </a:spcAft>
            </a:pPr>
            <a:fld id="{224D8CAD-8B7D-4421-84A6-58E0B706B09C}"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571253720"/>
      </p:ext>
    </p:extLst>
  </p:cSld>
  <p:clrMapOvr>
    <a:masterClrMapping/>
  </p:clrMapOvr>
  <p:timing>
    <p:tnLst>
      <p:par>
        <p:cTn id="1" dur="indefinite" restart="never" nodeType="tmRoot"/>
      </p:par>
    </p:tnLst>
  </p:timing>
</p:sldLayout>
</file>

<file path=ppt/slideLayouts/slideLayout693.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3" name="Footer Placeholder 2"/>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4" name="Slide Number Placeholder 3"/>
          <p:cNvSpPr>
            <a:spLocks noGrp="1"/>
          </p:cNvSpPr>
          <p:nvPr>
            <p:ph type="sldNum" sz="quarter" idx="12"/>
          </p:nvPr>
        </p:nvSpPr>
        <p:spPr/>
        <p:txBody>
          <a:bodyPr/>
          <a:lstStyle>
            <a:lvl1pPr>
              <a:defRPr/>
            </a:lvl1pPr>
          </a:lstStyle>
          <a:p>
            <a:pPr defTabSz="914396" fontAlgn="base">
              <a:spcBef>
                <a:spcPct val="0"/>
              </a:spcBef>
              <a:spcAft>
                <a:spcPct val="0"/>
              </a:spcAft>
            </a:pPr>
            <a:fld id="{224D8CAD-8B7D-4421-84A6-58E0B706B09C}"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2561681567"/>
      </p:ext>
    </p:extLst>
  </p:cSld>
  <p:clrMapOvr>
    <a:masterClrMapping/>
  </p:clrMapOvr>
  <p:timing>
    <p:tnLst>
      <p:par>
        <p:cTn id="1" dur="indefinite" restart="never" nodeType="tmRoot"/>
      </p:par>
    </p:tnLst>
  </p:timing>
</p:sldLayout>
</file>

<file path=ppt/slideLayouts/slideLayout694.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3" name="Footer Placeholder 2"/>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4" name="Slide Number Placeholder 3"/>
          <p:cNvSpPr>
            <a:spLocks noGrp="1"/>
          </p:cNvSpPr>
          <p:nvPr>
            <p:ph type="sldNum" sz="quarter" idx="12"/>
          </p:nvPr>
        </p:nvSpPr>
        <p:spPr/>
        <p:txBody>
          <a:bodyPr/>
          <a:lstStyle>
            <a:lvl1pPr>
              <a:defRPr/>
            </a:lvl1pPr>
          </a:lstStyle>
          <a:p>
            <a:pPr defTabSz="914396" fontAlgn="base">
              <a:spcBef>
                <a:spcPct val="0"/>
              </a:spcBef>
              <a:spcAft>
                <a:spcPct val="0"/>
              </a:spcAft>
            </a:pPr>
            <a:fld id="{224D8CAD-8B7D-4421-84A6-58E0B706B09C}"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3334313759"/>
      </p:ext>
    </p:extLst>
  </p:cSld>
  <p:clrMapOvr>
    <a:masterClrMapping/>
  </p:clrMapOvr>
  <p:timing>
    <p:tnLst>
      <p:par>
        <p:cTn id="1" dur="indefinite" restart="never" nodeType="tmRoot"/>
      </p:par>
    </p:tnLst>
  </p:timing>
</p:sldLayout>
</file>

<file path=ppt/slideLayouts/slideLayout695.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3" name="Footer Placeholder 2"/>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4" name="Slide Number Placeholder 3"/>
          <p:cNvSpPr>
            <a:spLocks noGrp="1"/>
          </p:cNvSpPr>
          <p:nvPr>
            <p:ph type="sldNum" sz="quarter" idx="12"/>
          </p:nvPr>
        </p:nvSpPr>
        <p:spPr/>
        <p:txBody>
          <a:bodyPr/>
          <a:lstStyle>
            <a:lvl1pPr>
              <a:defRPr/>
            </a:lvl1pPr>
          </a:lstStyle>
          <a:p>
            <a:pPr defTabSz="914396" fontAlgn="base">
              <a:spcBef>
                <a:spcPct val="0"/>
              </a:spcBef>
              <a:spcAft>
                <a:spcPct val="0"/>
              </a:spcAft>
            </a:pPr>
            <a:fld id="{224D8CAD-8B7D-4421-84A6-58E0B706B09C}"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2271415778"/>
      </p:ext>
    </p:extLst>
  </p:cSld>
  <p:clrMapOvr>
    <a:masterClrMapping/>
  </p:clrMapOvr>
  <p:timing>
    <p:tnLst>
      <p:par>
        <p:cTn id="1" dur="indefinite" restart="never" nodeType="tmRoot"/>
      </p:par>
    </p:tnLst>
  </p:timing>
</p:sldLayout>
</file>

<file path=ppt/slideLayouts/slideLayout696.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3" name="Footer Placeholder 2"/>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4" name="Slide Number Placeholder 3"/>
          <p:cNvSpPr>
            <a:spLocks noGrp="1"/>
          </p:cNvSpPr>
          <p:nvPr>
            <p:ph type="sldNum" sz="quarter" idx="12"/>
          </p:nvPr>
        </p:nvSpPr>
        <p:spPr/>
        <p:txBody>
          <a:bodyPr/>
          <a:lstStyle>
            <a:lvl1pPr>
              <a:defRPr/>
            </a:lvl1pPr>
          </a:lstStyle>
          <a:p>
            <a:pPr defTabSz="914396" fontAlgn="base">
              <a:spcBef>
                <a:spcPct val="0"/>
              </a:spcBef>
              <a:spcAft>
                <a:spcPct val="0"/>
              </a:spcAft>
            </a:pPr>
            <a:fld id="{224D8CAD-8B7D-4421-84A6-58E0B706B09C}"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954514882"/>
      </p:ext>
    </p:extLst>
  </p:cSld>
  <p:clrMapOvr>
    <a:masterClrMapping/>
  </p:clrMapOvr>
  <p:timing>
    <p:tnLst>
      <p:par>
        <p:cTn id="1" dur="indefinite" restart="never" nodeType="tmRoot"/>
      </p:par>
    </p:tnLst>
  </p:timing>
</p:sldLayout>
</file>

<file path=ppt/slideLayouts/slideLayout697.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3" name="Footer Placeholder 2"/>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4" name="Slide Number Placeholder 3"/>
          <p:cNvSpPr>
            <a:spLocks noGrp="1"/>
          </p:cNvSpPr>
          <p:nvPr>
            <p:ph type="sldNum" sz="quarter" idx="12"/>
          </p:nvPr>
        </p:nvSpPr>
        <p:spPr/>
        <p:txBody>
          <a:bodyPr/>
          <a:lstStyle>
            <a:lvl1pPr>
              <a:defRPr/>
            </a:lvl1pPr>
          </a:lstStyle>
          <a:p>
            <a:pPr defTabSz="914396" fontAlgn="base">
              <a:spcBef>
                <a:spcPct val="0"/>
              </a:spcBef>
              <a:spcAft>
                <a:spcPct val="0"/>
              </a:spcAft>
            </a:pPr>
            <a:fld id="{224D8CAD-8B7D-4421-84A6-58E0B706B09C}"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1764643927"/>
      </p:ext>
    </p:extLst>
  </p:cSld>
  <p:clrMapOvr>
    <a:masterClrMapping/>
  </p:clrMapOvr>
  <p:timing>
    <p:tnLst>
      <p:par>
        <p:cTn id="1" dur="indefinite" restart="never" nodeType="tmRoot"/>
      </p:par>
    </p:tnLst>
  </p:timing>
</p:sldLayout>
</file>

<file path=ppt/slideLayouts/slideLayout69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3" name="Footer Placeholder 2"/>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4" name="Slide Number Placeholder 3"/>
          <p:cNvSpPr>
            <a:spLocks noGrp="1"/>
          </p:cNvSpPr>
          <p:nvPr>
            <p:ph type="sldNum" sz="quarter" idx="12"/>
          </p:nvPr>
        </p:nvSpPr>
        <p:spPr/>
        <p:txBody>
          <a:bodyPr/>
          <a:lstStyle>
            <a:lvl1pPr>
              <a:defRPr/>
            </a:lvl1pPr>
          </a:lstStyle>
          <a:p>
            <a:pPr defTabSz="914396" fontAlgn="base">
              <a:spcBef>
                <a:spcPct val="0"/>
              </a:spcBef>
              <a:spcAft>
                <a:spcPct val="0"/>
              </a:spcAft>
            </a:pPr>
            <a:fld id="{224D8CAD-8B7D-4421-84A6-58E0B706B09C}"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2921803742"/>
      </p:ext>
    </p:extLst>
  </p:cSld>
  <p:clrMapOvr>
    <a:masterClrMapping/>
  </p:clrMapOvr>
  <p:timing>
    <p:tnLst>
      <p:par>
        <p:cTn id="1" dur="indefinite" restart="never" nodeType="tmRoot"/>
      </p:par>
    </p:tnLst>
  </p:timing>
</p:sldLayout>
</file>

<file path=ppt/slideLayouts/slideLayout6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1"/>
            <a:ext cx="4011084" cy="4691063"/>
          </a:xfrm>
          <a:prstGeom prst="rect">
            <a:avLst/>
          </a:prstGeom>
        </p:spPr>
        <p:txBody>
          <a:bodyPr/>
          <a:lstStyle>
            <a:lvl1pPr marL="0" indent="0">
              <a:buNone/>
              <a:defRPr sz="1400"/>
            </a:lvl1pPr>
            <a:lvl2pPr marL="457198" indent="0">
              <a:buNone/>
              <a:defRPr sz="1200"/>
            </a:lvl2pPr>
            <a:lvl3pPr marL="914396" indent="0">
              <a:buNone/>
              <a:defRPr sz="1000"/>
            </a:lvl3pPr>
            <a:lvl4pPr marL="1371595" indent="0">
              <a:buNone/>
              <a:defRPr sz="900"/>
            </a:lvl4pPr>
            <a:lvl5pPr marL="1828793" indent="0">
              <a:buNone/>
              <a:defRPr sz="900"/>
            </a:lvl5pPr>
            <a:lvl6pPr marL="2285991" indent="0">
              <a:buNone/>
              <a:defRPr sz="900"/>
            </a:lvl6pPr>
            <a:lvl7pPr marL="2743189" indent="0">
              <a:buNone/>
              <a:defRPr sz="900"/>
            </a:lvl7pPr>
            <a:lvl8pPr marL="3200388" indent="0">
              <a:buNone/>
              <a:defRPr sz="900"/>
            </a:lvl8pPr>
            <a:lvl9pPr marL="3657586"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6" name="Footer Placeholder 5"/>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7" name="Slide Number Placeholder 6"/>
          <p:cNvSpPr>
            <a:spLocks noGrp="1"/>
          </p:cNvSpPr>
          <p:nvPr>
            <p:ph type="sldNum" sz="quarter" idx="12"/>
          </p:nvPr>
        </p:nvSpPr>
        <p:spPr/>
        <p:txBody>
          <a:bodyPr/>
          <a:lstStyle>
            <a:lvl1pPr>
              <a:defRPr/>
            </a:lvl1pPr>
          </a:lstStyle>
          <a:p>
            <a:pPr defTabSz="914396" fontAlgn="base">
              <a:spcBef>
                <a:spcPct val="0"/>
              </a:spcBef>
              <a:spcAft>
                <a:spcPct val="0"/>
              </a:spcAft>
            </a:pPr>
            <a:fld id="{AA7A2312-82E8-4FE4-9A01-ADEF37E3AE1F}"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34739432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vi-VN"/>
          </a:p>
        </p:txBody>
      </p:sp>
      <p:sp>
        <p:nvSpPr>
          <p:cNvPr id="3" name="Rectangle 5"/>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vi-VN"/>
          </a:p>
        </p:txBody>
      </p:sp>
      <p:sp>
        <p:nvSpPr>
          <p:cNvPr id="4" name="Rectangle 6"/>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D31826DB-8D24-4491-A183-837A74124596}" type="slidenum">
              <a:rPr lang="en-US" altLang="en-US" smtClean="0"/>
              <a:pPr defTabSz="623438" fontAlgn="base">
                <a:spcBef>
                  <a:spcPct val="0"/>
                </a:spcBef>
                <a:spcAft>
                  <a:spcPct val="0"/>
                </a:spcAft>
                <a:defRPr/>
              </a:pPr>
              <a:t>‹#›</a:t>
            </a:fld>
            <a:endParaRPr lang="en-US" altLang="en-US"/>
          </a:p>
        </p:txBody>
      </p:sp>
    </p:spTree>
    <p:extLst>
      <p:ext uri="{BB962C8B-B14F-4D97-AF65-F5344CB8AC3E}">
        <p14:creationId xmlns:p14="http://schemas.microsoft.com/office/powerpoint/2010/main" val="184000384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3"/>
            <a:ext cx="5386917" cy="639762"/>
          </a:xfrm>
          <a:prstGeom prst="rect">
            <a:avLst/>
          </a:prstGeom>
        </p:spPr>
        <p:txBody>
          <a:bodyPr anchor="b"/>
          <a:lstStyle>
            <a:lvl1pPr marL="0" indent="0">
              <a:buNone/>
              <a:defRPr sz="2400" b="1"/>
            </a:lvl1pPr>
            <a:lvl2pPr marL="457198" indent="0">
              <a:buNone/>
              <a:defRPr sz="2000" b="1"/>
            </a:lvl2pPr>
            <a:lvl3pPr marL="914396" indent="0">
              <a:buNone/>
              <a:defRPr sz="1800" b="1"/>
            </a:lvl3pPr>
            <a:lvl4pPr marL="1371595" indent="0">
              <a:buNone/>
              <a:defRPr sz="1600" b="1"/>
            </a:lvl4pPr>
            <a:lvl5pPr marL="1828793" indent="0">
              <a:buNone/>
              <a:defRPr sz="1600" b="1"/>
            </a:lvl5pPr>
            <a:lvl6pPr marL="2285991" indent="0">
              <a:buNone/>
              <a:defRPr sz="1600" b="1"/>
            </a:lvl6pPr>
            <a:lvl7pPr marL="2743189" indent="0">
              <a:buNone/>
              <a:defRPr sz="1600" b="1"/>
            </a:lvl7pPr>
            <a:lvl8pPr marL="3200388" indent="0">
              <a:buNone/>
              <a:defRPr sz="1600" b="1"/>
            </a:lvl8pPr>
            <a:lvl9pPr marL="3657586"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1"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a:prstGeom prst="rect">
            <a:avLst/>
          </a:prstGeom>
        </p:spPr>
        <p:txBody>
          <a:bodyPr anchor="b"/>
          <a:lstStyle>
            <a:lvl1pPr marL="0" indent="0">
              <a:buNone/>
              <a:defRPr sz="2400" b="1"/>
            </a:lvl1pPr>
            <a:lvl2pPr marL="457198" indent="0">
              <a:buNone/>
              <a:defRPr sz="2000" b="1"/>
            </a:lvl2pPr>
            <a:lvl3pPr marL="914396" indent="0">
              <a:buNone/>
              <a:defRPr sz="1800" b="1"/>
            </a:lvl3pPr>
            <a:lvl4pPr marL="1371595" indent="0">
              <a:buNone/>
              <a:defRPr sz="1600" b="1"/>
            </a:lvl4pPr>
            <a:lvl5pPr marL="1828793" indent="0">
              <a:buNone/>
              <a:defRPr sz="1600" b="1"/>
            </a:lvl5pPr>
            <a:lvl6pPr marL="2285991" indent="0">
              <a:buNone/>
              <a:defRPr sz="1600" b="1"/>
            </a:lvl6pPr>
            <a:lvl7pPr marL="2743189" indent="0">
              <a:buNone/>
              <a:defRPr sz="1600" b="1"/>
            </a:lvl7pPr>
            <a:lvl8pPr marL="3200388" indent="0">
              <a:buNone/>
              <a:defRPr sz="1600" b="1"/>
            </a:lvl8pPr>
            <a:lvl9pPr marL="365758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8" name="Footer Placeholder 7"/>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9" name="Slide Number Placeholder 8"/>
          <p:cNvSpPr>
            <a:spLocks noGrp="1"/>
          </p:cNvSpPr>
          <p:nvPr>
            <p:ph type="sldNum" sz="quarter" idx="12"/>
          </p:nvPr>
        </p:nvSpPr>
        <p:spPr/>
        <p:txBody>
          <a:bodyPr/>
          <a:lstStyle>
            <a:lvl1pPr>
              <a:defRPr/>
            </a:lvl1pPr>
          </a:lstStyle>
          <a:p>
            <a:pPr defTabSz="914396" fontAlgn="base">
              <a:spcBef>
                <a:spcPct val="0"/>
              </a:spcBef>
              <a:spcAft>
                <a:spcPct val="0"/>
              </a:spcAft>
            </a:pPr>
            <a:fld id="{2E4299E6-7C00-4D22-A89F-1F9B3615D595}"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1495867423"/>
      </p:ext>
    </p:extLst>
  </p:cSld>
  <p:clrMapOvr>
    <a:masterClrMapping/>
  </p:clrMapOvr>
</p:sldLayout>
</file>

<file path=ppt/slideLayouts/slideLayout7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198" indent="0">
              <a:buNone/>
              <a:defRPr sz="2800"/>
            </a:lvl2pPr>
            <a:lvl3pPr marL="914396" indent="0">
              <a:buNone/>
              <a:defRPr sz="2400"/>
            </a:lvl3pPr>
            <a:lvl4pPr marL="1371595" indent="0">
              <a:buNone/>
              <a:defRPr sz="2000"/>
            </a:lvl4pPr>
            <a:lvl5pPr marL="1828793" indent="0">
              <a:buNone/>
              <a:defRPr sz="2000"/>
            </a:lvl5pPr>
            <a:lvl6pPr marL="2285991" indent="0">
              <a:buNone/>
              <a:defRPr sz="2000"/>
            </a:lvl6pPr>
            <a:lvl7pPr marL="2743189" indent="0">
              <a:buNone/>
              <a:defRPr sz="2000"/>
            </a:lvl7pPr>
            <a:lvl8pPr marL="3200388" indent="0">
              <a:buNone/>
              <a:defRPr sz="2000"/>
            </a:lvl8pPr>
            <a:lvl9pPr marL="3657586"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198" indent="0">
              <a:buNone/>
              <a:defRPr sz="1200"/>
            </a:lvl2pPr>
            <a:lvl3pPr marL="914396" indent="0">
              <a:buNone/>
              <a:defRPr sz="1000"/>
            </a:lvl3pPr>
            <a:lvl4pPr marL="1371595" indent="0">
              <a:buNone/>
              <a:defRPr sz="900"/>
            </a:lvl4pPr>
            <a:lvl5pPr marL="1828793" indent="0">
              <a:buNone/>
              <a:defRPr sz="900"/>
            </a:lvl5pPr>
            <a:lvl6pPr marL="2285991" indent="0">
              <a:buNone/>
              <a:defRPr sz="900"/>
            </a:lvl6pPr>
            <a:lvl7pPr marL="2743189" indent="0">
              <a:buNone/>
              <a:defRPr sz="900"/>
            </a:lvl7pPr>
            <a:lvl8pPr marL="3200388" indent="0">
              <a:buNone/>
              <a:defRPr sz="900"/>
            </a:lvl8pPr>
            <a:lvl9pPr marL="3657586"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6" name="Footer Placeholder 5"/>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7" name="Slide Number Placeholder 6"/>
          <p:cNvSpPr>
            <a:spLocks noGrp="1"/>
          </p:cNvSpPr>
          <p:nvPr>
            <p:ph type="sldNum" sz="quarter" idx="12"/>
          </p:nvPr>
        </p:nvSpPr>
        <p:spPr/>
        <p:txBody>
          <a:bodyPr/>
          <a:lstStyle>
            <a:lvl1pPr>
              <a:defRPr/>
            </a:lvl1pPr>
          </a:lstStyle>
          <a:p>
            <a:pPr defTabSz="914396" fontAlgn="base">
              <a:spcBef>
                <a:spcPct val="0"/>
              </a:spcBef>
              <a:spcAft>
                <a:spcPct val="0"/>
              </a:spcAft>
            </a:pPr>
            <a:fld id="{D7B3CDFB-B3A1-4232-AA4B-479C24C388BD}"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1024097587"/>
      </p:ext>
    </p:extLst>
  </p:cSld>
  <p:clrMapOvr>
    <a:masterClrMapping/>
  </p:clrMapOvr>
</p:sldLayout>
</file>

<file path=ppt/slideLayouts/slideLayout7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2"/>
            <a:ext cx="10972800" cy="8683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295400"/>
            <a:ext cx="10972800" cy="50292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5" name="Footer Placeholder 4"/>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defTabSz="914396" fontAlgn="base">
              <a:spcBef>
                <a:spcPct val="0"/>
              </a:spcBef>
              <a:spcAft>
                <a:spcPct val="0"/>
              </a:spcAft>
            </a:pPr>
            <a:fld id="{D063A193-151D-48F6-ABE6-FDDB0BC0AECF}"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3057205454"/>
      </p:ext>
    </p:extLst>
  </p:cSld>
  <p:clrMapOvr>
    <a:masterClrMapping/>
  </p:clrMapOvr>
</p:sldLayout>
</file>

<file path=ppt/slideLayouts/slideLayout7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28600"/>
            <a:ext cx="2743200" cy="6096000"/>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28600"/>
            <a:ext cx="8026400" cy="60960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5" name="Footer Placeholder 4"/>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defTabSz="914396" fontAlgn="base">
              <a:spcBef>
                <a:spcPct val="0"/>
              </a:spcBef>
              <a:spcAft>
                <a:spcPct val="0"/>
              </a:spcAft>
            </a:pPr>
            <a:fld id="{30164F13-48D1-4ADC-B1EB-3904AA61B639}"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2721853478"/>
      </p:ext>
    </p:extLst>
  </p:cSld>
  <p:clrMapOvr>
    <a:masterClrMapping/>
  </p:clrMapOvr>
</p:sldLayout>
</file>

<file path=ppt/slideLayouts/slideLayout70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2"/>
            <a:ext cx="10972800" cy="868363"/>
          </a:xfrm>
          <a:prstGeom prst="rect">
            <a:avLst/>
          </a:prstGeom>
        </p:spPr>
        <p:txBody>
          <a:bodyPr/>
          <a:lstStyle/>
          <a:p>
            <a:r>
              <a:rPr lang="en-US"/>
              <a:t>Click to edit Master title style</a:t>
            </a:r>
          </a:p>
        </p:txBody>
      </p:sp>
      <p:sp>
        <p:nvSpPr>
          <p:cNvPr id="3" name="Table Placeholder 2"/>
          <p:cNvSpPr>
            <a:spLocks noGrp="1"/>
          </p:cNvSpPr>
          <p:nvPr>
            <p:ph type="tbl" idx="1"/>
          </p:nvPr>
        </p:nvSpPr>
        <p:spPr>
          <a:xfrm>
            <a:off x="609600" y="1295400"/>
            <a:ext cx="10972800" cy="5029200"/>
          </a:xfrm>
          <a:prstGeom prst="rect">
            <a:avLst/>
          </a:prstGeom>
        </p:spPr>
        <p:txBody>
          <a:bodyPr/>
          <a:lstStyle/>
          <a:p>
            <a:r>
              <a:rPr lang="en-US"/>
              <a:t>Click icon to add table</a:t>
            </a:r>
          </a:p>
        </p:txBody>
      </p:sp>
      <p:sp>
        <p:nvSpPr>
          <p:cNvPr id="4" name="Date Placeholder 3"/>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5" name="Footer Placeholder 4"/>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6" name="Slide Number Placeholder 5"/>
          <p:cNvSpPr>
            <a:spLocks noGrp="1"/>
          </p:cNvSpPr>
          <p:nvPr>
            <p:ph type="sldNum" sz="quarter" idx="12"/>
          </p:nvPr>
        </p:nvSpPr>
        <p:spPr>
          <a:xfrm>
            <a:off x="8737600" y="6537327"/>
            <a:ext cx="2844800" cy="244475"/>
          </a:xfrm>
        </p:spPr>
        <p:txBody>
          <a:bodyPr/>
          <a:lstStyle>
            <a:lvl1pPr>
              <a:defRPr/>
            </a:lvl1pPr>
          </a:lstStyle>
          <a:p>
            <a:pPr defTabSz="914396" fontAlgn="base">
              <a:spcBef>
                <a:spcPct val="0"/>
              </a:spcBef>
              <a:spcAft>
                <a:spcPct val="0"/>
              </a:spcAft>
            </a:pPr>
            <a:fld id="{37BA5889-3889-48EB-8ABB-7988F2FA7383}"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1651719396"/>
      </p:ext>
    </p:extLst>
  </p:cSld>
  <p:clrMapOvr>
    <a:masterClrMapping/>
  </p:clrMapOvr>
</p:sldLayout>
</file>

<file path=ppt/slideLayouts/slideLayout70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noProof="1"/>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198" indent="0" algn="ctr">
              <a:buNone/>
              <a:defRPr/>
            </a:lvl2pPr>
            <a:lvl3pPr marL="914396" indent="0" algn="ctr">
              <a:buNone/>
              <a:defRPr/>
            </a:lvl3pPr>
            <a:lvl4pPr marL="1371595" indent="0" algn="ctr">
              <a:buNone/>
              <a:defRPr/>
            </a:lvl4pPr>
            <a:lvl5pPr marL="1828793" indent="0" algn="ctr">
              <a:buNone/>
              <a:defRPr/>
            </a:lvl5pPr>
            <a:lvl6pPr marL="2285991" indent="0" algn="ctr">
              <a:buNone/>
              <a:defRPr/>
            </a:lvl6pPr>
            <a:lvl7pPr marL="2743189" indent="0" algn="ctr">
              <a:buNone/>
              <a:defRPr/>
            </a:lvl7pPr>
            <a:lvl8pPr marL="3200388" indent="0" algn="ctr">
              <a:buNone/>
              <a:defRPr/>
            </a:lvl8pPr>
            <a:lvl9pPr marL="3657586" indent="0" algn="ctr">
              <a:buNone/>
              <a:defRPr/>
            </a:lvl9pPr>
          </a:lstStyle>
          <a:p>
            <a:r>
              <a:rPr lang="en-US" noProof="1"/>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defTabSz="914396" fontAlgn="base">
              <a:spcBef>
                <a:spcPct val="0"/>
              </a:spcBef>
              <a:spcAft>
                <a:spcPct val="0"/>
              </a:spcAft>
              <a:defRPr/>
            </a:pPr>
            <a:endParaRPr lang="vi-VN" altLang="en-US">
              <a:solidFill>
                <a:srgbClr val="080808"/>
              </a:solidFill>
              <a:cs typeface="Arial" panose="020B0604020202020204" pitchFamily="34" charset="0"/>
            </a:endParaRPr>
          </a:p>
        </p:txBody>
      </p:sp>
      <p:sp>
        <p:nvSpPr>
          <p:cNvPr id="5" name="Rectangle 5"/>
          <p:cNvSpPr>
            <a:spLocks noGrp="1" noChangeArrowheads="1"/>
          </p:cNvSpPr>
          <p:nvPr>
            <p:ph type="ftr" sz="quarter" idx="11"/>
          </p:nvPr>
        </p:nvSpPr>
        <p:spPr>
          <a:ln/>
        </p:spPr>
        <p:txBody>
          <a:bodyPr/>
          <a:lstStyle>
            <a:lvl1pPr>
              <a:defRPr/>
            </a:lvl1pPr>
          </a:lstStyle>
          <a:p>
            <a:pPr defTabSz="914396" fontAlgn="base">
              <a:spcBef>
                <a:spcPct val="0"/>
              </a:spcBef>
              <a:spcAft>
                <a:spcPct val="0"/>
              </a:spcAft>
              <a:defRPr/>
            </a:pPr>
            <a:endParaRPr lang="vi-VN" altLang="en-US">
              <a:solidFill>
                <a:srgbClr val="080808"/>
              </a:solidFill>
              <a:cs typeface="Arial" panose="020B0604020202020204" pitchFamily="34" charset="0"/>
            </a:endParaRPr>
          </a:p>
        </p:txBody>
      </p:sp>
      <p:sp>
        <p:nvSpPr>
          <p:cNvPr id="6" name="Rectangle 6"/>
          <p:cNvSpPr>
            <a:spLocks noGrp="1" noChangeArrowheads="1"/>
          </p:cNvSpPr>
          <p:nvPr>
            <p:ph type="sldNum" sz="quarter" idx="12"/>
          </p:nvPr>
        </p:nvSpPr>
        <p:spPr>
          <a:ln/>
        </p:spPr>
        <p:txBody>
          <a:bodyPr/>
          <a:lstStyle>
            <a:lvl1pPr>
              <a:defRPr/>
            </a:lvl1pPr>
          </a:lstStyle>
          <a:p>
            <a:pPr defTabSz="914396" fontAlgn="base">
              <a:spcBef>
                <a:spcPct val="0"/>
              </a:spcBef>
              <a:spcAft>
                <a:spcPct val="0"/>
              </a:spcAft>
              <a:defRPr/>
            </a:pPr>
            <a:fld id="{489DF400-8CEC-4040-95AA-7F9A82091823}" type="slidenum">
              <a:rPr lang="en-US" altLang="zh-CN" smtClean="0">
                <a:solidFill>
                  <a:srgbClr val="FFFFFF"/>
                </a:solidFill>
                <a:cs typeface="Arial" panose="020B0604020202020204" pitchFamily="34" charset="0"/>
              </a:rPr>
              <a:pPr defTabSz="914396" fontAlgn="base">
                <a:spcBef>
                  <a:spcPct val="0"/>
                </a:spcBef>
                <a:spcAft>
                  <a:spcPct val="0"/>
                </a:spcAft>
                <a:defRPr/>
              </a:pPr>
              <a:t>‹#›</a:t>
            </a:fld>
            <a:endParaRPr lang="en-US" altLang="zh-CN">
              <a:solidFill>
                <a:srgbClr val="FFFFFF"/>
              </a:solidFill>
              <a:cs typeface="Arial" panose="020B0604020202020204" pitchFamily="34" charset="0"/>
            </a:endParaRPr>
          </a:p>
        </p:txBody>
      </p:sp>
    </p:spTree>
    <p:extLst>
      <p:ext uri="{BB962C8B-B14F-4D97-AF65-F5344CB8AC3E}">
        <p14:creationId xmlns:p14="http://schemas.microsoft.com/office/powerpoint/2010/main" val="587722073"/>
      </p:ext>
    </p:extLst>
  </p:cSld>
  <p:clrMapOvr>
    <a:masterClrMapping/>
  </p:clrMapOvr>
  <p:timing>
    <p:tnLst>
      <p:par>
        <p:cTn id="1" dur="indefinite" restart="never" nodeType="tmRoot"/>
      </p:par>
    </p:tnLst>
  </p:timing>
</p:sldLayout>
</file>

<file path=ppt/slideLayouts/slideLayout705.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0D4333D7-A4A1-483B-8E0C-C0FD44ABE6B2}"/>
              </a:ext>
            </a:extLst>
          </p:cNvPr>
          <p:cNvSpPr>
            <a:spLocks noGrp="1"/>
          </p:cNvSpPr>
          <p:nvPr>
            <p:ph type="dt" sz="half" idx="10"/>
          </p:nvPr>
        </p:nvSpPr>
        <p:spPr/>
        <p:txBody>
          <a:bodyPr/>
          <a:lstStyle>
            <a:lvl1pPr>
              <a:defRPr/>
            </a:lvl1pPr>
          </a:lstStyle>
          <a:p>
            <a:pPr defTabSz="914396" fontAlgn="base">
              <a:spcBef>
                <a:spcPct val="0"/>
              </a:spcBef>
              <a:spcAft>
                <a:spcPct val="0"/>
              </a:spcAft>
              <a:defRPr/>
            </a:pPr>
            <a:fld id="{38E061F0-753F-4EE8-A7AD-82882E277433}" type="datetimeFigureOut">
              <a:rPr lang="zh-CN" altLang="en-US" smtClean="0">
                <a:solidFill>
                  <a:srgbClr val="080808"/>
                </a:solidFill>
                <a:cs typeface="Arial" panose="020B0604020202020204" pitchFamily="34" charset="0"/>
              </a:rPr>
              <a:pPr defTabSz="914396" fontAlgn="base">
                <a:spcBef>
                  <a:spcPct val="0"/>
                </a:spcBef>
                <a:spcAft>
                  <a:spcPct val="0"/>
                </a:spcAft>
                <a:defRPr/>
              </a:pPr>
              <a:t>2022/3/11</a:t>
            </a:fld>
            <a:endParaRPr lang="zh-CN" altLang="en-US">
              <a:solidFill>
                <a:srgbClr val="080808"/>
              </a:solidFill>
              <a:cs typeface="Arial" panose="020B0604020202020204" pitchFamily="34" charset="0"/>
            </a:endParaRPr>
          </a:p>
        </p:txBody>
      </p:sp>
      <p:sp>
        <p:nvSpPr>
          <p:cNvPr id="3" name="页脚占位符 4">
            <a:extLst>
              <a:ext uri="{FF2B5EF4-FFF2-40B4-BE49-F238E27FC236}">
                <a16:creationId xmlns:a16="http://schemas.microsoft.com/office/drawing/2014/main" id="{1DF4B6F9-9E07-4ED6-9102-B0252A168DC3}"/>
              </a:ext>
            </a:extLst>
          </p:cNvPr>
          <p:cNvSpPr>
            <a:spLocks noGrp="1"/>
          </p:cNvSpPr>
          <p:nvPr>
            <p:ph type="ftr" sz="quarter" idx="11"/>
          </p:nvPr>
        </p:nvSpPr>
        <p:spPr/>
        <p:txBody>
          <a:bodyPr/>
          <a:lstStyle>
            <a:lvl1pPr>
              <a:defRPr/>
            </a:lvl1pPr>
          </a:lstStyle>
          <a:p>
            <a:pPr defTabSz="914396" fontAlgn="base">
              <a:spcBef>
                <a:spcPct val="0"/>
              </a:spcBef>
              <a:spcAft>
                <a:spcPct val="0"/>
              </a:spcAft>
              <a:defRPr/>
            </a:pPr>
            <a:endParaRPr lang="zh-CN" altLang="en-US">
              <a:solidFill>
                <a:srgbClr val="080808"/>
              </a:solidFill>
              <a:cs typeface="Arial" panose="020B0604020202020204" pitchFamily="34" charset="0"/>
            </a:endParaRPr>
          </a:p>
        </p:txBody>
      </p:sp>
      <p:sp>
        <p:nvSpPr>
          <p:cNvPr id="4" name="灯片编号占位符 5">
            <a:extLst>
              <a:ext uri="{FF2B5EF4-FFF2-40B4-BE49-F238E27FC236}">
                <a16:creationId xmlns:a16="http://schemas.microsoft.com/office/drawing/2014/main" id="{C1AFF2B2-170C-4919-98D1-FF212A017F4F}"/>
              </a:ext>
            </a:extLst>
          </p:cNvPr>
          <p:cNvSpPr>
            <a:spLocks noGrp="1"/>
          </p:cNvSpPr>
          <p:nvPr>
            <p:ph type="sldNum" sz="quarter" idx="12"/>
          </p:nvPr>
        </p:nvSpPr>
        <p:spPr/>
        <p:txBody>
          <a:bodyPr/>
          <a:lstStyle>
            <a:lvl1pPr>
              <a:defRPr/>
            </a:lvl1pPr>
          </a:lstStyle>
          <a:p>
            <a:pPr defTabSz="914396" fontAlgn="base">
              <a:spcBef>
                <a:spcPct val="0"/>
              </a:spcBef>
              <a:spcAft>
                <a:spcPct val="0"/>
              </a:spcAft>
              <a:defRPr/>
            </a:pPr>
            <a:fld id="{5088FCC0-E8EF-419A-AE1D-5EBBD0241AD0}" type="slidenum">
              <a:rPr lang="zh-CN" altLang="en-US" smtClean="0">
                <a:solidFill>
                  <a:srgbClr val="FFFFFF"/>
                </a:solidFill>
                <a:cs typeface="Arial" panose="020B0604020202020204" pitchFamily="34" charset="0"/>
              </a:rPr>
              <a:pPr defTabSz="914396" fontAlgn="base">
                <a:spcBef>
                  <a:spcPct val="0"/>
                </a:spcBef>
                <a:spcAft>
                  <a:spcPct val="0"/>
                </a:spcAft>
                <a:defRPr/>
              </a:pPr>
              <a:t>‹#›</a:t>
            </a:fld>
            <a:endParaRPr lang="zh-CN" altLang="en-US">
              <a:solidFill>
                <a:srgbClr val="FFFFFF"/>
              </a:solidFill>
              <a:cs typeface="Arial" panose="020B0604020202020204" pitchFamily="34" charset="0"/>
            </a:endParaRPr>
          </a:p>
        </p:txBody>
      </p:sp>
    </p:spTree>
    <p:extLst>
      <p:ext uri="{BB962C8B-B14F-4D97-AF65-F5344CB8AC3E}">
        <p14:creationId xmlns:p14="http://schemas.microsoft.com/office/powerpoint/2010/main" val="796270707"/>
      </p:ext>
    </p:extLst>
  </p:cSld>
  <p:clrMapOvr>
    <a:masterClrMapping/>
  </p:clrMapOvr>
  <p:transition spd="slow" advTm="3000">
    <p:random/>
  </p:transition>
  <p:timing>
    <p:tnLst>
      <p:par>
        <p:cTn id="1" dur="indefinite" restart="never" nodeType="tmRoot"/>
      </p:par>
    </p:tnLst>
  </p:timing>
</p:sldLayout>
</file>

<file path=ppt/slideLayouts/slideLayout706.xml><?xml version="1.0" encoding="utf-8"?>
<p:sldLayout xmlns:a="http://schemas.openxmlformats.org/drawingml/2006/main" xmlns:r="http://schemas.openxmlformats.org/officeDocument/2006/relationships" xmlns:p="http://schemas.openxmlformats.org/presentationml/2006/main" userDrawn="1">
  <p:cSld name="14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0D4333D7-A4A1-483B-8E0C-C0FD44ABE6B2}"/>
              </a:ext>
            </a:extLst>
          </p:cNvPr>
          <p:cNvSpPr>
            <a:spLocks noGrp="1"/>
          </p:cNvSpPr>
          <p:nvPr>
            <p:ph type="dt" sz="half" idx="10"/>
          </p:nvPr>
        </p:nvSpPr>
        <p:spPr/>
        <p:txBody>
          <a:bodyPr/>
          <a:lstStyle>
            <a:lvl1pPr>
              <a:defRPr/>
            </a:lvl1pPr>
          </a:lstStyle>
          <a:p>
            <a:pPr defTabSz="914396" fontAlgn="base">
              <a:spcBef>
                <a:spcPct val="0"/>
              </a:spcBef>
              <a:spcAft>
                <a:spcPct val="0"/>
              </a:spcAft>
              <a:defRPr/>
            </a:pPr>
            <a:fld id="{38E061F0-753F-4EE8-A7AD-82882E277433}" type="datetimeFigureOut">
              <a:rPr lang="zh-CN" altLang="en-US" smtClean="0">
                <a:solidFill>
                  <a:srgbClr val="080808"/>
                </a:solidFill>
                <a:cs typeface="Arial" panose="020B0604020202020204" pitchFamily="34" charset="0"/>
              </a:rPr>
              <a:pPr defTabSz="914396" fontAlgn="base">
                <a:spcBef>
                  <a:spcPct val="0"/>
                </a:spcBef>
                <a:spcAft>
                  <a:spcPct val="0"/>
                </a:spcAft>
                <a:defRPr/>
              </a:pPr>
              <a:t>2022/3/11</a:t>
            </a:fld>
            <a:endParaRPr lang="zh-CN" altLang="en-US">
              <a:solidFill>
                <a:srgbClr val="080808"/>
              </a:solidFill>
              <a:cs typeface="Arial" panose="020B0604020202020204" pitchFamily="34" charset="0"/>
            </a:endParaRPr>
          </a:p>
        </p:txBody>
      </p:sp>
      <p:sp>
        <p:nvSpPr>
          <p:cNvPr id="3" name="页脚占位符 4">
            <a:extLst>
              <a:ext uri="{FF2B5EF4-FFF2-40B4-BE49-F238E27FC236}">
                <a16:creationId xmlns:a16="http://schemas.microsoft.com/office/drawing/2014/main" id="{1DF4B6F9-9E07-4ED6-9102-B0252A168DC3}"/>
              </a:ext>
            </a:extLst>
          </p:cNvPr>
          <p:cNvSpPr>
            <a:spLocks noGrp="1"/>
          </p:cNvSpPr>
          <p:nvPr>
            <p:ph type="ftr" sz="quarter" idx="11"/>
          </p:nvPr>
        </p:nvSpPr>
        <p:spPr/>
        <p:txBody>
          <a:bodyPr/>
          <a:lstStyle>
            <a:lvl1pPr>
              <a:defRPr/>
            </a:lvl1pPr>
          </a:lstStyle>
          <a:p>
            <a:pPr defTabSz="914396" fontAlgn="base">
              <a:spcBef>
                <a:spcPct val="0"/>
              </a:spcBef>
              <a:spcAft>
                <a:spcPct val="0"/>
              </a:spcAft>
              <a:defRPr/>
            </a:pPr>
            <a:endParaRPr lang="zh-CN" altLang="en-US">
              <a:solidFill>
                <a:srgbClr val="080808"/>
              </a:solidFill>
              <a:cs typeface="Arial" panose="020B0604020202020204" pitchFamily="34" charset="0"/>
            </a:endParaRPr>
          </a:p>
        </p:txBody>
      </p:sp>
      <p:sp>
        <p:nvSpPr>
          <p:cNvPr id="4" name="灯片编号占位符 5">
            <a:extLst>
              <a:ext uri="{FF2B5EF4-FFF2-40B4-BE49-F238E27FC236}">
                <a16:creationId xmlns:a16="http://schemas.microsoft.com/office/drawing/2014/main" id="{C1AFF2B2-170C-4919-98D1-FF212A017F4F}"/>
              </a:ext>
            </a:extLst>
          </p:cNvPr>
          <p:cNvSpPr>
            <a:spLocks noGrp="1"/>
          </p:cNvSpPr>
          <p:nvPr>
            <p:ph type="sldNum" sz="quarter" idx="12"/>
          </p:nvPr>
        </p:nvSpPr>
        <p:spPr/>
        <p:txBody>
          <a:bodyPr/>
          <a:lstStyle>
            <a:lvl1pPr>
              <a:defRPr/>
            </a:lvl1pPr>
          </a:lstStyle>
          <a:p>
            <a:pPr defTabSz="914396" fontAlgn="base">
              <a:spcBef>
                <a:spcPct val="0"/>
              </a:spcBef>
              <a:spcAft>
                <a:spcPct val="0"/>
              </a:spcAft>
              <a:defRPr/>
            </a:pPr>
            <a:fld id="{5088FCC0-E8EF-419A-AE1D-5EBBD0241AD0}" type="slidenum">
              <a:rPr lang="zh-CN" altLang="en-US" smtClean="0">
                <a:solidFill>
                  <a:srgbClr val="FFFFFF"/>
                </a:solidFill>
                <a:cs typeface="Arial" panose="020B0604020202020204" pitchFamily="34" charset="0"/>
              </a:rPr>
              <a:pPr defTabSz="914396" fontAlgn="base">
                <a:spcBef>
                  <a:spcPct val="0"/>
                </a:spcBef>
                <a:spcAft>
                  <a:spcPct val="0"/>
                </a:spcAft>
                <a:defRPr/>
              </a:pPr>
              <a:t>‹#›</a:t>
            </a:fld>
            <a:endParaRPr lang="zh-CN" altLang="en-US">
              <a:solidFill>
                <a:srgbClr val="FFFFFF"/>
              </a:solidFill>
              <a:cs typeface="Arial" panose="020B0604020202020204" pitchFamily="34" charset="0"/>
            </a:endParaRPr>
          </a:p>
        </p:txBody>
      </p:sp>
    </p:spTree>
    <p:extLst>
      <p:ext uri="{BB962C8B-B14F-4D97-AF65-F5344CB8AC3E}">
        <p14:creationId xmlns:p14="http://schemas.microsoft.com/office/powerpoint/2010/main" val="1145257038"/>
      </p:ext>
    </p:extLst>
  </p:cSld>
  <p:clrMapOvr>
    <a:masterClrMapping/>
  </p:clrMapOvr>
  <p:transition spd="slow" advTm="3000">
    <p:random/>
  </p:transition>
  <p:timing>
    <p:tnLst>
      <p:par>
        <p:cTn id="1" dur="indefinite" restart="never" nodeType="tmRoot"/>
      </p:par>
    </p:tnLst>
  </p:timing>
</p:sldLayout>
</file>

<file path=ppt/slideLayouts/slideLayout707.xml><?xml version="1.0" encoding="utf-8"?>
<p:sldLayout xmlns:a="http://schemas.openxmlformats.org/drawingml/2006/main" xmlns:r="http://schemas.openxmlformats.org/officeDocument/2006/relationships" xmlns:p="http://schemas.openxmlformats.org/presentationml/2006/main" userDrawn="1">
  <p:cSld name="13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0D4333D7-A4A1-483B-8E0C-C0FD44ABE6B2}"/>
              </a:ext>
            </a:extLst>
          </p:cNvPr>
          <p:cNvSpPr>
            <a:spLocks noGrp="1"/>
          </p:cNvSpPr>
          <p:nvPr>
            <p:ph type="dt" sz="half" idx="10"/>
          </p:nvPr>
        </p:nvSpPr>
        <p:spPr/>
        <p:txBody>
          <a:bodyPr/>
          <a:lstStyle>
            <a:lvl1pPr>
              <a:defRPr/>
            </a:lvl1pPr>
          </a:lstStyle>
          <a:p>
            <a:pPr defTabSz="914396" fontAlgn="base">
              <a:spcBef>
                <a:spcPct val="0"/>
              </a:spcBef>
              <a:spcAft>
                <a:spcPct val="0"/>
              </a:spcAft>
              <a:defRPr/>
            </a:pPr>
            <a:fld id="{38E061F0-753F-4EE8-A7AD-82882E277433}" type="datetimeFigureOut">
              <a:rPr lang="zh-CN" altLang="en-US" smtClean="0">
                <a:solidFill>
                  <a:srgbClr val="080808"/>
                </a:solidFill>
                <a:cs typeface="Arial" panose="020B0604020202020204" pitchFamily="34" charset="0"/>
              </a:rPr>
              <a:pPr defTabSz="914396" fontAlgn="base">
                <a:spcBef>
                  <a:spcPct val="0"/>
                </a:spcBef>
                <a:spcAft>
                  <a:spcPct val="0"/>
                </a:spcAft>
                <a:defRPr/>
              </a:pPr>
              <a:t>2022/3/11</a:t>
            </a:fld>
            <a:endParaRPr lang="zh-CN" altLang="en-US">
              <a:solidFill>
                <a:srgbClr val="080808"/>
              </a:solidFill>
              <a:cs typeface="Arial" panose="020B0604020202020204" pitchFamily="34" charset="0"/>
            </a:endParaRPr>
          </a:p>
        </p:txBody>
      </p:sp>
      <p:sp>
        <p:nvSpPr>
          <p:cNvPr id="3" name="页脚占位符 4">
            <a:extLst>
              <a:ext uri="{FF2B5EF4-FFF2-40B4-BE49-F238E27FC236}">
                <a16:creationId xmlns:a16="http://schemas.microsoft.com/office/drawing/2014/main" id="{1DF4B6F9-9E07-4ED6-9102-B0252A168DC3}"/>
              </a:ext>
            </a:extLst>
          </p:cNvPr>
          <p:cNvSpPr>
            <a:spLocks noGrp="1"/>
          </p:cNvSpPr>
          <p:nvPr>
            <p:ph type="ftr" sz="quarter" idx="11"/>
          </p:nvPr>
        </p:nvSpPr>
        <p:spPr/>
        <p:txBody>
          <a:bodyPr/>
          <a:lstStyle>
            <a:lvl1pPr>
              <a:defRPr/>
            </a:lvl1pPr>
          </a:lstStyle>
          <a:p>
            <a:pPr defTabSz="914396" fontAlgn="base">
              <a:spcBef>
                <a:spcPct val="0"/>
              </a:spcBef>
              <a:spcAft>
                <a:spcPct val="0"/>
              </a:spcAft>
              <a:defRPr/>
            </a:pPr>
            <a:endParaRPr lang="zh-CN" altLang="en-US">
              <a:solidFill>
                <a:srgbClr val="080808"/>
              </a:solidFill>
              <a:cs typeface="Arial" panose="020B0604020202020204" pitchFamily="34" charset="0"/>
            </a:endParaRPr>
          </a:p>
        </p:txBody>
      </p:sp>
      <p:sp>
        <p:nvSpPr>
          <p:cNvPr id="4" name="灯片编号占位符 5">
            <a:extLst>
              <a:ext uri="{FF2B5EF4-FFF2-40B4-BE49-F238E27FC236}">
                <a16:creationId xmlns:a16="http://schemas.microsoft.com/office/drawing/2014/main" id="{C1AFF2B2-170C-4919-98D1-FF212A017F4F}"/>
              </a:ext>
            </a:extLst>
          </p:cNvPr>
          <p:cNvSpPr>
            <a:spLocks noGrp="1"/>
          </p:cNvSpPr>
          <p:nvPr>
            <p:ph type="sldNum" sz="quarter" idx="12"/>
          </p:nvPr>
        </p:nvSpPr>
        <p:spPr/>
        <p:txBody>
          <a:bodyPr/>
          <a:lstStyle>
            <a:lvl1pPr>
              <a:defRPr/>
            </a:lvl1pPr>
          </a:lstStyle>
          <a:p>
            <a:pPr defTabSz="914396" fontAlgn="base">
              <a:spcBef>
                <a:spcPct val="0"/>
              </a:spcBef>
              <a:spcAft>
                <a:spcPct val="0"/>
              </a:spcAft>
              <a:defRPr/>
            </a:pPr>
            <a:fld id="{5088FCC0-E8EF-419A-AE1D-5EBBD0241AD0}" type="slidenum">
              <a:rPr lang="zh-CN" altLang="en-US" smtClean="0">
                <a:solidFill>
                  <a:srgbClr val="FFFFFF"/>
                </a:solidFill>
                <a:cs typeface="Arial" panose="020B0604020202020204" pitchFamily="34" charset="0"/>
              </a:rPr>
              <a:pPr defTabSz="914396" fontAlgn="base">
                <a:spcBef>
                  <a:spcPct val="0"/>
                </a:spcBef>
                <a:spcAft>
                  <a:spcPct val="0"/>
                </a:spcAft>
                <a:defRPr/>
              </a:pPr>
              <a:t>‹#›</a:t>
            </a:fld>
            <a:endParaRPr lang="zh-CN" altLang="en-US">
              <a:solidFill>
                <a:srgbClr val="FFFFFF"/>
              </a:solidFill>
              <a:cs typeface="Arial" panose="020B0604020202020204" pitchFamily="34" charset="0"/>
            </a:endParaRPr>
          </a:p>
        </p:txBody>
      </p:sp>
    </p:spTree>
    <p:extLst>
      <p:ext uri="{BB962C8B-B14F-4D97-AF65-F5344CB8AC3E}">
        <p14:creationId xmlns:p14="http://schemas.microsoft.com/office/powerpoint/2010/main" val="1293844335"/>
      </p:ext>
    </p:extLst>
  </p:cSld>
  <p:clrMapOvr>
    <a:masterClrMapping/>
  </p:clrMapOvr>
  <p:transition spd="slow" advTm="3000">
    <p:random/>
  </p:transition>
  <p:timing>
    <p:tnLst>
      <p:par>
        <p:cTn id="1" dur="indefinite" restart="never" nodeType="tmRoot"/>
      </p:par>
    </p:tnLst>
  </p:timing>
</p:sldLayout>
</file>

<file path=ppt/slideLayouts/slideLayout708.xml><?xml version="1.0" encoding="utf-8"?>
<p:sldLayout xmlns:a="http://schemas.openxmlformats.org/drawingml/2006/main" xmlns:r="http://schemas.openxmlformats.org/officeDocument/2006/relationships" xmlns:p="http://schemas.openxmlformats.org/presentationml/2006/main" userDrawn="1">
  <p:cSld name="12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0D4333D7-A4A1-483B-8E0C-C0FD44ABE6B2}"/>
              </a:ext>
            </a:extLst>
          </p:cNvPr>
          <p:cNvSpPr>
            <a:spLocks noGrp="1"/>
          </p:cNvSpPr>
          <p:nvPr>
            <p:ph type="dt" sz="half" idx="10"/>
          </p:nvPr>
        </p:nvSpPr>
        <p:spPr/>
        <p:txBody>
          <a:bodyPr/>
          <a:lstStyle>
            <a:lvl1pPr>
              <a:defRPr/>
            </a:lvl1pPr>
          </a:lstStyle>
          <a:p>
            <a:pPr defTabSz="914396" fontAlgn="base">
              <a:spcBef>
                <a:spcPct val="0"/>
              </a:spcBef>
              <a:spcAft>
                <a:spcPct val="0"/>
              </a:spcAft>
              <a:defRPr/>
            </a:pPr>
            <a:fld id="{38E061F0-753F-4EE8-A7AD-82882E277433}" type="datetimeFigureOut">
              <a:rPr lang="zh-CN" altLang="en-US" smtClean="0">
                <a:solidFill>
                  <a:srgbClr val="080808"/>
                </a:solidFill>
                <a:cs typeface="Arial" panose="020B0604020202020204" pitchFamily="34" charset="0"/>
              </a:rPr>
              <a:pPr defTabSz="914396" fontAlgn="base">
                <a:spcBef>
                  <a:spcPct val="0"/>
                </a:spcBef>
                <a:spcAft>
                  <a:spcPct val="0"/>
                </a:spcAft>
                <a:defRPr/>
              </a:pPr>
              <a:t>2022/3/11</a:t>
            </a:fld>
            <a:endParaRPr lang="zh-CN" altLang="en-US">
              <a:solidFill>
                <a:srgbClr val="080808"/>
              </a:solidFill>
              <a:cs typeface="Arial" panose="020B0604020202020204" pitchFamily="34" charset="0"/>
            </a:endParaRPr>
          </a:p>
        </p:txBody>
      </p:sp>
      <p:sp>
        <p:nvSpPr>
          <p:cNvPr id="3" name="页脚占位符 4">
            <a:extLst>
              <a:ext uri="{FF2B5EF4-FFF2-40B4-BE49-F238E27FC236}">
                <a16:creationId xmlns:a16="http://schemas.microsoft.com/office/drawing/2014/main" id="{1DF4B6F9-9E07-4ED6-9102-B0252A168DC3}"/>
              </a:ext>
            </a:extLst>
          </p:cNvPr>
          <p:cNvSpPr>
            <a:spLocks noGrp="1"/>
          </p:cNvSpPr>
          <p:nvPr>
            <p:ph type="ftr" sz="quarter" idx="11"/>
          </p:nvPr>
        </p:nvSpPr>
        <p:spPr/>
        <p:txBody>
          <a:bodyPr/>
          <a:lstStyle>
            <a:lvl1pPr>
              <a:defRPr/>
            </a:lvl1pPr>
          </a:lstStyle>
          <a:p>
            <a:pPr defTabSz="914396" fontAlgn="base">
              <a:spcBef>
                <a:spcPct val="0"/>
              </a:spcBef>
              <a:spcAft>
                <a:spcPct val="0"/>
              </a:spcAft>
              <a:defRPr/>
            </a:pPr>
            <a:endParaRPr lang="zh-CN" altLang="en-US">
              <a:solidFill>
                <a:srgbClr val="080808"/>
              </a:solidFill>
              <a:cs typeface="Arial" panose="020B0604020202020204" pitchFamily="34" charset="0"/>
            </a:endParaRPr>
          </a:p>
        </p:txBody>
      </p:sp>
      <p:sp>
        <p:nvSpPr>
          <p:cNvPr id="4" name="灯片编号占位符 5">
            <a:extLst>
              <a:ext uri="{FF2B5EF4-FFF2-40B4-BE49-F238E27FC236}">
                <a16:creationId xmlns:a16="http://schemas.microsoft.com/office/drawing/2014/main" id="{C1AFF2B2-170C-4919-98D1-FF212A017F4F}"/>
              </a:ext>
            </a:extLst>
          </p:cNvPr>
          <p:cNvSpPr>
            <a:spLocks noGrp="1"/>
          </p:cNvSpPr>
          <p:nvPr>
            <p:ph type="sldNum" sz="quarter" idx="12"/>
          </p:nvPr>
        </p:nvSpPr>
        <p:spPr/>
        <p:txBody>
          <a:bodyPr/>
          <a:lstStyle>
            <a:lvl1pPr>
              <a:defRPr/>
            </a:lvl1pPr>
          </a:lstStyle>
          <a:p>
            <a:pPr defTabSz="914396" fontAlgn="base">
              <a:spcBef>
                <a:spcPct val="0"/>
              </a:spcBef>
              <a:spcAft>
                <a:spcPct val="0"/>
              </a:spcAft>
              <a:defRPr/>
            </a:pPr>
            <a:fld id="{5088FCC0-E8EF-419A-AE1D-5EBBD0241AD0}" type="slidenum">
              <a:rPr lang="zh-CN" altLang="en-US" smtClean="0">
                <a:solidFill>
                  <a:srgbClr val="FFFFFF"/>
                </a:solidFill>
                <a:cs typeface="Arial" panose="020B0604020202020204" pitchFamily="34" charset="0"/>
              </a:rPr>
              <a:pPr defTabSz="914396" fontAlgn="base">
                <a:spcBef>
                  <a:spcPct val="0"/>
                </a:spcBef>
                <a:spcAft>
                  <a:spcPct val="0"/>
                </a:spcAft>
                <a:defRPr/>
              </a:pPr>
              <a:t>‹#›</a:t>
            </a:fld>
            <a:endParaRPr lang="zh-CN" altLang="en-US">
              <a:solidFill>
                <a:srgbClr val="FFFFFF"/>
              </a:solidFill>
              <a:cs typeface="Arial" panose="020B0604020202020204" pitchFamily="34" charset="0"/>
            </a:endParaRPr>
          </a:p>
        </p:txBody>
      </p:sp>
    </p:spTree>
    <p:extLst>
      <p:ext uri="{BB962C8B-B14F-4D97-AF65-F5344CB8AC3E}">
        <p14:creationId xmlns:p14="http://schemas.microsoft.com/office/powerpoint/2010/main" val="2120465704"/>
      </p:ext>
    </p:extLst>
  </p:cSld>
  <p:clrMapOvr>
    <a:masterClrMapping/>
  </p:clrMapOvr>
  <p:transition spd="slow" advTm="3000">
    <p:random/>
  </p:transition>
  <p:timing>
    <p:tnLst>
      <p:par>
        <p:cTn id="1" dur="indefinite" restart="never" nodeType="tmRoot"/>
      </p:par>
    </p:tnLst>
  </p:timing>
</p:sldLayout>
</file>

<file path=ppt/slideLayouts/slideLayout709.xml><?xml version="1.0" encoding="utf-8"?>
<p:sldLayout xmlns:a="http://schemas.openxmlformats.org/drawingml/2006/main" xmlns:r="http://schemas.openxmlformats.org/officeDocument/2006/relationships" xmlns:p="http://schemas.openxmlformats.org/presentationml/2006/main" userDrawn="1">
  <p:cSld name="11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0D4333D7-A4A1-483B-8E0C-C0FD44ABE6B2}"/>
              </a:ext>
            </a:extLst>
          </p:cNvPr>
          <p:cNvSpPr>
            <a:spLocks noGrp="1"/>
          </p:cNvSpPr>
          <p:nvPr>
            <p:ph type="dt" sz="half" idx="10"/>
          </p:nvPr>
        </p:nvSpPr>
        <p:spPr/>
        <p:txBody>
          <a:bodyPr/>
          <a:lstStyle>
            <a:lvl1pPr>
              <a:defRPr/>
            </a:lvl1pPr>
          </a:lstStyle>
          <a:p>
            <a:pPr defTabSz="914396" fontAlgn="base">
              <a:spcBef>
                <a:spcPct val="0"/>
              </a:spcBef>
              <a:spcAft>
                <a:spcPct val="0"/>
              </a:spcAft>
              <a:defRPr/>
            </a:pPr>
            <a:fld id="{38E061F0-753F-4EE8-A7AD-82882E277433}" type="datetimeFigureOut">
              <a:rPr lang="zh-CN" altLang="en-US" smtClean="0">
                <a:solidFill>
                  <a:srgbClr val="080808"/>
                </a:solidFill>
                <a:cs typeface="Arial" panose="020B0604020202020204" pitchFamily="34" charset="0"/>
              </a:rPr>
              <a:pPr defTabSz="914396" fontAlgn="base">
                <a:spcBef>
                  <a:spcPct val="0"/>
                </a:spcBef>
                <a:spcAft>
                  <a:spcPct val="0"/>
                </a:spcAft>
                <a:defRPr/>
              </a:pPr>
              <a:t>2022/3/11</a:t>
            </a:fld>
            <a:endParaRPr lang="zh-CN" altLang="en-US">
              <a:solidFill>
                <a:srgbClr val="080808"/>
              </a:solidFill>
              <a:cs typeface="Arial" panose="020B0604020202020204" pitchFamily="34" charset="0"/>
            </a:endParaRPr>
          </a:p>
        </p:txBody>
      </p:sp>
      <p:sp>
        <p:nvSpPr>
          <p:cNvPr id="3" name="页脚占位符 4">
            <a:extLst>
              <a:ext uri="{FF2B5EF4-FFF2-40B4-BE49-F238E27FC236}">
                <a16:creationId xmlns:a16="http://schemas.microsoft.com/office/drawing/2014/main" id="{1DF4B6F9-9E07-4ED6-9102-B0252A168DC3}"/>
              </a:ext>
            </a:extLst>
          </p:cNvPr>
          <p:cNvSpPr>
            <a:spLocks noGrp="1"/>
          </p:cNvSpPr>
          <p:nvPr>
            <p:ph type="ftr" sz="quarter" idx="11"/>
          </p:nvPr>
        </p:nvSpPr>
        <p:spPr/>
        <p:txBody>
          <a:bodyPr/>
          <a:lstStyle>
            <a:lvl1pPr>
              <a:defRPr/>
            </a:lvl1pPr>
          </a:lstStyle>
          <a:p>
            <a:pPr defTabSz="914396" fontAlgn="base">
              <a:spcBef>
                <a:spcPct val="0"/>
              </a:spcBef>
              <a:spcAft>
                <a:spcPct val="0"/>
              </a:spcAft>
              <a:defRPr/>
            </a:pPr>
            <a:endParaRPr lang="zh-CN" altLang="en-US">
              <a:solidFill>
                <a:srgbClr val="080808"/>
              </a:solidFill>
              <a:cs typeface="Arial" panose="020B0604020202020204" pitchFamily="34" charset="0"/>
            </a:endParaRPr>
          </a:p>
        </p:txBody>
      </p:sp>
      <p:sp>
        <p:nvSpPr>
          <p:cNvPr id="4" name="灯片编号占位符 5">
            <a:extLst>
              <a:ext uri="{FF2B5EF4-FFF2-40B4-BE49-F238E27FC236}">
                <a16:creationId xmlns:a16="http://schemas.microsoft.com/office/drawing/2014/main" id="{C1AFF2B2-170C-4919-98D1-FF212A017F4F}"/>
              </a:ext>
            </a:extLst>
          </p:cNvPr>
          <p:cNvSpPr>
            <a:spLocks noGrp="1"/>
          </p:cNvSpPr>
          <p:nvPr>
            <p:ph type="sldNum" sz="quarter" idx="12"/>
          </p:nvPr>
        </p:nvSpPr>
        <p:spPr/>
        <p:txBody>
          <a:bodyPr/>
          <a:lstStyle>
            <a:lvl1pPr>
              <a:defRPr/>
            </a:lvl1pPr>
          </a:lstStyle>
          <a:p>
            <a:pPr defTabSz="914396" fontAlgn="base">
              <a:spcBef>
                <a:spcPct val="0"/>
              </a:spcBef>
              <a:spcAft>
                <a:spcPct val="0"/>
              </a:spcAft>
              <a:defRPr/>
            </a:pPr>
            <a:fld id="{5088FCC0-E8EF-419A-AE1D-5EBBD0241AD0}" type="slidenum">
              <a:rPr lang="zh-CN" altLang="en-US" smtClean="0">
                <a:solidFill>
                  <a:srgbClr val="FFFFFF"/>
                </a:solidFill>
                <a:cs typeface="Arial" panose="020B0604020202020204" pitchFamily="34" charset="0"/>
              </a:rPr>
              <a:pPr defTabSz="914396" fontAlgn="base">
                <a:spcBef>
                  <a:spcPct val="0"/>
                </a:spcBef>
                <a:spcAft>
                  <a:spcPct val="0"/>
                </a:spcAft>
                <a:defRPr/>
              </a:pPr>
              <a:t>‹#›</a:t>
            </a:fld>
            <a:endParaRPr lang="zh-CN" altLang="en-US">
              <a:solidFill>
                <a:srgbClr val="FFFFFF"/>
              </a:solidFill>
              <a:cs typeface="Arial" panose="020B0604020202020204" pitchFamily="34" charset="0"/>
            </a:endParaRPr>
          </a:p>
        </p:txBody>
      </p:sp>
    </p:spTree>
    <p:extLst>
      <p:ext uri="{BB962C8B-B14F-4D97-AF65-F5344CB8AC3E}">
        <p14:creationId xmlns:p14="http://schemas.microsoft.com/office/powerpoint/2010/main" val="3119817560"/>
      </p:ext>
    </p:extLst>
  </p:cSld>
  <p:clrMapOvr>
    <a:masterClrMapping/>
  </p:clrMapOvr>
  <p:transition spd="slow" advTm="3000">
    <p:random/>
  </p:transition>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2"/>
            <a:ext cx="10972800" cy="8683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4" name="Footer Placeholder 3"/>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5" name="Slide Number Placeholder 4"/>
          <p:cNvSpPr>
            <a:spLocks noGrp="1"/>
          </p:cNvSpPr>
          <p:nvPr>
            <p:ph type="sldNum" sz="quarter" idx="12"/>
          </p:nvPr>
        </p:nvSpPr>
        <p:spPr/>
        <p:txBody>
          <a:bodyPr/>
          <a:lstStyle>
            <a:lvl1pPr>
              <a:defRPr/>
            </a:lvl1pPr>
          </a:lstStyle>
          <a:p>
            <a:pPr defTabSz="914396" fontAlgn="base">
              <a:spcBef>
                <a:spcPct val="0"/>
              </a:spcBef>
              <a:spcAft>
                <a:spcPct val="0"/>
              </a:spcAft>
            </a:pPr>
            <a:fld id="{05941182-25CA-4852-8295-F5606E806368}"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1975995024"/>
      </p:ext>
    </p:extLst>
  </p:cSld>
  <p:clrMapOvr>
    <a:masterClrMapping/>
  </p:clrMapOvr>
</p:sldLayout>
</file>

<file path=ppt/slideLayouts/slideLayout710.xml><?xml version="1.0" encoding="utf-8"?>
<p:sldLayout xmlns:a="http://schemas.openxmlformats.org/drawingml/2006/main" xmlns:r="http://schemas.openxmlformats.org/officeDocument/2006/relationships" xmlns:p="http://schemas.openxmlformats.org/presentationml/2006/main" userDrawn="1">
  <p:cSld name="10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0D4333D7-A4A1-483B-8E0C-C0FD44ABE6B2}"/>
              </a:ext>
            </a:extLst>
          </p:cNvPr>
          <p:cNvSpPr>
            <a:spLocks noGrp="1"/>
          </p:cNvSpPr>
          <p:nvPr>
            <p:ph type="dt" sz="half" idx="10"/>
          </p:nvPr>
        </p:nvSpPr>
        <p:spPr/>
        <p:txBody>
          <a:bodyPr/>
          <a:lstStyle>
            <a:lvl1pPr>
              <a:defRPr/>
            </a:lvl1pPr>
          </a:lstStyle>
          <a:p>
            <a:pPr defTabSz="914396" fontAlgn="base">
              <a:spcBef>
                <a:spcPct val="0"/>
              </a:spcBef>
              <a:spcAft>
                <a:spcPct val="0"/>
              </a:spcAft>
              <a:defRPr/>
            </a:pPr>
            <a:fld id="{38E061F0-753F-4EE8-A7AD-82882E277433}" type="datetimeFigureOut">
              <a:rPr lang="zh-CN" altLang="en-US" smtClean="0">
                <a:solidFill>
                  <a:srgbClr val="080808"/>
                </a:solidFill>
                <a:cs typeface="Arial" panose="020B0604020202020204" pitchFamily="34" charset="0"/>
              </a:rPr>
              <a:pPr defTabSz="914396" fontAlgn="base">
                <a:spcBef>
                  <a:spcPct val="0"/>
                </a:spcBef>
                <a:spcAft>
                  <a:spcPct val="0"/>
                </a:spcAft>
                <a:defRPr/>
              </a:pPr>
              <a:t>2022/3/11</a:t>
            </a:fld>
            <a:endParaRPr lang="zh-CN" altLang="en-US">
              <a:solidFill>
                <a:srgbClr val="080808"/>
              </a:solidFill>
              <a:cs typeface="Arial" panose="020B0604020202020204" pitchFamily="34" charset="0"/>
            </a:endParaRPr>
          </a:p>
        </p:txBody>
      </p:sp>
      <p:sp>
        <p:nvSpPr>
          <p:cNvPr id="3" name="页脚占位符 4">
            <a:extLst>
              <a:ext uri="{FF2B5EF4-FFF2-40B4-BE49-F238E27FC236}">
                <a16:creationId xmlns:a16="http://schemas.microsoft.com/office/drawing/2014/main" id="{1DF4B6F9-9E07-4ED6-9102-B0252A168DC3}"/>
              </a:ext>
            </a:extLst>
          </p:cNvPr>
          <p:cNvSpPr>
            <a:spLocks noGrp="1"/>
          </p:cNvSpPr>
          <p:nvPr>
            <p:ph type="ftr" sz="quarter" idx="11"/>
          </p:nvPr>
        </p:nvSpPr>
        <p:spPr/>
        <p:txBody>
          <a:bodyPr/>
          <a:lstStyle>
            <a:lvl1pPr>
              <a:defRPr/>
            </a:lvl1pPr>
          </a:lstStyle>
          <a:p>
            <a:pPr defTabSz="914396" fontAlgn="base">
              <a:spcBef>
                <a:spcPct val="0"/>
              </a:spcBef>
              <a:spcAft>
                <a:spcPct val="0"/>
              </a:spcAft>
              <a:defRPr/>
            </a:pPr>
            <a:endParaRPr lang="zh-CN" altLang="en-US">
              <a:solidFill>
                <a:srgbClr val="080808"/>
              </a:solidFill>
              <a:cs typeface="Arial" panose="020B0604020202020204" pitchFamily="34" charset="0"/>
            </a:endParaRPr>
          </a:p>
        </p:txBody>
      </p:sp>
      <p:sp>
        <p:nvSpPr>
          <p:cNvPr id="4" name="灯片编号占位符 5">
            <a:extLst>
              <a:ext uri="{FF2B5EF4-FFF2-40B4-BE49-F238E27FC236}">
                <a16:creationId xmlns:a16="http://schemas.microsoft.com/office/drawing/2014/main" id="{C1AFF2B2-170C-4919-98D1-FF212A017F4F}"/>
              </a:ext>
            </a:extLst>
          </p:cNvPr>
          <p:cNvSpPr>
            <a:spLocks noGrp="1"/>
          </p:cNvSpPr>
          <p:nvPr>
            <p:ph type="sldNum" sz="quarter" idx="12"/>
          </p:nvPr>
        </p:nvSpPr>
        <p:spPr/>
        <p:txBody>
          <a:bodyPr/>
          <a:lstStyle>
            <a:lvl1pPr>
              <a:defRPr/>
            </a:lvl1pPr>
          </a:lstStyle>
          <a:p>
            <a:pPr defTabSz="914396" fontAlgn="base">
              <a:spcBef>
                <a:spcPct val="0"/>
              </a:spcBef>
              <a:spcAft>
                <a:spcPct val="0"/>
              </a:spcAft>
              <a:defRPr/>
            </a:pPr>
            <a:fld id="{5088FCC0-E8EF-419A-AE1D-5EBBD0241AD0}" type="slidenum">
              <a:rPr lang="zh-CN" altLang="en-US" smtClean="0">
                <a:solidFill>
                  <a:srgbClr val="FFFFFF"/>
                </a:solidFill>
                <a:cs typeface="Arial" panose="020B0604020202020204" pitchFamily="34" charset="0"/>
              </a:rPr>
              <a:pPr defTabSz="914396" fontAlgn="base">
                <a:spcBef>
                  <a:spcPct val="0"/>
                </a:spcBef>
                <a:spcAft>
                  <a:spcPct val="0"/>
                </a:spcAft>
                <a:defRPr/>
              </a:pPr>
              <a:t>‹#›</a:t>
            </a:fld>
            <a:endParaRPr lang="zh-CN" altLang="en-US">
              <a:solidFill>
                <a:srgbClr val="FFFFFF"/>
              </a:solidFill>
              <a:cs typeface="Arial" panose="020B0604020202020204" pitchFamily="34" charset="0"/>
            </a:endParaRPr>
          </a:p>
        </p:txBody>
      </p:sp>
    </p:spTree>
    <p:extLst>
      <p:ext uri="{BB962C8B-B14F-4D97-AF65-F5344CB8AC3E}">
        <p14:creationId xmlns:p14="http://schemas.microsoft.com/office/powerpoint/2010/main" val="2597388213"/>
      </p:ext>
    </p:extLst>
  </p:cSld>
  <p:clrMapOvr>
    <a:masterClrMapping/>
  </p:clrMapOvr>
  <p:transition spd="slow" advTm="3000">
    <p:random/>
  </p:transition>
  <p:timing>
    <p:tnLst>
      <p:par>
        <p:cTn id="1" dur="indefinite" restart="never" nodeType="tmRoot"/>
      </p:par>
    </p:tnLst>
  </p:timing>
</p:sldLayout>
</file>

<file path=ppt/slideLayouts/slideLayout711.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0D4333D7-A4A1-483B-8E0C-C0FD44ABE6B2}"/>
              </a:ext>
            </a:extLst>
          </p:cNvPr>
          <p:cNvSpPr>
            <a:spLocks noGrp="1"/>
          </p:cNvSpPr>
          <p:nvPr>
            <p:ph type="dt" sz="half" idx="10"/>
          </p:nvPr>
        </p:nvSpPr>
        <p:spPr/>
        <p:txBody>
          <a:bodyPr/>
          <a:lstStyle>
            <a:lvl1pPr>
              <a:defRPr/>
            </a:lvl1pPr>
          </a:lstStyle>
          <a:p>
            <a:pPr defTabSz="914396" fontAlgn="base">
              <a:spcBef>
                <a:spcPct val="0"/>
              </a:spcBef>
              <a:spcAft>
                <a:spcPct val="0"/>
              </a:spcAft>
              <a:defRPr/>
            </a:pPr>
            <a:fld id="{38E061F0-753F-4EE8-A7AD-82882E277433}" type="datetimeFigureOut">
              <a:rPr lang="zh-CN" altLang="en-US" smtClean="0">
                <a:solidFill>
                  <a:srgbClr val="080808"/>
                </a:solidFill>
                <a:cs typeface="Arial" panose="020B0604020202020204" pitchFamily="34" charset="0"/>
              </a:rPr>
              <a:pPr defTabSz="914396" fontAlgn="base">
                <a:spcBef>
                  <a:spcPct val="0"/>
                </a:spcBef>
                <a:spcAft>
                  <a:spcPct val="0"/>
                </a:spcAft>
                <a:defRPr/>
              </a:pPr>
              <a:t>2022/3/11</a:t>
            </a:fld>
            <a:endParaRPr lang="zh-CN" altLang="en-US">
              <a:solidFill>
                <a:srgbClr val="080808"/>
              </a:solidFill>
              <a:cs typeface="Arial" panose="020B0604020202020204" pitchFamily="34" charset="0"/>
            </a:endParaRPr>
          </a:p>
        </p:txBody>
      </p:sp>
      <p:sp>
        <p:nvSpPr>
          <p:cNvPr id="3" name="页脚占位符 4">
            <a:extLst>
              <a:ext uri="{FF2B5EF4-FFF2-40B4-BE49-F238E27FC236}">
                <a16:creationId xmlns:a16="http://schemas.microsoft.com/office/drawing/2014/main" id="{1DF4B6F9-9E07-4ED6-9102-B0252A168DC3}"/>
              </a:ext>
            </a:extLst>
          </p:cNvPr>
          <p:cNvSpPr>
            <a:spLocks noGrp="1"/>
          </p:cNvSpPr>
          <p:nvPr>
            <p:ph type="ftr" sz="quarter" idx="11"/>
          </p:nvPr>
        </p:nvSpPr>
        <p:spPr/>
        <p:txBody>
          <a:bodyPr/>
          <a:lstStyle>
            <a:lvl1pPr>
              <a:defRPr/>
            </a:lvl1pPr>
          </a:lstStyle>
          <a:p>
            <a:pPr defTabSz="914396" fontAlgn="base">
              <a:spcBef>
                <a:spcPct val="0"/>
              </a:spcBef>
              <a:spcAft>
                <a:spcPct val="0"/>
              </a:spcAft>
              <a:defRPr/>
            </a:pPr>
            <a:endParaRPr lang="zh-CN" altLang="en-US">
              <a:solidFill>
                <a:srgbClr val="080808"/>
              </a:solidFill>
              <a:cs typeface="Arial" panose="020B0604020202020204" pitchFamily="34" charset="0"/>
            </a:endParaRPr>
          </a:p>
        </p:txBody>
      </p:sp>
      <p:sp>
        <p:nvSpPr>
          <p:cNvPr id="4" name="灯片编号占位符 5">
            <a:extLst>
              <a:ext uri="{FF2B5EF4-FFF2-40B4-BE49-F238E27FC236}">
                <a16:creationId xmlns:a16="http://schemas.microsoft.com/office/drawing/2014/main" id="{C1AFF2B2-170C-4919-98D1-FF212A017F4F}"/>
              </a:ext>
            </a:extLst>
          </p:cNvPr>
          <p:cNvSpPr>
            <a:spLocks noGrp="1"/>
          </p:cNvSpPr>
          <p:nvPr>
            <p:ph type="sldNum" sz="quarter" idx="12"/>
          </p:nvPr>
        </p:nvSpPr>
        <p:spPr/>
        <p:txBody>
          <a:bodyPr/>
          <a:lstStyle>
            <a:lvl1pPr>
              <a:defRPr/>
            </a:lvl1pPr>
          </a:lstStyle>
          <a:p>
            <a:pPr defTabSz="914396" fontAlgn="base">
              <a:spcBef>
                <a:spcPct val="0"/>
              </a:spcBef>
              <a:spcAft>
                <a:spcPct val="0"/>
              </a:spcAft>
              <a:defRPr/>
            </a:pPr>
            <a:fld id="{5088FCC0-E8EF-419A-AE1D-5EBBD0241AD0}" type="slidenum">
              <a:rPr lang="zh-CN" altLang="en-US" smtClean="0">
                <a:solidFill>
                  <a:srgbClr val="FFFFFF"/>
                </a:solidFill>
                <a:cs typeface="Arial" panose="020B0604020202020204" pitchFamily="34" charset="0"/>
              </a:rPr>
              <a:pPr defTabSz="914396" fontAlgn="base">
                <a:spcBef>
                  <a:spcPct val="0"/>
                </a:spcBef>
                <a:spcAft>
                  <a:spcPct val="0"/>
                </a:spcAft>
                <a:defRPr/>
              </a:pPr>
              <a:t>‹#›</a:t>
            </a:fld>
            <a:endParaRPr lang="zh-CN" altLang="en-US">
              <a:solidFill>
                <a:srgbClr val="FFFFFF"/>
              </a:solidFill>
              <a:cs typeface="Arial" panose="020B0604020202020204" pitchFamily="34" charset="0"/>
            </a:endParaRPr>
          </a:p>
        </p:txBody>
      </p:sp>
    </p:spTree>
    <p:extLst>
      <p:ext uri="{BB962C8B-B14F-4D97-AF65-F5344CB8AC3E}">
        <p14:creationId xmlns:p14="http://schemas.microsoft.com/office/powerpoint/2010/main" val="1376325551"/>
      </p:ext>
    </p:extLst>
  </p:cSld>
  <p:clrMapOvr>
    <a:masterClrMapping/>
  </p:clrMapOvr>
  <p:transition spd="slow" advTm="3000">
    <p:random/>
  </p:transition>
  <p:timing>
    <p:tnLst>
      <p:par>
        <p:cTn id="1" dur="indefinite" restart="never" nodeType="tmRoot"/>
      </p:par>
    </p:tnLst>
  </p:timing>
</p:sldLayout>
</file>

<file path=ppt/slideLayouts/slideLayout712.xml><?xml version="1.0" encoding="utf-8"?>
<p:sldLayout xmlns:a="http://schemas.openxmlformats.org/drawingml/2006/main" xmlns:r="http://schemas.openxmlformats.org/officeDocument/2006/relationships" xmlns:p="http://schemas.openxmlformats.org/presentationml/2006/main" userDrawn="1">
  <p:cSld name="8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0D4333D7-A4A1-483B-8E0C-C0FD44ABE6B2}"/>
              </a:ext>
            </a:extLst>
          </p:cNvPr>
          <p:cNvSpPr>
            <a:spLocks noGrp="1"/>
          </p:cNvSpPr>
          <p:nvPr>
            <p:ph type="dt" sz="half" idx="10"/>
          </p:nvPr>
        </p:nvSpPr>
        <p:spPr/>
        <p:txBody>
          <a:bodyPr/>
          <a:lstStyle>
            <a:lvl1pPr>
              <a:defRPr/>
            </a:lvl1pPr>
          </a:lstStyle>
          <a:p>
            <a:pPr defTabSz="914396" fontAlgn="base">
              <a:spcBef>
                <a:spcPct val="0"/>
              </a:spcBef>
              <a:spcAft>
                <a:spcPct val="0"/>
              </a:spcAft>
              <a:defRPr/>
            </a:pPr>
            <a:fld id="{38E061F0-753F-4EE8-A7AD-82882E277433}" type="datetimeFigureOut">
              <a:rPr lang="zh-CN" altLang="en-US" smtClean="0">
                <a:solidFill>
                  <a:srgbClr val="080808"/>
                </a:solidFill>
                <a:cs typeface="Arial" panose="020B0604020202020204" pitchFamily="34" charset="0"/>
              </a:rPr>
              <a:pPr defTabSz="914396" fontAlgn="base">
                <a:spcBef>
                  <a:spcPct val="0"/>
                </a:spcBef>
                <a:spcAft>
                  <a:spcPct val="0"/>
                </a:spcAft>
                <a:defRPr/>
              </a:pPr>
              <a:t>2022/3/11</a:t>
            </a:fld>
            <a:endParaRPr lang="zh-CN" altLang="en-US">
              <a:solidFill>
                <a:srgbClr val="080808"/>
              </a:solidFill>
              <a:cs typeface="Arial" panose="020B0604020202020204" pitchFamily="34" charset="0"/>
            </a:endParaRPr>
          </a:p>
        </p:txBody>
      </p:sp>
      <p:sp>
        <p:nvSpPr>
          <p:cNvPr id="3" name="页脚占位符 4">
            <a:extLst>
              <a:ext uri="{FF2B5EF4-FFF2-40B4-BE49-F238E27FC236}">
                <a16:creationId xmlns:a16="http://schemas.microsoft.com/office/drawing/2014/main" id="{1DF4B6F9-9E07-4ED6-9102-B0252A168DC3}"/>
              </a:ext>
            </a:extLst>
          </p:cNvPr>
          <p:cNvSpPr>
            <a:spLocks noGrp="1"/>
          </p:cNvSpPr>
          <p:nvPr>
            <p:ph type="ftr" sz="quarter" idx="11"/>
          </p:nvPr>
        </p:nvSpPr>
        <p:spPr/>
        <p:txBody>
          <a:bodyPr/>
          <a:lstStyle>
            <a:lvl1pPr>
              <a:defRPr/>
            </a:lvl1pPr>
          </a:lstStyle>
          <a:p>
            <a:pPr defTabSz="914396" fontAlgn="base">
              <a:spcBef>
                <a:spcPct val="0"/>
              </a:spcBef>
              <a:spcAft>
                <a:spcPct val="0"/>
              </a:spcAft>
              <a:defRPr/>
            </a:pPr>
            <a:endParaRPr lang="zh-CN" altLang="en-US">
              <a:solidFill>
                <a:srgbClr val="080808"/>
              </a:solidFill>
              <a:cs typeface="Arial" panose="020B0604020202020204" pitchFamily="34" charset="0"/>
            </a:endParaRPr>
          </a:p>
        </p:txBody>
      </p:sp>
      <p:sp>
        <p:nvSpPr>
          <p:cNvPr id="4" name="灯片编号占位符 5">
            <a:extLst>
              <a:ext uri="{FF2B5EF4-FFF2-40B4-BE49-F238E27FC236}">
                <a16:creationId xmlns:a16="http://schemas.microsoft.com/office/drawing/2014/main" id="{C1AFF2B2-170C-4919-98D1-FF212A017F4F}"/>
              </a:ext>
            </a:extLst>
          </p:cNvPr>
          <p:cNvSpPr>
            <a:spLocks noGrp="1"/>
          </p:cNvSpPr>
          <p:nvPr>
            <p:ph type="sldNum" sz="quarter" idx="12"/>
          </p:nvPr>
        </p:nvSpPr>
        <p:spPr/>
        <p:txBody>
          <a:bodyPr/>
          <a:lstStyle>
            <a:lvl1pPr>
              <a:defRPr/>
            </a:lvl1pPr>
          </a:lstStyle>
          <a:p>
            <a:pPr defTabSz="914396" fontAlgn="base">
              <a:spcBef>
                <a:spcPct val="0"/>
              </a:spcBef>
              <a:spcAft>
                <a:spcPct val="0"/>
              </a:spcAft>
              <a:defRPr/>
            </a:pPr>
            <a:fld id="{5088FCC0-E8EF-419A-AE1D-5EBBD0241AD0}" type="slidenum">
              <a:rPr lang="zh-CN" altLang="en-US" smtClean="0">
                <a:solidFill>
                  <a:srgbClr val="FFFFFF"/>
                </a:solidFill>
                <a:cs typeface="Arial" panose="020B0604020202020204" pitchFamily="34" charset="0"/>
              </a:rPr>
              <a:pPr defTabSz="914396" fontAlgn="base">
                <a:spcBef>
                  <a:spcPct val="0"/>
                </a:spcBef>
                <a:spcAft>
                  <a:spcPct val="0"/>
                </a:spcAft>
                <a:defRPr/>
              </a:pPr>
              <a:t>‹#›</a:t>
            </a:fld>
            <a:endParaRPr lang="zh-CN" altLang="en-US">
              <a:solidFill>
                <a:srgbClr val="FFFFFF"/>
              </a:solidFill>
              <a:cs typeface="Arial" panose="020B0604020202020204" pitchFamily="34" charset="0"/>
            </a:endParaRPr>
          </a:p>
        </p:txBody>
      </p:sp>
    </p:spTree>
    <p:extLst>
      <p:ext uri="{BB962C8B-B14F-4D97-AF65-F5344CB8AC3E}">
        <p14:creationId xmlns:p14="http://schemas.microsoft.com/office/powerpoint/2010/main" val="3618497577"/>
      </p:ext>
    </p:extLst>
  </p:cSld>
  <p:clrMapOvr>
    <a:masterClrMapping/>
  </p:clrMapOvr>
  <p:transition spd="slow" advTm="3000">
    <p:random/>
  </p:transition>
  <p:timing>
    <p:tnLst>
      <p:par>
        <p:cTn id="1" dur="indefinite" restart="never" nodeType="tmRoot"/>
      </p:par>
    </p:tnLst>
  </p:timing>
</p:sldLayout>
</file>

<file path=ppt/slideLayouts/slideLayout713.xml><?xml version="1.0" encoding="utf-8"?>
<p:sldLayout xmlns:a="http://schemas.openxmlformats.org/drawingml/2006/main" xmlns:r="http://schemas.openxmlformats.org/officeDocument/2006/relationships" xmlns:p="http://schemas.openxmlformats.org/presentationml/2006/main" userDrawn="1">
  <p:cSld name="7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0D4333D7-A4A1-483B-8E0C-C0FD44ABE6B2}"/>
              </a:ext>
            </a:extLst>
          </p:cNvPr>
          <p:cNvSpPr>
            <a:spLocks noGrp="1"/>
          </p:cNvSpPr>
          <p:nvPr>
            <p:ph type="dt" sz="half" idx="10"/>
          </p:nvPr>
        </p:nvSpPr>
        <p:spPr/>
        <p:txBody>
          <a:bodyPr/>
          <a:lstStyle>
            <a:lvl1pPr>
              <a:defRPr/>
            </a:lvl1pPr>
          </a:lstStyle>
          <a:p>
            <a:pPr defTabSz="914396" fontAlgn="base">
              <a:spcBef>
                <a:spcPct val="0"/>
              </a:spcBef>
              <a:spcAft>
                <a:spcPct val="0"/>
              </a:spcAft>
              <a:defRPr/>
            </a:pPr>
            <a:fld id="{38E061F0-753F-4EE8-A7AD-82882E277433}" type="datetimeFigureOut">
              <a:rPr lang="zh-CN" altLang="en-US" smtClean="0">
                <a:solidFill>
                  <a:srgbClr val="080808"/>
                </a:solidFill>
                <a:cs typeface="Arial" panose="020B0604020202020204" pitchFamily="34" charset="0"/>
              </a:rPr>
              <a:pPr defTabSz="914396" fontAlgn="base">
                <a:spcBef>
                  <a:spcPct val="0"/>
                </a:spcBef>
                <a:spcAft>
                  <a:spcPct val="0"/>
                </a:spcAft>
                <a:defRPr/>
              </a:pPr>
              <a:t>2022/3/11</a:t>
            </a:fld>
            <a:endParaRPr lang="zh-CN" altLang="en-US">
              <a:solidFill>
                <a:srgbClr val="080808"/>
              </a:solidFill>
              <a:cs typeface="Arial" panose="020B0604020202020204" pitchFamily="34" charset="0"/>
            </a:endParaRPr>
          </a:p>
        </p:txBody>
      </p:sp>
      <p:sp>
        <p:nvSpPr>
          <p:cNvPr id="3" name="页脚占位符 4">
            <a:extLst>
              <a:ext uri="{FF2B5EF4-FFF2-40B4-BE49-F238E27FC236}">
                <a16:creationId xmlns:a16="http://schemas.microsoft.com/office/drawing/2014/main" id="{1DF4B6F9-9E07-4ED6-9102-B0252A168DC3}"/>
              </a:ext>
            </a:extLst>
          </p:cNvPr>
          <p:cNvSpPr>
            <a:spLocks noGrp="1"/>
          </p:cNvSpPr>
          <p:nvPr>
            <p:ph type="ftr" sz="quarter" idx="11"/>
          </p:nvPr>
        </p:nvSpPr>
        <p:spPr/>
        <p:txBody>
          <a:bodyPr/>
          <a:lstStyle>
            <a:lvl1pPr>
              <a:defRPr/>
            </a:lvl1pPr>
          </a:lstStyle>
          <a:p>
            <a:pPr defTabSz="914396" fontAlgn="base">
              <a:spcBef>
                <a:spcPct val="0"/>
              </a:spcBef>
              <a:spcAft>
                <a:spcPct val="0"/>
              </a:spcAft>
              <a:defRPr/>
            </a:pPr>
            <a:endParaRPr lang="zh-CN" altLang="en-US">
              <a:solidFill>
                <a:srgbClr val="080808"/>
              </a:solidFill>
              <a:cs typeface="Arial" panose="020B0604020202020204" pitchFamily="34" charset="0"/>
            </a:endParaRPr>
          </a:p>
        </p:txBody>
      </p:sp>
      <p:sp>
        <p:nvSpPr>
          <p:cNvPr id="4" name="灯片编号占位符 5">
            <a:extLst>
              <a:ext uri="{FF2B5EF4-FFF2-40B4-BE49-F238E27FC236}">
                <a16:creationId xmlns:a16="http://schemas.microsoft.com/office/drawing/2014/main" id="{C1AFF2B2-170C-4919-98D1-FF212A017F4F}"/>
              </a:ext>
            </a:extLst>
          </p:cNvPr>
          <p:cNvSpPr>
            <a:spLocks noGrp="1"/>
          </p:cNvSpPr>
          <p:nvPr>
            <p:ph type="sldNum" sz="quarter" idx="12"/>
          </p:nvPr>
        </p:nvSpPr>
        <p:spPr/>
        <p:txBody>
          <a:bodyPr/>
          <a:lstStyle>
            <a:lvl1pPr>
              <a:defRPr/>
            </a:lvl1pPr>
          </a:lstStyle>
          <a:p>
            <a:pPr defTabSz="914396" fontAlgn="base">
              <a:spcBef>
                <a:spcPct val="0"/>
              </a:spcBef>
              <a:spcAft>
                <a:spcPct val="0"/>
              </a:spcAft>
              <a:defRPr/>
            </a:pPr>
            <a:fld id="{5088FCC0-E8EF-419A-AE1D-5EBBD0241AD0}" type="slidenum">
              <a:rPr lang="zh-CN" altLang="en-US" smtClean="0">
                <a:solidFill>
                  <a:srgbClr val="FFFFFF"/>
                </a:solidFill>
                <a:cs typeface="Arial" panose="020B0604020202020204" pitchFamily="34" charset="0"/>
              </a:rPr>
              <a:pPr defTabSz="914396" fontAlgn="base">
                <a:spcBef>
                  <a:spcPct val="0"/>
                </a:spcBef>
                <a:spcAft>
                  <a:spcPct val="0"/>
                </a:spcAft>
                <a:defRPr/>
              </a:pPr>
              <a:t>‹#›</a:t>
            </a:fld>
            <a:endParaRPr lang="zh-CN" altLang="en-US">
              <a:solidFill>
                <a:srgbClr val="FFFFFF"/>
              </a:solidFill>
              <a:cs typeface="Arial" panose="020B0604020202020204" pitchFamily="34" charset="0"/>
            </a:endParaRPr>
          </a:p>
        </p:txBody>
      </p:sp>
    </p:spTree>
    <p:extLst>
      <p:ext uri="{BB962C8B-B14F-4D97-AF65-F5344CB8AC3E}">
        <p14:creationId xmlns:p14="http://schemas.microsoft.com/office/powerpoint/2010/main" val="1351356333"/>
      </p:ext>
    </p:extLst>
  </p:cSld>
  <p:clrMapOvr>
    <a:masterClrMapping/>
  </p:clrMapOvr>
  <p:transition spd="slow" advTm="3000">
    <p:random/>
  </p:transition>
  <p:timing>
    <p:tnLst>
      <p:par>
        <p:cTn id="1" dur="indefinite" restart="never" nodeType="tmRoot"/>
      </p:par>
    </p:tnLst>
  </p:timing>
</p:sldLayout>
</file>

<file path=ppt/slideLayouts/slideLayout714.xml><?xml version="1.0" encoding="utf-8"?>
<p:sldLayout xmlns:a="http://schemas.openxmlformats.org/drawingml/2006/main" xmlns:r="http://schemas.openxmlformats.org/officeDocument/2006/relationships" xmlns:p="http://schemas.openxmlformats.org/presentationml/2006/main" userDrawn="1">
  <p:cSld name="6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0D4333D7-A4A1-483B-8E0C-C0FD44ABE6B2}"/>
              </a:ext>
            </a:extLst>
          </p:cNvPr>
          <p:cNvSpPr>
            <a:spLocks noGrp="1"/>
          </p:cNvSpPr>
          <p:nvPr>
            <p:ph type="dt" sz="half" idx="10"/>
          </p:nvPr>
        </p:nvSpPr>
        <p:spPr/>
        <p:txBody>
          <a:bodyPr/>
          <a:lstStyle>
            <a:lvl1pPr>
              <a:defRPr/>
            </a:lvl1pPr>
          </a:lstStyle>
          <a:p>
            <a:pPr defTabSz="914396" fontAlgn="base">
              <a:spcBef>
                <a:spcPct val="0"/>
              </a:spcBef>
              <a:spcAft>
                <a:spcPct val="0"/>
              </a:spcAft>
              <a:defRPr/>
            </a:pPr>
            <a:fld id="{38E061F0-753F-4EE8-A7AD-82882E277433}" type="datetimeFigureOut">
              <a:rPr lang="zh-CN" altLang="en-US" smtClean="0">
                <a:solidFill>
                  <a:srgbClr val="080808"/>
                </a:solidFill>
                <a:cs typeface="Arial" panose="020B0604020202020204" pitchFamily="34" charset="0"/>
              </a:rPr>
              <a:pPr defTabSz="914396" fontAlgn="base">
                <a:spcBef>
                  <a:spcPct val="0"/>
                </a:spcBef>
                <a:spcAft>
                  <a:spcPct val="0"/>
                </a:spcAft>
                <a:defRPr/>
              </a:pPr>
              <a:t>2022/3/11</a:t>
            </a:fld>
            <a:endParaRPr lang="zh-CN" altLang="en-US">
              <a:solidFill>
                <a:srgbClr val="080808"/>
              </a:solidFill>
              <a:cs typeface="Arial" panose="020B0604020202020204" pitchFamily="34" charset="0"/>
            </a:endParaRPr>
          </a:p>
        </p:txBody>
      </p:sp>
      <p:sp>
        <p:nvSpPr>
          <p:cNvPr id="3" name="页脚占位符 4">
            <a:extLst>
              <a:ext uri="{FF2B5EF4-FFF2-40B4-BE49-F238E27FC236}">
                <a16:creationId xmlns:a16="http://schemas.microsoft.com/office/drawing/2014/main" id="{1DF4B6F9-9E07-4ED6-9102-B0252A168DC3}"/>
              </a:ext>
            </a:extLst>
          </p:cNvPr>
          <p:cNvSpPr>
            <a:spLocks noGrp="1"/>
          </p:cNvSpPr>
          <p:nvPr>
            <p:ph type="ftr" sz="quarter" idx="11"/>
          </p:nvPr>
        </p:nvSpPr>
        <p:spPr/>
        <p:txBody>
          <a:bodyPr/>
          <a:lstStyle>
            <a:lvl1pPr>
              <a:defRPr/>
            </a:lvl1pPr>
          </a:lstStyle>
          <a:p>
            <a:pPr defTabSz="914396" fontAlgn="base">
              <a:spcBef>
                <a:spcPct val="0"/>
              </a:spcBef>
              <a:spcAft>
                <a:spcPct val="0"/>
              </a:spcAft>
              <a:defRPr/>
            </a:pPr>
            <a:endParaRPr lang="zh-CN" altLang="en-US">
              <a:solidFill>
                <a:srgbClr val="080808"/>
              </a:solidFill>
              <a:cs typeface="Arial" panose="020B0604020202020204" pitchFamily="34" charset="0"/>
            </a:endParaRPr>
          </a:p>
        </p:txBody>
      </p:sp>
      <p:sp>
        <p:nvSpPr>
          <p:cNvPr id="4" name="灯片编号占位符 5">
            <a:extLst>
              <a:ext uri="{FF2B5EF4-FFF2-40B4-BE49-F238E27FC236}">
                <a16:creationId xmlns:a16="http://schemas.microsoft.com/office/drawing/2014/main" id="{C1AFF2B2-170C-4919-98D1-FF212A017F4F}"/>
              </a:ext>
            </a:extLst>
          </p:cNvPr>
          <p:cNvSpPr>
            <a:spLocks noGrp="1"/>
          </p:cNvSpPr>
          <p:nvPr>
            <p:ph type="sldNum" sz="quarter" idx="12"/>
          </p:nvPr>
        </p:nvSpPr>
        <p:spPr/>
        <p:txBody>
          <a:bodyPr/>
          <a:lstStyle>
            <a:lvl1pPr>
              <a:defRPr/>
            </a:lvl1pPr>
          </a:lstStyle>
          <a:p>
            <a:pPr defTabSz="914396" fontAlgn="base">
              <a:spcBef>
                <a:spcPct val="0"/>
              </a:spcBef>
              <a:spcAft>
                <a:spcPct val="0"/>
              </a:spcAft>
              <a:defRPr/>
            </a:pPr>
            <a:fld id="{5088FCC0-E8EF-419A-AE1D-5EBBD0241AD0}" type="slidenum">
              <a:rPr lang="zh-CN" altLang="en-US" smtClean="0">
                <a:solidFill>
                  <a:srgbClr val="FFFFFF"/>
                </a:solidFill>
                <a:cs typeface="Arial" panose="020B0604020202020204" pitchFamily="34" charset="0"/>
              </a:rPr>
              <a:pPr defTabSz="914396" fontAlgn="base">
                <a:spcBef>
                  <a:spcPct val="0"/>
                </a:spcBef>
                <a:spcAft>
                  <a:spcPct val="0"/>
                </a:spcAft>
                <a:defRPr/>
              </a:pPr>
              <a:t>‹#›</a:t>
            </a:fld>
            <a:endParaRPr lang="zh-CN" altLang="en-US">
              <a:solidFill>
                <a:srgbClr val="FFFFFF"/>
              </a:solidFill>
              <a:cs typeface="Arial" panose="020B0604020202020204" pitchFamily="34" charset="0"/>
            </a:endParaRPr>
          </a:p>
        </p:txBody>
      </p:sp>
    </p:spTree>
    <p:extLst>
      <p:ext uri="{BB962C8B-B14F-4D97-AF65-F5344CB8AC3E}">
        <p14:creationId xmlns:p14="http://schemas.microsoft.com/office/powerpoint/2010/main" val="1895960119"/>
      </p:ext>
    </p:extLst>
  </p:cSld>
  <p:clrMapOvr>
    <a:masterClrMapping/>
  </p:clrMapOvr>
  <p:transition spd="slow" advTm="3000">
    <p:random/>
  </p:transition>
  <p:timing>
    <p:tnLst>
      <p:par>
        <p:cTn id="1" dur="indefinite" restart="never" nodeType="tmRoot"/>
      </p:par>
    </p:tnLst>
  </p:timing>
</p:sldLayout>
</file>

<file path=ppt/slideLayouts/slideLayout715.xml><?xml version="1.0" encoding="utf-8"?>
<p:sldLayout xmlns:a="http://schemas.openxmlformats.org/drawingml/2006/main" xmlns:r="http://schemas.openxmlformats.org/officeDocument/2006/relationships" xmlns:p="http://schemas.openxmlformats.org/presentationml/2006/main" userDrawn="1">
  <p:cSld name="5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0D4333D7-A4A1-483B-8E0C-C0FD44ABE6B2}"/>
              </a:ext>
            </a:extLst>
          </p:cNvPr>
          <p:cNvSpPr>
            <a:spLocks noGrp="1"/>
          </p:cNvSpPr>
          <p:nvPr>
            <p:ph type="dt" sz="half" idx="10"/>
          </p:nvPr>
        </p:nvSpPr>
        <p:spPr/>
        <p:txBody>
          <a:bodyPr/>
          <a:lstStyle>
            <a:lvl1pPr>
              <a:defRPr/>
            </a:lvl1pPr>
          </a:lstStyle>
          <a:p>
            <a:pPr defTabSz="914396" fontAlgn="base">
              <a:spcBef>
                <a:spcPct val="0"/>
              </a:spcBef>
              <a:spcAft>
                <a:spcPct val="0"/>
              </a:spcAft>
              <a:defRPr/>
            </a:pPr>
            <a:fld id="{38E061F0-753F-4EE8-A7AD-82882E277433}" type="datetimeFigureOut">
              <a:rPr lang="zh-CN" altLang="en-US" smtClean="0">
                <a:solidFill>
                  <a:srgbClr val="080808"/>
                </a:solidFill>
                <a:cs typeface="Arial" panose="020B0604020202020204" pitchFamily="34" charset="0"/>
              </a:rPr>
              <a:pPr defTabSz="914396" fontAlgn="base">
                <a:spcBef>
                  <a:spcPct val="0"/>
                </a:spcBef>
                <a:spcAft>
                  <a:spcPct val="0"/>
                </a:spcAft>
                <a:defRPr/>
              </a:pPr>
              <a:t>2022/3/11</a:t>
            </a:fld>
            <a:endParaRPr lang="zh-CN" altLang="en-US">
              <a:solidFill>
                <a:srgbClr val="080808"/>
              </a:solidFill>
              <a:cs typeface="Arial" panose="020B0604020202020204" pitchFamily="34" charset="0"/>
            </a:endParaRPr>
          </a:p>
        </p:txBody>
      </p:sp>
      <p:sp>
        <p:nvSpPr>
          <p:cNvPr id="3" name="页脚占位符 4">
            <a:extLst>
              <a:ext uri="{FF2B5EF4-FFF2-40B4-BE49-F238E27FC236}">
                <a16:creationId xmlns:a16="http://schemas.microsoft.com/office/drawing/2014/main" id="{1DF4B6F9-9E07-4ED6-9102-B0252A168DC3}"/>
              </a:ext>
            </a:extLst>
          </p:cNvPr>
          <p:cNvSpPr>
            <a:spLocks noGrp="1"/>
          </p:cNvSpPr>
          <p:nvPr>
            <p:ph type="ftr" sz="quarter" idx="11"/>
          </p:nvPr>
        </p:nvSpPr>
        <p:spPr/>
        <p:txBody>
          <a:bodyPr/>
          <a:lstStyle>
            <a:lvl1pPr>
              <a:defRPr/>
            </a:lvl1pPr>
          </a:lstStyle>
          <a:p>
            <a:pPr defTabSz="914396" fontAlgn="base">
              <a:spcBef>
                <a:spcPct val="0"/>
              </a:spcBef>
              <a:spcAft>
                <a:spcPct val="0"/>
              </a:spcAft>
              <a:defRPr/>
            </a:pPr>
            <a:endParaRPr lang="zh-CN" altLang="en-US">
              <a:solidFill>
                <a:srgbClr val="080808"/>
              </a:solidFill>
              <a:cs typeface="Arial" panose="020B0604020202020204" pitchFamily="34" charset="0"/>
            </a:endParaRPr>
          </a:p>
        </p:txBody>
      </p:sp>
      <p:sp>
        <p:nvSpPr>
          <p:cNvPr id="4" name="灯片编号占位符 5">
            <a:extLst>
              <a:ext uri="{FF2B5EF4-FFF2-40B4-BE49-F238E27FC236}">
                <a16:creationId xmlns:a16="http://schemas.microsoft.com/office/drawing/2014/main" id="{C1AFF2B2-170C-4919-98D1-FF212A017F4F}"/>
              </a:ext>
            </a:extLst>
          </p:cNvPr>
          <p:cNvSpPr>
            <a:spLocks noGrp="1"/>
          </p:cNvSpPr>
          <p:nvPr>
            <p:ph type="sldNum" sz="quarter" idx="12"/>
          </p:nvPr>
        </p:nvSpPr>
        <p:spPr/>
        <p:txBody>
          <a:bodyPr/>
          <a:lstStyle>
            <a:lvl1pPr>
              <a:defRPr/>
            </a:lvl1pPr>
          </a:lstStyle>
          <a:p>
            <a:pPr defTabSz="914396" fontAlgn="base">
              <a:spcBef>
                <a:spcPct val="0"/>
              </a:spcBef>
              <a:spcAft>
                <a:spcPct val="0"/>
              </a:spcAft>
              <a:defRPr/>
            </a:pPr>
            <a:fld id="{5088FCC0-E8EF-419A-AE1D-5EBBD0241AD0}" type="slidenum">
              <a:rPr lang="zh-CN" altLang="en-US" smtClean="0">
                <a:solidFill>
                  <a:srgbClr val="FFFFFF"/>
                </a:solidFill>
                <a:cs typeface="Arial" panose="020B0604020202020204" pitchFamily="34" charset="0"/>
              </a:rPr>
              <a:pPr defTabSz="914396" fontAlgn="base">
                <a:spcBef>
                  <a:spcPct val="0"/>
                </a:spcBef>
                <a:spcAft>
                  <a:spcPct val="0"/>
                </a:spcAft>
                <a:defRPr/>
              </a:pPr>
              <a:t>‹#›</a:t>
            </a:fld>
            <a:endParaRPr lang="zh-CN" altLang="en-US">
              <a:solidFill>
                <a:srgbClr val="FFFFFF"/>
              </a:solidFill>
              <a:cs typeface="Arial" panose="020B0604020202020204" pitchFamily="34" charset="0"/>
            </a:endParaRPr>
          </a:p>
        </p:txBody>
      </p:sp>
    </p:spTree>
    <p:extLst>
      <p:ext uri="{BB962C8B-B14F-4D97-AF65-F5344CB8AC3E}">
        <p14:creationId xmlns:p14="http://schemas.microsoft.com/office/powerpoint/2010/main" val="3082625668"/>
      </p:ext>
    </p:extLst>
  </p:cSld>
  <p:clrMapOvr>
    <a:masterClrMapping/>
  </p:clrMapOvr>
  <p:transition spd="slow" advTm="3000">
    <p:random/>
  </p:transition>
  <p:timing>
    <p:tnLst>
      <p:par>
        <p:cTn id="1" dur="indefinite" restart="never" nodeType="tmRoot"/>
      </p:par>
    </p:tnLst>
  </p:timing>
</p:sldLayout>
</file>

<file path=ppt/slideLayouts/slideLayout716.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0D4333D7-A4A1-483B-8E0C-C0FD44ABE6B2}"/>
              </a:ext>
            </a:extLst>
          </p:cNvPr>
          <p:cNvSpPr>
            <a:spLocks noGrp="1"/>
          </p:cNvSpPr>
          <p:nvPr>
            <p:ph type="dt" sz="half" idx="10"/>
          </p:nvPr>
        </p:nvSpPr>
        <p:spPr/>
        <p:txBody>
          <a:bodyPr/>
          <a:lstStyle>
            <a:lvl1pPr>
              <a:defRPr/>
            </a:lvl1pPr>
          </a:lstStyle>
          <a:p>
            <a:pPr defTabSz="914396" fontAlgn="base">
              <a:spcBef>
                <a:spcPct val="0"/>
              </a:spcBef>
              <a:spcAft>
                <a:spcPct val="0"/>
              </a:spcAft>
              <a:defRPr/>
            </a:pPr>
            <a:fld id="{38E061F0-753F-4EE8-A7AD-82882E277433}" type="datetimeFigureOut">
              <a:rPr lang="zh-CN" altLang="en-US" smtClean="0">
                <a:solidFill>
                  <a:srgbClr val="080808"/>
                </a:solidFill>
                <a:cs typeface="Arial" panose="020B0604020202020204" pitchFamily="34" charset="0"/>
              </a:rPr>
              <a:pPr defTabSz="914396" fontAlgn="base">
                <a:spcBef>
                  <a:spcPct val="0"/>
                </a:spcBef>
                <a:spcAft>
                  <a:spcPct val="0"/>
                </a:spcAft>
                <a:defRPr/>
              </a:pPr>
              <a:t>2022/3/11</a:t>
            </a:fld>
            <a:endParaRPr lang="zh-CN" altLang="en-US">
              <a:solidFill>
                <a:srgbClr val="080808"/>
              </a:solidFill>
              <a:cs typeface="Arial" panose="020B0604020202020204" pitchFamily="34" charset="0"/>
            </a:endParaRPr>
          </a:p>
        </p:txBody>
      </p:sp>
      <p:sp>
        <p:nvSpPr>
          <p:cNvPr id="3" name="页脚占位符 4">
            <a:extLst>
              <a:ext uri="{FF2B5EF4-FFF2-40B4-BE49-F238E27FC236}">
                <a16:creationId xmlns:a16="http://schemas.microsoft.com/office/drawing/2014/main" id="{1DF4B6F9-9E07-4ED6-9102-B0252A168DC3}"/>
              </a:ext>
            </a:extLst>
          </p:cNvPr>
          <p:cNvSpPr>
            <a:spLocks noGrp="1"/>
          </p:cNvSpPr>
          <p:nvPr>
            <p:ph type="ftr" sz="quarter" idx="11"/>
          </p:nvPr>
        </p:nvSpPr>
        <p:spPr/>
        <p:txBody>
          <a:bodyPr/>
          <a:lstStyle>
            <a:lvl1pPr>
              <a:defRPr/>
            </a:lvl1pPr>
          </a:lstStyle>
          <a:p>
            <a:pPr defTabSz="914396" fontAlgn="base">
              <a:spcBef>
                <a:spcPct val="0"/>
              </a:spcBef>
              <a:spcAft>
                <a:spcPct val="0"/>
              </a:spcAft>
              <a:defRPr/>
            </a:pPr>
            <a:endParaRPr lang="zh-CN" altLang="en-US">
              <a:solidFill>
                <a:srgbClr val="080808"/>
              </a:solidFill>
              <a:cs typeface="Arial" panose="020B0604020202020204" pitchFamily="34" charset="0"/>
            </a:endParaRPr>
          </a:p>
        </p:txBody>
      </p:sp>
      <p:sp>
        <p:nvSpPr>
          <p:cNvPr id="4" name="灯片编号占位符 5">
            <a:extLst>
              <a:ext uri="{FF2B5EF4-FFF2-40B4-BE49-F238E27FC236}">
                <a16:creationId xmlns:a16="http://schemas.microsoft.com/office/drawing/2014/main" id="{C1AFF2B2-170C-4919-98D1-FF212A017F4F}"/>
              </a:ext>
            </a:extLst>
          </p:cNvPr>
          <p:cNvSpPr>
            <a:spLocks noGrp="1"/>
          </p:cNvSpPr>
          <p:nvPr>
            <p:ph type="sldNum" sz="quarter" idx="12"/>
          </p:nvPr>
        </p:nvSpPr>
        <p:spPr/>
        <p:txBody>
          <a:bodyPr/>
          <a:lstStyle>
            <a:lvl1pPr>
              <a:defRPr/>
            </a:lvl1pPr>
          </a:lstStyle>
          <a:p>
            <a:pPr defTabSz="914396" fontAlgn="base">
              <a:spcBef>
                <a:spcPct val="0"/>
              </a:spcBef>
              <a:spcAft>
                <a:spcPct val="0"/>
              </a:spcAft>
              <a:defRPr/>
            </a:pPr>
            <a:fld id="{5088FCC0-E8EF-419A-AE1D-5EBBD0241AD0}" type="slidenum">
              <a:rPr lang="zh-CN" altLang="en-US" smtClean="0">
                <a:solidFill>
                  <a:srgbClr val="FFFFFF"/>
                </a:solidFill>
                <a:cs typeface="Arial" panose="020B0604020202020204" pitchFamily="34" charset="0"/>
              </a:rPr>
              <a:pPr defTabSz="914396" fontAlgn="base">
                <a:spcBef>
                  <a:spcPct val="0"/>
                </a:spcBef>
                <a:spcAft>
                  <a:spcPct val="0"/>
                </a:spcAft>
                <a:defRPr/>
              </a:pPr>
              <a:t>‹#›</a:t>
            </a:fld>
            <a:endParaRPr lang="zh-CN" altLang="en-US">
              <a:solidFill>
                <a:srgbClr val="FFFFFF"/>
              </a:solidFill>
              <a:cs typeface="Arial" panose="020B0604020202020204" pitchFamily="34" charset="0"/>
            </a:endParaRPr>
          </a:p>
        </p:txBody>
      </p:sp>
    </p:spTree>
    <p:extLst>
      <p:ext uri="{BB962C8B-B14F-4D97-AF65-F5344CB8AC3E}">
        <p14:creationId xmlns:p14="http://schemas.microsoft.com/office/powerpoint/2010/main" val="3125257693"/>
      </p:ext>
    </p:extLst>
  </p:cSld>
  <p:clrMapOvr>
    <a:masterClrMapping/>
  </p:clrMapOvr>
  <p:transition spd="slow" advTm="3000">
    <p:random/>
  </p:transition>
  <p:timing>
    <p:tnLst>
      <p:par>
        <p:cTn id="1" dur="indefinite" restart="never" nodeType="tmRoot"/>
      </p:par>
    </p:tnLst>
  </p:timing>
</p:sldLayout>
</file>

<file path=ppt/slideLayouts/slideLayout717.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0D4333D7-A4A1-483B-8E0C-C0FD44ABE6B2}"/>
              </a:ext>
            </a:extLst>
          </p:cNvPr>
          <p:cNvSpPr>
            <a:spLocks noGrp="1"/>
          </p:cNvSpPr>
          <p:nvPr>
            <p:ph type="dt" sz="half" idx="10"/>
          </p:nvPr>
        </p:nvSpPr>
        <p:spPr/>
        <p:txBody>
          <a:bodyPr/>
          <a:lstStyle>
            <a:lvl1pPr>
              <a:defRPr/>
            </a:lvl1pPr>
          </a:lstStyle>
          <a:p>
            <a:pPr defTabSz="914396" fontAlgn="base">
              <a:spcBef>
                <a:spcPct val="0"/>
              </a:spcBef>
              <a:spcAft>
                <a:spcPct val="0"/>
              </a:spcAft>
              <a:defRPr/>
            </a:pPr>
            <a:fld id="{38E061F0-753F-4EE8-A7AD-82882E277433}" type="datetimeFigureOut">
              <a:rPr lang="zh-CN" altLang="en-US" smtClean="0">
                <a:solidFill>
                  <a:srgbClr val="080808"/>
                </a:solidFill>
                <a:cs typeface="Arial" panose="020B0604020202020204" pitchFamily="34" charset="0"/>
              </a:rPr>
              <a:pPr defTabSz="914396" fontAlgn="base">
                <a:spcBef>
                  <a:spcPct val="0"/>
                </a:spcBef>
                <a:spcAft>
                  <a:spcPct val="0"/>
                </a:spcAft>
                <a:defRPr/>
              </a:pPr>
              <a:t>2022/3/11</a:t>
            </a:fld>
            <a:endParaRPr lang="zh-CN" altLang="en-US">
              <a:solidFill>
                <a:srgbClr val="080808"/>
              </a:solidFill>
              <a:cs typeface="Arial" panose="020B0604020202020204" pitchFamily="34" charset="0"/>
            </a:endParaRPr>
          </a:p>
        </p:txBody>
      </p:sp>
      <p:sp>
        <p:nvSpPr>
          <p:cNvPr id="3" name="页脚占位符 4">
            <a:extLst>
              <a:ext uri="{FF2B5EF4-FFF2-40B4-BE49-F238E27FC236}">
                <a16:creationId xmlns:a16="http://schemas.microsoft.com/office/drawing/2014/main" id="{1DF4B6F9-9E07-4ED6-9102-B0252A168DC3}"/>
              </a:ext>
            </a:extLst>
          </p:cNvPr>
          <p:cNvSpPr>
            <a:spLocks noGrp="1"/>
          </p:cNvSpPr>
          <p:nvPr>
            <p:ph type="ftr" sz="quarter" idx="11"/>
          </p:nvPr>
        </p:nvSpPr>
        <p:spPr/>
        <p:txBody>
          <a:bodyPr/>
          <a:lstStyle>
            <a:lvl1pPr>
              <a:defRPr/>
            </a:lvl1pPr>
          </a:lstStyle>
          <a:p>
            <a:pPr defTabSz="914396" fontAlgn="base">
              <a:spcBef>
                <a:spcPct val="0"/>
              </a:spcBef>
              <a:spcAft>
                <a:spcPct val="0"/>
              </a:spcAft>
              <a:defRPr/>
            </a:pPr>
            <a:endParaRPr lang="zh-CN" altLang="en-US">
              <a:solidFill>
                <a:srgbClr val="080808"/>
              </a:solidFill>
              <a:cs typeface="Arial" panose="020B0604020202020204" pitchFamily="34" charset="0"/>
            </a:endParaRPr>
          </a:p>
        </p:txBody>
      </p:sp>
      <p:sp>
        <p:nvSpPr>
          <p:cNvPr id="4" name="灯片编号占位符 5">
            <a:extLst>
              <a:ext uri="{FF2B5EF4-FFF2-40B4-BE49-F238E27FC236}">
                <a16:creationId xmlns:a16="http://schemas.microsoft.com/office/drawing/2014/main" id="{C1AFF2B2-170C-4919-98D1-FF212A017F4F}"/>
              </a:ext>
            </a:extLst>
          </p:cNvPr>
          <p:cNvSpPr>
            <a:spLocks noGrp="1"/>
          </p:cNvSpPr>
          <p:nvPr>
            <p:ph type="sldNum" sz="quarter" idx="12"/>
          </p:nvPr>
        </p:nvSpPr>
        <p:spPr/>
        <p:txBody>
          <a:bodyPr/>
          <a:lstStyle>
            <a:lvl1pPr>
              <a:defRPr/>
            </a:lvl1pPr>
          </a:lstStyle>
          <a:p>
            <a:pPr defTabSz="914396" fontAlgn="base">
              <a:spcBef>
                <a:spcPct val="0"/>
              </a:spcBef>
              <a:spcAft>
                <a:spcPct val="0"/>
              </a:spcAft>
              <a:defRPr/>
            </a:pPr>
            <a:fld id="{5088FCC0-E8EF-419A-AE1D-5EBBD0241AD0}" type="slidenum">
              <a:rPr lang="zh-CN" altLang="en-US" smtClean="0">
                <a:solidFill>
                  <a:srgbClr val="FFFFFF"/>
                </a:solidFill>
                <a:cs typeface="Arial" panose="020B0604020202020204" pitchFamily="34" charset="0"/>
              </a:rPr>
              <a:pPr defTabSz="914396" fontAlgn="base">
                <a:spcBef>
                  <a:spcPct val="0"/>
                </a:spcBef>
                <a:spcAft>
                  <a:spcPct val="0"/>
                </a:spcAft>
                <a:defRPr/>
              </a:pPr>
              <a:t>‹#›</a:t>
            </a:fld>
            <a:endParaRPr lang="zh-CN" altLang="en-US">
              <a:solidFill>
                <a:srgbClr val="FFFFFF"/>
              </a:solidFill>
              <a:cs typeface="Arial" panose="020B0604020202020204" pitchFamily="34" charset="0"/>
            </a:endParaRPr>
          </a:p>
        </p:txBody>
      </p:sp>
    </p:spTree>
    <p:extLst>
      <p:ext uri="{BB962C8B-B14F-4D97-AF65-F5344CB8AC3E}">
        <p14:creationId xmlns:p14="http://schemas.microsoft.com/office/powerpoint/2010/main" val="345558906"/>
      </p:ext>
    </p:extLst>
  </p:cSld>
  <p:clrMapOvr>
    <a:masterClrMapping/>
  </p:clrMapOvr>
  <p:transition spd="slow" advTm="3000">
    <p:random/>
  </p:transition>
  <p:timing>
    <p:tnLst>
      <p:par>
        <p:cTn id="1" dur="indefinite" restart="never" nodeType="tmRoot"/>
      </p:par>
    </p:tnLst>
  </p:timing>
</p:sldLayout>
</file>

<file path=ppt/slideLayouts/slideLayout718.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0D4333D7-A4A1-483B-8E0C-C0FD44ABE6B2}"/>
              </a:ext>
            </a:extLst>
          </p:cNvPr>
          <p:cNvSpPr>
            <a:spLocks noGrp="1"/>
          </p:cNvSpPr>
          <p:nvPr>
            <p:ph type="dt" sz="half" idx="10"/>
          </p:nvPr>
        </p:nvSpPr>
        <p:spPr/>
        <p:txBody>
          <a:bodyPr/>
          <a:lstStyle>
            <a:lvl1pPr>
              <a:defRPr/>
            </a:lvl1pPr>
          </a:lstStyle>
          <a:p>
            <a:pPr defTabSz="914396" fontAlgn="base">
              <a:spcBef>
                <a:spcPct val="0"/>
              </a:spcBef>
              <a:spcAft>
                <a:spcPct val="0"/>
              </a:spcAft>
              <a:defRPr/>
            </a:pPr>
            <a:fld id="{38E061F0-753F-4EE8-A7AD-82882E277433}" type="datetimeFigureOut">
              <a:rPr lang="zh-CN" altLang="en-US" smtClean="0">
                <a:solidFill>
                  <a:srgbClr val="080808"/>
                </a:solidFill>
                <a:cs typeface="Arial" panose="020B0604020202020204" pitchFamily="34" charset="0"/>
              </a:rPr>
              <a:pPr defTabSz="914396" fontAlgn="base">
                <a:spcBef>
                  <a:spcPct val="0"/>
                </a:spcBef>
                <a:spcAft>
                  <a:spcPct val="0"/>
                </a:spcAft>
                <a:defRPr/>
              </a:pPr>
              <a:t>2022/3/11</a:t>
            </a:fld>
            <a:endParaRPr lang="zh-CN" altLang="en-US">
              <a:solidFill>
                <a:srgbClr val="080808"/>
              </a:solidFill>
              <a:cs typeface="Arial" panose="020B0604020202020204" pitchFamily="34" charset="0"/>
            </a:endParaRPr>
          </a:p>
        </p:txBody>
      </p:sp>
      <p:sp>
        <p:nvSpPr>
          <p:cNvPr id="3" name="页脚占位符 4">
            <a:extLst>
              <a:ext uri="{FF2B5EF4-FFF2-40B4-BE49-F238E27FC236}">
                <a16:creationId xmlns:a16="http://schemas.microsoft.com/office/drawing/2014/main" id="{1DF4B6F9-9E07-4ED6-9102-B0252A168DC3}"/>
              </a:ext>
            </a:extLst>
          </p:cNvPr>
          <p:cNvSpPr>
            <a:spLocks noGrp="1"/>
          </p:cNvSpPr>
          <p:nvPr>
            <p:ph type="ftr" sz="quarter" idx="11"/>
          </p:nvPr>
        </p:nvSpPr>
        <p:spPr/>
        <p:txBody>
          <a:bodyPr/>
          <a:lstStyle>
            <a:lvl1pPr>
              <a:defRPr/>
            </a:lvl1pPr>
          </a:lstStyle>
          <a:p>
            <a:pPr defTabSz="914396" fontAlgn="base">
              <a:spcBef>
                <a:spcPct val="0"/>
              </a:spcBef>
              <a:spcAft>
                <a:spcPct val="0"/>
              </a:spcAft>
              <a:defRPr/>
            </a:pPr>
            <a:endParaRPr lang="zh-CN" altLang="en-US">
              <a:solidFill>
                <a:srgbClr val="080808"/>
              </a:solidFill>
              <a:cs typeface="Arial" panose="020B0604020202020204" pitchFamily="34" charset="0"/>
            </a:endParaRPr>
          </a:p>
        </p:txBody>
      </p:sp>
      <p:sp>
        <p:nvSpPr>
          <p:cNvPr id="4" name="灯片编号占位符 5">
            <a:extLst>
              <a:ext uri="{FF2B5EF4-FFF2-40B4-BE49-F238E27FC236}">
                <a16:creationId xmlns:a16="http://schemas.microsoft.com/office/drawing/2014/main" id="{C1AFF2B2-170C-4919-98D1-FF212A017F4F}"/>
              </a:ext>
            </a:extLst>
          </p:cNvPr>
          <p:cNvSpPr>
            <a:spLocks noGrp="1"/>
          </p:cNvSpPr>
          <p:nvPr>
            <p:ph type="sldNum" sz="quarter" idx="12"/>
          </p:nvPr>
        </p:nvSpPr>
        <p:spPr/>
        <p:txBody>
          <a:bodyPr/>
          <a:lstStyle>
            <a:lvl1pPr>
              <a:defRPr/>
            </a:lvl1pPr>
          </a:lstStyle>
          <a:p>
            <a:pPr defTabSz="914396" fontAlgn="base">
              <a:spcBef>
                <a:spcPct val="0"/>
              </a:spcBef>
              <a:spcAft>
                <a:spcPct val="0"/>
              </a:spcAft>
              <a:defRPr/>
            </a:pPr>
            <a:fld id="{5088FCC0-E8EF-419A-AE1D-5EBBD0241AD0}" type="slidenum">
              <a:rPr lang="zh-CN" altLang="en-US" smtClean="0">
                <a:solidFill>
                  <a:srgbClr val="FFFFFF"/>
                </a:solidFill>
                <a:cs typeface="Arial" panose="020B0604020202020204" pitchFamily="34" charset="0"/>
              </a:rPr>
              <a:pPr defTabSz="914396" fontAlgn="base">
                <a:spcBef>
                  <a:spcPct val="0"/>
                </a:spcBef>
                <a:spcAft>
                  <a:spcPct val="0"/>
                </a:spcAft>
                <a:defRPr/>
              </a:pPr>
              <a:t>‹#›</a:t>
            </a:fld>
            <a:endParaRPr lang="zh-CN" altLang="en-US">
              <a:solidFill>
                <a:srgbClr val="FFFFFF"/>
              </a:solidFill>
              <a:cs typeface="Arial" panose="020B0604020202020204" pitchFamily="34" charset="0"/>
            </a:endParaRPr>
          </a:p>
        </p:txBody>
      </p:sp>
    </p:spTree>
    <p:extLst>
      <p:ext uri="{BB962C8B-B14F-4D97-AF65-F5344CB8AC3E}">
        <p14:creationId xmlns:p14="http://schemas.microsoft.com/office/powerpoint/2010/main" val="3190094673"/>
      </p:ext>
    </p:extLst>
  </p:cSld>
  <p:clrMapOvr>
    <a:masterClrMapping/>
  </p:clrMapOvr>
  <p:transition spd="slow" advTm="3000">
    <p:random/>
  </p:transition>
  <p:timing>
    <p:tnLst>
      <p:par>
        <p:cTn id="1" dur="indefinite" restart="never" nodeType="tmRoot"/>
      </p:par>
    </p:tnLst>
  </p:timing>
</p:sldLayout>
</file>

<file path=ppt/slideLayouts/slideLayout719.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0D4333D7-A4A1-483B-8E0C-C0FD44ABE6B2}"/>
              </a:ext>
            </a:extLst>
          </p:cNvPr>
          <p:cNvSpPr>
            <a:spLocks noGrp="1"/>
          </p:cNvSpPr>
          <p:nvPr>
            <p:ph type="dt" sz="half" idx="10"/>
          </p:nvPr>
        </p:nvSpPr>
        <p:spPr/>
        <p:txBody>
          <a:bodyPr/>
          <a:lstStyle>
            <a:lvl1pPr>
              <a:defRPr/>
            </a:lvl1pPr>
          </a:lstStyle>
          <a:p>
            <a:pPr defTabSz="914396" fontAlgn="base">
              <a:spcBef>
                <a:spcPct val="0"/>
              </a:spcBef>
              <a:spcAft>
                <a:spcPct val="0"/>
              </a:spcAft>
              <a:defRPr/>
            </a:pPr>
            <a:fld id="{38E061F0-753F-4EE8-A7AD-82882E277433}" type="datetimeFigureOut">
              <a:rPr lang="zh-CN" altLang="en-US" smtClean="0">
                <a:solidFill>
                  <a:srgbClr val="080808"/>
                </a:solidFill>
                <a:cs typeface="Arial" panose="020B0604020202020204" pitchFamily="34" charset="0"/>
              </a:rPr>
              <a:pPr defTabSz="914396" fontAlgn="base">
                <a:spcBef>
                  <a:spcPct val="0"/>
                </a:spcBef>
                <a:spcAft>
                  <a:spcPct val="0"/>
                </a:spcAft>
                <a:defRPr/>
              </a:pPr>
              <a:t>2022/3/11</a:t>
            </a:fld>
            <a:endParaRPr lang="zh-CN" altLang="en-US">
              <a:solidFill>
                <a:srgbClr val="080808"/>
              </a:solidFill>
              <a:cs typeface="Arial" panose="020B0604020202020204" pitchFamily="34" charset="0"/>
            </a:endParaRPr>
          </a:p>
        </p:txBody>
      </p:sp>
      <p:sp>
        <p:nvSpPr>
          <p:cNvPr id="3" name="页脚占位符 4">
            <a:extLst>
              <a:ext uri="{FF2B5EF4-FFF2-40B4-BE49-F238E27FC236}">
                <a16:creationId xmlns:a16="http://schemas.microsoft.com/office/drawing/2014/main" id="{1DF4B6F9-9E07-4ED6-9102-B0252A168DC3}"/>
              </a:ext>
            </a:extLst>
          </p:cNvPr>
          <p:cNvSpPr>
            <a:spLocks noGrp="1"/>
          </p:cNvSpPr>
          <p:nvPr>
            <p:ph type="ftr" sz="quarter" idx="11"/>
          </p:nvPr>
        </p:nvSpPr>
        <p:spPr/>
        <p:txBody>
          <a:bodyPr/>
          <a:lstStyle>
            <a:lvl1pPr>
              <a:defRPr/>
            </a:lvl1pPr>
          </a:lstStyle>
          <a:p>
            <a:pPr defTabSz="914396" fontAlgn="base">
              <a:spcBef>
                <a:spcPct val="0"/>
              </a:spcBef>
              <a:spcAft>
                <a:spcPct val="0"/>
              </a:spcAft>
              <a:defRPr/>
            </a:pPr>
            <a:endParaRPr lang="zh-CN" altLang="en-US">
              <a:solidFill>
                <a:srgbClr val="080808"/>
              </a:solidFill>
              <a:cs typeface="Arial" panose="020B0604020202020204" pitchFamily="34" charset="0"/>
            </a:endParaRPr>
          </a:p>
        </p:txBody>
      </p:sp>
      <p:sp>
        <p:nvSpPr>
          <p:cNvPr id="4" name="灯片编号占位符 5">
            <a:extLst>
              <a:ext uri="{FF2B5EF4-FFF2-40B4-BE49-F238E27FC236}">
                <a16:creationId xmlns:a16="http://schemas.microsoft.com/office/drawing/2014/main" id="{C1AFF2B2-170C-4919-98D1-FF212A017F4F}"/>
              </a:ext>
            </a:extLst>
          </p:cNvPr>
          <p:cNvSpPr>
            <a:spLocks noGrp="1"/>
          </p:cNvSpPr>
          <p:nvPr>
            <p:ph type="sldNum" sz="quarter" idx="12"/>
          </p:nvPr>
        </p:nvSpPr>
        <p:spPr/>
        <p:txBody>
          <a:bodyPr/>
          <a:lstStyle>
            <a:lvl1pPr>
              <a:defRPr/>
            </a:lvl1pPr>
          </a:lstStyle>
          <a:p>
            <a:pPr defTabSz="914396" fontAlgn="base">
              <a:spcBef>
                <a:spcPct val="0"/>
              </a:spcBef>
              <a:spcAft>
                <a:spcPct val="0"/>
              </a:spcAft>
              <a:defRPr/>
            </a:pPr>
            <a:fld id="{5088FCC0-E8EF-419A-AE1D-5EBBD0241AD0}" type="slidenum">
              <a:rPr lang="zh-CN" altLang="en-US" smtClean="0">
                <a:solidFill>
                  <a:srgbClr val="FFFFFF"/>
                </a:solidFill>
                <a:cs typeface="Arial" panose="020B0604020202020204" pitchFamily="34" charset="0"/>
              </a:rPr>
              <a:pPr defTabSz="914396" fontAlgn="base">
                <a:spcBef>
                  <a:spcPct val="0"/>
                </a:spcBef>
                <a:spcAft>
                  <a:spcPct val="0"/>
                </a:spcAft>
                <a:defRPr/>
              </a:pPr>
              <a:t>‹#›</a:t>
            </a:fld>
            <a:endParaRPr lang="zh-CN" altLang="en-US">
              <a:solidFill>
                <a:srgbClr val="FFFFFF"/>
              </a:solidFill>
              <a:cs typeface="Arial" panose="020B0604020202020204" pitchFamily="34" charset="0"/>
            </a:endParaRPr>
          </a:p>
        </p:txBody>
      </p:sp>
    </p:spTree>
    <p:extLst>
      <p:ext uri="{BB962C8B-B14F-4D97-AF65-F5344CB8AC3E}">
        <p14:creationId xmlns:p14="http://schemas.microsoft.com/office/powerpoint/2010/main" val="1097656440"/>
      </p:ext>
    </p:extLst>
  </p:cSld>
  <p:clrMapOvr>
    <a:masterClrMapping/>
  </p:clrMapOvr>
  <p:transition spd="slow" advTm="3000">
    <p:random/>
  </p:transition>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3" name="Footer Placeholder 2"/>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4" name="Slide Number Placeholder 3"/>
          <p:cNvSpPr>
            <a:spLocks noGrp="1"/>
          </p:cNvSpPr>
          <p:nvPr>
            <p:ph type="sldNum" sz="quarter" idx="12"/>
          </p:nvPr>
        </p:nvSpPr>
        <p:spPr/>
        <p:txBody>
          <a:bodyPr/>
          <a:lstStyle>
            <a:lvl1pPr>
              <a:defRPr/>
            </a:lvl1pPr>
          </a:lstStyle>
          <a:p>
            <a:pPr defTabSz="914396" fontAlgn="base">
              <a:spcBef>
                <a:spcPct val="0"/>
              </a:spcBef>
              <a:spcAft>
                <a:spcPct val="0"/>
              </a:spcAft>
            </a:pPr>
            <a:fld id="{224D8CAD-8B7D-4421-84A6-58E0B706B09C}"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3884331588"/>
      </p:ext>
    </p:extLst>
  </p:cSld>
  <p:clrMapOvr>
    <a:masterClrMapping/>
  </p:clrMapOvr>
  <p:timing>
    <p:tnLst>
      <p:par>
        <p:cTn id="1" dur="indefinite" restart="never" nodeType="tmRoot"/>
      </p:par>
    </p:tnLst>
  </p:timing>
</p:sldLayout>
</file>

<file path=ppt/slideLayouts/slideLayout720.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586"/>
        <p:cNvGrpSpPr/>
        <p:nvPr/>
      </p:nvGrpSpPr>
      <p:grpSpPr>
        <a:xfrm>
          <a:off x="0" y="0"/>
          <a:ext cx="0" cy="0"/>
          <a:chOff x="0" y="0"/>
          <a:chExt cx="0" cy="0"/>
        </a:xfrm>
      </p:grpSpPr>
      <p:sp>
        <p:nvSpPr>
          <p:cNvPr id="587" name="Google Shape;587;p15"/>
          <p:cNvSpPr/>
          <p:nvPr/>
        </p:nvSpPr>
        <p:spPr>
          <a:xfrm rot="2899140">
            <a:off x="-504456" y="1186220"/>
            <a:ext cx="5252765" cy="7197437"/>
          </a:xfrm>
          <a:custGeom>
            <a:avLst/>
            <a:gdLst/>
            <a:ahLst/>
            <a:cxnLst/>
            <a:rect l="l" t="t" r="r" b="b"/>
            <a:pathLst>
              <a:path w="11755" h="16107" extrusionOk="0">
                <a:moveTo>
                  <a:pt x="4723" y="0"/>
                </a:moveTo>
                <a:cubicBezTo>
                  <a:pt x="679" y="0"/>
                  <a:pt x="0" y="9466"/>
                  <a:pt x="1441" y="12310"/>
                </a:cubicBezTo>
                <a:cubicBezTo>
                  <a:pt x="2483" y="14342"/>
                  <a:pt x="4497" y="16106"/>
                  <a:pt x="6744" y="16106"/>
                </a:cubicBezTo>
                <a:cubicBezTo>
                  <a:pt x="6902" y="16106"/>
                  <a:pt x="7061" y="16098"/>
                  <a:pt x="7221" y="16080"/>
                </a:cubicBezTo>
                <a:cubicBezTo>
                  <a:pt x="9843" y="15774"/>
                  <a:pt x="11657" y="12999"/>
                  <a:pt x="11700" y="10355"/>
                </a:cubicBezTo>
                <a:cubicBezTo>
                  <a:pt x="11755" y="7711"/>
                  <a:pt x="10455" y="5231"/>
                  <a:pt x="8980" y="3024"/>
                </a:cubicBezTo>
                <a:cubicBezTo>
                  <a:pt x="8466" y="2259"/>
                  <a:pt x="7920" y="1505"/>
                  <a:pt x="7166" y="959"/>
                </a:cubicBezTo>
                <a:cubicBezTo>
                  <a:pt x="6244" y="291"/>
                  <a:pt x="5432" y="0"/>
                  <a:pt x="4723" y="0"/>
                </a:cubicBezTo>
                <a:close/>
              </a:path>
            </a:pathLst>
          </a:custGeom>
          <a:solidFill>
            <a:srgbClr val="FFCFC0">
              <a:alpha val="22770"/>
            </a:srgbClr>
          </a:solidFill>
          <a:ln>
            <a:noFill/>
          </a:ln>
        </p:spPr>
        <p:txBody>
          <a:bodyPr spcFirstLastPara="1" wrap="square" lIns="121900" tIns="121900" rIns="121900" bIns="121900" anchor="ctr" anchorCtr="0">
            <a:noAutofit/>
          </a:bodyPr>
          <a:lstStyle/>
          <a:p>
            <a:pPr marL="0" marR="0" lvl="0" indent="0" algn="l" defTabSz="914396" rtl="0" eaLnBrk="1" fontAlgn="base"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588" name="Google Shape;588;p15"/>
          <p:cNvSpPr/>
          <p:nvPr/>
        </p:nvSpPr>
        <p:spPr>
          <a:xfrm rot="-2700000">
            <a:off x="-424349" y="-1246735"/>
            <a:ext cx="13040796" cy="8548376"/>
          </a:xfrm>
          <a:custGeom>
            <a:avLst/>
            <a:gdLst/>
            <a:ahLst/>
            <a:cxnLst/>
            <a:rect l="l" t="t" r="r" b="b"/>
            <a:pathLst>
              <a:path w="44489" h="29163" extrusionOk="0">
                <a:moveTo>
                  <a:pt x="15430" y="0"/>
                </a:moveTo>
                <a:cubicBezTo>
                  <a:pt x="9906" y="0"/>
                  <a:pt x="4387" y="3454"/>
                  <a:pt x="1803" y="8453"/>
                </a:cubicBezTo>
                <a:cubicBezTo>
                  <a:pt x="645" y="10703"/>
                  <a:pt x="1" y="13358"/>
                  <a:pt x="798" y="15762"/>
                </a:cubicBezTo>
                <a:cubicBezTo>
                  <a:pt x="1891" y="19083"/>
                  <a:pt x="5431" y="21017"/>
                  <a:pt x="8883" y="21596"/>
                </a:cubicBezTo>
                <a:cubicBezTo>
                  <a:pt x="14914" y="22623"/>
                  <a:pt x="21294" y="20809"/>
                  <a:pt x="26724" y="24480"/>
                </a:cubicBezTo>
                <a:cubicBezTo>
                  <a:pt x="29916" y="26636"/>
                  <a:pt x="33253" y="29163"/>
                  <a:pt x="37049" y="29163"/>
                </a:cubicBezTo>
                <a:cubicBezTo>
                  <a:pt x="38256" y="29163"/>
                  <a:pt x="39509" y="28907"/>
                  <a:pt x="40818" y="28304"/>
                </a:cubicBezTo>
                <a:cubicBezTo>
                  <a:pt x="42796" y="27386"/>
                  <a:pt x="44391" y="25431"/>
                  <a:pt x="44434" y="23246"/>
                </a:cubicBezTo>
                <a:cubicBezTo>
                  <a:pt x="44489" y="21148"/>
                  <a:pt x="43167" y="19236"/>
                  <a:pt x="41561" y="17892"/>
                </a:cubicBezTo>
                <a:cubicBezTo>
                  <a:pt x="39955" y="16548"/>
                  <a:pt x="38032" y="15631"/>
                  <a:pt x="36306" y="14451"/>
                </a:cubicBezTo>
                <a:cubicBezTo>
                  <a:pt x="30155" y="10244"/>
                  <a:pt x="26211" y="2695"/>
                  <a:pt x="19076" y="532"/>
                </a:cubicBezTo>
                <a:cubicBezTo>
                  <a:pt x="17882" y="170"/>
                  <a:pt x="16656" y="0"/>
                  <a:pt x="15430" y="0"/>
                </a:cubicBezTo>
                <a:close/>
              </a:path>
            </a:pathLst>
          </a:custGeom>
          <a:solidFill>
            <a:srgbClr val="FFCFC0">
              <a:alpha val="49110"/>
            </a:srgbClr>
          </a:solidFill>
          <a:ln>
            <a:noFill/>
          </a:ln>
        </p:spPr>
        <p:txBody>
          <a:bodyPr spcFirstLastPara="1" wrap="square" lIns="121900" tIns="121900" rIns="121900" bIns="121900" anchor="ctr" anchorCtr="0">
            <a:noAutofit/>
          </a:bodyPr>
          <a:lstStyle/>
          <a:p>
            <a:pPr marL="0" marR="0" lvl="0" indent="0" algn="l" defTabSz="914396" rtl="0" eaLnBrk="1" fontAlgn="base"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589" name="Google Shape;589;p15"/>
          <p:cNvSpPr txBox="1">
            <a:spLocks noGrp="1"/>
          </p:cNvSpPr>
          <p:nvPr>
            <p:ph type="title"/>
          </p:nvPr>
        </p:nvSpPr>
        <p:spPr>
          <a:xfrm>
            <a:off x="5954304" y="3232800"/>
            <a:ext cx="2786800" cy="7088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590" name="Google Shape;590;p15"/>
          <p:cNvSpPr txBox="1">
            <a:spLocks noGrp="1"/>
          </p:cNvSpPr>
          <p:nvPr>
            <p:ph type="subTitle" idx="1"/>
          </p:nvPr>
        </p:nvSpPr>
        <p:spPr>
          <a:xfrm>
            <a:off x="5954300" y="1343000"/>
            <a:ext cx="4913200" cy="182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a:lvl1pPr>
            <a:lvl2pPr lvl="1" rtl="0">
              <a:lnSpc>
                <a:spcPct val="100000"/>
              </a:lnSpc>
              <a:spcBef>
                <a:spcPts val="0"/>
              </a:spcBef>
              <a:spcAft>
                <a:spcPts val="0"/>
              </a:spcAft>
              <a:buSzPts val="1800"/>
              <a:buNone/>
              <a:defRPr sz="2400"/>
            </a:lvl2pPr>
            <a:lvl3pPr lvl="2" rtl="0">
              <a:lnSpc>
                <a:spcPct val="100000"/>
              </a:lnSpc>
              <a:spcBef>
                <a:spcPts val="0"/>
              </a:spcBef>
              <a:spcAft>
                <a:spcPts val="0"/>
              </a:spcAft>
              <a:buSzPts val="1800"/>
              <a:buNone/>
              <a:defRPr sz="2400"/>
            </a:lvl3pPr>
            <a:lvl4pPr lvl="3" rtl="0">
              <a:lnSpc>
                <a:spcPct val="100000"/>
              </a:lnSpc>
              <a:spcBef>
                <a:spcPts val="0"/>
              </a:spcBef>
              <a:spcAft>
                <a:spcPts val="0"/>
              </a:spcAft>
              <a:buSzPts val="1800"/>
              <a:buNone/>
              <a:defRPr sz="2400"/>
            </a:lvl4pPr>
            <a:lvl5pPr lvl="4" rtl="0">
              <a:lnSpc>
                <a:spcPct val="100000"/>
              </a:lnSpc>
              <a:spcBef>
                <a:spcPts val="0"/>
              </a:spcBef>
              <a:spcAft>
                <a:spcPts val="0"/>
              </a:spcAft>
              <a:buSzPts val="1800"/>
              <a:buNone/>
              <a:defRPr sz="2400"/>
            </a:lvl5pPr>
            <a:lvl6pPr lvl="5" rtl="0">
              <a:lnSpc>
                <a:spcPct val="100000"/>
              </a:lnSpc>
              <a:spcBef>
                <a:spcPts val="0"/>
              </a:spcBef>
              <a:spcAft>
                <a:spcPts val="0"/>
              </a:spcAft>
              <a:buSzPts val="1800"/>
              <a:buNone/>
              <a:defRPr sz="2400"/>
            </a:lvl6pPr>
            <a:lvl7pPr lvl="6" rtl="0">
              <a:lnSpc>
                <a:spcPct val="100000"/>
              </a:lnSpc>
              <a:spcBef>
                <a:spcPts val="0"/>
              </a:spcBef>
              <a:spcAft>
                <a:spcPts val="0"/>
              </a:spcAft>
              <a:buSzPts val="1800"/>
              <a:buNone/>
              <a:defRPr sz="2400"/>
            </a:lvl7pPr>
            <a:lvl8pPr lvl="7" rtl="0">
              <a:lnSpc>
                <a:spcPct val="100000"/>
              </a:lnSpc>
              <a:spcBef>
                <a:spcPts val="0"/>
              </a:spcBef>
              <a:spcAft>
                <a:spcPts val="0"/>
              </a:spcAft>
              <a:buSzPts val="1800"/>
              <a:buNone/>
              <a:defRPr sz="2400"/>
            </a:lvl8pPr>
            <a:lvl9pPr lvl="8"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3258904139"/>
      </p:ext>
    </p:extLst>
  </p:cSld>
  <p:clrMapOvr>
    <a:masterClrMapping/>
  </p:clrMapOvr>
  <p:timing>
    <p:tnLst>
      <p:par>
        <p:cTn id="1" dur="indefinite" restart="never" nodeType="tmRoot"/>
      </p:par>
    </p:tnLst>
  </p:timing>
</p:sldLayout>
</file>

<file path=ppt/slideLayouts/slideLayout721.xml><?xml version="1.0" encoding="utf-8"?>
<p:sldLayout xmlns:a="http://schemas.openxmlformats.org/drawingml/2006/main" xmlns:r="http://schemas.openxmlformats.org/officeDocument/2006/relationships" xmlns:p="http://schemas.openxmlformats.org/presentationml/2006/main"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4196731"/>
      </p:ext>
    </p:extLst>
  </p:cSld>
  <p:clrMapOvr>
    <a:masterClrMapping/>
  </p:clrMapOvr>
  <p:timing>
    <p:tnLst>
      <p:par>
        <p:cTn id="1" dur="indefinite" restart="never" nodeType="tmRoot"/>
      </p:par>
    </p:tnLst>
  </p:timing>
</p:sldLayout>
</file>

<file path=ppt/slideLayouts/slideLayout722.xml><?xml version="1.0" encoding="utf-8"?>
<p:sldLayout xmlns:a="http://schemas.openxmlformats.org/drawingml/2006/main" xmlns:r="http://schemas.openxmlformats.org/officeDocument/2006/relationships" xmlns:p="http://schemas.openxmlformats.org/presentationml/2006/main" userDrawn="1">
  <p:cSld name="15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0960534"/>
      </p:ext>
    </p:extLst>
  </p:cSld>
  <p:clrMapOvr>
    <a:masterClrMapping/>
  </p:clrMapOvr>
  <p:timing>
    <p:tnLst>
      <p:par>
        <p:cTn id="1" dur="indefinite" restart="never" nodeType="tmRoot"/>
      </p:par>
    </p:tnLst>
  </p:timing>
</p:sldLayout>
</file>

<file path=ppt/slideLayouts/slideLayout723.xml><?xml version="1.0" encoding="utf-8"?>
<p:sldLayout xmlns:a="http://schemas.openxmlformats.org/drawingml/2006/main" xmlns:r="http://schemas.openxmlformats.org/officeDocument/2006/relationships" xmlns:p="http://schemas.openxmlformats.org/presentationml/2006/main" userDrawn="1">
  <p:cSld name="14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9992202"/>
      </p:ext>
    </p:extLst>
  </p:cSld>
  <p:clrMapOvr>
    <a:masterClrMapping/>
  </p:clrMapOvr>
  <p:timing>
    <p:tnLst>
      <p:par>
        <p:cTn id="1" dur="indefinite" restart="never" nodeType="tmRoot"/>
      </p:par>
    </p:tnLst>
  </p:timing>
</p:sldLayout>
</file>

<file path=ppt/slideLayouts/slideLayout724.xml><?xml version="1.0" encoding="utf-8"?>
<p:sldLayout xmlns:a="http://schemas.openxmlformats.org/drawingml/2006/main" xmlns:r="http://schemas.openxmlformats.org/officeDocument/2006/relationships" xmlns:p="http://schemas.openxmlformats.org/presentationml/2006/main" userDrawn="1">
  <p:cSld name="13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1223347"/>
      </p:ext>
    </p:extLst>
  </p:cSld>
  <p:clrMapOvr>
    <a:masterClrMapping/>
  </p:clrMapOvr>
  <p:timing>
    <p:tnLst>
      <p:par>
        <p:cTn id="1" dur="indefinite" restart="never" nodeType="tmRoot"/>
      </p:par>
    </p:tnLst>
  </p:timing>
</p:sldLayout>
</file>

<file path=ppt/slideLayouts/slideLayout725.xml><?xml version="1.0" encoding="utf-8"?>
<p:sldLayout xmlns:a="http://schemas.openxmlformats.org/drawingml/2006/main" xmlns:r="http://schemas.openxmlformats.org/officeDocument/2006/relationships" xmlns:p="http://schemas.openxmlformats.org/presentationml/2006/main" userDrawn="1">
  <p:cSld name="12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3342316"/>
      </p:ext>
    </p:extLst>
  </p:cSld>
  <p:clrMapOvr>
    <a:masterClrMapping/>
  </p:clrMapOvr>
  <p:timing>
    <p:tnLst>
      <p:par>
        <p:cTn id="1" dur="indefinite" restart="never" nodeType="tmRoot"/>
      </p:par>
    </p:tnLst>
  </p:timing>
</p:sldLayout>
</file>

<file path=ppt/slideLayouts/slideLayout726.xml><?xml version="1.0" encoding="utf-8"?>
<p:sldLayout xmlns:a="http://schemas.openxmlformats.org/drawingml/2006/main" xmlns:r="http://schemas.openxmlformats.org/officeDocument/2006/relationships" xmlns:p="http://schemas.openxmlformats.org/presentationml/2006/main" userDrawn="1">
  <p:cSld name="1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6274817"/>
      </p:ext>
    </p:extLst>
  </p:cSld>
  <p:clrMapOvr>
    <a:masterClrMapping/>
  </p:clrMapOvr>
  <p:timing>
    <p:tnLst>
      <p:par>
        <p:cTn id="1" dur="indefinite" restart="never" nodeType="tmRoot"/>
      </p:par>
    </p:tnLst>
  </p:timing>
</p:sldLayout>
</file>

<file path=ppt/slideLayouts/slideLayout727.xml><?xml version="1.0" encoding="utf-8"?>
<p:sldLayout xmlns:a="http://schemas.openxmlformats.org/drawingml/2006/main" xmlns:r="http://schemas.openxmlformats.org/officeDocument/2006/relationships" xmlns:p="http://schemas.openxmlformats.org/presentationml/2006/main" userDrawn="1">
  <p:cSld name="10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3303361"/>
      </p:ext>
    </p:extLst>
  </p:cSld>
  <p:clrMapOvr>
    <a:masterClrMapping/>
  </p:clrMapOvr>
  <p:timing>
    <p:tnLst>
      <p:par>
        <p:cTn id="1" dur="indefinite" restart="never" nodeType="tmRoot"/>
      </p:par>
    </p:tnLst>
  </p:timing>
</p:sldLayout>
</file>

<file path=ppt/slideLayouts/slideLayout728.xml><?xml version="1.0" encoding="utf-8"?>
<p:sldLayout xmlns:a="http://schemas.openxmlformats.org/drawingml/2006/main" xmlns:r="http://schemas.openxmlformats.org/officeDocument/2006/relationships" xmlns:p="http://schemas.openxmlformats.org/presentationml/2006/main" userDrawn="1">
  <p:cSld name="9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8620178"/>
      </p:ext>
    </p:extLst>
  </p:cSld>
  <p:clrMapOvr>
    <a:masterClrMapping/>
  </p:clrMapOvr>
  <p:timing>
    <p:tnLst>
      <p:par>
        <p:cTn id="1" dur="indefinite" restart="never" nodeType="tmRoot"/>
      </p:par>
    </p:tnLst>
  </p:timing>
</p:sldLayout>
</file>

<file path=ppt/slideLayouts/slideLayout729.xml><?xml version="1.0" encoding="utf-8"?>
<p:sldLayout xmlns:a="http://schemas.openxmlformats.org/drawingml/2006/main" xmlns:r="http://schemas.openxmlformats.org/officeDocument/2006/relationships" xmlns:p="http://schemas.openxmlformats.org/presentationml/2006/main" userDrawn="1">
  <p:cSld name="8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6312620"/>
      </p:ext>
    </p:extLst>
  </p:cSld>
  <p:clrMapOvr>
    <a:masterClrMapping/>
  </p:clrMapOvr>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1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3" name="Footer Placeholder 2"/>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4" name="Slide Number Placeholder 3"/>
          <p:cNvSpPr>
            <a:spLocks noGrp="1"/>
          </p:cNvSpPr>
          <p:nvPr>
            <p:ph type="sldNum" sz="quarter" idx="12"/>
          </p:nvPr>
        </p:nvSpPr>
        <p:spPr/>
        <p:txBody>
          <a:bodyPr/>
          <a:lstStyle>
            <a:lvl1pPr>
              <a:defRPr/>
            </a:lvl1pPr>
          </a:lstStyle>
          <a:p>
            <a:pPr defTabSz="914396" fontAlgn="base">
              <a:spcBef>
                <a:spcPct val="0"/>
              </a:spcBef>
              <a:spcAft>
                <a:spcPct val="0"/>
              </a:spcAft>
            </a:pPr>
            <a:fld id="{224D8CAD-8B7D-4421-84A6-58E0B706B09C}"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2412031418"/>
      </p:ext>
    </p:extLst>
  </p:cSld>
  <p:clrMapOvr>
    <a:masterClrMapping/>
  </p:clrMapOvr>
  <p:timing>
    <p:tnLst>
      <p:par>
        <p:cTn id="1" dur="indefinite" restart="never" nodeType="tmRoot"/>
      </p:par>
    </p:tnLst>
  </p:timing>
</p:sldLayout>
</file>

<file path=ppt/slideLayouts/slideLayout730.xml><?xml version="1.0" encoding="utf-8"?>
<p:sldLayout xmlns:a="http://schemas.openxmlformats.org/drawingml/2006/main" xmlns:r="http://schemas.openxmlformats.org/officeDocument/2006/relationships" xmlns:p="http://schemas.openxmlformats.org/presentationml/2006/main" userDrawn="1">
  <p:cSld name="7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2704338"/>
      </p:ext>
    </p:extLst>
  </p:cSld>
  <p:clrMapOvr>
    <a:masterClrMapping/>
  </p:clrMapOvr>
  <p:timing>
    <p:tnLst>
      <p:par>
        <p:cTn id="1" dur="indefinite" restart="never" nodeType="tmRoot"/>
      </p:par>
    </p:tnLst>
  </p:timing>
</p:sldLayout>
</file>

<file path=ppt/slideLayouts/slideLayout731.xml><?xml version="1.0" encoding="utf-8"?>
<p:sldLayout xmlns:a="http://schemas.openxmlformats.org/drawingml/2006/main" xmlns:r="http://schemas.openxmlformats.org/officeDocument/2006/relationships" xmlns:p="http://schemas.openxmlformats.org/presentationml/2006/main" userDrawn="1">
  <p:cSld name="6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279149"/>
      </p:ext>
    </p:extLst>
  </p:cSld>
  <p:clrMapOvr>
    <a:masterClrMapping/>
  </p:clrMapOvr>
  <p:timing>
    <p:tnLst>
      <p:par>
        <p:cTn id="1" dur="indefinite" restart="never" nodeType="tmRoot"/>
      </p:par>
    </p:tnLst>
  </p:timing>
</p:sldLayout>
</file>

<file path=ppt/slideLayouts/slideLayout732.xml><?xml version="1.0" encoding="utf-8"?>
<p:sldLayout xmlns:a="http://schemas.openxmlformats.org/drawingml/2006/main" xmlns:r="http://schemas.openxmlformats.org/officeDocument/2006/relationships" xmlns:p="http://schemas.openxmlformats.org/presentationml/2006/main" userDrawn="1">
  <p:cSld name="5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0535212"/>
      </p:ext>
    </p:extLst>
  </p:cSld>
  <p:clrMapOvr>
    <a:masterClrMapping/>
  </p:clrMapOvr>
  <p:timing>
    <p:tnLst>
      <p:par>
        <p:cTn id="1" dur="indefinite" restart="never" nodeType="tmRoot"/>
      </p:par>
    </p:tnLst>
  </p:timing>
</p:sldLayout>
</file>

<file path=ppt/slideLayouts/slideLayout733.xml><?xml version="1.0" encoding="utf-8"?>
<p:sldLayout xmlns:a="http://schemas.openxmlformats.org/drawingml/2006/main" xmlns:r="http://schemas.openxmlformats.org/officeDocument/2006/relationships" xmlns:p="http://schemas.openxmlformats.org/presentationml/2006/main" userDrawn="1">
  <p:cSld name="4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6291964"/>
      </p:ext>
    </p:extLst>
  </p:cSld>
  <p:clrMapOvr>
    <a:masterClrMapping/>
  </p:clrMapOvr>
  <p:timing>
    <p:tnLst>
      <p:par>
        <p:cTn id="1" dur="indefinite" restart="never" nodeType="tmRoot"/>
      </p:par>
    </p:tnLst>
  </p:timing>
</p:sldLayout>
</file>

<file path=ppt/slideLayouts/slideLayout734.xml><?xml version="1.0" encoding="utf-8"?>
<p:sldLayout xmlns:a="http://schemas.openxmlformats.org/drawingml/2006/main" xmlns:r="http://schemas.openxmlformats.org/officeDocument/2006/relationships" xmlns:p="http://schemas.openxmlformats.org/presentationml/2006/main" userDrawn="1">
  <p:cSld name="3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9404526"/>
      </p:ext>
    </p:extLst>
  </p:cSld>
  <p:clrMapOvr>
    <a:masterClrMapping/>
  </p:clrMapOvr>
  <p:timing>
    <p:tnLst>
      <p:par>
        <p:cTn id="1" dur="indefinite" restart="never" nodeType="tmRoot"/>
      </p:par>
    </p:tnLst>
  </p:timing>
</p:sldLayout>
</file>

<file path=ppt/slideLayouts/slideLayout735.xml><?xml version="1.0" encoding="utf-8"?>
<p:sldLayout xmlns:a="http://schemas.openxmlformats.org/drawingml/2006/main" xmlns:r="http://schemas.openxmlformats.org/officeDocument/2006/relationships" xmlns:p="http://schemas.openxmlformats.org/presentationml/2006/main" userDrawn="1">
  <p:cSld name="2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7907167"/>
      </p:ext>
    </p:extLst>
  </p:cSld>
  <p:clrMapOvr>
    <a:masterClrMapping/>
  </p:clrMapOvr>
  <p:timing>
    <p:tnLst>
      <p:par>
        <p:cTn id="1" dur="indefinite" restart="never" nodeType="tmRoot"/>
      </p:par>
    </p:tnLst>
  </p:timing>
</p:sldLayout>
</file>

<file path=ppt/slideLayouts/slideLayout736.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pic>
        <p:nvPicPr>
          <p:cNvPr id="8" name="图片 3"/>
          <p:cNvPicPr>
            <a:picLocks noChangeAspect="1"/>
          </p:cNvPicPr>
          <p:nvPr userDrawn="1"/>
        </p:nvPicPr>
        <p:blipFill rotWithShape="1">
          <a:blip r:embed="rId2"/>
          <a:srcRect l="626" t="832" r="626" b="1028"/>
          <a:stretch>
            <a:fillRect/>
          </a:stretch>
        </p:blipFill>
        <p:spPr>
          <a:xfrm>
            <a:off x="0" y="2"/>
            <a:ext cx="12219444" cy="6857999"/>
          </a:xfrm>
          <a:prstGeom prst="rect">
            <a:avLst/>
          </a:prstGeom>
        </p:spPr>
      </p:pic>
      <p:pic>
        <p:nvPicPr>
          <p:cNvPr id="9" name="图形 1"/>
          <p:cNvPicPr>
            <a:picLocks noChangeAspect="1"/>
          </p:cNvPicPr>
          <p:nvPr userDrawn="1"/>
        </p:nvPicPr>
        <p:blipFill>
          <a:blip r:embed="rId3">
            <a:extLst>
              <a:ext uri="{96DAC541-7B7A-43D3-8B79-37D633B846F1}">
                <asvg:svgBlip xmlns:asvg="http://schemas.microsoft.com/office/drawing/2016/SVG/main" xmlns="" r:embed="rId4"/>
              </a:ext>
            </a:extLst>
          </a:blip>
          <a:stretch>
            <a:fillRect/>
          </a:stretch>
        </p:blipFill>
        <p:spPr>
          <a:xfrm>
            <a:off x="0" y="5212225"/>
            <a:ext cx="3308946" cy="1645775"/>
          </a:xfrm>
          <a:prstGeom prst="rect">
            <a:avLst/>
          </a:prstGeom>
        </p:spPr>
      </p:pic>
    </p:spTree>
    <p:extLst>
      <p:ext uri="{BB962C8B-B14F-4D97-AF65-F5344CB8AC3E}">
        <p14:creationId xmlns:p14="http://schemas.microsoft.com/office/powerpoint/2010/main" val="957758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750" fill="hold"/>
                                        <p:tgtEl>
                                          <p:spTgt spid="9"/>
                                        </p:tgtEl>
                                        <p:attrNameLst>
                                          <p:attrName>ppt_w</p:attrName>
                                        </p:attrNameLst>
                                      </p:cBhvr>
                                      <p:tavLst>
                                        <p:tav tm="0">
                                          <p:val>
                                            <p:fltVal val="0"/>
                                          </p:val>
                                        </p:tav>
                                        <p:tav tm="100000">
                                          <p:val>
                                            <p:strVal val="#ppt_w"/>
                                          </p:val>
                                        </p:tav>
                                      </p:tavLst>
                                    </p:anim>
                                    <p:anim calcmode="lin" valueType="num">
                                      <p:cBhvr>
                                        <p:cTn id="8" dur="750" fill="hold"/>
                                        <p:tgtEl>
                                          <p:spTgt spid="9"/>
                                        </p:tgtEl>
                                        <p:attrNameLst>
                                          <p:attrName>ppt_h</p:attrName>
                                        </p:attrNameLst>
                                      </p:cBhvr>
                                      <p:tavLst>
                                        <p:tav tm="0">
                                          <p:val>
                                            <p:fltVal val="0"/>
                                          </p:val>
                                        </p:tav>
                                        <p:tav tm="100000">
                                          <p:val>
                                            <p:strVal val="#ppt_h"/>
                                          </p:val>
                                        </p:tav>
                                      </p:tavLst>
                                    </p:anim>
                                    <p:animEffect transition="in" filter="fade">
                                      <p:cBhvr>
                                        <p:cTn id="9"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37.xml><?xml version="1.0" encoding="utf-8"?>
<p:sldLayout xmlns:a="http://schemas.openxmlformats.org/drawingml/2006/main" xmlns:r="http://schemas.openxmlformats.org/officeDocument/2006/relationships" xmlns:p="http://schemas.openxmlformats.org/presentationml/2006/main">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3529764"/>
      </p:ext>
    </p:extLst>
  </p:cSld>
  <p:clrMapOvr>
    <a:masterClrMapping/>
  </p:clrMapOvr>
  <mc:AlternateContent xmlns:mc="http://schemas.openxmlformats.org/markup-compatibility/2006" xmlns:p14="http://schemas.microsoft.com/office/powerpoint/2010/main">
    <mc:Choice Requires="p14">
      <p:transition spd="slow" p14:dur="1250" advTm="4000"/>
    </mc:Choice>
    <mc:Fallback xmlns="">
      <p:transition spd="slow" advTm="4000"/>
    </mc:Fallback>
  </mc:AlternateContent>
  <p:timing>
    <p:tnLst>
      <p:par>
        <p:cTn id="1" dur="indefinite" restart="never" nodeType="tmRoot"/>
      </p:par>
    </p:tnLst>
  </p:timing>
</p:sldLayout>
</file>

<file path=ppt/slideLayouts/slideLayout738.xml><?xml version="1.0" encoding="utf-8"?>
<p:sldLayout xmlns:a="http://schemas.openxmlformats.org/drawingml/2006/main" xmlns:r="http://schemas.openxmlformats.org/officeDocument/2006/relationships" xmlns:p="http://schemas.openxmlformats.org/presentationml/2006/main">
  <p:cSld name="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6742244"/>
      </p:ext>
    </p:extLst>
  </p:cSld>
  <p:clrMapOvr>
    <a:masterClrMapping/>
  </p:clrMapOvr>
  <mc:AlternateContent xmlns:mc="http://schemas.openxmlformats.org/markup-compatibility/2006" xmlns:p14="http://schemas.microsoft.com/office/powerpoint/2010/main">
    <mc:Choice Requires="p14">
      <p:transition spd="slow" p14:dur="1250" advTm="4000"/>
    </mc:Choice>
    <mc:Fallback xmlns="">
      <p:transition spd="slow" advTm="4000"/>
    </mc:Fallback>
  </mc:AlternateContent>
  <p:timing>
    <p:tnLst>
      <p:par>
        <p:cTn id="1" dur="indefinite" restart="never" nodeType="tmRoot"/>
      </p:par>
    </p:tnLst>
  </p:timing>
</p:sldLayout>
</file>

<file path=ppt/slideLayouts/slideLayout739.xml><?xml version="1.0" encoding="utf-8"?>
<p:sldLayout xmlns:a="http://schemas.openxmlformats.org/drawingml/2006/main" xmlns:r="http://schemas.openxmlformats.org/officeDocument/2006/relationships" xmlns:p="http://schemas.openxmlformats.org/presentationml/2006/main">
  <p:cSld name="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3629510"/>
      </p:ext>
    </p:extLst>
  </p:cSld>
  <p:clrMapOvr>
    <a:masterClrMapping/>
  </p:clrMapOvr>
  <mc:AlternateContent xmlns:mc="http://schemas.openxmlformats.org/markup-compatibility/2006" xmlns:p14="http://schemas.microsoft.com/office/powerpoint/2010/main">
    <mc:Choice Requires="p14">
      <p:transition spd="slow" p14:dur="1250" advTm="4000"/>
    </mc:Choice>
    <mc:Fallback xmlns="">
      <p:transition spd="slow" advTm="4000"/>
    </mc:Fallback>
  </mc:AlternateContent>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1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3" name="Footer Placeholder 2"/>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4" name="Slide Number Placeholder 3"/>
          <p:cNvSpPr>
            <a:spLocks noGrp="1"/>
          </p:cNvSpPr>
          <p:nvPr>
            <p:ph type="sldNum" sz="quarter" idx="12"/>
          </p:nvPr>
        </p:nvSpPr>
        <p:spPr/>
        <p:txBody>
          <a:bodyPr/>
          <a:lstStyle>
            <a:lvl1pPr>
              <a:defRPr/>
            </a:lvl1pPr>
          </a:lstStyle>
          <a:p>
            <a:pPr defTabSz="914396" fontAlgn="base">
              <a:spcBef>
                <a:spcPct val="0"/>
              </a:spcBef>
              <a:spcAft>
                <a:spcPct val="0"/>
              </a:spcAft>
            </a:pPr>
            <a:fld id="{224D8CAD-8B7D-4421-84A6-58E0B706B09C}"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2994303895"/>
      </p:ext>
    </p:extLst>
  </p:cSld>
  <p:clrMapOvr>
    <a:masterClrMapping/>
  </p:clrMapOvr>
  <p:timing>
    <p:tnLst>
      <p:par>
        <p:cTn id="1" dur="indefinite" restart="never" nodeType="tmRoot"/>
      </p:par>
    </p:tnLst>
  </p:timing>
</p:sldLayout>
</file>

<file path=ppt/slideLayouts/slideLayout740.xml><?xml version="1.0" encoding="utf-8"?>
<p:sldLayout xmlns:a="http://schemas.openxmlformats.org/drawingml/2006/main" xmlns:r="http://schemas.openxmlformats.org/officeDocument/2006/relationships" xmlns:p="http://schemas.openxmlformats.org/presentationml/2006/main">
  <p:cSld name="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47104641"/>
      </p:ext>
    </p:extLst>
  </p:cSld>
  <p:clrMapOvr>
    <a:masterClrMapping/>
  </p:clrMapOvr>
  <mc:AlternateContent xmlns:mc="http://schemas.openxmlformats.org/markup-compatibility/2006" xmlns:p14="http://schemas.microsoft.com/office/powerpoint/2010/main">
    <mc:Choice Requires="p14">
      <p:transition spd="slow" p14:dur="1250" advTm="4000"/>
    </mc:Choice>
    <mc:Fallback xmlns="">
      <p:transition spd="slow" advTm="4000"/>
    </mc:Fallback>
  </mc:AlternateContent>
  <p:timing>
    <p:tnLst>
      <p:par>
        <p:cTn id="1" dur="indefinite" restart="never" nodeType="tmRoot"/>
      </p:par>
    </p:tnLst>
  </p:timing>
</p:sldLayout>
</file>

<file path=ppt/slideLayouts/slideLayout741.xml><?xml version="1.0" encoding="utf-8"?>
<p:sldLayout xmlns:a="http://schemas.openxmlformats.org/drawingml/2006/main" xmlns:r="http://schemas.openxmlformats.org/officeDocument/2006/relationships" xmlns:p="http://schemas.openxmlformats.org/presentationml/2006/main">
  <p:cSld name="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6121979"/>
      </p:ext>
    </p:extLst>
  </p:cSld>
  <p:clrMapOvr>
    <a:masterClrMapping/>
  </p:clrMapOvr>
  <mc:AlternateContent xmlns:mc="http://schemas.openxmlformats.org/markup-compatibility/2006" xmlns:p14="http://schemas.microsoft.com/office/powerpoint/2010/main">
    <mc:Choice Requires="p14">
      <p:transition spd="slow" p14:dur="1250" advTm="4000"/>
    </mc:Choice>
    <mc:Fallback xmlns="">
      <p:transition spd="slow" advTm="4000"/>
    </mc:Fallback>
  </mc:AlternateContent>
  <p:timing>
    <p:tnLst>
      <p:par>
        <p:cTn id="1" dur="indefinite" restart="never" nodeType="tmRoot"/>
      </p:par>
    </p:tnLst>
  </p:timing>
</p:sldLayout>
</file>

<file path=ppt/slideLayouts/slideLayout742.xml><?xml version="1.0" encoding="utf-8"?>
<p:sldLayout xmlns:a="http://schemas.openxmlformats.org/drawingml/2006/main" xmlns:r="http://schemas.openxmlformats.org/officeDocument/2006/relationships" xmlns:p="http://schemas.openxmlformats.org/presentationml/2006/main">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7310046"/>
      </p:ext>
    </p:extLst>
  </p:cSld>
  <p:clrMapOvr>
    <a:masterClrMapping/>
  </p:clrMapOvr>
  <mc:AlternateContent xmlns:mc="http://schemas.openxmlformats.org/markup-compatibility/2006" xmlns:p14="http://schemas.microsoft.com/office/powerpoint/2010/main">
    <mc:Choice Requires="p14">
      <p:transition spd="slow" p14:dur="1250" advTm="4000"/>
    </mc:Choice>
    <mc:Fallback xmlns="">
      <p:transition spd="slow" advTm="4000"/>
    </mc:Fallback>
  </mc:AlternateContent>
  <p:timing>
    <p:tnLst>
      <p:par>
        <p:cTn id="1" dur="indefinite" restart="never" nodeType="tmRoot"/>
      </p:par>
    </p:tnLst>
  </p:timing>
</p:sldLayout>
</file>

<file path=ppt/slideLayouts/slideLayout743.xml><?xml version="1.0" encoding="utf-8"?>
<p:sldLayout xmlns:a="http://schemas.openxmlformats.org/drawingml/2006/main" xmlns:r="http://schemas.openxmlformats.org/officeDocument/2006/relationships" xmlns:p="http://schemas.openxmlformats.org/presentationml/2006/main">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05398636"/>
      </p:ext>
    </p:extLst>
  </p:cSld>
  <p:clrMapOvr>
    <a:masterClrMapping/>
  </p:clrMapOvr>
  <mc:AlternateContent xmlns:mc="http://schemas.openxmlformats.org/markup-compatibility/2006" xmlns:p14="http://schemas.microsoft.com/office/powerpoint/2010/main">
    <mc:Choice Requires="p14">
      <p:transition spd="slow" p14:dur="1250" advTm="4000"/>
    </mc:Choice>
    <mc:Fallback xmlns="">
      <p:transition spd="slow" advTm="4000"/>
    </mc:Fallback>
  </mc:AlternateContent>
  <p:timing>
    <p:tnLst>
      <p:par>
        <p:cTn id="1" dur="indefinite" restart="never" nodeType="tmRoot"/>
      </p:par>
    </p:tnLst>
  </p:timing>
</p:sldLayout>
</file>

<file path=ppt/slideLayouts/slideLayout744.xml><?xml version="1.0" encoding="utf-8"?>
<p:sldLayout xmlns:a="http://schemas.openxmlformats.org/drawingml/2006/main" xmlns:r="http://schemas.openxmlformats.org/officeDocument/2006/relationships" xmlns:p="http://schemas.openxmlformats.org/presentationml/2006/main" showMasterPhAnim="0" preserve="1" userDrawn="1">
  <p:cSld name="Title Slide">
    <p:spTree>
      <p:nvGrpSpPr>
        <p:cNvPr id="1" name=""/>
        <p:cNvGrpSpPr/>
        <p:nvPr/>
      </p:nvGrpSpPr>
      <p:grpSpPr>
        <a:xfrm>
          <a:off x="0" y="0"/>
          <a:ext cx="0" cy="0"/>
          <a:chOff x="0" y="0"/>
          <a:chExt cx="0" cy="0"/>
        </a:xfrm>
      </p:grpSpPr>
      <p:sp>
        <p:nvSpPr>
          <p:cNvPr id="4223" name="Rectangle 127"/>
          <p:cNvSpPr>
            <a:spLocks noChangeArrowheads="1"/>
          </p:cNvSpPr>
          <p:nvPr/>
        </p:nvSpPr>
        <p:spPr bwMode="gray">
          <a:xfrm>
            <a:off x="0" y="0"/>
            <a:ext cx="12192000" cy="1828800"/>
          </a:xfrm>
          <a:prstGeom prst="rect">
            <a:avLst/>
          </a:prstGeom>
          <a:gradFill rotWithShape="1">
            <a:gsLst>
              <a:gs pos="0">
                <a:schemeClr val="accent1"/>
              </a:gs>
              <a:gs pos="100000">
                <a:schemeClr val="accent1">
                  <a:gamma/>
                  <a:tint val="0"/>
                  <a:invGamma/>
                  <a:alpha val="0"/>
                </a:schemeClr>
              </a:gs>
            </a:gsLst>
            <a:lin ang="5400000" scaled="1"/>
          </a:gradFill>
          <a:ln w="9525">
            <a:noFill/>
            <a:miter lim="800000"/>
            <a:headEnd/>
            <a:tailEnd/>
          </a:ln>
          <a:effectLst/>
        </p:spPr>
        <p:txBody>
          <a:bodyPr wrap="none" anchor="ct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grpSp>
        <p:nvGrpSpPr>
          <p:cNvPr id="4111" name="Group 15"/>
          <p:cNvGrpSpPr>
            <a:grpSpLocks/>
          </p:cNvGrpSpPr>
          <p:nvPr/>
        </p:nvGrpSpPr>
        <p:grpSpPr bwMode="auto">
          <a:xfrm>
            <a:off x="203201" y="381000"/>
            <a:ext cx="9118600" cy="3365500"/>
            <a:chOff x="664" y="1951"/>
            <a:chExt cx="4308" cy="2120"/>
          </a:xfrm>
        </p:grpSpPr>
        <p:sp>
          <p:nvSpPr>
            <p:cNvPr id="4112" name="Freeform 16"/>
            <p:cNvSpPr>
              <a:spLocks/>
            </p:cNvSpPr>
            <p:nvPr/>
          </p:nvSpPr>
          <p:spPr bwMode="invGray">
            <a:xfrm>
              <a:off x="743" y="2045"/>
              <a:ext cx="1267" cy="1938"/>
            </a:xfrm>
            <a:custGeom>
              <a:avLst/>
              <a:gdLst/>
              <a:ahLst/>
              <a:cxnLst>
                <a:cxn ang="0">
                  <a:pos x="116" y="258"/>
                </a:cxn>
                <a:cxn ang="0">
                  <a:pos x="320" y="210"/>
                </a:cxn>
                <a:cxn ang="0">
                  <a:pos x="434" y="240"/>
                </a:cxn>
                <a:cxn ang="0">
                  <a:pos x="416" y="444"/>
                </a:cxn>
                <a:cxn ang="0">
                  <a:pos x="272" y="582"/>
                </a:cxn>
                <a:cxn ang="0">
                  <a:pos x="218" y="714"/>
                </a:cxn>
                <a:cxn ang="0">
                  <a:pos x="284" y="964"/>
                </a:cxn>
                <a:cxn ang="0">
                  <a:pos x="316" y="960"/>
                </a:cxn>
                <a:cxn ang="0">
                  <a:pos x="328" y="906"/>
                </a:cxn>
                <a:cxn ang="0">
                  <a:pos x="478" y="1154"/>
                </a:cxn>
                <a:cxn ang="0">
                  <a:pos x="650" y="1200"/>
                </a:cxn>
                <a:cxn ang="0">
                  <a:pos x="794" y="1350"/>
                </a:cxn>
                <a:cxn ang="0">
                  <a:pos x="854" y="1422"/>
                </a:cxn>
                <a:cxn ang="0">
                  <a:pos x="770" y="1608"/>
                </a:cxn>
                <a:cxn ang="0">
                  <a:pos x="916" y="1782"/>
                </a:cxn>
                <a:cxn ang="0">
                  <a:pos x="1034" y="2022"/>
                </a:cxn>
                <a:cxn ang="0">
                  <a:pos x="1094" y="2310"/>
                </a:cxn>
                <a:cxn ang="0">
                  <a:pos x="1194" y="2540"/>
                </a:cxn>
                <a:cxn ang="0">
                  <a:pos x="1280" y="2520"/>
                </a:cxn>
                <a:cxn ang="0">
                  <a:pos x="1244" y="2394"/>
                </a:cxn>
                <a:cxn ang="0">
                  <a:pos x="1288" y="2306"/>
                </a:cxn>
                <a:cxn ang="0">
                  <a:pos x="1368" y="2228"/>
                </a:cxn>
                <a:cxn ang="0">
                  <a:pos x="1448" y="2076"/>
                </a:cxn>
                <a:cxn ang="0">
                  <a:pos x="1568" y="1950"/>
                </a:cxn>
                <a:cxn ang="0">
                  <a:pos x="1622" y="1746"/>
                </a:cxn>
                <a:cxn ang="0">
                  <a:pos x="1552" y="1538"/>
                </a:cxn>
                <a:cxn ang="0">
                  <a:pos x="1376" y="1410"/>
                </a:cxn>
                <a:cxn ang="0">
                  <a:pos x="1104" y="1280"/>
                </a:cxn>
                <a:cxn ang="0">
                  <a:pos x="974" y="1260"/>
                </a:cxn>
                <a:cxn ang="0">
                  <a:pos x="904" y="1268"/>
                </a:cxn>
                <a:cxn ang="0">
                  <a:pos x="794" y="1308"/>
                </a:cxn>
                <a:cxn ang="0">
                  <a:pos x="758" y="1174"/>
                </a:cxn>
                <a:cxn ang="0">
                  <a:pos x="736" y="1062"/>
                </a:cxn>
                <a:cxn ang="0">
                  <a:pos x="632" y="1104"/>
                </a:cxn>
                <a:cxn ang="0">
                  <a:pos x="568" y="950"/>
                </a:cxn>
                <a:cxn ang="0">
                  <a:pos x="740" y="912"/>
                </a:cxn>
                <a:cxn ang="0">
                  <a:pos x="842" y="906"/>
                </a:cxn>
                <a:cxn ang="0">
                  <a:pos x="896" y="900"/>
                </a:cxn>
                <a:cxn ang="0">
                  <a:pos x="1058" y="750"/>
                </a:cxn>
                <a:cxn ang="0">
                  <a:pos x="1184" y="678"/>
                </a:cxn>
                <a:cxn ang="0">
                  <a:pos x="1278" y="636"/>
                </a:cxn>
                <a:cxn ang="0">
                  <a:pos x="1340" y="538"/>
                </a:cxn>
                <a:cxn ang="0">
                  <a:pos x="1288" y="512"/>
                </a:cxn>
                <a:cxn ang="0">
                  <a:pos x="1526" y="456"/>
                </a:cxn>
                <a:cxn ang="0">
                  <a:pos x="1406" y="342"/>
                </a:cxn>
                <a:cxn ang="0">
                  <a:pos x="1328" y="264"/>
                </a:cxn>
                <a:cxn ang="0">
                  <a:pos x="1222" y="364"/>
                </a:cxn>
                <a:cxn ang="0">
                  <a:pos x="1110" y="444"/>
                </a:cxn>
                <a:cxn ang="0">
                  <a:pos x="1022" y="304"/>
                </a:cxn>
                <a:cxn ang="0">
                  <a:pos x="1212" y="240"/>
                </a:cxn>
                <a:cxn ang="0">
                  <a:pos x="1266" y="198"/>
                </a:cxn>
                <a:cxn ang="0">
                  <a:pos x="1328" y="172"/>
                </a:cxn>
                <a:cxn ang="0">
                  <a:pos x="1286" y="144"/>
                </a:cxn>
                <a:cxn ang="0">
                  <a:pos x="1262" y="120"/>
                </a:cxn>
                <a:cxn ang="0">
                  <a:pos x="1202" y="102"/>
                </a:cxn>
                <a:cxn ang="0">
                  <a:pos x="1106" y="136"/>
                </a:cxn>
                <a:cxn ang="0">
                  <a:pos x="950" y="120"/>
                </a:cxn>
                <a:cxn ang="0">
                  <a:pos x="550" y="0"/>
                </a:cxn>
                <a:cxn ang="0">
                  <a:pos x="344" y="32"/>
                </a:cxn>
                <a:cxn ang="0">
                  <a:pos x="290" y="102"/>
                </a:cxn>
                <a:cxn ang="0">
                  <a:pos x="128" y="174"/>
                </a:cxn>
                <a:cxn ang="0">
                  <a:pos x="128" y="216"/>
                </a:cxn>
                <a:cxn ang="0">
                  <a:pos x="2" y="252"/>
                </a:cxn>
              </a:cxnLst>
              <a:rect l="0" t="0" r="r" b="b"/>
              <a:pathLst>
                <a:path w="1692" h="2586">
                  <a:moveTo>
                    <a:pt x="2" y="252"/>
                  </a:moveTo>
                  <a:lnTo>
                    <a:pt x="68" y="264"/>
                  </a:lnTo>
                  <a:lnTo>
                    <a:pt x="116" y="258"/>
                  </a:lnTo>
                  <a:lnTo>
                    <a:pt x="188" y="216"/>
                  </a:lnTo>
                  <a:lnTo>
                    <a:pt x="236" y="210"/>
                  </a:lnTo>
                  <a:lnTo>
                    <a:pt x="320" y="210"/>
                  </a:lnTo>
                  <a:lnTo>
                    <a:pt x="368" y="216"/>
                  </a:lnTo>
                  <a:lnTo>
                    <a:pt x="398" y="246"/>
                  </a:lnTo>
                  <a:lnTo>
                    <a:pt x="434" y="240"/>
                  </a:lnTo>
                  <a:lnTo>
                    <a:pt x="422" y="294"/>
                  </a:lnTo>
                  <a:lnTo>
                    <a:pt x="404" y="354"/>
                  </a:lnTo>
                  <a:lnTo>
                    <a:pt x="416" y="444"/>
                  </a:lnTo>
                  <a:lnTo>
                    <a:pt x="408" y="480"/>
                  </a:lnTo>
                  <a:lnTo>
                    <a:pt x="380" y="474"/>
                  </a:lnTo>
                  <a:lnTo>
                    <a:pt x="272" y="582"/>
                  </a:lnTo>
                  <a:lnTo>
                    <a:pt x="236" y="628"/>
                  </a:lnTo>
                  <a:lnTo>
                    <a:pt x="242" y="672"/>
                  </a:lnTo>
                  <a:lnTo>
                    <a:pt x="218" y="714"/>
                  </a:lnTo>
                  <a:lnTo>
                    <a:pt x="268" y="774"/>
                  </a:lnTo>
                  <a:lnTo>
                    <a:pt x="262" y="844"/>
                  </a:lnTo>
                  <a:lnTo>
                    <a:pt x="284" y="964"/>
                  </a:lnTo>
                  <a:lnTo>
                    <a:pt x="320" y="1010"/>
                  </a:lnTo>
                  <a:lnTo>
                    <a:pt x="324" y="970"/>
                  </a:lnTo>
                  <a:lnTo>
                    <a:pt x="316" y="960"/>
                  </a:lnTo>
                  <a:lnTo>
                    <a:pt x="302" y="834"/>
                  </a:lnTo>
                  <a:lnTo>
                    <a:pt x="326" y="830"/>
                  </a:lnTo>
                  <a:lnTo>
                    <a:pt x="328" y="906"/>
                  </a:lnTo>
                  <a:lnTo>
                    <a:pt x="380" y="996"/>
                  </a:lnTo>
                  <a:lnTo>
                    <a:pt x="368" y="1074"/>
                  </a:lnTo>
                  <a:lnTo>
                    <a:pt x="478" y="1154"/>
                  </a:lnTo>
                  <a:lnTo>
                    <a:pt x="564" y="1164"/>
                  </a:lnTo>
                  <a:lnTo>
                    <a:pt x="612" y="1208"/>
                  </a:lnTo>
                  <a:lnTo>
                    <a:pt x="650" y="1200"/>
                  </a:lnTo>
                  <a:lnTo>
                    <a:pt x="680" y="1224"/>
                  </a:lnTo>
                  <a:lnTo>
                    <a:pt x="698" y="1272"/>
                  </a:lnTo>
                  <a:lnTo>
                    <a:pt x="794" y="1350"/>
                  </a:lnTo>
                  <a:lnTo>
                    <a:pt x="842" y="1308"/>
                  </a:lnTo>
                  <a:lnTo>
                    <a:pt x="848" y="1350"/>
                  </a:lnTo>
                  <a:lnTo>
                    <a:pt x="854" y="1422"/>
                  </a:lnTo>
                  <a:lnTo>
                    <a:pt x="786" y="1490"/>
                  </a:lnTo>
                  <a:lnTo>
                    <a:pt x="788" y="1542"/>
                  </a:lnTo>
                  <a:lnTo>
                    <a:pt x="770" y="1608"/>
                  </a:lnTo>
                  <a:lnTo>
                    <a:pt x="802" y="1634"/>
                  </a:lnTo>
                  <a:lnTo>
                    <a:pt x="848" y="1668"/>
                  </a:lnTo>
                  <a:lnTo>
                    <a:pt x="916" y="1782"/>
                  </a:lnTo>
                  <a:lnTo>
                    <a:pt x="956" y="1800"/>
                  </a:lnTo>
                  <a:lnTo>
                    <a:pt x="1010" y="1848"/>
                  </a:lnTo>
                  <a:lnTo>
                    <a:pt x="1034" y="2022"/>
                  </a:lnTo>
                  <a:lnTo>
                    <a:pt x="1058" y="2178"/>
                  </a:lnTo>
                  <a:lnTo>
                    <a:pt x="1046" y="2244"/>
                  </a:lnTo>
                  <a:lnTo>
                    <a:pt x="1094" y="2310"/>
                  </a:lnTo>
                  <a:lnTo>
                    <a:pt x="1118" y="2364"/>
                  </a:lnTo>
                  <a:lnTo>
                    <a:pt x="1138" y="2458"/>
                  </a:lnTo>
                  <a:lnTo>
                    <a:pt x="1194" y="2540"/>
                  </a:lnTo>
                  <a:lnTo>
                    <a:pt x="1286" y="2586"/>
                  </a:lnTo>
                  <a:lnTo>
                    <a:pt x="1382" y="2574"/>
                  </a:lnTo>
                  <a:lnTo>
                    <a:pt x="1280" y="2520"/>
                  </a:lnTo>
                  <a:lnTo>
                    <a:pt x="1266" y="2472"/>
                  </a:lnTo>
                  <a:lnTo>
                    <a:pt x="1288" y="2428"/>
                  </a:lnTo>
                  <a:lnTo>
                    <a:pt x="1244" y="2394"/>
                  </a:lnTo>
                  <a:lnTo>
                    <a:pt x="1284" y="2334"/>
                  </a:lnTo>
                  <a:lnTo>
                    <a:pt x="1244" y="2300"/>
                  </a:lnTo>
                  <a:lnTo>
                    <a:pt x="1288" y="2306"/>
                  </a:lnTo>
                  <a:lnTo>
                    <a:pt x="1286" y="2244"/>
                  </a:lnTo>
                  <a:lnTo>
                    <a:pt x="1330" y="2268"/>
                  </a:lnTo>
                  <a:lnTo>
                    <a:pt x="1368" y="2228"/>
                  </a:lnTo>
                  <a:lnTo>
                    <a:pt x="1334" y="2160"/>
                  </a:lnTo>
                  <a:lnTo>
                    <a:pt x="1382" y="2184"/>
                  </a:lnTo>
                  <a:lnTo>
                    <a:pt x="1448" y="2076"/>
                  </a:lnTo>
                  <a:lnTo>
                    <a:pt x="1468" y="2052"/>
                  </a:lnTo>
                  <a:lnTo>
                    <a:pt x="1476" y="1982"/>
                  </a:lnTo>
                  <a:lnTo>
                    <a:pt x="1568" y="1950"/>
                  </a:lnTo>
                  <a:lnTo>
                    <a:pt x="1612" y="1880"/>
                  </a:lnTo>
                  <a:lnTo>
                    <a:pt x="1628" y="1830"/>
                  </a:lnTo>
                  <a:lnTo>
                    <a:pt x="1622" y="1746"/>
                  </a:lnTo>
                  <a:lnTo>
                    <a:pt x="1692" y="1644"/>
                  </a:lnTo>
                  <a:lnTo>
                    <a:pt x="1652" y="1578"/>
                  </a:lnTo>
                  <a:lnTo>
                    <a:pt x="1552" y="1538"/>
                  </a:lnTo>
                  <a:lnTo>
                    <a:pt x="1448" y="1500"/>
                  </a:lnTo>
                  <a:lnTo>
                    <a:pt x="1376" y="1494"/>
                  </a:lnTo>
                  <a:lnTo>
                    <a:pt x="1376" y="1410"/>
                  </a:lnTo>
                  <a:lnTo>
                    <a:pt x="1262" y="1356"/>
                  </a:lnTo>
                  <a:lnTo>
                    <a:pt x="1166" y="1272"/>
                  </a:lnTo>
                  <a:lnTo>
                    <a:pt x="1104" y="1280"/>
                  </a:lnTo>
                  <a:lnTo>
                    <a:pt x="1048" y="1276"/>
                  </a:lnTo>
                  <a:lnTo>
                    <a:pt x="1020" y="1244"/>
                  </a:lnTo>
                  <a:lnTo>
                    <a:pt x="974" y="1260"/>
                  </a:lnTo>
                  <a:lnTo>
                    <a:pt x="984" y="1238"/>
                  </a:lnTo>
                  <a:lnTo>
                    <a:pt x="934" y="1268"/>
                  </a:lnTo>
                  <a:lnTo>
                    <a:pt x="904" y="1268"/>
                  </a:lnTo>
                  <a:lnTo>
                    <a:pt x="872" y="1314"/>
                  </a:lnTo>
                  <a:lnTo>
                    <a:pt x="836" y="1272"/>
                  </a:lnTo>
                  <a:lnTo>
                    <a:pt x="794" y="1308"/>
                  </a:lnTo>
                  <a:lnTo>
                    <a:pt x="748" y="1278"/>
                  </a:lnTo>
                  <a:lnTo>
                    <a:pt x="758" y="1242"/>
                  </a:lnTo>
                  <a:lnTo>
                    <a:pt x="758" y="1174"/>
                  </a:lnTo>
                  <a:lnTo>
                    <a:pt x="698" y="1176"/>
                  </a:lnTo>
                  <a:lnTo>
                    <a:pt x="668" y="1140"/>
                  </a:lnTo>
                  <a:lnTo>
                    <a:pt x="736" y="1062"/>
                  </a:lnTo>
                  <a:lnTo>
                    <a:pt x="712" y="1050"/>
                  </a:lnTo>
                  <a:lnTo>
                    <a:pt x="658" y="1062"/>
                  </a:lnTo>
                  <a:lnTo>
                    <a:pt x="632" y="1104"/>
                  </a:lnTo>
                  <a:lnTo>
                    <a:pt x="596" y="1110"/>
                  </a:lnTo>
                  <a:lnTo>
                    <a:pt x="538" y="1066"/>
                  </a:lnTo>
                  <a:lnTo>
                    <a:pt x="568" y="950"/>
                  </a:lnTo>
                  <a:lnTo>
                    <a:pt x="632" y="894"/>
                  </a:lnTo>
                  <a:lnTo>
                    <a:pt x="686" y="894"/>
                  </a:lnTo>
                  <a:lnTo>
                    <a:pt x="740" y="912"/>
                  </a:lnTo>
                  <a:lnTo>
                    <a:pt x="736" y="900"/>
                  </a:lnTo>
                  <a:lnTo>
                    <a:pt x="766" y="868"/>
                  </a:lnTo>
                  <a:lnTo>
                    <a:pt x="842" y="906"/>
                  </a:lnTo>
                  <a:lnTo>
                    <a:pt x="848" y="966"/>
                  </a:lnTo>
                  <a:lnTo>
                    <a:pt x="884" y="984"/>
                  </a:lnTo>
                  <a:lnTo>
                    <a:pt x="896" y="900"/>
                  </a:lnTo>
                  <a:lnTo>
                    <a:pt x="878" y="858"/>
                  </a:lnTo>
                  <a:lnTo>
                    <a:pt x="998" y="806"/>
                  </a:lnTo>
                  <a:lnTo>
                    <a:pt x="1058" y="750"/>
                  </a:lnTo>
                  <a:lnTo>
                    <a:pt x="1100" y="696"/>
                  </a:lnTo>
                  <a:lnTo>
                    <a:pt x="1130" y="672"/>
                  </a:lnTo>
                  <a:lnTo>
                    <a:pt x="1184" y="678"/>
                  </a:lnTo>
                  <a:lnTo>
                    <a:pt x="1190" y="636"/>
                  </a:lnTo>
                  <a:lnTo>
                    <a:pt x="1280" y="588"/>
                  </a:lnTo>
                  <a:lnTo>
                    <a:pt x="1278" y="636"/>
                  </a:lnTo>
                  <a:lnTo>
                    <a:pt x="1360" y="602"/>
                  </a:lnTo>
                  <a:lnTo>
                    <a:pt x="1322" y="570"/>
                  </a:lnTo>
                  <a:lnTo>
                    <a:pt x="1340" y="538"/>
                  </a:lnTo>
                  <a:lnTo>
                    <a:pt x="1320" y="522"/>
                  </a:lnTo>
                  <a:lnTo>
                    <a:pt x="1286" y="546"/>
                  </a:lnTo>
                  <a:lnTo>
                    <a:pt x="1288" y="512"/>
                  </a:lnTo>
                  <a:lnTo>
                    <a:pt x="1400" y="504"/>
                  </a:lnTo>
                  <a:lnTo>
                    <a:pt x="1490" y="480"/>
                  </a:lnTo>
                  <a:lnTo>
                    <a:pt x="1526" y="456"/>
                  </a:lnTo>
                  <a:lnTo>
                    <a:pt x="1484" y="394"/>
                  </a:lnTo>
                  <a:cubicBezTo>
                    <a:pt x="1474" y="370"/>
                    <a:pt x="1479" y="319"/>
                    <a:pt x="1466" y="310"/>
                  </a:cubicBezTo>
                  <a:cubicBezTo>
                    <a:pt x="1456" y="300"/>
                    <a:pt x="1423" y="343"/>
                    <a:pt x="1406" y="342"/>
                  </a:cubicBezTo>
                  <a:lnTo>
                    <a:pt x="1376" y="312"/>
                  </a:lnTo>
                  <a:lnTo>
                    <a:pt x="1376" y="270"/>
                  </a:lnTo>
                  <a:lnTo>
                    <a:pt x="1328" y="264"/>
                  </a:lnTo>
                  <a:lnTo>
                    <a:pt x="1312" y="252"/>
                  </a:lnTo>
                  <a:lnTo>
                    <a:pt x="1256" y="314"/>
                  </a:lnTo>
                  <a:lnTo>
                    <a:pt x="1222" y="364"/>
                  </a:lnTo>
                  <a:lnTo>
                    <a:pt x="1172" y="402"/>
                  </a:lnTo>
                  <a:lnTo>
                    <a:pt x="1136" y="474"/>
                  </a:lnTo>
                  <a:lnTo>
                    <a:pt x="1110" y="444"/>
                  </a:lnTo>
                  <a:lnTo>
                    <a:pt x="1128" y="394"/>
                  </a:lnTo>
                  <a:lnTo>
                    <a:pt x="1038" y="334"/>
                  </a:lnTo>
                  <a:lnTo>
                    <a:pt x="1022" y="304"/>
                  </a:lnTo>
                  <a:lnTo>
                    <a:pt x="1122" y="226"/>
                  </a:lnTo>
                  <a:lnTo>
                    <a:pt x="1184" y="222"/>
                  </a:lnTo>
                  <a:lnTo>
                    <a:pt x="1212" y="240"/>
                  </a:lnTo>
                  <a:lnTo>
                    <a:pt x="1248" y="220"/>
                  </a:lnTo>
                  <a:lnTo>
                    <a:pt x="1300" y="220"/>
                  </a:lnTo>
                  <a:lnTo>
                    <a:pt x="1266" y="198"/>
                  </a:lnTo>
                  <a:lnTo>
                    <a:pt x="1208" y="196"/>
                  </a:lnTo>
                  <a:lnTo>
                    <a:pt x="1250" y="174"/>
                  </a:lnTo>
                  <a:lnTo>
                    <a:pt x="1328" y="172"/>
                  </a:lnTo>
                  <a:lnTo>
                    <a:pt x="1364" y="132"/>
                  </a:lnTo>
                  <a:cubicBezTo>
                    <a:pt x="1346" y="124"/>
                    <a:pt x="1343" y="119"/>
                    <a:pt x="1324" y="122"/>
                  </a:cubicBezTo>
                  <a:cubicBezTo>
                    <a:pt x="1310" y="124"/>
                    <a:pt x="1294" y="132"/>
                    <a:pt x="1286" y="144"/>
                  </a:cubicBezTo>
                  <a:cubicBezTo>
                    <a:pt x="1282" y="149"/>
                    <a:pt x="1274" y="148"/>
                    <a:pt x="1268" y="150"/>
                  </a:cubicBezTo>
                  <a:cubicBezTo>
                    <a:pt x="1266" y="144"/>
                    <a:pt x="1259" y="138"/>
                    <a:pt x="1262" y="132"/>
                  </a:cubicBezTo>
                  <a:cubicBezTo>
                    <a:pt x="1269" y="118"/>
                    <a:pt x="1303" y="134"/>
                    <a:pt x="1262" y="120"/>
                  </a:cubicBezTo>
                  <a:cubicBezTo>
                    <a:pt x="1221" y="134"/>
                    <a:pt x="1252" y="105"/>
                    <a:pt x="1262" y="90"/>
                  </a:cubicBezTo>
                  <a:cubicBezTo>
                    <a:pt x="1260" y="84"/>
                    <a:pt x="1262" y="75"/>
                    <a:pt x="1256" y="72"/>
                  </a:cubicBezTo>
                  <a:cubicBezTo>
                    <a:pt x="1238" y="63"/>
                    <a:pt x="1202" y="102"/>
                    <a:pt x="1202" y="102"/>
                  </a:cubicBezTo>
                  <a:cubicBezTo>
                    <a:pt x="1198" y="108"/>
                    <a:pt x="1186" y="140"/>
                    <a:pt x="1180" y="144"/>
                  </a:cubicBezTo>
                  <a:cubicBezTo>
                    <a:pt x="1169" y="151"/>
                    <a:pt x="1148" y="122"/>
                    <a:pt x="1148" y="122"/>
                  </a:cubicBezTo>
                  <a:cubicBezTo>
                    <a:pt x="1138" y="123"/>
                    <a:pt x="1121" y="137"/>
                    <a:pt x="1106" y="136"/>
                  </a:cubicBezTo>
                  <a:cubicBezTo>
                    <a:pt x="1091" y="135"/>
                    <a:pt x="1074" y="117"/>
                    <a:pt x="1056" y="116"/>
                  </a:cubicBezTo>
                  <a:cubicBezTo>
                    <a:pt x="1038" y="115"/>
                    <a:pt x="1016" y="131"/>
                    <a:pt x="998" y="132"/>
                  </a:cubicBezTo>
                  <a:cubicBezTo>
                    <a:pt x="997" y="132"/>
                    <a:pt x="956" y="125"/>
                    <a:pt x="950" y="120"/>
                  </a:cubicBezTo>
                  <a:cubicBezTo>
                    <a:pt x="918" y="94"/>
                    <a:pt x="960" y="108"/>
                    <a:pt x="920" y="90"/>
                  </a:cubicBezTo>
                  <a:cubicBezTo>
                    <a:pt x="852" y="60"/>
                    <a:pt x="806" y="58"/>
                    <a:pt x="730" y="54"/>
                  </a:cubicBezTo>
                  <a:cubicBezTo>
                    <a:pt x="656" y="39"/>
                    <a:pt x="625" y="15"/>
                    <a:pt x="550" y="0"/>
                  </a:cubicBezTo>
                  <a:cubicBezTo>
                    <a:pt x="510" y="2"/>
                    <a:pt x="486" y="5"/>
                    <a:pt x="446" y="8"/>
                  </a:cubicBezTo>
                  <a:cubicBezTo>
                    <a:pt x="424" y="9"/>
                    <a:pt x="423" y="14"/>
                    <a:pt x="406" y="18"/>
                  </a:cubicBezTo>
                  <a:cubicBezTo>
                    <a:pt x="389" y="22"/>
                    <a:pt x="353" y="24"/>
                    <a:pt x="344" y="32"/>
                  </a:cubicBezTo>
                  <a:cubicBezTo>
                    <a:pt x="346" y="38"/>
                    <a:pt x="354" y="60"/>
                    <a:pt x="350" y="64"/>
                  </a:cubicBezTo>
                  <a:cubicBezTo>
                    <a:pt x="274" y="50"/>
                    <a:pt x="250" y="81"/>
                    <a:pt x="236" y="82"/>
                  </a:cubicBezTo>
                  <a:cubicBezTo>
                    <a:pt x="278" y="110"/>
                    <a:pt x="270" y="72"/>
                    <a:pt x="290" y="102"/>
                  </a:cubicBezTo>
                  <a:cubicBezTo>
                    <a:pt x="234" y="121"/>
                    <a:pt x="178" y="104"/>
                    <a:pt x="128" y="138"/>
                  </a:cubicBezTo>
                  <a:cubicBezTo>
                    <a:pt x="126" y="144"/>
                    <a:pt x="122" y="150"/>
                    <a:pt x="122" y="156"/>
                  </a:cubicBezTo>
                  <a:cubicBezTo>
                    <a:pt x="122" y="162"/>
                    <a:pt x="132" y="170"/>
                    <a:pt x="128" y="174"/>
                  </a:cubicBezTo>
                  <a:cubicBezTo>
                    <a:pt x="126" y="182"/>
                    <a:pt x="109" y="197"/>
                    <a:pt x="112" y="202"/>
                  </a:cubicBezTo>
                  <a:cubicBezTo>
                    <a:pt x="124" y="206"/>
                    <a:pt x="137" y="195"/>
                    <a:pt x="146" y="204"/>
                  </a:cubicBezTo>
                  <a:cubicBezTo>
                    <a:pt x="151" y="209"/>
                    <a:pt x="135" y="213"/>
                    <a:pt x="128" y="216"/>
                  </a:cubicBezTo>
                  <a:cubicBezTo>
                    <a:pt x="116" y="221"/>
                    <a:pt x="104" y="226"/>
                    <a:pt x="92" y="228"/>
                  </a:cubicBezTo>
                  <a:cubicBezTo>
                    <a:pt x="48" y="237"/>
                    <a:pt x="72" y="233"/>
                    <a:pt x="20" y="240"/>
                  </a:cubicBezTo>
                  <a:cubicBezTo>
                    <a:pt x="0" y="247"/>
                    <a:pt x="2" y="240"/>
                    <a:pt x="2" y="252"/>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13" name="Freeform 17"/>
            <p:cNvSpPr>
              <a:spLocks/>
            </p:cNvSpPr>
            <p:nvPr/>
          </p:nvSpPr>
          <p:spPr bwMode="invGray">
            <a:xfrm>
              <a:off x="703" y="2230"/>
              <a:ext cx="34" cy="28"/>
            </a:xfrm>
            <a:custGeom>
              <a:avLst/>
              <a:gdLst/>
              <a:ahLst/>
              <a:cxnLst>
                <a:cxn ang="0">
                  <a:pos x="16" y="4"/>
                </a:cxn>
                <a:cxn ang="0">
                  <a:pos x="0" y="22"/>
                </a:cxn>
                <a:cxn ang="0">
                  <a:pos x="22" y="38"/>
                </a:cxn>
                <a:cxn ang="0">
                  <a:pos x="46" y="26"/>
                </a:cxn>
                <a:cxn ang="0">
                  <a:pos x="30" y="0"/>
                </a:cxn>
                <a:cxn ang="0">
                  <a:pos x="16" y="4"/>
                </a:cxn>
              </a:cxnLst>
              <a:rect l="0" t="0" r="r" b="b"/>
              <a:pathLst>
                <a:path w="46" h="38">
                  <a:moveTo>
                    <a:pt x="16" y="4"/>
                  </a:moveTo>
                  <a:lnTo>
                    <a:pt x="0" y="22"/>
                  </a:lnTo>
                  <a:lnTo>
                    <a:pt x="22" y="38"/>
                  </a:lnTo>
                  <a:lnTo>
                    <a:pt x="46" y="26"/>
                  </a:lnTo>
                  <a:lnTo>
                    <a:pt x="30" y="0"/>
                  </a:lnTo>
                  <a:lnTo>
                    <a:pt x="16" y="4"/>
                  </a:ln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14" name="Freeform 18"/>
            <p:cNvSpPr>
              <a:spLocks/>
            </p:cNvSpPr>
            <p:nvPr/>
          </p:nvSpPr>
          <p:spPr bwMode="invGray">
            <a:xfrm>
              <a:off x="1010" y="2353"/>
              <a:ext cx="39" cy="32"/>
            </a:xfrm>
            <a:custGeom>
              <a:avLst/>
              <a:gdLst/>
              <a:ahLst/>
              <a:cxnLst>
                <a:cxn ang="0">
                  <a:pos x="12" y="0"/>
                </a:cxn>
                <a:cxn ang="0">
                  <a:pos x="26" y="44"/>
                </a:cxn>
                <a:cxn ang="0">
                  <a:pos x="42" y="42"/>
                </a:cxn>
                <a:cxn ang="0">
                  <a:pos x="38" y="16"/>
                </a:cxn>
                <a:cxn ang="0">
                  <a:pos x="26" y="2"/>
                </a:cxn>
                <a:cxn ang="0">
                  <a:pos x="12" y="0"/>
                </a:cxn>
              </a:cxnLst>
              <a:rect l="0" t="0" r="r" b="b"/>
              <a:pathLst>
                <a:path w="52" h="44">
                  <a:moveTo>
                    <a:pt x="12" y="0"/>
                  </a:moveTo>
                  <a:cubicBezTo>
                    <a:pt x="16" y="14"/>
                    <a:pt x="18" y="32"/>
                    <a:pt x="26" y="44"/>
                  </a:cubicBezTo>
                  <a:cubicBezTo>
                    <a:pt x="31" y="43"/>
                    <a:pt x="37" y="44"/>
                    <a:pt x="42" y="42"/>
                  </a:cubicBezTo>
                  <a:cubicBezTo>
                    <a:pt x="52" y="38"/>
                    <a:pt x="48" y="19"/>
                    <a:pt x="38" y="16"/>
                  </a:cubicBezTo>
                  <a:cubicBezTo>
                    <a:pt x="33" y="9"/>
                    <a:pt x="34" y="5"/>
                    <a:pt x="26" y="2"/>
                  </a:cubicBezTo>
                  <a:cubicBezTo>
                    <a:pt x="4" y="4"/>
                    <a:pt x="0" y="8"/>
                    <a:pt x="12"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15" name="Freeform 19"/>
            <p:cNvSpPr>
              <a:spLocks/>
            </p:cNvSpPr>
            <p:nvPr/>
          </p:nvSpPr>
          <p:spPr bwMode="invGray">
            <a:xfrm>
              <a:off x="1792" y="2409"/>
              <a:ext cx="98" cy="74"/>
            </a:xfrm>
            <a:custGeom>
              <a:avLst/>
              <a:gdLst/>
              <a:ahLst/>
              <a:cxnLst>
                <a:cxn ang="0">
                  <a:pos x="97" y="0"/>
                </a:cxn>
                <a:cxn ang="0">
                  <a:pos x="79" y="8"/>
                </a:cxn>
                <a:cxn ang="0">
                  <a:pos x="53" y="24"/>
                </a:cxn>
                <a:cxn ang="0">
                  <a:pos x="39" y="40"/>
                </a:cxn>
                <a:cxn ang="0">
                  <a:pos x="21" y="52"/>
                </a:cxn>
                <a:cxn ang="0">
                  <a:pos x="63" y="82"/>
                </a:cxn>
                <a:cxn ang="0">
                  <a:pos x="79" y="94"/>
                </a:cxn>
                <a:cxn ang="0">
                  <a:pos x="85" y="92"/>
                </a:cxn>
                <a:cxn ang="0">
                  <a:pos x="89" y="86"/>
                </a:cxn>
                <a:cxn ang="0">
                  <a:pos x="97" y="98"/>
                </a:cxn>
                <a:cxn ang="0">
                  <a:pos x="123" y="86"/>
                </a:cxn>
                <a:cxn ang="0">
                  <a:pos x="129" y="74"/>
                </a:cxn>
                <a:cxn ang="0">
                  <a:pos x="101" y="40"/>
                </a:cxn>
                <a:cxn ang="0">
                  <a:pos x="115" y="24"/>
                </a:cxn>
                <a:cxn ang="0">
                  <a:pos x="111" y="4"/>
                </a:cxn>
                <a:cxn ang="0">
                  <a:pos x="97" y="0"/>
                </a:cxn>
              </a:cxnLst>
              <a:rect l="0" t="0" r="r" b="b"/>
              <a:pathLst>
                <a:path w="131" h="98">
                  <a:moveTo>
                    <a:pt x="97" y="0"/>
                  </a:moveTo>
                  <a:cubicBezTo>
                    <a:pt x="83" y="5"/>
                    <a:pt x="89" y="2"/>
                    <a:pt x="79" y="8"/>
                  </a:cubicBezTo>
                  <a:cubicBezTo>
                    <a:pt x="76" y="18"/>
                    <a:pt x="62" y="18"/>
                    <a:pt x="53" y="24"/>
                  </a:cubicBezTo>
                  <a:cubicBezTo>
                    <a:pt x="49" y="29"/>
                    <a:pt x="44" y="36"/>
                    <a:pt x="39" y="40"/>
                  </a:cubicBezTo>
                  <a:cubicBezTo>
                    <a:pt x="34" y="45"/>
                    <a:pt x="21" y="52"/>
                    <a:pt x="21" y="52"/>
                  </a:cubicBezTo>
                  <a:cubicBezTo>
                    <a:pt x="0" y="84"/>
                    <a:pt x="41" y="75"/>
                    <a:pt x="63" y="82"/>
                  </a:cubicBezTo>
                  <a:cubicBezTo>
                    <a:pt x="68" y="89"/>
                    <a:pt x="71" y="91"/>
                    <a:pt x="79" y="94"/>
                  </a:cubicBezTo>
                  <a:cubicBezTo>
                    <a:pt x="81" y="93"/>
                    <a:pt x="83" y="93"/>
                    <a:pt x="85" y="92"/>
                  </a:cubicBezTo>
                  <a:cubicBezTo>
                    <a:pt x="87" y="90"/>
                    <a:pt x="87" y="85"/>
                    <a:pt x="89" y="86"/>
                  </a:cubicBezTo>
                  <a:cubicBezTo>
                    <a:pt x="93" y="88"/>
                    <a:pt x="97" y="98"/>
                    <a:pt x="97" y="98"/>
                  </a:cubicBezTo>
                  <a:cubicBezTo>
                    <a:pt x="112" y="95"/>
                    <a:pt x="111" y="90"/>
                    <a:pt x="123" y="86"/>
                  </a:cubicBezTo>
                  <a:cubicBezTo>
                    <a:pt x="124" y="82"/>
                    <a:pt x="128" y="78"/>
                    <a:pt x="129" y="74"/>
                  </a:cubicBezTo>
                  <a:cubicBezTo>
                    <a:pt x="131" y="61"/>
                    <a:pt x="108" y="47"/>
                    <a:pt x="101" y="40"/>
                  </a:cubicBezTo>
                  <a:cubicBezTo>
                    <a:pt x="103" y="33"/>
                    <a:pt x="115" y="24"/>
                    <a:pt x="115" y="24"/>
                  </a:cubicBezTo>
                  <a:cubicBezTo>
                    <a:pt x="121" y="15"/>
                    <a:pt x="124" y="8"/>
                    <a:pt x="111" y="4"/>
                  </a:cubicBezTo>
                  <a:cubicBezTo>
                    <a:pt x="101" y="7"/>
                    <a:pt x="97" y="13"/>
                    <a:pt x="97"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16" name="Freeform 20"/>
            <p:cNvSpPr>
              <a:spLocks/>
            </p:cNvSpPr>
            <p:nvPr/>
          </p:nvSpPr>
          <p:spPr bwMode="invGray">
            <a:xfrm>
              <a:off x="1318" y="2793"/>
              <a:ext cx="158" cy="84"/>
            </a:xfrm>
            <a:custGeom>
              <a:avLst/>
              <a:gdLst/>
              <a:ahLst/>
              <a:cxnLst>
                <a:cxn ang="0">
                  <a:pos x="47" y="12"/>
                </a:cxn>
                <a:cxn ang="0">
                  <a:pos x="17" y="12"/>
                </a:cxn>
                <a:cxn ang="0">
                  <a:pos x="5" y="16"/>
                </a:cxn>
                <a:cxn ang="0">
                  <a:pos x="25" y="52"/>
                </a:cxn>
                <a:cxn ang="0">
                  <a:pos x="51" y="44"/>
                </a:cxn>
                <a:cxn ang="0">
                  <a:pos x="93" y="54"/>
                </a:cxn>
                <a:cxn ang="0">
                  <a:pos x="111" y="60"/>
                </a:cxn>
                <a:cxn ang="0">
                  <a:pos x="133" y="88"/>
                </a:cxn>
                <a:cxn ang="0">
                  <a:pos x="141" y="112"/>
                </a:cxn>
                <a:cxn ang="0">
                  <a:pos x="157" y="100"/>
                </a:cxn>
                <a:cxn ang="0">
                  <a:pos x="169" y="96"/>
                </a:cxn>
                <a:cxn ang="0">
                  <a:pos x="187" y="102"/>
                </a:cxn>
                <a:cxn ang="0">
                  <a:pos x="195" y="80"/>
                </a:cxn>
                <a:cxn ang="0">
                  <a:pos x="153" y="54"/>
                </a:cxn>
                <a:cxn ang="0">
                  <a:pos x="105" y="20"/>
                </a:cxn>
                <a:cxn ang="0">
                  <a:pos x="53" y="26"/>
                </a:cxn>
                <a:cxn ang="0">
                  <a:pos x="47" y="12"/>
                </a:cxn>
              </a:cxnLst>
              <a:rect l="0" t="0" r="r" b="b"/>
              <a:pathLst>
                <a:path w="212" h="112">
                  <a:moveTo>
                    <a:pt x="47" y="12"/>
                  </a:moveTo>
                  <a:cubicBezTo>
                    <a:pt x="39" y="0"/>
                    <a:pt x="28" y="7"/>
                    <a:pt x="17" y="12"/>
                  </a:cubicBezTo>
                  <a:cubicBezTo>
                    <a:pt x="13" y="14"/>
                    <a:pt x="5" y="16"/>
                    <a:pt x="5" y="16"/>
                  </a:cubicBezTo>
                  <a:cubicBezTo>
                    <a:pt x="0" y="31"/>
                    <a:pt x="10" y="48"/>
                    <a:pt x="25" y="52"/>
                  </a:cubicBezTo>
                  <a:cubicBezTo>
                    <a:pt x="37" y="50"/>
                    <a:pt x="41" y="47"/>
                    <a:pt x="51" y="44"/>
                  </a:cubicBezTo>
                  <a:cubicBezTo>
                    <a:pt x="65" y="53"/>
                    <a:pt x="76" y="53"/>
                    <a:pt x="93" y="54"/>
                  </a:cubicBezTo>
                  <a:cubicBezTo>
                    <a:pt x="99" y="56"/>
                    <a:pt x="111" y="60"/>
                    <a:pt x="111" y="60"/>
                  </a:cubicBezTo>
                  <a:cubicBezTo>
                    <a:pt x="120" y="69"/>
                    <a:pt x="129" y="75"/>
                    <a:pt x="133" y="88"/>
                  </a:cubicBezTo>
                  <a:cubicBezTo>
                    <a:pt x="125" y="100"/>
                    <a:pt x="126" y="107"/>
                    <a:pt x="141" y="112"/>
                  </a:cubicBezTo>
                  <a:cubicBezTo>
                    <a:pt x="145" y="106"/>
                    <a:pt x="150" y="103"/>
                    <a:pt x="157" y="100"/>
                  </a:cubicBezTo>
                  <a:cubicBezTo>
                    <a:pt x="161" y="98"/>
                    <a:pt x="169" y="96"/>
                    <a:pt x="169" y="96"/>
                  </a:cubicBezTo>
                  <a:cubicBezTo>
                    <a:pt x="175" y="98"/>
                    <a:pt x="187" y="102"/>
                    <a:pt x="187" y="102"/>
                  </a:cubicBezTo>
                  <a:cubicBezTo>
                    <a:pt x="203" y="100"/>
                    <a:pt x="212" y="94"/>
                    <a:pt x="195" y="80"/>
                  </a:cubicBezTo>
                  <a:cubicBezTo>
                    <a:pt x="183" y="70"/>
                    <a:pt x="165" y="66"/>
                    <a:pt x="153" y="54"/>
                  </a:cubicBezTo>
                  <a:cubicBezTo>
                    <a:pt x="141" y="42"/>
                    <a:pt x="122" y="26"/>
                    <a:pt x="105" y="20"/>
                  </a:cubicBezTo>
                  <a:cubicBezTo>
                    <a:pt x="85" y="21"/>
                    <a:pt x="71" y="20"/>
                    <a:pt x="53" y="26"/>
                  </a:cubicBezTo>
                  <a:cubicBezTo>
                    <a:pt x="47" y="24"/>
                    <a:pt x="33" y="12"/>
                    <a:pt x="47" y="12"/>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17" name="Freeform 21"/>
            <p:cNvSpPr>
              <a:spLocks/>
            </p:cNvSpPr>
            <p:nvPr/>
          </p:nvSpPr>
          <p:spPr bwMode="invGray">
            <a:xfrm>
              <a:off x="1448" y="2857"/>
              <a:ext cx="99" cy="41"/>
            </a:xfrm>
            <a:custGeom>
              <a:avLst/>
              <a:gdLst/>
              <a:ahLst/>
              <a:cxnLst>
                <a:cxn ang="0">
                  <a:pos x="57" y="0"/>
                </a:cxn>
                <a:cxn ang="0">
                  <a:pos x="43" y="6"/>
                </a:cxn>
                <a:cxn ang="0">
                  <a:pos x="31" y="30"/>
                </a:cxn>
                <a:cxn ang="0">
                  <a:pos x="15" y="34"/>
                </a:cxn>
                <a:cxn ang="0">
                  <a:pos x="3" y="42"/>
                </a:cxn>
                <a:cxn ang="0">
                  <a:pos x="13" y="54"/>
                </a:cxn>
                <a:cxn ang="0">
                  <a:pos x="133" y="34"/>
                </a:cxn>
                <a:cxn ang="0">
                  <a:pos x="123" y="16"/>
                </a:cxn>
                <a:cxn ang="0">
                  <a:pos x="105" y="8"/>
                </a:cxn>
                <a:cxn ang="0">
                  <a:pos x="101" y="24"/>
                </a:cxn>
                <a:cxn ang="0">
                  <a:pos x="89" y="18"/>
                </a:cxn>
                <a:cxn ang="0">
                  <a:pos x="67" y="14"/>
                </a:cxn>
                <a:cxn ang="0">
                  <a:pos x="57" y="0"/>
                </a:cxn>
              </a:cxnLst>
              <a:rect l="0" t="0" r="r" b="b"/>
              <a:pathLst>
                <a:path w="133" h="54">
                  <a:moveTo>
                    <a:pt x="57" y="0"/>
                  </a:moveTo>
                  <a:cubicBezTo>
                    <a:pt x="53" y="3"/>
                    <a:pt x="46" y="2"/>
                    <a:pt x="43" y="6"/>
                  </a:cubicBezTo>
                  <a:cubicBezTo>
                    <a:pt x="36" y="14"/>
                    <a:pt x="43" y="26"/>
                    <a:pt x="31" y="30"/>
                  </a:cubicBezTo>
                  <a:cubicBezTo>
                    <a:pt x="26" y="32"/>
                    <a:pt x="20" y="31"/>
                    <a:pt x="15" y="34"/>
                  </a:cubicBezTo>
                  <a:cubicBezTo>
                    <a:pt x="11" y="36"/>
                    <a:pt x="3" y="42"/>
                    <a:pt x="3" y="42"/>
                  </a:cubicBezTo>
                  <a:cubicBezTo>
                    <a:pt x="0" y="51"/>
                    <a:pt x="5" y="51"/>
                    <a:pt x="13" y="54"/>
                  </a:cubicBezTo>
                  <a:cubicBezTo>
                    <a:pt x="51" y="51"/>
                    <a:pt x="97" y="46"/>
                    <a:pt x="133" y="34"/>
                  </a:cubicBezTo>
                  <a:cubicBezTo>
                    <a:pt x="129" y="28"/>
                    <a:pt x="128" y="21"/>
                    <a:pt x="123" y="16"/>
                  </a:cubicBezTo>
                  <a:cubicBezTo>
                    <a:pt x="118" y="11"/>
                    <a:pt x="105" y="8"/>
                    <a:pt x="105" y="8"/>
                  </a:cubicBezTo>
                  <a:cubicBezTo>
                    <a:pt x="84" y="13"/>
                    <a:pt x="106" y="19"/>
                    <a:pt x="101" y="24"/>
                  </a:cubicBezTo>
                  <a:cubicBezTo>
                    <a:pt x="99" y="26"/>
                    <a:pt x="89" y="18"/>
                    <a:pt x="89" y="18"/>
                  </a:cubicBezTo>
                  <a:cubicBezTo>
                    <a:pt x="83" y="15"/>
                    <a:pt x="73" y="15"/>
                    <a:pt x="67" y="14"/>
                  </a:cubicBezTo>
                  <a:cubicBezTo>
                    <a:pt x="58" y="8"/>
                    <a:pt x="62" y="12"/>
                    <a:pt x="57"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18" name="Freeform 22"/>
            <p:cNvSpPr>
              <a:spLocks/>
            </p:cNvSpPr>
            <p:nvPr/>
          </p:nvSpPr>
          <p:spPr bwMode="invGray">
            <a:xfrm>
              <a:off x="1553" y="2883"/>
              <a:ext cx="38" cy="18"/>
            </a:xfrm>
            <a:custGeom>
              <a:avLst/>
              <a:gdLst/>
              <a:ahLst/>
              <a:cxnLst>
                <a:cxn ang="0">
                  <a:pos x="13" y="0"/>
                </a:cxn>
                <a:cxn ang="0">
                  <a:pos x="7" y="18"/>
                </a:cxn>
                <a:cxn ang="0">
                  <a:pos x="27" y="24"/>
                </a:cxn>
                <a:cxn ang="0">
                  <a:pos x="33" y="4"/>
                </a:cxn>
                <a:cxn ang="0">
                  <a:pos x="13" y="0"/>
                </a:cxn>
              </a:cxnLst>
              <a:rect l="0" t="0" r="r" b="b"/>
              <a:pathLst>
                <a:path w="51" h="24">
                  <a:moveTo>
                    <a:pt x="13" y="0"/>
                  </a:moveTo>
                  <a:cubicBezTo>
                    <a:pt x="12" y="2"/>
                    <a:pt x="0" y="12"/>
                    <a:pt x="7" y="18"/>
                  </a:cubicBezTo>
                  <a:cubicBezTo>
                    <a:pt x="12" y="22"/>
                    <a:pt x="27" y="24"/>
                    <a:pt x="27" y="24"/>
                  </a:cubicBezTo>
                  <a:cubicBezTo>
                    <a:pt x="44" y="22"/>
                    <a:pt x="51" y="16"/>
                    <a:pt x="33" y="4"/>
                  </a:cubicBezTo>
                  <a:cubicBezTo>
                    <a:pt x="29" y="1"/>
                    <a:pt x="14" y="0"/>
                    <a:pt x="13"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19" name="Freeform 23"/>
            <p:cNvSpPr>
              <a:spLocks/>
            </p:cNvSpPr>
            <p:nvPr/>
          </p:nvSpPr>
          <p:spPr bwMode="invGray">
            <a:xfrm>
              <a:off x="1609" y="2886"/>
              <a:ext cx="12" cy="25"/>
            </a:xfrm>
            <a:custGeom>
              <a:avLst/>
              <a:gdLst/>
              <a:ahLst/>
              <a:cxnLst>
                <a:cxn ang="0">
                  <a:pos x="14" y="0"/>
                </a:cxn>
                <a:cxn ang="0">
                  <a:pos x="0" y="14"/>
                </a:cxn>
                <a:cxn ang="0">
                  <a:pos x="16" y="34"/>
                </a:cxn>
                <a:cxn ang="0">
                  <a:pos x="12" y="18"/>
                </a:cxn>
                <a:cxn ang="0">
                  <a:pos x="16" y="6"/>
                </a:cxn>
                <a:cxn ang="0">
                  <a:pos x="14" y="0"/>
                </a:cxn>
              </a:cxnLst>
              <a:rect l="0" t="0" r="r" b="b"/>
              <a:pathLst>
                <a:path w="16" h="34">
                  <a:moveTo>
                    <a:pt x="14" y="0"/>
                  </a:moveTo>
                  <a:cubicBezTo>
                    <a:pt x="5" y="3"/>
                    <a:pt x="2" y="4"/>
                    <a:pt x="0" y="14"/>
                  </a:cubicBezTo>
                  <a:cubicBezTo>
                    <a:pt x="3" y="26"/>
                    <a:pt x="4" y="30"/>
                    <a:pt x="16" y="34"/>
                  </a:cubicBezTo>
                  <a:cubicBezTo>
                    <a:pt x="15" y="29"/>
                    <a:pt x="11" y="23"/>
                    <a:pt x="12" y="18"/>
                  </a:cubicBezTo>
                  <a:cubicBezTo>
                    <a:pt x="12" y="14"/>
                    <a:pt x="16" y="6"/>
                    <a:pt x="16" y="6"/>
                  </a:cubicBezTo>
                  <a:cubicBezTo>
                    <a:pt x="9" y="1"/>
                    <a:pt x="8" y="3"/>
                    <a:pt x="14"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20" name="Freeform 24"/>
            <p:cNvSpPr>
              <a:spLocks/>
            </p:cNvSpPr>
            <p:nvPr/>
          </p:nvSpPr>
          <p:spPr bwMode="invGray">
            <a:xfrm>
              <a:off x="1426" y="2040"/>
              <a:ext cx="180" cy="88"/>
            </a:xfrm>
            <a:custGeom>
              <a:avLst/>
              <a:gdLst/>
              <a:ahLst/>
              <a:cxnLst>
                <a:cxn ang="0">
                  <a:pos x="64" y="1"/>
                </a:cxn>
                <a:cxn ang="0">
                  <a:pos x="24" y="31"/>
                </a:cxn>
                <a:cxn ang="0">
                  <a:pos x="6" y="37"/>
                </a:cxn>
                <a:cxn ang="0">
                  <a:pos x="0" y="39"/>
                </a:cxn>
                <a:cxn ang="0">
                  <a:pos x="26" y="59"/>
                </a:cxn>
                <a:cxn ang="0">
                  <a:pos x="38" y="63"/>
                </a:cxn>
                <a:cxn ang="0">
                  <a:pos x="68" y="47"/>
                </a:cxn>
                <a:cxn ang="0">
                  <a:pos x="80" y="43"/>
                </a:cxn>
                <a:cxn ang="0">
                  <a:pos x="82" y="55"/>
                </a:cxn>
                <a:cxn ang="0">
                  <a:pos x="64" y="61"/>
                </a:cxn>
                <a:cxn ang="0">
                  <a:pos x="72" y="73"/>
                </a:cxn>
                <a:cxn ang="0">
                  <a:pos x="40" y="87"/>
                </a:cxn>
                <a:cxn ang="0">
                  <a:pos x="70" y="109"/>
                </a:cxn>
                <a:cxn ang="0">
                  <a:pos x="82" y="113"/>
                </a:cxn>
                <a:cxn ang="0">
                  <a:pos x="118" y="103"/>
                </a:cxn>
                <a:cxn ang="0">
                  <a:pos x="150" y="105"/>
                </a:cxn>
                <a:cxn ang="0">
                  <a:pos x="168" y="117"/>
                </a:cxn>
                <a:cxn ang="0">
                  <a:pos x="204" y="109"/>
                </a:cxn>
                <a:cxn ang="0">
                  <a:pos x="224" y="103"/>
                </a:cxn>
                <a:cxn ang="0">
                  <a:pos x="222" y="77"/>
                </a:cxn>
                <a:cxn ang="0">
                  <a:pos x="234" y="69"/>
                </a:cxn>
                <a:cxn ang="0">
                  <a:pos x="238" y="47"/>
                </a:cxn>
                <a:cxn ang="0">
                  <a:pos x="210" y="57"/>
                </a:cxn>
                <a:cxn ang="0">
                  <a:pos x="200" y="43"/>
                </a:cxn>
                <a:cxn ang="0">
                  <a:pos x="172" y="45"/>
                </a:cxn>
                <a:cxn ang="0">
                  <a:pos x="134" y="9"/>
                </a:cxn>
                <a:cxn ang="0">
                  <a:pos x="94" y="11"/>
                </a:cxn>
                <a:cxn ang="0">
                  <a:pos x="82" y="1"/>
                </a:cxn>
                <a:cxn ang="0">
                  <a:pos x="64" y="1"/>
                </a:cxn>
              </a:cxnLst>
              <a:rect l="0" t="0" r="r" b="b"/>
              <a:pathLst>
                <a:path w="240" h="117">
                  <a:moveTo>
                    <a:pt x="64" y="1"/>
                  </a:moveTo>
                  <a:cubicBezTo>
                    <a:pt x="57" y="21"/>
                    <a:pt x="44" y="24"/>
                    <a:pt x="24" y="31"/>
                  </a:cubicBezTo>
                  <a:cubicBezTo>
                    <a:pt x="18" y="33"/>
                    <a:pt x="12" y="35"/>
                    <a:pt x="6" y="37"/>
                  </a:cubicBezTo>
                  <a:cubicBezTo>
                    <a:pt x="4" y="38"/>
                    <a:pt x="0" y="39"/>
                    <a:pt x="0" y="39"/>
                  </a:cubicBezTo>
                  <a:cubicBezTo>
                    <a:pt x="3" y="55"/>
                    <a:pt x="12" y="54"/>
                    <a:pt x="26" y="59"/>
                  </a:cubicBezTo>
                  <a:cubicBezTo>
                    <a:pt x="30" y="60"/>
                    <a:pt x="38" y="63"/>
                    <a:pt x="38" y="63"/>
                  </a:cubicBezTo>
                  <a:cubicBezTo>
                    <a:pt x="50" y="59"/>
                    <a:pt x="57" y="54"/>
                    <a:pt x="68" y="47"/>
                  </a:cubicBezTo>
                  <a:cubicBezTo>
                    <a:pt x="72" y="45"/>
                    <a:pt x="80" y="43"/>
                    <a:pt x="80" y="43"/>
                  </a:cubicBezTo>
                  <a:cubicBezTo>
                    <a:pt x="82" y="46"/>
                    <a:pt x="88" y="51"/>
                    <a:pt x="82" y="55"/>
                  </a:cubicBezTo>
                  <a:cubicBezTo>
                    <a:pt x="77" y="59"/>
                    <a:pt x="64" y="61"/>
                    <a:pt x="64" y="61"/>
                  </a:cubicBezTo>
                  <a:cubicBezTo>
                    <a:pt x="58" y="70"/>
                    <a:pt x="63" y="70"/>
                    <a:pt x="72" y="73"/>
                  </a:cubicBezTo>
                  <a:cubicBezTo>
                    <a:pt x="77" y="88"/>
                    <a:pt x="50" y="86"/>
                    <a:pt x="40" y="87"/>
                  </a:cubicBezTo>
                  <a:cubicBezTo>
                    <a:pt x="47" y="94"/>
                    <a:pt x="60" y="106"/>
                    <a:pt x="70" y="109"/>
                  </a:cubicBezTo>
                  <a:cubicBezTo>
                    <a:pt x="74" y="110"/>
                    <a:pt x="82" y="113"/>
                    <a:pt x="82" y="113"/>
                  </a:cubicBezTo>
                  <a:cubicBezTo>
                    <a:pt x="99" y="111"/>
                    <a:pt x="104" y="108"/>
                    <a:pt x="118" y="103"/>
                  </a:cubicBezTo>
                  <a:cubicBezTo>
                    <a:pt x="129" y="104"/>
                    <a:pt x="140" y="103"/>
                    <a:pt x="150" y="105"/>
                  </a:cubicBezTo>
                  <a:cubicBezTo>
                    <a:pt x="157" y="107"/>
                    <a:pt x="168" y="117"/>
                    <a:pt x="168" y="117"/>
                  </a:cubicBezTo>
                  <a:cubicBezTo>
                    <a:pt x="193" y="115"/>
                    <a:pt x="188" y="116"/>
                    <a:pt x="204" y="109"/>
                  </a:cubicBezTo>
                  <a:cubicBezTo>
                    <a:pt x="210" y="106"/>
                    <a:pt x="224" y="103"/>
                    <a:pt x="224" y="103"/>
                  </a:cubicBezTo>
                  <a:cubicBezTo>
                    <a:pt x="223" y="98"/>
                    <a:pt x="217" y="82"/>
                    <a:pt x="222" y="77"/>
                  </a:cubicBezTo>
                  <a:cubicBezTo>
                    <a:pt x="225" y="73"/>
                    <a:pt x="234" y="69"/>
                    <a:pt x="234" y="69"/>
                  </a:cubicBezTo>
                  <a:cubicBezTo>
                    <a:pt x="237" y="59"/>
                    <a:pt x="240" y="59"/>
                    <a:pt x="238" y="47"/>
                  </a:cubicBezTo>
                  <a:cubicBezTo>
                    <a:pt x="228" y="49"/>
                    <a:pt x="219" y="51"/>
                    <a:pt x="210" y="57"/>
                  </a:cubicBezTo>
                  <a:cubicBezTo>
                    <a:pt x="201" y="71"/>
                    <a:pt x="201" y="50"/>
                    <a:pt x="200" y="43"/>
                  </a:cubicBezTo>
                  <a:cubicBezTo>
                    <a:pt x="189" y="45"/>
                    <a:pt x="182" y="48"/>
                    <a:pt x="172" y="45"/>
                  </a:cubicBezTo>
                  <a:cubicBezTo>
                    <a:pt x="161" y="34"/>
                    <a:pt x="148" y="14"/>
                    <a:pt x="134" y="9"/>
                  </a:cubicBezTo>
                  <a:cubicBezTo>
                    <a:pt x="119" y="11"/>
                    <a:pt x="108" y="13"/>
                    <a:pt x="94" y="11"/>
                  </a:cubicBezTo>
                  <a:cubicBezTo>
                    <a:pt x="92" y="9"/>
                    <a:pt x="85" y="2"/>
                    <a:pt x="82" y="1"/>
                  </a:cubicBezTo>
                  <a:cubicBezTo>
                    <a:pt x="74" y="0"/>
                    <a:pt x="72" y="9"/>
                    <a:pt x="64" y="1"/>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21" name="Freeform 25"/>
            <p:cNvSpPr>
              <a:spLocks/>
            </p:cNvSpPr>
            <p:nvPr/>
          </p:nvSpPr>
          <p:spPr bwMode="invGray">
            <a:xfrm>
              <a:off x="1506" y="1999"/>
              <a:ext cx="146" cy="60"/>
            </a:xfrm>
            <a:custGeom>
              <a:avLst/>
              <a:gdLst/>
              <a:ahLst/>
              <a:cxnLst>
                <a:cxn ang="0">
                  <a:pos x="97" y="10"/>
                </a:cxn>
                <a:cxn ang="0">
                  <a:pos x="13" y="24"/>
                </a:cxn>
                <a:cxn ang="0">
                  <a:pos x="9" y="34"/>
                </a:cxn>
                <a:cxn ang="0">
                  <a:pos x="57" y="52"/>
                </a:cxn>
                <a:cxn ang="0">
                  <a:pos x="135" y="74"/>
                </a:cxn>
                <a:cxn ang="0">
                  <a:pos x="175" y="68"/>
                </a:cxn>
                <a:cxn ang="0">
                  <a:pos x="187" y="64"/>
                </a:cxn>
                <a:cxn ang="0">
                  <a:pos x="175" y="44"/>
                </a:cxn>
                <a:cxn ang="0">
                  <a:pos x="163" y="36"/>
                </a:cxn>
                <a:cxn ang="0">
                  <a:pos x="129" y="26"/>
                </a:cxn>
                <a:cxn ang="0">
                  <a:pos x="97" y="10"/>
                </a:cxn>
              </a:cxnLst>
              <a:rect l="0" t="0" r="r" b="b"/>
              <a:pathLst>
                <a:path w="194" h="80">
                  <a:moveTo>
                    <a:pt x="97" y="10"/>
                  </a:moveTo>
                  <a:cubicBezTo>
                    <a:pt x="70" y="19"/>
                    <a:pt x="42" y="22"/>
                    <a:pt x="13" y="24"/>
                  </a:cubicBezTo>
                  <a:cubicBezTo>
                    <a:pt x="9" y="25"/>
                    <a:pt x="0" y="26"/>
                    <a:pt x="9" y="34"/>
                  </a:cubicBezTo>
                  <a:cubicBezTo>
                    <a:pt x="21" y="44"/>
                    <a:pt x="43" y="43"/>
                    <a:pt x="57" y="52"/>
                  </a:cubicBezTo>
                  <a:cubicBezTo>
                    <a:pt x="75" y="80"/>
                    <a:pt x="104" y="73"/>
                    <a:pt x="135" y="74"/>
                  </a:cubicBezTo>
                  <a:cubicBezTo>
                    <a:pt x="153" y="73"/>
                    <a:pt x="159" y="73"/>
                    <a:pt x="175" y="68"/>
                  </a:cubicBezTo>
                  <a:cubicBezTo>
                    <a:pt x="179" y="67"/>
                    <a:pt x="187" y="64"/>
                    <a:pt x="187" y="64"/>
                  </a:cubicBezTo>
                  <a:cubicBezTo>
                    <a:pt x="194" y="53"/>
                    <a:pt x="184" y="49"/>
                    <a:pt x="175" y="44"/>
                  </a:cubicBezTo>
                  <a:cubicBezTo>
                    <a:pt x="171" y="42"/>
                    <a:pt x="163" y="36"/>
                    <a:pt x="163" y="36"/>
                  </a:cubicBezTo>
                  <a:cubicBezTo>
                    <a:pt x="140" y="41"/>
                    <a:pt x="147" y="38"/>
                    <a:pt x="129" y="26"/>
                  </a:cubicBezTo>
                  <a:cubicBezTo>
                    <a:pt x="123" y="17"/>
                    <a:pt x="107" y="0"/>
                    <a:pt x="97" y="1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22" name="Freeform 26"/>
            <p:cNvSpPr>
              <a:spLocks/>
            </p:cNvSpPr>
            <p:nvPr/>
          </p:nvSpPr>
          <p:spPr bwMode="invGray">
            <a:xfrm>
              <a:off x="1711" y="2069"/>
              <a:ext cx="233" cy="190"/>
            </a:xfrm>
            <a:custGeom>
              <a:avLst/>
              <a:gdLst/>
              <a:ahLst/>
              <a:cxnLst>
                <a:cxn ang="0">
                  <a:pos x="67" y="9"/>
                </a:cxn>
                <a:cxn ang="0">
                  <a:pos x="51" y="23"/>
                </a:cxn>
                <a:cxn ang="0">
                  <a:pos x="21" y="39"/>
                </a:cxn>
                <a:cxn ang="0">
                  <a:pos x="53" y="77"/>
                </a:cxn>
                <a:cxn ang="0">
                  <a:pos x="79" y="85"/>
                </a:cxn>
                <a:cxn ang="0">
                  <a:pos x="103" y="99"/>
                </a:cxn>
                <a:cxn ang="0">
                  <a:pos x="127" y="85"/>
                </a:cxn>
                <a:cxn ang="0">
                  <a:pos x="143" y="101"/>
                </a:cxn>
                <a:cxn ang="0">
                  <a:pos x="149" y="127"/>
                </a:cxn>
                <a:cxn ang="0">
                  <a:pos x="115" y="151"/>
                </a:cxn>
                <a:cxn ang="0">
                  <a:pos x="89" y="173"/>
                </a:cxn>
                <a:cxn ang="0">
                  <a:pos x="69" y="169"/>
                </a:cxn>
                <a:cxn ang="0">
                  <a:pos x="57" y="165"/>
                </a:cxn>
                <a:cxn ang="0">
                  <a:pos x="43" y="187"/>
                </a:cxn>
                <a:cxn ang="0">
                  <a:pos x="39" y="199"/>
                </a:cxn>
                <a:cxn ang="0">
                  <a:pos x="73" y="205"/>
                </a:cxn>
                <a:cxn ang="0">
                  <a:pos x="95" y="203"/>
                </a:cxn>
                <a:cxn ang="0">
                  <a:pos x="115" y="231"/>
                </a:cxn>
                <a:cxn ang="0">
                  <a:pos x="127" y="235"/>
                </a:cxn>
                <a:cxn ang="0">
                  <a:pos x="139" y="239"/>
                </a:cxn>
                <a:cxn ang="0">
                  <a:pos x="155" y="251"/>
                </a:cxn>
                <a:cxn ang="0">
                  <a:pos x="181" y="237"/>
                </a:cxn>
                <a:cxn ang="0">
                  <a:pos x="203" y="235"/>
                </a:cxn>
                <a:cxn ang="0">
                  <a:pos x="229" y="213"/>
                </a:cxn>
                <a:cxn ang="0">
                  <a:pos x="225" y="185"/>
                </a:cxn>
                <a:cxn ang="0">
                  <a:pos x="217" y="173"/>
                </a:cxn>
                <a:cxn ang="0">
                  <a:pos x="233" y="167"/>
                </a:cxn>
                <a:cxn ang="0">
                  <a:pos x="245" y="183"/>
                </a:cxn>
                <a:cxn ang="0">
                  <a:pos x="247" y="197"/>
                </a:cxn>
                <a:cxn ang="0">
                  <a:pos x="261" y="193"/>
                </a:cxn>
                <a:cxn ang="0">
                  <a:pos x="303" y="169"/>
                </a:cxn>
                <a:cxn ang="0">
                  <a:pos x="293" y="147"/>
                </a:cxn>
                <a:cxn ang="0">
                  <a:pos x="259" y="123"/>
                </a:cxn>
                <a:cxn ang="0">
                  <a:pos x="265" y="107"/>
                </a:cxn>
                <a:cxn ang="0">
                  <a:pos x="277" y="103"/>
                </a:cxn>
                <a:cxn ang="0">
                  <a:pos x="253" y="63"/>
                </a:cxn>
                <a:cxn ang="0">
                  <a:pos x="233" y="59"/>
                </a:cxn>
                <a:cxn ang="0">
                  <a:pos x="221" y="55"/>
                </a:cxn>
                <a:cxn ang="0">
                  <a:pos x="201" y="33"/>
                </a:cxn>
                <a:cxn ang="0">
                  <a:pos x="155" y="45"/>
                </a:cxn>
                <a:cxn ang="0">
                  <a:pos x="167" y="25"/>
                </a:cxn>
                <a:cxn ang="0">
                  <a:pos x="139" y="17"/>
                </a:cxn>
                <a:cxn ang="0">
                  <a:pos x="119" y="19"/>
                </a:cxn>
                <a:cxn ang="0">
                  <a:pos x="67" y="9"/>
                </a:cxn>
              </a:cxnLst>
              <a:rect l="0" t="0" r="r" b="b"/>
              <a:pathLst>
                <a:path w="310" h="254">
                  <a:moveTo>
                    <a:pt x="67" y="9"/>
                  </a:moveTo>
                  <a:cubicBezTo>
                    <a:pt x="63" y="15"/>
                    <a:pt x="51" y="23"/>
                    <a:pt x="51" y="23"/>
                  </a:cubicBezTo>
                  <a:cubicBezTo>
                    <a:pt x="43" y="34"/>
                    <a:pt x="33" y="35"/>
                    <a:pt x="21" y="39"/>
                  </a:cubicBezTo>
                  <a:cubicBezTo>
                    <a:pt x="0" y="71"/>
                    <a:pt x="30" y="74"/>
                    <a:pt x="53" y="77"/>
                  </a:cubicBezTo>
                  <a:cubicBezTo>
                    <a:pt x="61" y="89"/>
                    <a:pt x="63" y="87"/>
                    <a:pt x="79" y="85"/>
                  </a:cubicBezTo>
                  <a:cubicBezTo>
                    <a:pt x="88" y="88"/>
                    <a:pt x="93" y="96"/>
                    <a:pt x="103" y="99"/>
                  </a:cubicBezTo>
                  <a:cubicBezTo>
                    <a:pt x="117" y="96"/>
                    <a:pt x="116" y="89"/>
                    <a:pt x="127" y="85"/>
                  </a:cubicBezTo>
                  <a:cubicBezTo>
                    <a:pt x="134" y="90"/>
                    <a:pt x="138" y="94"/>
                    <a:pt x="143" y="101"/>
                  </a:cubicBezTo>
                  <a:cubicBezTo>
                    <a:pt x="140" y="116"/>
                    <a:pt x="134" y="117"/>
                    <a:pt x="149" y="127"/>
                  </a:cubicBezTo>
                  <a:cubicBezTo>
                    <a:pt x="161" y="144"/>
                    <a:pt x="126" y="147"/>
                    <a:pt x="115" y="151"/>
                  </a:cubicBezTo>
                  <a:cubicBezTo>
                    <a:pt x="109" y="160"/>
                    <a:pt x="100" y="169"/>
                    <a:pt x="89" y="173"/>
                  </a:cubicBezTo>
                  <a:cubicBezTo>
                    <a:pt x="81" y="172"/>
                    <a:pt x="76" y="171"/>
                    <a:pt x="69" y="169"/>
                  </a:cubicBezTo>
                  <a:cubicBezTo>
                    <a:pt x="65" y="168"/>
                    <a:pt x="57" y="165"/>
                    <a:pt x="57" y="165"/>
                  </a:cubicBezTo>
                  <a:cubicBezTo>
                    <a:pt x="46" y="169"/>
                    <a:pt x="46" y="177"/>
                    <a:pt x="43" y="187"/>
                  </a:cubicBezTo>
                  <a:cubicBezTo>
                    <a:pt x="42" y="191"/>
                    <a:pt x="39" y="199"/>
                    <a:pt x="39" y="199"/>
                  </a:cubicBezTo>
                  <a:cubicBezTo>
                    <a:pt x="50" y="203"/>
                    <a:pt x="61" y="204"/>
                    <a:pt x="73" y="205"/>
                  </a:cubicBezTo>
                  <a:cubicBezTo>
                    <a:pt x="82" y="203"/>
                    <a:pt x="86" y="201"/>
                    <a:pt x="95" y="203"/>
                  </a:cubicBezTo>
                  <a:cubicBezTo>
                    <a:pt x="107" y="211"/>
                    <a:pt x="111" y="218"/>
                    <a:pt x="115" y="231"/>
                  </a:cubicBezTo>
                  <a:cubicBezTo>
                    <a:pt x="116" y="235"/>
                    <a:pt x="123" y="234"/>
                    <a:pt x="127" y="235"/>
                  </a:cubicBezTo>
                  <a:cubicBezTo>
                    <a:pt x="131" y="236"/>
                    <a:pt x="139" y="239"/>
                    <a:pt x="139" y="239"/>
                  </a:cubicBezTo>
                  <a:cubicBezTo>
                    <a:pt x="144" y="246"/>
                    <a:pt x="147" y="248"/>
                    <a:pt x="155" y="251"/>
                  </a:cubicBezTo>
                  <a:cubicBezTo>
                    <a:pt x="169" y="250"/>
                    <a:pt x="187" y="254"/>
                    <a:pt x="181" y="237"/>
                  </a:cubicBezTo>
                  <a:cubicBezTo>
                    <a:pt x="184" y="220"/>
                    <a:pt x="192" y="228"/>
                    <a:pt x="203" y="235"/>
                  </a:cubicBezTo>
                  <a:cubicBezTo>
                    <a:pt x="224" y="233"/>
                    <a:pt x="224" y="232"/>
                    <a:pt x="229" y="213"/>
                  </a:cubicBezTo>
                  <a:cubicBezTo>
                    <a:pt x="229" y="211"/>
                    <a:pt x="229" y="192"/>
                    <a:pt x="225" y="185"/>
                  </a:cubicBezTo>
                  <a:cubicBezTo>
                    <a:pt x="223" y="181"/>
                    <a:pt x="217" y="173"/>
                    <a:pt x="217" y="173"/>
                  </a:cubicBezTo>
                  <a:cubicBezTo>
                    <a:pt x="220" y="163"/>
                    <a:pt x="224" y="165"/>
                    <a:pt x="233" y="167"/>
                  </a:cubicBezTo>
                  <a:cubicBezTo>
                    <a:pt x="240" y="172"/>
                    <a:pt x="242" y="175"/>
                    <a:pt x="245" y="183"/>
                  </a:cubicBezTo>
                  <a:cubicBezTo>
                    <a:pt x="246" y="188"/>
                    <a:pt x="244" y="193"/>
                    <a:pt x="247" y="197"/>
                  </a:cubicBezTo>
                  <a:cubicBezTo>
                    <a:pt x="250" y="201"/>
                    <a:pt x="256" y="194"/>
                    <a:pt x="261" y="193"/>
                  </a:cubicBezTo>
                  <a:cubicBezTo>
                    <a:pt x="276" y="188"/>
                    <a:pt x="290" y="178"/>
                    <a:pt x="303" y="169"/>
                  </a:cubicBezTo>
                  <a:cubicBezTo>
                    <a:pt x="310" y="158"/>
                    <a:pt x="302" y="153"/>
                    <a:pt x="293" y="147"/>
                  </a:cubicBezTo>
                  <a:cubicBezTo>
                    <a:pt x="281" y="129"/>
                    <a:pt x="283" y="126"/>
                    <a:pt x="259" y="123"/>
                  </a:cubicBezTo>
                  <a:cubicBezTo>
                    <a:pt x="256" y="115"/>
                    <a:pt x="257" y="111"/>
                    <a:pt x="265" y="107"/>
                  </a:cubicBezTo>
                  <a:cubicBezTo>
                    <a:pt x="269" y="105"/>
                    <a:pt x="277" y="103"/>
                    <a:pt x="277" y="103"/>
                  </a:cubicBezTo>
                  <a:cubicBezTo>
                    <a:pt x="287" y="88"/>
                    <a:pt x="269" y="66"/>
                    <a:pt x="253" y="63"/>
                  </a:cubicBezTo>
                  <a:cubicBezTo>
                    <a:pt x="239" y="60"/>
                    <a:pt x="244" y="62"/>
                    <a:pt x="233" y="59"/>
                  </a:cubicBezTo>
                  <a:cubicBezTo>
                    <a:pt x="229" y="58"/>
                    <a:pt x="221" y="55"/>
                    <a:pt x="221" y="55"/>
                  </a:cubicBezTo>
                  <a:cubicBezTo>
                    <a:pt x="200" y="60"/>
                    <a:pt x="217" y="38"/>
                    <a:pt x="201" y="33"/>
                  </a:cubicBezTo>
                  <a:cubicBezTo>
                    <a:pt x="185" y="35"/>
                    <a:pt x="169" y="36"/>
                    <a:pt x="155" y="45"/>
                  </a:cubicBezTo>
                  <a:cubicBezTo>
                    <a:pt x="145" y="30"/>
                    <a:pt x="152" y="30"/>
                    <a:pt x="167" y="25"/>
                  </a:cubicBezTo>
                  <a:cubicBezTo>
                    <a:pt x="163" y="10"/>
                    <a:pt x="155" y="15"/>
                    <a:pt x="139" y="17"/>
                  </a:cubicBezTo>
                  <a:cubicBezTo>
                    <a:pt x="131" y="20"/>
                    <a:pt x="127" y="22"/>
                    <a:pt x="119" y="19"/>
                  </a:cubicBezTo>
                  <a:cubicBezTo>
                    <a:pt x="106" y="0"/>
                    <a:pt x="74" y="29"/>
                    <a:pt x="67" y="9"/>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23" name="Freeform 27"/>
            <p:cNvSpPr>
              <a:spLocks/>
            </p:cNvSpPr>
            <p:nvPr/>
          </p:nvSpPr>
          <p:spPr bwMode="invGray">
            <a:xfrm>
              <a:off x="1709" y="1987"/>
              <a:ext cx="44" cy="37"/>
            </a:xfrm>
            <a:custGeom>
              <a:avLst/>
              <a:gdLst/>
              <a:ahLst/>
              <a:cxnLst>
                <a:cxn ang="0">
                  <a:pos x="26" y="0"/>
                </a:cxn>
                <a:cxn ang="0">
                  <a:pos x="0" y="10"/>
                </a:cxn>
                <a:cxn ang="0">
                  <a:pos x="30" y="40"/>
                </a:cxn>
                <a:cxn ang="0">
                  <a:pos x="48" y="50"/>
                </a:cxn>
                <a:cxn ang="0">
                  <a:pos x="58" y="28"/>
                </a:cxn>
                <a:cxn ang="0">
                  <a:pos x="44" y="8"/>
                </a:cxn>
                <a:cxn ang="0">
                  <a:pos x="26" y="0"/>
                </a:cxn>
              </a:cxnLst>
              <a:rect l="0" t="0" r="r" b="b"/>
              <a:pathLst>
                <a:path w="59" h="50">
                  <a:moveTo>
                    <a:pt x="26" y="0"/>
                  </a:moveTo>
                  <a:cubicBezTo>
                    <a:pt x="13" y="2"/>
                    <a:pt x="7" y="0"/>
                    <a:pt x="0" y="10"/>
                  </a:cubicBezTo>
                  <a:cubicBezTo>
                    <a:pt x="4" y="22"/>
                    <a:pt x="18" y="36"/>
                    <a:pt x="30" y="40"/>
                  </a:cubicBezTo>
                  <a:cubicBezTo>
                    <a:pt x="37" y="42"/>
                    <a:pt x="48" y="50"/>
                    <a:pt x="48" y="50"/>
                  </a:cubicBezTo>
                  <a:cubicBezTo>
                    <a:pt x="57" y="44"/>
                    <a:pt x="55" y="37"/>
                    <a:pt x="58" y="28"/>
                  </a:cubicBezTo>
                  <a:cubicBezTo>
                    <a:pt x="55" y="11"/>
                    <a:pt x="59" y="18"/>
                    <a:pt x="44" y="8"/>
                  </a:cubicBezTo>
                  <a:cubicBezTo>
                    <a:pt x="42" y="6"/>
                    <a:pt x="26" y="5"/>
                    <a:pt x="26"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24" name="Freeform 28"/>
            <p:cNvSpPr>
              <a:spLocks/>
            </p:cNvSpPr>
            <p:nvPr/>
          </p:nvSpPr>
          <p:spPr bwMode="invGray">
            <a:xfrm>
              <a:off x="1625" y="2057"/>
              <a:ext cx="65" cy="42"/>
            </a:xfrm>
            <a:custGeom>
              <a:avLst/>
              <a:gdLst/>
              <a:ahLst/>
              <a:cxnLst>
                <a:cxn ang="0">
                  <a:pos x="44" y="7"/>
                </a:cxn>
                <a:cxn ang="0">
                  <a:pos x="24" y="25"/>
                </a:cxn>
                <a:cxn ang="0">
                  <a:pos x="4" y="27"/>
                </a:cxn>
                <a:cxn ang="0">
                  <a:pos x="16" y="57"/>
                </a:cxn>
                <a:cxn ang="0">
                  <a:pos x="74" y="35"/>
                </a:cxn>
                <a:cxn ang="0">
                  <a:pos x="86" y="17"/>
                </a:cxn>
                <a:cxn ang="0">
                  <a:pos x="56" y="7"/>
                </a:cxn>
                <a:cxn ang="0">
                  <a:pos x="44" y="7"/>
                </a:cxn>
              </a:cxnLst>
              <a:rect l="0" t="0" r="r" b="b"/>
              <a:pathLst>
                <a:path w="86" h="57">
                  <a:moveTo>
                    <a:pt x="44" y="7"/>
                  </a:moveTo>
                  <a:cubicBezTo>
                    <a:pt x="39" y="14"/>
                    <a:pt x="31" y="20"/>
                    <a:pt x="24" y="25"/>
                  </a:cubicBezTo>
                  <a:cubicBezTo>
                    <a:pt x="16" y="19"/>
                    <a:pt x="12" y="22"/>
                    <a:pt x="4" y="27"/>
                  </a:cubicBezTo>
                  <a:cubicBezTo>
                    <a:pt x="0" y="38"/>
                    <a:pt x="4" y="53"/>
                    <a:pt x="16" y="57"/>
                  </a:cubicBezTo>
                  <a:cubicBezTo>
                    <a:pt x="33" y="51"/>
                    <a:pt x="60" y="45"/>
                    <a:pt x="74" y="35"/>
                  </a:cubicBezTo>
                  <a:cubicBezTo>
                    <a:pt x="78" y="29"/>
                    <a:pt x="86" y="17"/>
                    <a:pt x="86" y="17"/>
                  </a:cubicBezTo>
                  <a:cubicBezTo>
                    <a:pt x="80" y="0"/>
                    <a:pt x="74" y="5"/>
                    <a:pt x="56" y="7"/>
                  </a:cubicBezTo>
                  <a:cubicBezTo>
                    <a:pt x="43" y="11"/>
                    <a:pt x="44" y="15"/>
                    <a:pt x="44" y="7"/>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25" name="Freeform 29"/>
            <p:cNvSpPr>
              <a:spLocks/>
            </p:cNvSpPr>
            <p:nvPr/>
          </p:nvSpPr>
          <p:spPr bwMode="invGray">
            <a:xfrm>
              <a:off x="1693" y="2065"/>
              <a:ext cx="54" cy="25"/>
            </a:xfrm>
            <a:custGeom>
              <a:avLst/>
              <a:gdLst/>
              <a:ahLst/>
              <a:cxnLst>
                <a:cxn ang="0">
                  <a:pos x="40" y="0"/>
                </a:cxn>
                <a:cxn ang="0">
                  <a:pos x="10" y="16"/>
                </a:cxn>
                <a:cxn ang="0">
                  <a:pos x="24" y="34"/>
                </a:cxn>
                <a:cxn ang="0">
                  <a:pos x="52" y="28"/>
                </a:cxn>
                <a:cxn ang="0">
                  <a:pos x="64" y="20"/>
                </a:cxn>
                <a:cxn ang="0">
                  <a:pos x="40" y="0"/>
                </a:cxn>
              </a:cxnLst>
              <a:rect l="0" t="0" r="r" b="b"/>
              <a:pathLst>
                <a:path w="73" h="34">
                  <a:moveTo>
                    <a:pt x="40" y="0"/>
                  </a:moveTo>
                  <a:cubicBezTo>
                    <a:pt x="30" y="6"/>
                    <a:pt x="20" y="10"/>
                    <a:pt x="10" y="16"/>
                  </a:cubicBezTo>
                  <a:cubicBezTo>
                    <a:pt x="0" y="31"/>
                    <a:pt x="13" y="30"/>
                    <a:pt x="24" y="34"/>
                  </a:cubicBezTo>
                  <a:cubicBezTo>
                    <a:pt x="44" y="31"/>
                    <a:pt x="35" y="34"/>
                    <a:pt x="52" y="28"/>
                  </a:cubicBezTo>
                  <a:cubicBezTo>
                    <a:pt x="57" y="26"/>
                    <a:pt x="64" y="20"/>
                    <a:pt x="64" y="20"/>
                  </a:cubicBezTo>
                  <a:cubicBezTo>
                    <a:pt x="73" y="7"/>
                    <a:pt x="48" y="8"/>
                    <a:pt x="40"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26" name="Freeform 30"/>
            <p:cNvSpPr>
              <a:spLocks/>
            </p:cNvSpPr>
            <p:nvPr/>
          </p:nvSpPr>
          <p:spPr bwMode="invGray">
            <a:xfrm>
              <a:off x="1664" y="2029"/>
              <a:ext cx="64" cy="34"/>
            </a:xfrm>
            <a:custGeom>
              <a:avLst/>
              <a:gdLst/>
              <a:ahLst/>
              <a:cxnLst>
                <a:cxn ang="0">
                  <a:pos x="58" y="10"/>
                </a:cxn>
                <a:cxn ang="0">
                  <a:pos x="28" y="4"/>
                </a:cxn>
                <a:cxn ang="0">
                  <a:pos x="0" y="18"/>
                </a:cxn>
                <a:cxn ang="0">
                  <a:pos x="40" y="32"/>
                </a:cxn>
                <a:cxn ang="0">
                  <a:pos x="64" y="40"/>
                </a:cxn>
                <a:cxn ang="0">
                  <a:pos x="84" y="18"/>
                </a:cxn>
                <a:cxn ang="0">
                  <a:pos x="82" y="6"/>
                </a:cxn>
                <a:cxn ang="0">
                  <a:pos x="64" y="0"/>
                </a:cxn>
                <a:cxn ang="0">
                  <a:pos x="58" y="10"/>
                </a:cxn>
              </a:cxnLst>
              <a:rect l="0" t="0" r="r" b="b"/>
              <a:pathLst>
                <a:path w="85" h="45">
                  <a:moveTo>
                    <a:pt x="58" y="10"/>
                  </a:moveTo>
                  <a:cubicBezTo>
                    <a:pt x="39" y="16"/>
                    <a:pt x="45" y="10"/>
                    <a:pt x="28" y="4"/>
                  </a:cubicBezTo>
                  <a:cubicBezTo>
                    <a:pt x="7" y="6"/>
                    <a:pt x="5" y="2"/>
                    <a:pt x="0" y="18"/>
                  </a:cubicBezTo>
                  <a:cubicBezTo>
                    <a:pt x="5" y="34"/>
                    <a:pt x="26" y="31"/>
                    <a:pt x="40" y="32"/>
                  </a:cubicBezTo>
                  <a:cubicBezTo>
                    <a:pt x="50" y="42"/>
                    <a:pt x="49" y="45"/>
                    <a:pt x="64" y="40"/>
                  </a:cubicBezTo>
                  <a:cubicBezTo>
                    <a:pt x="69" y="32"/>
                    <a:pt x="77" y="25"/>
                    <a:pt x="84" y="18"/>
                  </a:cubicBezTo>
                  <a:cubicBezTo>
                    <a:pt x="83" y="14"/>
                    <a:pt x="85" y="9"/>
                    <a:pt x="82" y="6"/>
                  </a:cubicBezTo>
                  <a:cubicBezTo>
                    <a:pt x="78" y="1"/>
                    <a:pt x="64" y="0"/>
                    <a:pt x="64" y="0"/>
                  </a:cubicBezTo>
                  <a:cubicBezTo>
                    <a:pt x="56" y="3"/>
                    <a:pt x="47" y="21"/>
                    <a:pt x="58" y="1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27" name="Freeform 31"/>
            <p:cNvSpPr>
              <a:spLocks/>
            </p:cNvSpPr>
            <p:nvPr/>
          </p:nvSpPr>
          <p:spPr bwMode="invGray">
            <a:xfrm>
              <a:off x="1637" y="1997"/>
              <a:ext cx="44" cy="24"/>
            </a:xfrm>
            <a:custGeom>
              <a:avLst/>
              <a:gdLst/>
              <a:ahLst/>
              <a:cxnLst>
                <a:cxn ang="0">
                  <a:pos x="16" y="4"/>
                </a:cxn>
                <a:cxn ang="0">
                  <a:pos x="0" y="18"/>
                </a:cxn>
                <a:cxn ang="0">
                  <a:pos x="20" y="28"/>
                </a:cxn>
                <a:cxn ang="0">
                  <a:pos x="28" y="20"/>
                </a:cxn>
                <a:cxn ang="0">
                  <a:pos x="52" y="12"/>
                </a:cxn>
                <a:cxn ang="0">
                  <a:pos x="44" y="0"/>
                </a:cxn>
                <a:cxn ang="0">
                  <a:pos x="16" y="4"/>
                </a:cxn>
              </a:cxnLst>
              <a:rect l="0" t="0" r="r" b="b"/>
              <a:pathLst>
                <a:path w="58" h="31">
                  <a:moveTo>
                    <a:pt x="16" y="4"/>
                  </a:moveTo>
                  <a:cubicBezTo>
                    <a:pt x="2" y="13"/>
                    <a:pt x="7" y="8"/>
                    <a:pt x="0" y="18"/>
                  </a:cubicBezTo>
                  <a:cubicBezTo>
                    <a:pt x="5" y="26"/>
                    <a:pt x="11" y="25"/>
                    <a:pt x="20" y="28"/>
                  </a:cubicBezTo>
                  <a:cubicBezTo>
                    <a:pt x="36" y="23"/>
                    <a:pt x="17" y="31"/>
                    <a:pt x="28" y="20"/>
                  </a:cubicBezTo>
                  <a:cubicBezTo>
                    <a:pt x="33" y="15"/>
                    <a:pt x="46" y="13"/>
                    <a:pt x="52" y="12"/>
                  </a:cubicBezTo>
                  <a:cubicBezTo>
                    <a:pt x="58" y="3"/>
                    <a:pt x="53" y="3"/>
                    <a:pt x="44" y="0"/>
                  </a:cubicBezTo>
                  <a:cubicBezTo>
                    <a:pt x="38" y="1"/>
                    <a:pt x="20" y="8"/>
                    <a:pt x="16" y="4"/>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28" name="Freeform 32"/>
            <p:cNvSpPr>
              <a:spLocks/>
            </p:cNvSpPr>
            <p:nvPr/>
          </p:nvSpPr>
          <p:spPr bwMode="invGray">
            <a:xfrm>
              <a:off x="1751" y="2000"/>
              <a:ext cx="114" cy="77"/>
            </a:xfrm>
            <a:custGeom>
              <a:avLst/>
              <a:gdLst/>
              <a:ahLst/>
              <a:cxnLst>
                <a:cxn ang="0">
                  <a:pos x="38" y="0"/>
                </a:cxn>
                <a:cxn ang="0">
                  <a:pos x="14" y="6"/>
                </a:cxn>
                <a:cxn ang="0">
                  <a:pos x="4" y="38"/>
                </a:cxn>
                <a:cxn ang="0">
                  <a:pos x="12" y="56"/>
                </a:cxn>
                <a:cxn ang="0">
                  <a:pos x="0" y="72"/>
                </a:cxn>
                <a:cxn ang="0">
                  <a:pos x="56" y="86"/>
                </a:cxn>
                <a:cxn ang="0">
                  <a:pos x="82" y="92"/>
                </a:cxn>
                <a:cxn ang="0">
                  <a:pos x="152" y="86"/>
                </a:cxn>
                <a:cxn ang="0">
                  <a:pos x="76" y="70"/>
                </a:cxn>
                <a:cxn ang="0">
                  <a:pos x="54" y="62"/>
                </a:cxn>
                <a:cxn ang="0">
                  <a:pos x="44" y="52"/>
                </a:cxn>
                <a:cxn ang="0">
                  <a:pos x="50" y="34"/>
                </a:cxn>
                <a:cxn ang="0">
                  <a:pos x="38" y="0"/>
                </a:cxn>
              </a:cxnLst>
              <a:rect l="0" t="0" r="r" b="b"/>
              <a:pathLst>
                <a:path w="152" h="102">
                  <a:moveTo>
                    <a:pt x="38" y="0"/>
                  </a:moveTo>
                  <a:cubicBezTo>
                    <a:pt x="22" y="5"/>
                    <a:pt x="30" y="3"/>
                    <a:pt x="14" y="6"/>
                  </a:cubicBezTo>
                  <a:cubicBezTo>
                    <a:pt x="18" y="22"/>
                    <a:pt x="22" y="32"/>
                    <a:pt x="4" y="38"/>
                  </a:cubicBezTo>
                  <a:cubicBezTo>
                    <a:pt x="1" y="47"/>
                    <a:pt x="7" y="49"/>
                    <a:pt x="12" y="56"/>
                  </a:cubicBezTo>
                  <a:cubicBezTo>
                    <a:pt x="10" y="65"/>
                    <a:pt x="9" y="69"/>
                    <a:pt x="0" y="72"/>
                  </a:cubicBezTo>
                  <a:cubicBezTo>
                    <a:pt x="5" y="88"/>
                    <a:pt x="45" y="85"/>
                    <a:pt x="56" y="86"/>
                  </a:cubicBezTo>
                  <a:cubicBezTo>
                    <a:pt x="72" y="97"/>
                    <a:pt x="63" y="95"/>
                    <a:pt x="82" y="92"/>
                  </a:cubicBezTo>
                  <a:cubicBezTo>
                    <a:pt x="86" y="92"/>
                    <a:pt x="147" y="102"/>
                    <a:pt x="152" y="86"/>
                  </a:cubicBezTo>
                  <a:cubicBezTo>
                    <a:pt x="123" y="66"/>
                    <a:pt x="128" y="72"/>
                    <a:pt x="76" y="70"/>
                  </a:cubicBezTo>
                  <a:cubicBezTo>
                    <a:pt x="62" y="56"/>
                    <a:pt x="81" y="73"/>
                    <a:pt x="54" y="62"/>
                  </a:cubicBezTo>
                  <a:cubicBezTo>
                    <a:pt x="50" y="60"/>
                    <a:pt x="48" y="55"/>
                    <a:pt x="44" y="52"/>
                  </a:cubicBezTo>
                  <a:cubicBezTo>
                    <a:pt x="41" y="43"/>
                    <a:pt x="42" y="39"/>
                    <a:pt x="50" y="34"/>
                  </a:cubicBezTo>
                  <a:cubicBezTo>
                    <a:pt x="52" y="27"/>
                    <a:pt x="42" y="9"/>
                    <a:pt x="38"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29" name="Freeform 33"/>
            <p:cNvSpPr>
              <a:spLocks/>
            </p:cNvSpPr>
            <p:nvPr/>
          </p:nvSpPr>
          <p:spPr bwMode="invGray">
            <a:xfrm>
              <a:off x="664" y="2245"/>
              <a:ext cx="25" cy="15"/>
            </a:xfrm>
            <a:custGeom>
              <a:avLst/>
              <a:gdLst/>
              <a:ahLst/>
              <a:cxnLst>
                <a:cxn ang="0">
                  <a:pos x="34" y="0"/>
                </a:cxn>
                <a:cxn ang="0">
                  <a:pos x="24" y="20"/>
                </a:cxn>
                <a:cxn ang="0">
                  <a:pos x="4" y="18"/>
                </a:cxn>
                <a:cxn ang="0">
                  <a:pos x="4" y="6"/>
                </a:cxn>
                <a:cxn ang="0">
                  <a:pos x="34" y="0"/>
                </a:cxn>
              </a:cxnLst>
              <a:rect l="0" t="0" r="r" b="b"/>
              <a:pathLst>
                <a:path w="34" h="20">
                  <a:moveTo>
                    <a:pt x="34" y="0"/>
                  </a:moveTo>
                  <a:cubicBezTo>
                    <a:pt x="32" y="10"/>
                    <a:pt x="34" y="17"/>
                    <a:pt x="24" y="20"/>
                  </a:cubicBezTo>
                  <a:cubicBezTo>
                    <a:pt x="17" y="19"/>
                    <a:pt x="10" y="20"/>
                    <a:pt x="4" y="18"/>
                  </a:cubicBezTo>
                  <a:cubicBezTo>
                    <a:pt x="0" y="17"/>
                    <a:pt x="2" y="7"/>
                    <a:pt x="4" y="6"/>
                  </a:cubicBezTo>
                  <a:cubicBezTo>
                    <a:pt x="12" y="0"/>
                    <a:pt x="24" y="0"/>
                    <a:pt x="34"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30" name="Freeform 34"/>
            <p:cNvSpPr>
              <a:spLocks/>
            </p:cNvSpPr>
            <p:nvPr/>
          </p:nvSpPr>
          <p:spPr bwMode="invGray">
            <a:xfrm>
              <a:off x="1421" y="2756"/>
              <a:ext cx="16" cy="12"/>
            </a:xfrm>
            <a:custGeom>
              <a:avLst/>
              <a:gdLst/>
              <a:ahLst/>
              <a:cxnLst>
                <a:cxn ang="0">
                  <a:pos x="3" y="0"/>
                </a:cxn>
                <a:cxn ang="0">
                  <a:pos x="13" y="16"/>
                </a:cxn>
                <a:cxn ang="0">
                  <a:pos x="3" y="0"/>
                </a:cxn>
              </a:cxnLst>
              <a:rect l="0" t="0" r="r" b="b"/>
              <a:pathLst>
                <a:path w="21" h="16">
                  <a:moveTo>
                    <a:pt x="3" y="0"/>
                  </a:moveTo>
                  <a:cubicBezTo>
                    <a:pt x="0" y="9"/>
                    <a:pt x="6" y="11"/>
                    <a:pt x="13" y="16"/>
                  </a:cubicBezTo>
                  <a:cubicBezTo>
                    <a:pt x="21" y="4"/>
                    <a:pt x="16" y="2"/>
                    <a:pt x="3"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31" name="Freeform 35"/>
            <p:cNvSpPr>
              <a:spLocks/>
            </p:cNvSpPr>
            <p:nvPr/>
          </p:nvSpPr>
          <p:spPr bwMode="invGray">
            <a:xfrm>
              <a:off x="1424" y="2781"/>
              <a:ext cx="16" cy="12"/>
            </a:xfrm>
            <a:custGeom>
              <a:avLst/>
              <a:gdLst/>
              <a:ahLst/>
              <a:cxnLst>
                <a:cxn ang="0">
                  <a:pos x="3" y="0"/>
                </a:cxn>
                <a:cxn ang="0">
                  <a:pos x="13" y="16"/>
                </a:cxn>
                <a:cxn ang="0">
                  <a:pos x="3" y="0"/>
                </a:cxn>
              </a:cxnLst>
              <a:rect l="0" t="0" r="r" b="b"/>
              <a:pathLst>
                <a:path w="21" h="16">
                  <a:moveTo>
                    <a:pt x="3" y="0"/>
                  </a:moveTo>
                  <a:cubicBezTo>
                    <a:pt x="0" y="9"/>
                    <a:pt x="6" y="11"/>
                    <a:pt x="13" y="16"/>
                  </a:cubicBezTo>
                  <a:cubicBezTo>
                    <a:pt x="21" y="4"/>
                    <a:pt x="16" y="2"/>
                    <a:pt x="3"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32" name="Freeform 36"/>
            <p:cNvSpPr>
              <a:spLocks/>
            </p:cNvSpPr>
            <p:nvPr/>
          </p:nvSpPr>
          <p:spPr bwMode="invGray">
            <a:xfrm>
              <a:off x="1628" y="2913"/>
              <a:ext cx="15" cy="12"/>
            </a:xfrm>
            <a:custGeom>
              <a:avLst/>
              <a:gdLst/>
              <a:ahLst/>
              <a:cxnLst>
                <a:cxn ang="0">
                  <a:pos x="3" y="0"/>
                </a:cxn>
                <a:cxn ang="0">
                  <a:pos x="13" y="16"/>
                </a:cxn>
                <a:cxn ang="0">
                  <a:pos x="3" y="0"/>
                </a:cxn>
              </a:cxnLst>
              <a:rect l="0" t="0" r="r" b="b"/>
              <a:pathLst>
                <a:path w="21" h="16">
                  <a:moveTo>
                    <a:pt x="3" y="0"/>
                  </a:moveTo>
                  <a:cubicBezTo>
                    <a:pt x="0" y="9"/>
                    <a:pt x="6" y="11"/>
                    <a:pt x="13" y="16"/>
                  </a:cubicBezTo>
                  <a:cubicBezTo>
                    <a:pt x="21" y="4"/>
                    <a:pt x="16" y="2"/>
                    <a:pt x="3"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33" name="Freeform 37"/>
            <p:cNvSpPr>
              <a:spLocks/>
            </p:cNvSpPr>
            <p:nvPr/>
          </p:nvSpPr>
          <p:spPr bwMode="invGray">
            <a:xfrm>
              <a:off x="1752" y="2429"/>
              <a:ext cx="38" cy="18"/>
            </a:xfrm>
            <a:custGeom>
              <a:avLst/>
              <a:gdLst/>
              <a:ahLst/>
              <a:cxnLst>
                <a:cxn ang="0">
                  <a:pos x="13" y="0"/>
                </a:cxn>
                <a:cxn ang="0">
                  <a:pos x="7" y="18"/>
                </a:cxn>
                <a:cxn ang="0">
                  <a:pos x="27" y="24"/>
                </a:cxn>
                <a:cxn ang="0">
                  <a:pos x="33" y="4"/>
                </a:cxn>
                <a:cxn ang="0">
                  <a:pos x="13" y="0"/>
                </a:cxn>
              </a:cxnLst>
              <a:rect l="0" t="0" r="r" b="b"/>
              <a:pathLst>
                <a:path w="51" h="24">
                  <a:moveTo>
                    <a:pt x="13" y="0"/>
                  </a:moveTo>
                  <a:cubicBezTo>
                    <a:pt x="12" y="2"/>
                    <a:pt x="0" y="12"/>
                    <a:pt x="7" y="18"/>
                  </a:cubicBezTo>
                  <a:cubicBezTo>
                    <a:pt x="12" y="22"/>
                    <a:pt x="27" y="24"/>
                    <a:pt x="27" y="24"/>
                  </a:cubicBezTo>
                  <a:cubicBezTo>
                    <a:pt x="44" y="22"/>
                    <a:pt x="51" y="16"/>
                    <a:pt x="33" y="4"/>
                  </a:cubicBezTo>
                  <a:cubicBezTo>
                    <a:pt x="29" y="1"/>
                    <a:pt x="14" y="0"/>
                    <a:pt x="13"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34" name="Freeform 38"/>
            <p:cNvSpPr>
              <a:spLocks/>
            </p:cNvSpPr>
            <p:nvPr/>
          </p:nvSpPr>
          <p:spPr bwMode="invGray">
            <a:xfrm>
              <a:off x="1652" y="2224"/>
              <a:ext cx="38" cy="18"/>
            </a:xfrm>
            <a:custGeom>
              <a:avLst/>
              <a:gdLst/>
              <a:ahLst/>
              <a:cxnLst>
                <a:cxn ang="0">
                  <a:pos x="13" y="0"/>
                </a:cxn>
                <a:cxn ang="0">
                  <a:pos x="7" y="18"/>
                </a:cxn>
                <a:cxn ang="0">
                  <a:pos x="27" y="24"/>
                </a:cxn>
                <a:cxn ang="0">
                  <a:pos x="33" y="4"/>
                </a:cxn>
                <a:cxn ang="0">
                  <a:pos x="13" y="0"/>
                </a:cxn>
              </a:cxnLst>
              <a:rect l="0" t="0" r="r" b="b"/>
              <a:pathLst>
                <a:path w="51" h="24">
                  <a:moveTo>
                    <a:pt x="13" y="0"/>
                  </a:moveTo>
                  <a:cubicBezTo>
                    <a:pt x="12" y="2"/>
                    <a:pt x="0" y="12"/>
                    <a:pt x="7" y="18"/>
                  </a:cubicBezTo>
                  <a:cubicBezTo>
                    <a:pt x="12" y="22"/>
                    <a:pt x="27" y="24"/>
                    <a:pt x="27" y="24"/>
                  </a:cubicBezTo>
                  <a:cubicBezTo>
                    <a:pt x="44" y="22"/>
                    <a:pt x="51" y="16"/>
                    <a:pt x="33" y="4"/>
                  </a:cubicBezTo>
                  <a:cubicBezTo>
                    <a:pt x="29" y="1"/>
                    <a:pt x="14" y="0"/>
                    <a:pt x="13"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35" name="Freeform 39"/>
            <p:cNvSpPr>
              <a:spLocks/>
            </p:cNvSpPr>
            <p:nvPr/>
          </p:nvSpPr>
          <p:spPr bwMode="invGray">
            <a:xfrm>
              <a:off x="1717" y="2045"/>
              <a:ext cx="39" cy="18"/>
            </a:xfrm>
            <a:custGeom>
              <a:avLst/>
              <a:gdLst/>
              <a:ahLst/>
              <a:cxnLst>
                <a:cxn ang="0">
                  <a:pos x="13" y="0"/>
                </a:cxn>
                <a:cxn ang="0">
                  <a:pos x="7" y="18"/>
                </a:cxn>
                <a:cxn ang="0">
                  <a:pos x="27" y="24"/>
                </a:cxn>
                <a:cxn ang="0">
                  <a:pos x="33" y="4"/>
                </a:cxn>
                <a:cxn ang="0">
                  <a:pos x="13" y="0"/>
                </a:cxn>
              </a:cxnLst>
              <a:rect l="0" t="0" r="r" b="b"/>
              <a:pathLst>
                <a:path w="51" h="24">
                  <a:moveTo>
                    <a:pt x="13" y="0"/>
                  </a:moveTo>
                  <a:cubicBezTo>
                    <a:pt x="12" y="2"/>
                    <a:pt x="0" y="12"/>
                    <a:pt x="7" y="18"/>
                  </a:cubicBezTo>
                  <a:cubicBezTo>
                    <a:pt x="12" y="22"/>
                    <a:pt x="27" y="24"/>
                    <a:pt x="27" y="24"/>
                  </a:cubicBezTo>
                  <a:cubicBezTo>
                    <a:pt x="44" y="22"/>
                    <a:pt x="51" y="16"/>
                    <a:pt x="33" y="4"/>
                  </a:cubicBezTo>
                  <a:cubicBezTo>
                    <a:pt x="29" y="1"/>
                    <a:pt x="14" y="0"/>
                    <a:pt x="13"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36" name="Freeform 40"/>
            <p:cNvSpPr>
              <a:spLocks/>
            </p:cNvSpPr>
            <p:nvPr/>
          </p:nvSpPr>
          <p:spPr bwMode="invGray">
            <a:xfrm>
              <a:off x="1780" y="2153"/>
              <a:ext cx="38" cy="18"/>
            </a:xfrm>
            <a:custGeom>
              <a:avLst/>
              <a:gdLst/>
              <a:ahLst/>
              <a:cxnLst>
                <a:cxn ang="0">
                  <a:pos x="13" y="0"/>
                </a:cxn>
                <a:cxn ang="0">
                  <a:pos x="7" y="18"/>
                </a:cxn>
                <a:cxn ang="0">
                  <a:pos x="27" y="24"/>
                </a:cxn>
                <a:cxn ang="0">
                  <a:pos x="33" y="4"/>
                </a:cxn>
                <a:cxn ang="0">
                  <a:pos x="13" y="0"/>
                </a:cxn>
              </a:cxnLst>
              <a:rect l="0" t="0" r="r" b="b"/>
              <a:pathLst>
                <a:path w="51" h="24">
                  <a:moveTo>
                    <a:pt x="13" y="0"/>
                  </a:moveTo>
                  <a:cubicBezTo>
                    <a:pt x="12" y="2"/>
                    <a:pt x="0" y="12"/>
                    <a:pt x="7" y="18"/>
                  </a:cubicBezTo>
                  <a:cubicBezTo>
                    <a:pt x="12" y="22"/>
                    <a:pt x="27" y="24"/>
                    <a:pt x="27" y="24"/>
                  </a:cubicBezTo>
                  <a:cubicBezTo>
                    <a:pt x="44" y="22"/>
                    <a:pt x="51" y="16"/>
                    <a:pt x="33" y="4"/>
                  </a:cubicBezTo>
                  <a:cubicBezTo>
                    <a:pt x="29" y="1"/>
                    <a:pt x="14" y="0"/>
                    <a:pt x="13"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37" name="Freeform 41"/>
            <p:cNvSpPr>
              <a:spLocks/>
            </p:cNvSpPr>
            <p:nvPr/>
          </p:nvSpPr>
          <p:spPr bwMode="invGray">
            <a:xfrm>
              <a:off x="1796" y="1951"/>
              <a:ext cx="696" cy="346"/>
            </a:xfrm>
            <a:custGeom>
              <a:avLst/>
              <a:gdLst/>
              <a:ahLst/>
              <a:cxnLst>
                <a:cxn ang="0">
                  <a:pos x="28" y="56"/>
                </a:cxn>
                <a:cxn ang="0">
                  <a:pos x="6" y="92"/>
                </a:cxn>
                <a:cxn ang="0">
                  <a:pos x="36" y="100"/>
                </a:cxn>
                <a:cxn ang="0">
                  <a:pos x="16" y="116"/>
                </a:cxn>
                <a:cxn ang="0">
                  <a:pos x="104" y="136"/>
                </a:cxn>
                <a:cxn ang="0">
                  <a:pos x="142" y="130"/>
                </a:cxn>
                <a:cxn ang="0">
                  <a:pos x="250" y="78"/>
                </a:cxn>
                <a:cxn ang="0">
                  <a:pos x="300" y="66"/>
                </a:cxn>
                <a:cxn ang="0">
                  <a:pos x="324" y="80"/>
                </a:cxn>
                <a:cxn ang="0">
                  <a:pos x="272" y="88"/>
                </a:cxn>
                <a:cxn ang="0">
                  <a:pos x="242" y="112"/>
                </a:cxn>
                <a:cxn ang="0">
                  <a:pos x="254" y="120"/>
                </a:cxn>
                <a:cxn ang="0">
                  <a:pos x="260" y="158"/>
                </a:cxn>
                <a:cxn ang="0">
                  <a:pos x="350" y="192"/>
                </a:cxn>
                <a:cxn ang="0">
                  <a:pos x="336" y="210"/>
                </a:cxn>
                <a:cxn ang="0">
                  <a:pos x="368" y="246"/>
                </a:cxn>
                <a:cxn ang="0">
                  <a:pos x="348" y="266"/>
                </a:cxn>
                <a:cxn ang="0">
                  <a:pos x="324" y="294"/>
                </a:cxn>
                <a:cxn ang="0">
                  <a:pos x="294" y="324"/>
                </a:cxn>
                <a:cxn ang="0">
                  <a:pos x="292" y="420"/>
                </a:cxn>
                <a:cxn ang="0">
                  <a:pos x="332" y="446"/>
                </a:cxn>
                <a:cxn ang="0">
                  <a:pos x="388" y="448"/>
                </a:cxn>
                <a:cxn ang="0">
                  <a:pos x="412" y="422"/>
                </a:cxn>
                <a:cxn ang="0">
                  <a:pos x="506" y="356"/>
                </a:cxn>
                <a:cxn ang="0">
                  <a:pos x="572" y="334"/>
                </a:cxn>
                <a:cxn ang="0">
                  <a:pos x="646" y="308"/>
                </a:cxn>
                <a:cxn ang="0">
                  <a:pos x="720" y="290"/>
                </a:cxn>
                <a:cxn ang="0">
                  <a:pos x="762" y="260"/>
                </a:cxn>
                <a:cxn ang="0">
                  <a:pos x="800" y="200"/>
                </a:cxn>
                <a:cxn ang="0">
                  <a:pos x="802" y="154"/>
                </a:cxn>
                <a:cxn ang="0">
                  <a:pos x="802" y="124"/>
                </a:cxn>
                <a:cxn ang="0">
                  <a:pos x="832" y="90"/>
                </a:cxn>
                <a:cxn ang="0">
                  <a:pos x="876" y="94"/>
                </a:cxn>
                <a:cxn ang="0">
                  <a:pos x="922" y="52"/>
                </a:cxn>
                <a:cxn ang="0">
                  <a:pos x="888" y="56"/>
                </a:cxn>
                <a:cxn ang="0">
                  <a:pos x="848" y="46"/>
                </a:cxn>
                <a:cxn ang="0">
                  <a:pos x="794" y="22"/>
                </a:cxn>
                <a:cxn ang="0">
                  <a:pos x="642" y="26"/>
                </a:cxn>
                <a:cxn ang="0">
                  <a:pos x="584" y="38"/>
                </a:cxn>
                <a:cxn ang="0">
                  <a:pos x="556" y="38"/>
                </a:cxn>
                <a:cxn ang="0">
                  <a:pos x="516" y="54"/>
                </a:cxn>
                <a:cxn ang="0">
                  <a:pos x="478" y="30"/>
                </a:cxn>
                <a:cxn ang="0">
                  <a:pos x="432" y="40"/>
                </a:cxn>
                <a:cxn ang="0">
                  <a:pos x="366" y="52"/>
                </a:cxn>
                <a:cxn ang="0">
                  <a:pos x="410" y="38"/>
                </a:cxn>
                <a:cxn ang="0">
                  <a:pos x="352" y="8"/>
                </a:cxn>
                <a:cxn ang="0">
                  <a:pos x="334" y="2"/>
                </a:cxn>
                <a:cxn ang="0">
                  <a:pos x="314" y="8"/>
                </a:cxn>
                <a:cxn ang="0">
                  <a:pos x="240" y="16"/>
                </a:cxn>
                <a:cxn ang="0">
                  <a:pos x="160" y="28"/>
                </a:cxn>
                <a:cxn ang="0">
                  <a:pos x="108" y="26"/>
                </a:cxn>
                <a:cxn ang="0">
                  <a:pos x="114" y="68"/>
                </a:cxn>
                <a:cxn ang="0">
                  <a:pos x="104" y="52"/>
                </a:cxn>
                <a:cxn ang="0">
                  <a:pos x="60" y="42"/>
                </a:cxn>
              </a:cxnLst>
              <a:rect l="0" t="0" r="r" b="b"/>
              <a:pathLst>
                <a:path w="929" h="462">
                  <a:moveTo>
                    <a:pt x="60" y="42"/>
                  </a:moveTo>
                  <a:cubicBezTo>
                    <a:pt x="40" y="45"/>
                    <a:pt x="42" y="46"/>
                    <a:pt x="28" y="56"/>
                  </a:cubicBezTo>
                  <a:cubicBezTo>
                    <a:pt x="26" y="74"/>
                    <a:pt x="27" y="75"/>
                    <a:pt x="10" y="78"/>
                  </a:cubicBezTo>
                  <a:cubicBezTo>
                    <a:pt x="4" y="82"/>
                    <a:pt x="0" y="82"/>
                    <a:pt x="6" y="92"/>
                  </a:cubicBezTo>
                  <a:cubicBezTo>
                    <a:pt x="10" y="98"/>
                    <a:pt x="21" y="96"/>
                    <a:pt x="28" y="98"/>
                  </a:cubicBezTo>
                  <a:cubicBezTo>
                    <a:pt x="31" y="99"/>
                    <a:pt x="36" y="100"/>
                    <a:pt x="36" y="100"/>
                  </a:cubicBezTo>
                  <a:cubicBezTo>
                    <a:pt x="47" y="99"/>
                    <a:pt x="69" y="97"/>
                    <a:pt x="50" y="110"/>
                  </a:cubicBezTo>
                  <a:cubicBezTo>
                    <a:pt x="37" y="108"/>
                    <a:pt x="24" y="104"/>
                    <a:pt x="16" y="116"/>
                  </a:cubicBezTo>
                  <a:cubicBezTo>
                    <a:pt x="24" y="141"/>
                    <a:pt x="68" y="125"/>
                    <a:pt x="94" y="126"/>
                  </a:cubicBezTo>
                  <a:cubicBezTo>
                    <a:pt x="98" y="129"/>
                    <a:pt x="100" y="134"/>
                    <a:pt x="104" y="136"/>
                  </a:cubicBezTo>
                  <a:cubicBezTo>
                    <a:pt x="108" y="138"/>
                    <a:pt x="116" y="140"/>
                    <a:pt x="116" y="140"/>
                  </a:cubicBezTo>
                  <a:cubicBezTo>
                    <a:pt x="129" y="138"/>
                    <a:pt x="133" y="139"/>
                    <a:pt x="142" y="130"/>
                  </a:cubicBezTo>
                  <a:cubicBezTo>
                    <a:pt x="151" y="104"/>
                    <a:pt x="179" y="110"/>
                    <a:pt x="202" y="102"/>
                  </a:cubicBezTo>
                  <a:cubicBezTo>
                    <a:pt x="219" y="96"/>
                    <a:pt x="233" y="84"/>
                    <a:pt x="250" y="78"/>
                  </a:cubicBezTo>
                  <a:cubicBezTo>
                    <a:pt x="260" y="75"/>
                    <a:pt x="269" y="74"/>
                    <a:pt x="280" y="72"/>
                  </a:cubicBezTo>
                  <a:cubicBezTo>
                    <a:pt x="287" y="71"/>
                    <a:pt x="300" y="66"/>
                    <a:pt x="300" y="66"/>
                  </a:cubicBezTo>
                  <a:cubicBezTo>
                    <a:pt x="311" y="49"/>
                    <a:pt x="336" y="54"/>
                    <a:pt x="354" y="60"/>
                  </a:cubicBezTo>
                  <a:cubicBezTo>
                    <a:pt x="367" y="79"/>
                    <a:pt x="335" y="79"/>
                    <a:pt x="324" y="80"/>
                  </a:cubicBezTo>
                  <a:cubicBezTo>
                    <a:pt x="312" y="83"/>
                    <a:pt x="306" y="93"/>
                    <a:pt x="292" y="96"/>
                  </a:cubicBezTo>
                  <a:cubicBezTo>
                    <a:pt x="284" y="94"/>
                    <a:pt x="279" y="90"/>
                    <a:pt x="272" y="88"/>
                  </a:cubicBezTo>
                  <a:cubicBezTo>
                    <a:pt x="253" y="91"/>
                    <a:pt x="232" y="96"/>
                    <a:pt x="214" y="102"/>
                  </a:cubicBezTo>
                  <a:cubicBezTo>
                    <a:pt x="223" y="108"/>
                    <a:pt x="231" y="109"/>
                    <a:pt x="242" y="112"/>
                  </a:cubicBezTo>
                  <a:cubicBezTo>
                    <a:pt x="245" y="113"/>
                    <a:pt x="250" y="114"/>
                    <a:pt x="250" y="114"/>
                  </a:cubicBezTo>
                  <a:cubicBezTo>
                    <a:pt x="251" y="116"/>
                    <a:pt x="255" y="118"/>
                    <a:pt x="254" y="120"/>
                  </a:cubicBezTo>
                  <a:cubicBezTo>
                    <a:pt x="252" y="124"/>
                    <a:pt x="242" y="128"/>
                    <a:pt x="242" y="128"/>
                  </a:cubicBezTo>
                  <a:cubicBezTo>
                    <a:pt x="233" y="141"/>
                    <a:pt x="247" y="154"/>
                    <a:pt x="260" y="158"/>
                  </a:cubicBezTo>
                  <a:cubicBezTo>
                    <a:pt x="282" y="155"/>
                    <a:pt x="295" y="151"/>
                    <a:pt x="318" y="150"/>
                  </a:cubicBezTo>
                  <a:cubicBezTo>
                    <a:pt x="334" y="155"/>
                    <a:pt x="345" y="176"/>
                    <a:pt x="350" y="192"/>
                  </a:cubicBezTo>
                  <a:cubicBezTo>
                    <a:pt x="349" y="195"/>
                    <a:pt x="350" y="199"/>
                    <a:pt x="348" y="202"/>
                  </a:cubicBezTo>
                  <a:cubicBezTo>
                    <a:pt x="345" y="206"/>
                    <a:pt x="336" y="210"/>
                    <a:pt x="336" y="210"/>
                  </a:cubicBezTo>
                  <a:cubicBezTo>
                    <a:pt x="327" y="224"/>
                    <a:pt x="332" y="235"/>
                    <a:pt x="348" y="240"/>
                  </a:cubicBezTo>
                  <a:cubicBezTo>
                    <a:pt x="358" y="237"/>
                    <a:pt x="362" y="237"/>
                    <a:pt x="368" y="246"/>
                  </a:cubicBezTo>
                  <a:cubicBezTo>
                    <a:pt x="360" y="252"/>
                    <a:pt x="346" y="246"/>
                    <a:pt x="338" y="252"/>
                  </a:cubicBezTo>
                  <a:cubicBezTo>
                    <a:pt x="326" y="260"/>
                    <a:pt x="346" y="265"/>
                    <a:pt x="348" y="266"/>
                  </a:cubicBezTo>
                  <a:cubicBezTo>
                    <a:pt x="352" y="278"/>
                    <a:pt x="347" y="279"/>
                    <a:pt x="336" y="286"/>
                  </a:cubicBezTo>
                  <a:cubicBezTo>
                    <a:pt x="332" y="289"/>
                    <a:pt x="324" y="294"/>
                    <a:pt x="324" y="294"/>
                  </a:cubicBezTo>
                  <a:cubicBezTo>
                    <a:pt x="315" y="308"/>
                    <a:pt x="320" y="303"/>
                    <a:pt x="310" y="310"/>
                  </a:cubicBezTo>
                  <a:cubicBezTo>
                    <a:pt x="306" y="316"/>
                    <a:pt x="294" y="324"/>
                    <a:pt x="294" y="324"/>
                  </a:cubicBezTo>
                  <a:cubicBezTo>
                    <a:pt x="285" y="338"/>
                    <a:pt x="288" y="331"/>
                    <a:pt x="284" y="342"/>
                  </a:cubicBezTo>
                  <a:cubicBezTo>
                    <a:pt x="285" y="374"/>
                    <a:pt x="283" y="393"/>
                    <a:pt x="292" y="420"/>
                  </a:cubicBezTo>
                  <a:cubicBezTo>
                    <a:pt x="295" y="429"/>
                    <a:pt x="307" y="435"/>
                    <a:pt x="314" y="440"/>
                  </a:cubicBezTo>
                  <a:cubicBezTo>
                    <a:pt x="319" y="444"/>
                    <a:pt x="332" y="446"/>
                    <a:pt x="332" y="446"/>
                  </a:cubicBezTo>
                  <a:cubicBezTo>
                    <a:pt x="340" y="457"/>
                    <a:pt x="345" y="459"/>
                    <a:pt x="358" y="462"/>
                  </a:cubicBezTo>
                  <a:cubicBezTo>
                    <a:pt x="376" y="459"/>
                    <a:pt x="375" y="457"/>
                    <a:pt x="388" y="448"/>
                  </a:cubicBezTo>
                  <a:cubicBezTo>
                    <a:pt x="390" y="441"/>
                    <a:pt x="394" y="435"/>
                    <a:pt x="400" y="430"/>
                  </a:cubicBezTo>
                  <a:cubicBezTo>
                    <a:pt x="404" y="427"/>
                    <a:pt x="412" y="422"/>
                    <a:pt x="412" y="422"/>
                  </a:cubicBezTo>
                  <a:cubicBezTo>
                    <a:pt x="417" y="415"/>
                    <a:pt x="451" y="367"/>
                    <a:pt x="458" y="364"/>
                  </a:cubicBezTo>
                  <a:cubicBezTo>
                    <a:pt x="475" y="356"/>
                    <a:pt x="486" y="357"/>
                    <a:pt x="506" y="356"/>
                  </a:cubicBezTo>
                  <a:cubicBezTo>
                    <a:pt x="525" y="350"/>
                    <a:pt x="533" y="342"/>
                    <a:pt x="554" y="340"/>
                  </a:cubicBezTo>
                  <a:cubicBezTo>
                    <a:pt x="560" y="338"/>
                    <a:pt x="566" y="336"/>
                    <a:pt x="572" y="334"/>
                  </a:cubicBezTo>
                  <a:cubicBezTo>
                    <a:pt x="576" y="333"/>
                    <a:pt x="584" y="330"/>
                    <a:pt x="584" y="330"/>
                  </a:cubicBezTo>
                  <a:cubicBezTo>
                    <a:pt x="603" y="311"/>
                    <a:pt x="618" y="310"/>
                    <a:pt x="646" y="308"/>
                  </a:cubicBezTo>
                  <a:cubicBezTo>
                    <a:pt x="665" y="304"/>
                    <a:pt x="684" y="303"/>
                    <a:pt x="704" y="302"/>
                  </a:cubicBezTo>
                  <a:cubicBezTo>
                    <a:pt x="712" y="299"/>
                    <a:pt x="712" y="293"/>
                    <a:pt x="720" y="290"/>
                  </a:cubicBezTo>
                  <a:cubicBezTo>
                    <a:pt x="732" y="285"/>
                    <a:pt x="743" y="285"/>
                    <a:pt x="754" y="278"/>
                  </a:cubicBezTo>
                  <a:cubicBezTo>
                    <a:pt x="756" y="271"/>
                    <a:pt x="760" y="267"/>
                    <a:pt x="762" y="260"/>
                  </a:cubicBezTo>
                  <a:cubicBezTo>
                    <a:pt x="763" y="247"/>
                    <a:pt x="762" y="233"/>
                    <a:pt x="764" y="220"/>
                  </a:cubicBezTo>
                  <a:cubicBezTo>
                    <a:pt x="764" y="219"/>
                    <a:pt x="794" y="204"/>
                    <a:pt x="800" y="200"/>
                  </a:cubicBezTo>
                  <a:cubicBezTo>
                    <a:pt x="807" y="189"/>
                    <a:pt x="808" y="186"/>
                    <a:pt x="820" y="182"/>
                  </a:cubicBezTo>
                  <a:cubicBezTo>
                    <a:pt x="825" y="166"/>
                    <a:pt x="814" y="162"/>
                    <a:pt x="802" y="154"/>
                  </a:cubicBezTo>
                  <a:cubicBezTo>
                    <a:pt x="797" y="151"/>
                    <a:pt x="790" y="142"/>
                    <a:pt x="790" y="142"/>
                  </a:cubicBezTo>
                  <a:cubicBezTo>
                    <a:pt x="786" y="131"/>
                    <a:pt x="792" y="127"/>
                    <a:pt x="802" y="124"/>
                  </a:cubicBezTo>
                  <a:cubicBezTo>
                    <a:pt x="810" y="116"/>
                    <a:pt x="813" y="98"/>
                    <a:pt x="820" y="94"/>
                  </a:cubicBezTo>
                  <a:cubicBezTo>
                    <a:pt x="824" y="92"/>
                    <a:pt x="832" y="90"/>
                    <a:pt x="832" y="90"/>
                  </a:cubicBezTo>
                  <a:cubicBezTo>
                    <a:pt x="844" y="92"/>
                    <a:pt x="848" y="92"/>
                    <a:pt x="856" y="100"/>
                  </a:cubicBezTo>
                  <a:cubicBezTo>
                    <a:pt x="863" y="98"/>
                    <a:pt x="876" y="94"/>
                    <a:pt x="876" y="94"/>
                  </a:cubicBezTo>
                  <a:cubicBezTo>
                    <a:pt x="889" y="81"/>
                    <a:pt x="906" y="77"/>
                    <a:pt x="924" y="74"/>
                  </a:cubicBezTo>
                  <a:cubicBezTo>
                    <a:pt x="929" y="67"/>
                    <a:pt x="929" y="58"/>
                    <a:pt x="922" y="52"/>
                  </a:cubicBezTo>
                  <a:cubicBezTo>
                    <a:pt x="918" y="49"/>
                    <a:pt x="910" y="44"/>
                    <a:pt x="910" y="44"/>
                  </a:cubicBezTo>
                  <a:cubicBezTo>
                    <a:pt x="894" y="47"/>
                    <a:pt x="899" y="49"/>
                    <a:pt x="888" y="56"/>
                  </a:cubicBezTo>
                  <a:cubicBezTo>
                    <a:pt x="884" y="58"/>
                    <a:pt x="876" y="60"/>
                    <a:pt x="876" y="60"/>
                  </a:cubicBezTo>
                  <a:cubicBezTo>
                    <a:pt x="853" y="59"/>
                    <a:pt x="810" y="59"/>
                    <a:pt x="848" y="46"/>
                  </a:cubicBezTo>
                  <a:cubicBezTo>
                    <a:pt x="844" y="33"/>
                    <a:pt x="831" y="37"/>
                    <a:pt x="818" y="36"/>
                  </a:cubicBezTo>
                  <a:cubicBezTo>
                    <a:pt x="809" y="33"/>
                    <a:pt x="802" y="27"/>
                    <a:pt x="794" y="22"/>
                  </a:cubicBezTo>
                  <a:cubicBezTo>
                    <a:pt x="790" y="20"/>
                    <a:pt x="782" y="18"/>
                    <a:pt x="782" y="18"/>
                  </a:cubicBezTo>
                  <a:cubicBezTo>
                    <a:pt x="727" y="19"/>
                    <a:pt x="688" y="11"/>
                    <a:pt x="642" y="26"/>
                  </a:cubicBezTo>
                  <a:cubicBezTo>
                    <a:pt x="635" y="16"/>
                    <a:pt x="632" y="18"/>
                    <a:pt x="620" y="20"/>
                  </a:cubicBezTo>
                  <a:cubicBezTo>
                    <a:pt x="611" y="34"/>
                    <a:pt x="600" y="36"/>
                    <a:pt x="584" y="38"/>
                  </a:cubicBezTo>
                  <a:cubicBezTo>
                    <a:pt x="575" y="44"/>
                    <a:pt x="581" y="46"/>
                    <a:pt x="578" y="56"/>
                  </a:cubicBezTo>
                  <a:cubicBezTo>
                    <a:pt x="572" y="47"/>
                    <a:pt x="566" y="41"/>
                    <a:pt x="556" y="38"/>
                  </a:cubicBezTo>
                  <a:cubicBezTo>
                    <a:pt x="553" y="38"/>
                    <a:pt x="539" y="39"/>
                    <a:pt x="534" y="42"/>
                  </a:cubicBezTo>
                  <a:cubicBezTo>
                    <a:pt x="528" y="46"/>
                    <a:pt x="516" y="54"/>
                    <a:pt x="516" y="54"/>
                  </a:cubicBezTo>
                  <a:cubicBezTo>
                    <a:pt x="507" y="52"/>
                    <a:pt x="503" y="51"/>
                    <a:pt x="500" y="42"/>
                  </a:cubicBezTo>
                  <a:cubicBezTo>
                    <a:pt x="505" y="28"/>
                    <a:pt x="488" y="31"/>
                    <a:pt x="478" y="30"/>
                  </a:cubicBezTo>
                  <a:cubicBezTo>
                    <a:pt x="469" y="33"/>
                    <a:pt x="473" y="37"/>
                    <a:pt x="464" y="40"/>
                  </a:cubicBezTo>
                  <a:cubicBezTo>
                    <a:pt x="447" y="34"/>
                    <a:pt x="451" y="27"/>
                    <a:pt x="432" y="40"/>
                  </a:cubicBezTo>
                  <a:cubicBezTo>
                    <a:pt x="427" y="54"/>
                    <a:pt x="427" y="52"/>
                    <a:pt x="410" y="50"/>
                  </a:cubicBezTo>
                  <a:cubicBezTo>
                    <a:pt x="391" y="52"/>
                    <a:pt x="385" y="54"/>
                    <a:pt x="366" y="52"/>
                  </a:cubicBezTo>
                  <a:cubicBezTo>
                    <a:pt x="357" y="49"/>
                    <a:pt x="356" y="46"/>
                    <a:pt x="364" y="40"/>
                  </a:cubicBezTo>
                  <a:cubicBezTo>
                    <a:pt x="380" y="42"/>
                    <a:pt x="395" y="43"/>
                    <a:pt x="410" y="38"/>
                  </a:cubicBezTo>
                  <a:cubicBezTo>
                    <a:pt x="426" y="15"/>
                    <a:pt x="386" y="21"/>
                    <a:pt x="370" y="20"/>
                  </a:cubicBezTo>
                  <a:cubicBezTo>
                    <a:pt x="364" y="16"/>
                    <a:pt x="358" y="12"/>
                    <a:pt x="352" y="8"/>
                  </a:cubicBezTo>
                  <a:cubicBezTo>
                    <a:pt x="348" y="5"/>
                    <a:pt x="340" y="0"/>
                    <a:pt x="340" y="0"/>
                  </a:cubicBezTo>
                  <a:cubicBezTo>
                    <a:pt x="338" y="1"/>
                    <a:pt x="336" y="1"/>
                    <a:pt x="334" y="2"/>
                  </a:cubicBezTo>
                  <a:cubicBezTo>
                    <a:pt x="331" y="3"/>
                    <a:pt x="329" y="3"/>
                    <a:pt x="326" y="4"/>
                  </a:cubicBezTo>
                  <a:cubicBezTo>
                    <a:pt x="322" y="5"/>
                    <a:pt x="314" y="8"/>
                    <a:pt x="314" y="8"/>
                  </a:cubicBezTo>
                  <a:cubicBezTo>
                    <a:pt x="305" y="22"/>
                    <a:pt x="288" y="6"/>
                    <a:pt x="276" y="2"/>
                  </a:cubicBezTo>
                  <a:cubicBezTo>
                    <a:pt x="270" y="3"/>
                    <a:pt x="241" y="16"/>
                    <a:pt x="240" y="16"/>
                  </a:cubicBezTo>
                  <a:cubicBezTo>
                    <a:pt x="226" y="17"/>
                    <a:pt x="212" y="17"/>
                    <a:pt x="198" y="18"/>
                  </a:cubicBezTo>
                  <a:cubicBezTo>
                    <a:pt x="183" y="19"/>
                    <a:pt x="172" y="20"/>
                    <a:pt x="160" y="28"/>
                  </a:cubicBezTo>
                  <a:cubicBezTo>
                    <a:pt x="146" y="26"/>
                    <a:pt x="141" y="27"/>
                    <a:pt x="130" y="20"/>
                  </a:cubicBezTo>
                  <a:cubicBezTo>
                    <a:pt x="123" y="22"/>
                    <a:pt x="115" y="24"/>
                    <a:pt x="108" y="26"/>
                  </a:cubicBezTo>
                  <a:cubicBezTo>
                    <a:pt x="102" y="35"/>
                    <a:pt x="113" y="41"/>
                    <a:pt x="122" y="44"/>
                  </a:cubicBezTo>
                  <a:cubicBezTo>
                    <a:pt x="125" y="52"/>
                    <a:pt x="114" y="68"/>
                    <a:pt x="114" y="68"/>
                  </a:cubicBezTo>
                  <a:cubicBezTo>
                    <a:pt x="112" y="79"/>
                    <a:pt x="111" y="82"/>
                    <a:pt x="100" y="78"/>
                  </a:cubicBezTo>
                  <a:cubicBezTo>
                    <a:pt x="93" y="67"/>
                    <a:pt x="100" y="63"/>
                    <a:pt x="104" y="52"/>
                  </a:cubicBezTo>
                  <a:cubicBezTo>
                    <a:pt x="96" y="44"/>
                    <a:pt x="91" y="36"/>
                    <a:pt x="80" y="32"/>
                  </a:cubicBezTo>
                  <a:cubicBezTo>
                    <a:pt x="73" y="34"/>
                    <a:pt x="67" y="39"/>
                    <a:pt x="60" y="42"/>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38" name="Freeform 42"/>
            <p:cNvSpPr>
              <a:spLocks/>
            </p:cNvSpPr>
            <p:nvPr/>
          </p:nvSpPr>
          <p:spPr bwMode="invGray">
            <a:xfrm>
              <a:off x="2009" y="2135"/>
              <a:ext cx="39" cy="24"/>
            </a:xfrm>
            <a:custGeom>
              <a:avLst/>
              <a:gdLst/>
              <a:ahLst/>
              <a:cxnLst>
                <a:cxn ang="0">
                  <a:pos x="34" y="0"/>
                </a:cxn>
                <a:cxn ang="0">
                  <a:pos x="8" y="20"/>
                </a:cxn>
                <a:cxn ang="0">
                  <a:pos x="24" y="32"/>
                </a:cxn>
                <a:cxn ang="0">
                  <a:pos x="42" y="30"/>
                </a:cxn>
                <a:cxn ang="0">
                  <a:pos x="34" y="0"/>
                </a:cxn>
              </a:cxnLst>
              <a:rect l="0" t="0" r="r" b="b"/>
              <a:pathLst>
                <a:path w="52" h="32">
                  <a:moveTo>
                    <a:pt x="34" y="0"/>
                  </a:moveTo>
                  <a:cubicBezTo>
                    <a:pt x="30" y="12"/>
                    <a:pt x="19" y="16"/>
                    <a:pt x="8" y="20"/>
                  </a:cubicBezTo>
                  <a:cubicBezTo>
                    <a:pt x="0" y="32"/>
                    <a:pt x="14" y="31"/>
                    <a:pt x="24" y="32"/>
                  </a:cubicBezTo>
                  <a:cubicBezTo>
                    <a:pt x="30" y="31"/>
                    <a:pt x="36" y="32"/>
                    <a:pt x="42" y="30"/>
                  </a:cubicBezTo>
                  <a:cubicBezTo>
                    <a:pt x="52" y="26"/>
                    <a:pt x="34" y="3"/>
                    <a:pt x="34"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39" name="Freeform 43"/>
            <p:cNvSpPr>
              <a:spLocks/>
            </p:cNvSpPr>
            <p:nvPr/>
          </p:nvSpPr>
          <p:spPr bwMode="invGray">
            <a:xfrm>
              <a:off x="2292" y="2201"/>
              <a:ext cx="128" cy="54"/>
            </a:xfrm>
            <a:custGeom>
              <a:avLst/>
              <a:gdLst/>
              <a:ahLst/>
              <a:cxnLst>
                <a:cxn ang="0">
                  <a:pos x="102" y="8"/>
                </a:cxn>
                <a:cxn ang="0">
                  <a:pos x="66" y="4"/>
                </a:cxn>
                <a:cxn ang="0">
                  <a:pos x="54" y="0"/>
                </a:cxn>
                <a:cxn ang="0">
                  <a:pos x="0" y="28"/>
                </a:cxn>
                <a:cxn ang="0">
                  <a:pos x="28" y="40"/>
                </a:cxn>
                <a:cxn ang="0">
                  <a:pos x="42" y="60"/>
                </a:cxn>
                <a:cxn ang="0">
                  <a:pos x="66" y="68"/>
                </a:cxn>
                <a:cxn ang="0">
                  <a:pos x="78" y="72"/>
                </a:cxn>
                <a:cxn ang="0">
                  <a:pos x="130" y="60"/>
                </a:cxn>
                <a:cxn ang="0">
                  <a:pos x="172" y="44"/>
                </a:cxn>
                <a:cxn ang="0">
                  <a:pos x="148" y="18"/>
                </a:cxn>
                <a:cxn ang="0">
                  <a:pos x="136" y="4"/>
                </a:cxn>
                <a:cxn ang="0">
                  <a:pos x="102" y="8"/>
                </a:cxn>
              </a:cxnLst>
              <a:rect l="0" t="0" r="r" b="b"/>
              <a:pathLst>
                <a:path w="172" h="72">
                  <a:moveTo>
                    <a:pt x="102" y="8"/>
                  </a:moveTo>
                  <a:cubicBezTo>
                    <a:pt x="89" y="12"/>
                    <a:pt x="78" y="8"/>
                    <a:pt x="66" y="4"/>
                  </a:cubicBezTo>
                  <a:cubicBezTo>
                    <a:pt x="62" y="3"/>
                    <a:pt x="54" y="0"/>
                    <a:pt x="54" y="0"/>
                  </a:cubicBezTo>
                  <a:cubicBezTo>
                    <a:pt x="38" y="5"/>
                    <a:pt x="12" y="16"/>
                    <a:pt x="0" y="28"/>
                  </a:cubicBezTo>
                  <a:cubicBezTo>
                    <a:pt x="4" y="39"/>
                    <a:pt x="18" y="39"/>
                    <a:pt x="28" y="40"/>
                  </a:cubicBezTo>
                  <a:cubicBezTo>
                    <a:pt x="39" y="44"/>
                    <a:pt x="41" y="60"/>
                    <a:pt x="42" y="60"/>
                  </a:cubicBezTo>
                  <a:cubicBezTo>
                    <a:pt x="50" y="63"/>
                    <a:pt x="58" y="65"/>
                    <a:pt x="66" y="68"/>
                  </a:cubicBezTo>
                  <a:cubicBezTo>
                    <a:pt x="70" y="69"/>
                    <a:pt x="78" y="72"/>
                    <a:pt x="78" y="72"/>
                  </a:cubicBezTo>
                  <a:cubicBezTo>
                    <a:pt x="92" y="71"/>
                    <a:pt x="117" y="69"/>
                    <a:pt x="130" y="60"/>
                  </a:cubicBezTo>
                  <a:cubicBezTo>
                    <a:pt x="148" y="48"/>
                    <a:pt x="150" y="46"/>
                    <a:pt x="172" y="44"/>
                  </a:cubicBezTo>
                  <a:cubicBezTo>
                    <a:pt x="169" y="29"/>
                    <a:pt x="162" y="23"/>
                    <a:pt x="148" y="18"/>
                  </a:cubicBezTo>
                  <a:cubicBezTo>
                    <a:pt x="145" y="10"/>
                    <a:pt x="144" y="7"/>
                    <a:pt x="136" y="4"/>
                  </a:cubicBezTo>
                  <a:cubicBezTo>
                    <a:pt x="134" y="4"/>
                    <a:pt x="105" y="11"/>
                    <a:pt x="102" y="8"/>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40" name="Freeform 44"/>
            <p:cNvSpPr>
              <a:spLocks/>
            </p:cNvSpPr>
            <p:nvPr/>
          </p:nvSpPr>
          <p:spPr bwMode="invGray">
            <a:xfrm>
              <a:off x="2393" y="2038"/>
              <a:ext cx="39" cy="24"/>
            </a:xfrm>
            <a:custGeom>
              <a:avLst/>
              <a:gdLst/>
              <a:ahLst/>
              <a:cxnLst>
                <a:cxn ang="0">
                  <a:pos x="34" y="0"/>
                </a:cxn>
                <a:cxn ang="0">
                  <a:pos x="8" y="20"/>
                </a:cxn>
                <a:cxn ang="0">
                  <a:pos x="24" y="32"/>
                </a:cxn>
                <a:cxn ang="0">
                  <a:pos x="42" y="30"/>
                </a:cxn>
                <a:cxn ang="0">
                  <a:pos x="34" y="0"/>
                </a:cxn>
              </a:cxnLst>
              <a:rect l="0" t="0" r="r" b="b"/>
              <a:pathLst>
                <a:path w="52" h="32">
                  <a:moveTo>
                    <a:pt x="34" y="0"/>
                  </a:moveTo>
                  <a:cubicBezTo>
                    <a:pt x="30" y="12"/>
                    <a:pt x="19" y="16"/>
                    <a:pt x="8" y="20"/>
                  </a:cubicBezTo>
                  <a:cubicBezTo>
                    <a:pt x="0" y="32"/>
                    <a:pt x="14" y="31"/>
                    <a:pt x="24" y="32"/>
                  </a:cubicBezTo>
                  <a:cubicBezTo>
                    <a:pt x="30" y="31"/>
                    <a:pt x="36" y="32"/>
                    <a:pt x="42" y="30"/>
                  </a:cubicBezTo>
                  <a:cubicBezTo>
                    <a:pt x="52" y="26"/>
                    <a:pt x="34" y="3"/>
                    <a:pt x="34"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41" name="Freeform 45"/>
            <p:cNvSpPr>
              <a:spLocks/>
            </p:cNvSpPr>
            <p:nvPr/>
          </p:nvSpPr>
          <p:spPr bwMode="invGray">
            <a:xfrm>
              <a:off x="2662" y="2006"/>
              <a:ext cx="155" cy="63"/>
            </a:xfrm>
            <a:custGeom>
              <a:avLst/>
              <a:gdLst/>
              <a:ahLst/>
              <a:cxnLst>
                <a:cxn ang="0">
                  <a:pos x="191" y="7"/>
                </a:cxn>
                <a:cxn ang="0">
                  <a:pos x="103" y="9"/>
                </a:cxn>
                <a:cxn ang="0">
                  <a:pos x="109" y="25"/>
                </a:cxn>
                <a:cxn ang="0">
                  <a:pos x="107" y="33"/>
                </a:cxn>
                <a:cxn ang="0">
                  <a:pos x="89" y="27"/>
                </a:cxn>
                <a:cxn ang="0">
                  <a:pos x="77" y="19"/>
                </a:cxn>
                <a:cxn ang="0">
                  <a:pos x="23" y="27"/>
                </a:cxn>
                <a:cxn ang="0">
                  <a:pos x="31" y="49"/>
                </a:cxn>
                <a:cxn ang="0">
                  <a:pos x="55" y="53"/>
                </a:cxn>
                <a:cxn ang="0">
                  <a:pos x="75" y="73"/>
                </a:cxn>
                <a:cxn ang="0">
                  <a:pos x="89" y="85"/>
                </a:cxn>
                <a:cxn ang="0">
                  <a:pos x="109" y="67"/>
                </a:cxn>
                <a:cxn ang="0">
                  <a:pos x="121" y="59"/>
                </a:cxn>
                <a:cxn ang="0">
                  <a:pos x="127" y="47"/>
                </a:cxn>
                <a:cxn ang="0">
                  <a:pos x="167" y="35"/>
                </a:cxn>
                <a:cxn ang="0">
                  <a:pos x="187" y="31"/>
                </a:cxn>
                <a:cxn ang="0">
                  <a:pos x="199" y="27"/>
                </a:cxn>
                <a:cxn ang="0">
                  <a:pos x="191" y="7"/>
                </a:cxn>
              </a:cxnLst>
              <a:rect l="0" t="0" r="r" b="b"/>
              <a:pathLst>
                <a:path w="206" h="85">
                  <a:moveTo>
                    <a:pt x="191" y="7"/>
                  </a:moveTo>
                  <a:cubicBezTo>
                    <a:pt x="165" y="6"/>
                    <a:pt x="130" y="0"/>
                    <a:pt x="103" y="9"/>
                  </a:cubicBezTo>
                  <a:cubicBezTo>
                    <a:pt x="100" y="18"/>
                    <a:pt x="101" y="20"/>
                    <a:pt x="109" y="25"/>
                  </a:cubicBezTo>
                  <a:cubicBezTo>
                    <a:pt x="111" y="28"/>
                    <a:pt x="118" y="34"/>
                    <a:pt x="107" y="33"/>
                  </a:cubicBezTo>
                  <a:cubicBezTo>
                    <a:pt x="101" y="32"/>
                    <a:pt x="89" y="27"/>
                    <a:pt x="89" y="27"/>
                  </a:cubicBezTo>
                  <a:cubicBezTo>
                    <a:pt x="86" y="24"/>
                    <a:pt x="82" y="18"/>
                    <a:pt x="77" y="19"/>
                  </a:cubicBezTo>
                  <a:cubicBezTo>
                    <a:pt x="52" y="22"/>
                    <a:pt x="57" y="25"/>
                    <a:pt x="23" y="27"/>
                  </a:cubicBezTo>
                  <a:cubicBezTo>
                    <a:pt x="0" y="31"/>
                    <a:pt x="18" y="45"/>
                    <a:pt x="31" y="49"/>
                  </a:cubicBezTo>
                  <a:cubicBezTo>
                    <a:pt x="43" y="53"/>
                    <a:pt x="35" y="51"/>
                    <a:pt x="55" y="53"/>
                  </a:cubicBezTo>
                  <a:cubicBezTo>
                    <a:pt x="63" y="59"/>
                    <a:pt x="66" y="67"/>
                    <a:pt x="75" y="73"/>
                  </a:cubicBezTo>
                  <a:cubicBezTo>
                    <a:pt x="78" y="81"/>
                    <a:pt x="81" y="82"/>
                    <a:pt x="89" y="85"/>
                  </a:cubicBezTo>
                  <a:cubicBezTo>
                    <a:pt x="104" y="81"/>
                    <a:pt x="99" y="75"/>
                    <a:pt x="109" y="67"/>
                  </a:cubicBezTo>
                  <a:cubicBezTo>
                    <a:pt x="113" y="64"/>
                    <a:pt x="121" y="59"/>
                    <a:pt x="121" y="59"/>
                  </a:cubicBezTo>
                  <a:cubicBezTo>
                    <a:pt x="123" y="55"/>
                    <a:pt x="124" y="50"/>
                    <a:pt x="127" y="47"/>
                  </a:cubicBezTo>
                  <a:cubicBezTo>
                    <a:pt x="132" y="41"/>
                    <a:pt x="158" y="37"/>
                    <a:pt x="167" y="35"/>
                  </a:cubicBezTo>
                  <a:cubicBezTo>
                    <a:pt x="174" y="34"/>
                    <a:pt x="181" y="33"/>
                    <a:pt x="187" y="31"/>
                  </a:cubicBezTo>
                  <a:cubicBezTo>
                    <a:pt x="191" y="30"/>
                    <a:pt x="199" y="27"/>
                    <a:pt x="199" y="27"/>
                  </a:cubicBezTo>
                  <a:cubicBezTo>
                    <a:pt x="206" y="16"/>
                    <a:pt x="199" y="15"/>
                    <a:pt x="191" y="7"/>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42" name="Freeform 46"/>
            <p:cNvSpPr>
              <a:spLocks/>
            </p:cNvSpPr>
            <p:nvPr/>
          </p:nvSpPr>
          <p:spPr bwMode="invGray">
            <a:xfrm>
              <a:off x="2759" y="2039"/>
              <a:ext cx="48" cy="21"/>
            </a:xfrm>
            <a:custGeom>
              <a:avLst/>
              <a:gdLst/>
              <a:ahLst/>
              <a:cxnLst>
                <a:cxn ang="0">
                  <a:pos x="36" y="6"/>
                </a:cxn>
                <a:cxn ang="0">
                  <a:pos x="8" y="4"/>
                </a:cxn>
                <a:cxn ang="0">
                  <a:pos x="24" y="28"/>
                </a:cxn>
                <a:cxn ang="0">
                  <a:pos x="54" y="14"/>
                </a:cxn>
                <a:cxn ang="0">
                  <a:pos x="36" y="6"/>
                </a:cxn>
              </a:cxnLst>
              <a:rect l="0" t="0" r="r" b="b"/>
              <a:pathLst>
                <a:path w="64" h="28">
                  <a:moveTo>
                    <a:pt x="36" y="6"/>
                  </a:moveTo>
                  <a:cubicBezTo>
                    <a:pt x="32" y="18"/>
                    <a:pt x="19" y="0"/>
                    <a:pt x="8" y="4"/>
                  </a:cubicBezTo>
                  <a:cubicBezTo>
                    <a:pt x="0" y="16"/>
                    <a:pt x="14" y="27"/>
                    <a:pt x="24" y="28"/>
                  </a:cubicBezTo>
                  <a:cubicBezTo>
                    <a:pt x="30" y="27"/>
                    <a:pt x="48" y="16"/>
                    <a:pt x="54" y="14"/>
                  </a:cubicBezTo>
                  <a:cubicBezTo>
                    <a:pt x="64" y="10"/>
                    <a:pt x="36" y="9"/>
                    <a:pt x="36" y="6"/>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43" name="Freeform 47"/>
            <p:cNvSpPr>
              <a:spLocks/>
            </p:cNvSpPr>
            <p:nvPr/>
          </p:nvSpPr>
          <p:spPr bwMode="invGray">
            <a:xfrm>
              <a:off x="2467" y="2311"/>
              <a:ext cx="109" cy="132"/>
            </a:xfrm>
            <a:custGeom>
              <a:avLst/>
              <a:gdLst/>
              <a:ahLst/>
              <a:cxnLst>
                <a:cxn ang="0">
                  <a:pos x="24" y="19"/>
                </a:cxn>
                <a:cxn ang="0">
                  <a:pos x="0" y="25"/>
                </a:cxn>
                <a:cxn ang="0">
                  <a:pos x="14" y="43"/>
                </a:cxn>
                <a:cxn ang="0">
                  <a:pos x="34" y="87"/>
                </a:cxn>
                <a:cxn ang="0">
                  <a:pos x="52" y="91"/>
                </a:cxn>
                <a:cxn ang="0">
                  <a:pos x="50" y="107"/>
                </a:cxn>
                <a:cxn ang="0">
                  <a:pos x="28" y="113"/>
                </a:cxn>
                <a:cxn ang="0">
                  <a:pos x="16" y="131"/>
                </a:cxn>
                <a:cxn ang="0">
                  <a:pos x="18" y="137"/>
                </a:cxn>
                <a:cxn ang="0">
                  <a:pos x="30" y="141"/>
                </a:cxn>
                <a:cxn ang="0">
                  <a:pos x="18" y="169"/>
                </a:cxn>
                <a:cxn ang="0">
                  <a:pos x="20" y="175"/>
                </a:cxn>
                <a:cxn ang="0">
                  <a:pos x="34" y="171"/>
                </a:cxn>
                <a:cxn ang="0">
                  <a:pos x="58" y="169"/>
                </a:cxn>
                <a:cxn ang="0">
                  <a:pos x="92" y="171"/>
                </a:cxn>
                <a:cxn ang="0">
                  <a:pos x="110" y="169"/>
                </a:cxn>
                <a:cxn ang="0">
                  <a:pos x="122" y="165"/>
                </a:cxn>
                <a:cxn ang="0">
                  <a:pos x="128" y="141"/>
                </a:cxn>
                <a:cxn ang="0">
                  <a:pos x="146" y="133"/>
                </a:cxn>
                <a:cxn ang="0">
                  <a:pos x="110" y="109"/>
                </a:cxn>
                <a:cxn ang="0">
                  <a:pos x="88" y="83"/>
                </a:cxn>
                <a:cxn ang="0">
                  <a:pos x="82" y="69"/>
                </a:cxn>
                <a:cxn ang="0">
                  <a:pos x="64" y="61"/>
                </a:cxn>
                <a:cxn ang="0">
                  <a:pos x="86" y="45"/>
                </a:cxn>
                <a:cxn ang="0">
                  <a:pos x="64" y="31"/>
                </a:cxn>
                <a:cxn ang="0">
                  <a:pos x="70" y="13"/>
                </a:cxn>
                <a:cxn ang="0">
                  <a:pos x="46" y="1"/>
                </a:cxn>
                <a:cxn ang="0">
                  <a:pos x="30" y="9"/>
                </a:cxn>
                <a:cxn ang="0">
                  <a:pos x="24" y="19"/>
                </a:cxn>
              </a:cxnLst>
              <a:rect l="0" t="0" r="r" b="b"/>
              <a:pathLst>
                <a:path w="146" h="176">
                  <a:moveTo>
                    <a:pt x="24" y="19"/>
                  </a:moveTo>
                  <a:cubicBezTo>
                    <a:pt x="13" y="23"/>
                    <a:pt x="7" y="15"/>
                    <a:pt x="0" y="25"/>
                  </a:cubicBezTo>
                  <a:cubicBezTo>
                    <a:pt x="2" y="32"/>
                    <a:pt x="14" y="43"/>
                    <a:pt x="14" y="43"/>
                  </a:cubicBezTo>
                  <a:cubicBezTo>
                    <a:pt x="19" y="58"/>
                    <a:pt x="20" y="78"/>
                    <a:pt x="34" y="87"/>
                  </a:cubicBezTo>
                  <a:cubicBezTo>
                    <a:pt x="42" y="84"/>
                    <a:pt x="45" y="86"/>
                    <a:pt x="52" y="91"/>
                  </a:cubicBezTo>
                  <a:cubicBezTo>
                    <a:pt x="57" y="105"/>
                    <a:pt x="60" y="101"/>
                    <a:pt x="50" y="107"/>
                  </a:cubicBezTo>
                  <a:cubicBezTo>
                    <a:pt x="38" y="105"/>
                    <a:pt x="32" y="101"/>
                    <a:pt x="28" y="113"/>
                  </a:cubicBezTo>
                  <a:cubicBezTo>
                    <a:pt x="32" y="129"/>
                    <a:pt x="33" y="128"/>
                    <a:pt x="16" y="131"/>
                  </a:cubicBezTo>
                  <a:cubicBezTo>
                    <a:pt x="17" y="133"/>
                    <a:pt x="16" y="136"/>
                    <a:pt x="18" y="137"/>
                  </a:cubicBezTo>
                  <a:cubicBezTo>
                    <a:pt x="21" y="139"/>
                    <a:pt x="30" y="141"/>
                    <a:pt x="30" y="141"/>
                  </a:cubicBezTo>
                  <a:cubicBezTo>
                    <a:pt x="28" y="152"/>
                    <a:pt x="21" y="159"/>
                    <a:pt x="18" y="169"/>
                  </a:cubicBezTo>
                  <a:cubicBezTo>
                    <a:pt x="19" y="171"/>
                    <a:pt x="18" y="174"/>
                    <a:pt x="20" y="175"/>
                  </a:cubicBezTo>
                  <a:cubicBezTo>
                    <a:pt x="22" y="176"/>
                    <a:pt x="32" y="171"/>
                    <a:pt x="34" y="171"/>
                  </a:cubicBezTo>
                  <a:cubicBezTo>
                    <a:pt x="42" y="170"/>
                    <a:pt x="50" y="170"/>
                    <a:pt x="58" y="169"/>
                  </a:cubicBezTo>
                  <a:cubicBezTo>
                    <a:pt x="70" y="167"/>
                    <a:pt x="80" y="167"/>
                    <a:pt x="92" y="171"/>
                  </a:cubicBezTo>
                  <a:cubicBezTo>
                    <a:pt x="98" y="170"/>
                    <a:pt x="104" y="170"/>
                    <a:pt x="110" y="169"/>
                  </a:cubicBezTo>
                  <a:cubicBezTo>
                    <a:pt x="114" y="168"/>
                    <a:pt x="122" y="165"/>
                    <a:pt x="122" y="165"/>
                  </a:cubicBezTo>
                  <a:cubicBezTo>
                    <a:pt x="124" y="158"/>
                    <a:pt x="123" y="147"/>
                    <a:pt x="128" y="141"/>
                  </a:cubicBezTo>
                  <a:cubicBezTo>
                    <a:pt x="132" y="136"/>
                    <a:pt x="146" y="133"/>
                    <a:pt x="146" y="133"/>
                  </a:cubicBezTo>
                  <a:cubicBezTo>
                    <a:pt x="142" y="105"/>
                    <a:pt x="143" y="111"/>
                    <a:pt x="110" y="109"/>
                  </a:cubicBezTo>
                  <a:cubicBezTo>
                    <a:pt x="102" y="97"/>
                    <a:pt x="103" y="88"/>
                    <a:pt x="88" y="83"/>
                  </a:cubicBezTo>
                  <a:cubicBezTo>
                    <a:pt x="85" y="79"/>
                    <a:pt x="86" y="72"/>
                    <a:pt x="82" y="69"/>
                  </a:cubicBezTo>
                  <a:cubicBezTo>
                    <a:pt x="77" y="65"/>
                    <a:pt x="69" y="65"/>
                    <a:pt x="64" y="61"/>
                  </a:cubicBezTo>
                  <a:cubicBezTo>
                    <a:pt x="52" y="43"/>
                    <a:pt x="67" y="47"/>
                    <a:pt x="86" y="45"/>
                  </a:cubicBezTo>
                  <a:cubicBezTo>
                    <a:pt x="93" y="25"/>
                    <a:pt x="83" y="29"/>
                    <a:pt x="64" y="31"/>
                  </a:cubicBezTo>
                  <a:cubicBezTo>
                    <a:pt x="62" y="25"/>
                    <a:pt x="70" y="13"/>
                    <a:pt x="70" y="13"/>
                  </a:cubicBezTo>
                  <a:cubicBezTo>
                    <a:pt x="64" y="4"/>
                    <a:pt x="56" y="3"/>
                    <a:pt x="46" y="1"/>
                  </a:cubicBezTo>
                  <a:cubicBezTo>
                    <a:pt x="35" y="3"/>
                    <a:pt x="34" y="0"/>
                    <a:pt x="30" y="9"/>
                  </a:cubicBezTo>
                  <a:cubicBezTo>
                    <a:pt x="25" y="21"/>
                    <a:pt x="29" y="24"/>
                    <a:pt x="24" y="19"/>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44" name="Freeform 48"/>
            <p:cNvSpPr>
              <a:spLocks/>
            </p:cNvSpPr>
            <p:nvPr/>
          </p:nvSpPr>
          <p:spPr bwMode="invGray">
            <a:xfrm>
              <a:off x="2413" y="2359"/>
              <a:ext cx="69" cy="68"/>
            </a:xfrm>
            <a:custGeom>
              <a:avLst/>
              <a:gdLst/>
              <a:ahLst/>
              <a:cxnLst>
                <a:cxn ang="0">
                  <a:pos x="58" y="6"/>
                </a:cxn>
                <a:cxn ang="0">
                  <a:pos x="82" y="8"/>
                </a:cxn>
                <a:cxn ang="0">
                  <a:pos x="92" y="26"/>
                </a:cxn>
                <a:cxn ang="0">
                  <a:pos x="78" y="48"/>
                </a:cxn>
                <a:cxn ang="0">
                  <a:pos x="46" y="76"/>
                </a:cxn>
                <a:cxn ang="0">
                  <a:pos x="18" y="92"/>
                </a:cxn>
                <a:cxn ang="0">
                  <a:pos x="8" y="72"/>
                </a:cxn>
                <a:cxn ang="0">
                  <a:pos x="20" y="64"/>
                </a:cxn>
                <a:cxn ang="0">
                  <a:pos x="14" y="46"/>
                </a:cxn>
                <a:cxn ang="0">
                  <a:pos x="40" y="28"/>
                </a:cxn>
                <a:cxn ang="0">
                  <a:pos x="58" y="6"/>
                </a:cxn>
              </a:cxnLst>
              <a:rect l="0" t="0" r="r" b="b"/>
              <a:pathLst>
                <a:path w="92" h="92">
                  <a:moveTo>
                    <a:pt x="58" y="6"/>
                  </a:moveTo>
                  <a:cubicBezTo>
                    <a:pt x="67" y="0"/>
                    <a:pt x="73" y="2"/>
                    <a:pt x="82" y="8"/>
                  </a:cubicBezTo>
                  <a:cubicBezTo>
                    <a:pt x="91" y="22"/>
                    <a:pt x="88" y="15"/>
                    <a:pt x="92" y="26"/>
                  </a:cubicBezTo>
                  <a:cubicBezTo>
                    <a:pt x="89" y="36"/>
                    <a:pt x="82" y="37"/>
                    <a:pt x="78" y="48"/>
                  </a:cubicBezTo>
                  <a:cubicBezTo>
                    <a:pt x="85" y="69"/>
                    <a:pt x="60" y="71"/>
                    <a:pt x="46" y="76"/>
                  </a:cubicBezTo>
                  <a:cubicBezTo>
                    <a:pt x="40" y="86"/>
                    <a:pt x="28" y="86"/>
                    <a:pt x="18" y="92"/>
                  </a:cubicBezTo>
                  <a:cubicBezTo>
                    <a:pt x="9" y="90"/>
                    <a:pt x="0" y="84"/>
                    <a:pt x="8" y="72"/>
                  </a:cubicBezTo>
                  <a:cubicBezTo>
                    <a:pt x="11" y="68"/>
                    <a:pt x="20" y="64"/>
                    <a:pt x="20" y="64"/>
                  </a:cubicBezTo>
                  <a:cubicBezTo>
                    <a:pt x="23" y="55"/>
                    <a:pt x="21" y="53"/>
                    <a:pt x="14" y="46"/>
                  </a:cubicBezTo>
                  <a:cubicBezTo>
                    <a:pt x="18" y="30"/>
                    <a:pt x="28" y="36"/>
                    <a:pt x="40" y="28"/>
                  </a:cubicBezTo>
                  <a:cubicBezTo>
                    <a:pt x="56" y="17"/>
                    <a:pt x="50" y="24"/>
                    <a:pt x="58" y="6"/>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45" name="Freeform 49"/>
            <p:cNvSpPr>
              <a:spLocks/>
            </p:cNvSpPr>
            <p:nvPr/>
          </p:nvSpPr>
          <p:spPr bwMode="invGray">
            <a:xfrm>
              <a:off x="4099" y="3502"/>
              <a:ext cx="474" cy="495"/>
            </a:xfrm>
            <a:custGeom>
              <a:avLst/>
              <a:gdLst/>
              <a:ahLst/>
              <a:cxnLst>
                <a:cxn ang="0">
                  <a:pos x="212" y="11"/>
                </a:cxn>
                <a:cxn ang="0">
                  <a:pos x="176" y="19"/>
                </a:cxn>
                <a:cxn ang="0">
                  <a:pos x="144" y="51"/>
                </a:cxn>
                <a:cxn ang="0">
                  <a:pos x="104" y="59"/>
                </a:cxn>
                <a:cxn ang="0">
                  <a:pos x="84" y="75"/>
                </a:cxn>
                <a:cxn ang="0">
                  <a:pos x="68" y="115"/>
                </a:cxn>
                <a:cxn ang="0">
                  <a:pos x="36" y="167"/>
                </a:cxn>
                <a:cxn ang="0">
                  <a:pos x="0" y="179"/>
                </a:cxn>
                <a:cxn ang="0">
                  <a:pos x="72" y="323"/>
                </a:cxn>
                <a:cxn ang="0">
                  <a:pos x="120" y="427"/>
                </a:cxn>
                <a:cxn ang="0">
                  <a:pos x="144" y="443"/>
                </a:cxn>
                <a:cxn ang="0">
                  <a:pos x="168" y="451"/>
                </a:cxn>
                <a:cxn ang="0">
                  <a:pos x="228" y="431"/>
                </a:cxn>
                <a:cxn ang="0">
                  <a:pos x="252" y="423"/>
                </a:cxn>
                <a:cxn ang="0">
                  <a:pos x="300" y="451"/>
                </a:cxn>
                <a:cxn ang="0">
                  <a:pos x="324" y="527"/>
                </a:cxn>
                <a:cxn ang="0">
                  <a:pos x="336" y="523"/>
                </a:cxn>
                <a:cxn ang="0">
                  <a:pos x="344" y="511"/>
                </a:cxn>
                <a:cxn ang="0">
                  <a:pos x="368" y="547"/>
                </a:cxn>
                <a:cxn ang="0">
                  <a:pos x="404" y="571"/>
                </a:cxn>
                <a:cxn ang="0">
                  <a:pos x="436" y="603"/>
                </a:cxn>
                <a:cxn ang="0">
                  <a:pos x="444" y="615"/>
                </a:cxn>
                <a:cxn ang="0">
                  <a:pos x="456" y="623"/>
                </a:cxn>
                <a:cxn ang="0">
                  <a:pos x="484" y="655"/>
                </a:cxn>
                <a:cxn ang="0">
                  <a:pos x="492" y="631"/>
                </a:cxn>
                <a:cxn ang="0">
                  <a:pos x="540" y="659"/>
                </a:cxn>
                <a:cxn ang="0">
                  <a:pos x="588" y="655"/>
                </a:cxn>
                <a:cxn ang="0">
                  <a:pos x="616" y="531"/>
                </a:cxn>
                <a:cxn ang="0">
                  <a:pos x="632" y="463"/>
                </a:cxn>
                <a:cxn ang="0">
                  <a:pos x="620" y="367"/>
                </a:cxn>
                <a:cxn ang="0">
                  <a:pos x="536" y="271"/>
                </a:cxn>
                <a:cxn ang="0">
                  <a:pos x="528" y="235"/>
                </a:cxn>
                <a:cxn ang="0">
                  <a:pos x="460" y="179"/>
                </a:cxn>
                <a:cxn ang="0">
                  <a:pos x="472" y="155"/>
                </a:cxn>
                <a:cxn ang="0">
                  <a:pos x="456" y="131"/>
                </a:cxn>
                <a:cxn ang="0">
                  <a:pos x="416" y="79"/>
                </a:cxn>
                <a:cxn ang="0">
                  <a:pos x="392" y="31"/>
                </a:cxn>
                <a:cxn ang="0">
                  <a:pos x="388" y="19"/>
                </a:cxn>
                <a:cxn ang="0">
                  <a:pos x="364" y="151"/>
                </a:cxn>
                <a:cxn ang="0">
                  <a:pos x="324" y="115"/>
                </a:cxn>
                <a:cxn ang="0">
                  <a:pos x="292" y="111"/>
                </a:cxn>
                <a:cxn ang="0">
                  <a:pos x="272" y="87"/>
                </a:cxn>
                <a:cxn ang="0">
                  <a:pos x="264" y="63"/>
                </a:cxn>
                <a:cxn ang="0">
                  <a:pos x="276" y="55"/>
                </a:cxn>
                <a:cxn ang="0">
                  <a:pos x="240" y="19"/>
                </a:cxn>
                <a:cxn ang="0">
                  <a:pos x="216" y="11"/>
                </a:cxn>
                <a:cxn ang="0">
                  <a:pos x="204" y="7"/>
                </a:cxn>
                <a:cxn ang="0">
                  <a:pos x="212" y="11"/>
                </a:cxn>
              </a:cxnLst>
              <a:rect l="0" t="0" r="r" b="b"/>
              <a:pathLst>
                <a:path w="633" h="660">
                  <a:moveTo>
                    <a:pt x="212" y="11"/>
                  </a:moveTo>
                  <a:cubicBezTo>
                    <a:pt x="195" y="0"/>
                    <a:pt x="187" y="2"/>
                    <a:pt x="176" y="19"/>
                  </a:cubicBezTo>
                  <a:cubicBezTo>
                    <a:pt x="171" y="61"/>
                    <a:pt x="181" y="88"/>
                    <a:pt x="144" y="51"/>
                  </a:cubicBezTo>
                  <a:cubicBezTo>
                    <a:pt x="131" y="53"/>
                    <a:pt x="115" y="51"/>
                    <a:pt x="104" y="59"/>
                  </a:cubicBezTo>
                  <a:cubicBezTo>
                    <a:pt x="78" y="80"/>
                    <a:pt x="114" y="65"/>
                    <a:pt x="84" y="75"/>
                  </a:cubicBezTo>
                  <a:cubicBezTo>
                    <a:pt x="78" y="94"/>
                    <a:pt x="92" y="107"/>
                    <a:pt x="68" y="115"/>
                  </a:cubicBezTo>
                  <a:cubicBezTo>
                    <a:pt x="55" y="135"/>
                    <a:pt x="59" y="159"/>
                    <a:pt x="36" y="167"/>
                  </a:cubicBezTo>
                  <a:cubicBezTo>
                    <a:pt x="16" y="163"/>
                    <a:pt x="7" y="158"/>
                    <a:pt x="0" y="179"/>
                  </a:cubicBezTo>
                  <a:cubicBezTo>
                    <a:pt x="9" y="232"/>
                    <a:pt x="43" y="279"/>
                    <a:pt x="72" y="323"/>
                  </a:cubicBezTo>
                  <a:cubicBezTo>
                    <a:pt x="82" y="371"/>
                    <a:pt x="85" y="392"/>
                    <a:pt x="120" y="427"/>
                  </a:cubicBezTo>
                  <a:cubicBezTo>
                    <a:pt x="127" y="434"/>
                    <a:pt x="136" y="438"/>
                    <a:pt x="144" y="443"/>
                  </a:cubicBezTo>
                  <a:cubicBezTo>
                    <a:pt x="151" y="448"/>
                    <a:pt x="168" y="451"/>
                    <a:pt x="168" y="451"/>
                  </a:cubicBezTo>
                  <a:cubicBezTo>
                    <a:pt x="188" y="444"/>
                    <a:pt x="208" y="438"/>
                    <a:pt x="228" y="431"/>
                  </a:cubicBezTo>
                  <a:cubicBezTo>
                    <a:pt x="236" y="428"/>
                    <a:pt x="252" y="423"/>
                    <a:pt x="252" y="423"/>
                  </a:cubicBezTo>
                  <a:cubicBezTo>
                    <a:pt x="271" y="429"/>
                    <a:pt x="281" y="445"/>
                    <a:pt x="300" y="451"/>
                  </a:cubicBezTo>
                  <a:cubicBezTo>
                    <a:pt x="320" y="471"/>
                    <a:pt x="315" y="500"/>
                    <a:pt x="324" y="527"/>
                  </a:cubicBezTo>
                  <a:cubicBezTo>
                    <a:pt x="328" y="526"/>
                    <a:pt x="333" y="526"/>
                    <a:pt x="336" y="523"/>
                  </a:cubicBezTo>
                  <a:cubicBezTo>
                    <a:pt x="340" y="520"/>
                    <a:pt x="339" y="511"/>
                    <a:pt x="344" y="511"/>
                  </a:cubicBezTo>
                  <a:cubicBezTo>
                    <a:pt x="358" y="511"/>
                    <a:pt x="362" y="541"/>
                    <a:pt x="368" y="547"/>
                  </a:cubicBezTo>
                  <a:cubicBezTo>
                    <a:pt x="378" y="557"/>
                    <a:pt x="392" y="563"/>
                    <a:pt x="404" y="571"/>
                  </a:cubicBezTo>
                  <a:cubicBezTo>
                    <a:pt x="418" y="580"/>
                    <a:pt x="422" y="594"/>
                    <a:pt x="436" y="603"/>
                  </a:cubicBezTo>
                  <a:cubicBezTo>
                    <a:pt x="439" y="607"/>
                    <a:pt x="441" y="612"/>
                    <a:pt x="444" y="615"/>
                  </a:cubicBezTo>
                  <a:cubicBezTo>
                    <a:pt x="447" y="618"/>
                    <a:pt x="453" y="619"/>
                    <a:pt x="456" y="623"/>
                  </a:cubicBezTo>
                  <a:cubicBezTo>
                    <a:pt x="489" y="660"/>
                    <a:pt x="457" y="637"/>
                    <a:pt x="484" y="655"/>
                  </a:cubicBezTo>
                  <a:cubicBezTo>
                    <a:pt x="487" y="647"/>
                    <a:pt x="485" y="626"/>
                    <a:pt x="492" y="631"/>
                  </a:cubicBezTo>
                  <a:cubicBezTo>
                    <a:pt x="509" y="642"/>
                    <a:pt x="522" y="653"/>
                    <a:pt x="540" y="659"/>
                  </a:cubicBezTo>
                  <a:cubicBezTo>
                    <a:pt x="557" y="642"/>
                    <a:pt x="567" y="648"/>
                    <a:pt x="588" y="655"/>
                  </a:cubicBezTo>
                  <a:cubicBezTo>
                    <a:pt x="611" y="621"/>
                    <a:pt x="573" y="560"/>
                    <a:pt x="616" y="531"/>
                  </a:cubicBezTo>
                  <a:cubicBezTo>
                    <a:pt x="632" y="507"/>
                    <a:pt x="629" y="496"/>
                    <a:pt x="632" y="463"/>
                  </a:cubicBezTo>
                  <a:cubicBezTo>
                    <a:pt x="630" y="440"/>
                    <a:pt x="633" y="390"/>
                    <a:pt x="620" y="367"/>
                  </a:cubicBezTo>
                  <a:cubicBezTo>
                    <a:pt x="600" y="332"/>
                    <a:pt x="565" y="300"/>
                    <a:pt x="536" y="271"/>
                  </a:cubicBezTo>
                  <a:cubicBezTo>
                    <a:pt x="532" y="259"/>
                    <a:pt x="532" y="247"/>
                    <a:pt x="528" y="235"/>
                  </a:cubicBezTo>
                  <a:cubicBezTo>
                    <a:pt x="525" y="225"/>
                    <a:pt x="474" y="188"/>
                    <a:pt x="460" y="179"/>
                  </a:cubicBezTo>
                  <a:cubicBezTo>
                    <a:pt x="463" y="171"/>
                    <a:pt x="471" y="164"/>
                    <a:pt x="472" y="155"/>
                  </a:cubicBezTo>
                  <a:cubicBezTo>
                    <a:pt x="474" y="144"/>
                    <a:pt x="461" y="137"/>
                    <a:pt x="456" y="131"/>
                  </a:cubicBezTo>
                  <a:cubicBezTo>
                    <a:pt x="435" y="106"/>
                    <a:pt x="451" y="88"/>
                    <a:pt x="416" y="79"/>
                  </a:cubicBezTo>
                  <a:cubicBezTo>
                    <a:pt x="395" y="48"/>
                    <a:pt x="403" y="64"/>
                    <a:pt x="392" y="31"/>
                  </a:cubicBezTo>
                  <a:cubicBezTo>
                    <a:pt x="391" y="27"/>
                    <a:pt x="388" y="19"/>
                    <a:pt x="388" y="19"/>
                  </a:cubicBezTo>
                  <a:cubicBezTo>
                    <a:pt x="362" y="58"/>
                    <a:pt x="379" y="107"/>
                    <a:pt x="364" y="151"/>
                  </a:cubicBezTo>
                  <a:cubicBezTo>
                    <a:pt x="344" y="144"/>
                    <a:pt x="344" y="120"/>
                    <a:pt x="324" y="115"/>
                  </a:cubicBezTo>
                  <a:cubicBezTo>
                    <a:pt x="314" y="112"/>
                    <a:pt x="303" y="112"/>
                    <a:pt x="292" y="111"/>
                  </a:cubicBezTo>
                  <a:cubicBezTo>
                    <a:pt x="284" y="103"/>
                    <a:pt x="276" y="97"/>
                    <a:pt x="272" y="87"/>
                  </a:cubicBezTo>
                  <a:cubicBezTo>
                    <a:pt x="269" y="79"/>
                    <a:pt x="264" y="63"/>
                    <a:pt x="264" y="63"/>
                  </a:cubicBezTo>
                  <a:cubicBezTo>
                    <a:pt x="268" y="60"/>
                    <a:pt x="273" y="58"/>
                    <a:pt x="276" y="55"/>
                  </a:cubicBezTo>
                  <a:cubicBezTo>
                    <a:pt x="300" y="31"/>
                    <a:pt x="256" y="24"/>
                    <a:pt x="240" y="19"/>
                  </a:cubicBezTo>
                  <a:cubicBezTo>
                    <a:pt x="232" y="16"/>
                    <a:pt x="224" y="14"/>
                    <a:pt x="216" y="11"/>
                  </a:cubicBezTo>
                  <a:cubicBezTo>
                    <a:pt x="212" y="10"/>
                    <a:pt x="200" y="5"/>
                    <a:pt x="204" y="7"/>
                  </a:cubicBezTo>
                  <a:cubicBezTo>
                    <a:pt x="207" y="8"/>
                    <a:pt x="209" y="10"/>
                    <a:pt x="212" y="11"/>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46" name="Freeform 50"/>
            <p:cNvSpPr>
              <a:spLocks/>
            </p:cNvSpPr>
            <p:nvPr/>
          </p:nvSpPr>
          <p:spPr bwMode="invGray">
            <a:xfrm>
              <a:off x="4246" y="3241"/>
              <a:ext cx="319" cy="210"/>
            </a:xfrm>
            <a:custGeom>
              <a:avLst/>
              <a:gdLst/>
              <a:ahLst/>
              <a:cxnLst>
                <a:cxn ang="0">
                  <a:pos x="84" y="60"/>
                </a:cxn>
                <a:cxn ang="0">
                  <a:pos x="68" y="36"/>
                </a:cxn>
                <a:cxn ang="0">
                  <a:pos x="64" y="16"/>
                </a:cxn>
                <a:cxn ang="0">
                  <a:pos x="52" y="12"/>
                </a:cxn>
                <a:cxn ang="0">
                  <a:pos x="16" y="16"/>
                </a:cxn>
                <a:cxn ang="0">
                  <a:pos x="44" y="40"/>
                </a:cxn>
                <a:cxn ang="0">
                  <a:pos x="48" y="52"/>
                </a:cxn>
                <a:cxn ang="0">
                  <a:pos x="24" y="68"/>
                </a:cxn>
                <a:cxn ang="0">
                  <a:pos x="88" y="92"/>
                </a:cxn>
                <a:cxn ang="0">
                  <a:pos x="124" y="112"/>
                </a:cxn>
                <a:cxn ang="0">
                  <a:pos x="128" y="124"/>
                </a:cxn>
                <a:cxn ang="0">
                  <a:pos x="140" y="132"/>
                </a:cxn>
                <a:cxn ang="0">
                  <a:pos x="148" y="156"/>
                </a:cxn>
                <a:cxn ang="0">
                  <a:pos x="132" y="196"/>
                </a:cxn>
                <a:cxn ang="0">
                  <a:pos x="180" y="188"/>
                </a:cxn>
                <a:cxn ang="0">
                  <a:pos x="192" y="216"/>
                </a:cxn>
                <a:cxn ang="0">
                  <a:pos x="216" y="224"/>
                </a:cxn>
                <a:cxn ang="0">
                  <a:pos x="228" y="228"/>
                </a:cxn>
                <a:cxn ang="0">
                  <a:pos x="252" y="224"/>
                </a:cxn>
                <a:cxn ang="0">
                  <a:pos x="276" y="196"/>
                </a:cxn>
                <a:cxn ang="0">
                  <a:pos x="336" y="252"/>
                </a:cxn>
                <a:cxn ang="0">
                  <a:pos x="364" y="280"/>
                </a:cxn>
                <a:cxn ang="0">
                  <a:pos x="360" y="224"/>
                </a:cxn>
                <a:cxn ang="0">
                  <a:pos x="336" y="200"/>
                </a:cxn>
                <a:cxn ang="0">
                  <a:pos x="372" y="168"/>
                </a:cxn>
                <a:cxn ang="0">
                  <a:pos x="408" y="156"/>
                </a:cxn>
                <a:cxn ang="0">
                  <a:pos x="420" y="152"/>
                </a:cxn>
                <a:cxn ang="0">
                  <a:pos x="424" y="140"/>
                </a:cxn>
                <a:cxn ang="0">
                  <a:pos x="356" y="148"/>
                </a:cxn>
                <a:cxn ang="0">
                  <a:pos x="304" y="140"/>
                </a:cxn>
                <a:cxn ang="0">
                  <a:pos x="300" y="128"/>
                </a:cxn>
                <a:cxn ang="0">
                  <a:pos x="292" y="116"/>
                </a:cxn>
                <a:cxn ang="0">
                  <a:pos x="220" y="80"/>
                </a:cxn>
                <a:cxn ang="0">
                  <a:pos x="160" y="60"/>
                </a:cxn>
                <a:cxn ang="0">
                  <a:pos x="136" y="52"/>
                </a:cxn>
                <a:cxn ang="0">
                  <a:pos x="80" y="52"/>
                </a:cxn>
                <a:cxn ang="0">
                  <a:pos x="68" y="32"/>
                </a:cxn>
                <a:cxn ang="0">
                  <a:pos x="68" y="0"/>
                </a:cxn>
              </a:cxnLst>
              <a:rect l="0" t="0" r="r" b="b"/>
              <a:pathLst>
                <a:path w="426" h="280">
                  <a:moveTo>
                    <a:pt x="84" y="60"/>
                  </a:moveTo>
                  <a:cubicBezTo>
                    <a:pt x="79" y="52"/>
                    <a:pt x="70" y="45"/>
                    <a:pt x="68" y="36"/>
                  </a:cubicBezTo>
                  <a:cubicBezTo>
                    <a:pt x="67" y="29"/>
                    <a:pt x="68" y="22"/>
                    <a:pt x="64" y="16"/>
                  </a:cubicBezTo>
                  <a:cubicBezTo>
                    <a:pt x="62" y="12"/>
                    <a:pt x="56" y="13"/>
                    <a:pt x="52" y="12"/>
                  </a:cubicBezTo>
                  <a:cubicBezTo>
                    <a:pt x="40" y="13"/>
                    <a:pt x="27" y="11"/>
                    <a:pt x="16" y="16"/>
                  </a:cubicBezTo>
                  <a:cubicBezTo>
                    <a:pt x="0" y="24"/>
                    <a:pt x="43" y="40"/>
                    <a:pt x="44" y="40"/>
                  </a:cubicBezTo>
                  <a:cubicBezTo>
                    <a:pt x="45" y="44"/>
                    <a:pt x="50" y="49"/>
                    <a:pt x="48" y="52"/>
                  </a:cubicBezTo>
                  <a:cubicBezTo>
                    <a:pt x="42" y="60"/>
                    <a:pt x="24" y="68"/>
                    <a:pt x="24" y="68"/>
                  </a:cubicBezTo>
                  <a:cubicBezTo>
                    <a:pt x="38" y="88"/>
                    <a:pt x="65" y="89"/>
                    <a:pt x="88" y="92"/>
                  </a:cubicBezTo>
                  <a:cubicBezTo>
                    <a:pt x="101" y="96"/>
                    <a:pt x="124" y="112"/>
                    <a:pt x="124" y="112"/>
                  </a:cubicBezTo>
                  <a:cubicBezTo>
                    <a:pt x="125" y="116"/>
                    <a:pt x="125" y="121"/>
                    <a:pt x="128" y="124"/>
                  </a:cubicBezTo>
                  <a:cubicBezTo>
                    <a:pt x="131" y="128"/>
                    <a:pt x="137" y="128"/>
                    <a:pt x="140" y="132"/>
                  </a:cubicBezTo>
                  <a:cubicBezTo>
                    <a:pt x="144" y="139"/>
                    <a:pt x="148" y="156"/>
                    <a:pt x="148" y="156"/>
                  </a:cubicBezTo>
                  <a:cubicBezTo>
                    <a:pt x="144" y="171"/>
                    <a:pt x="137" y="181"/>
                    <a:pt x="132" y="196"/>
                  </a:cubicBezTo>
                  <a:cubicBezTo>
                    <a:pt x="151" y="209"/>
                    <a:pt x="167" y="207"/>
                    <a:pt x="180" y="188"/>
                  </a:cubicBezTo>
                  <a:cubicBezTo>
                    <a:pt x="182" y="196"/>
                    <a:pt x="184" y="211"/>
                    <a:pt x="192" y="216"/>
                  </a:cubicBezTo>
                  <a:cubicBezTo>
                    <a:pt x="199" y="220"/>
                    <a:pt x="208" y="221"/>
                    <a:pt x="216" y="224"/>
                  </a:cubicBezTo>
                  <a:cubicBezTo>
                    <a:pt x="220" y="225"/>
                    <a:pt x="228" y="228"/>
                    <a:pt x="228" y="228"/>
                  </a:cubicBezTo>
                  <a:cubicBezTo>
                    <a:pt x="236" y="227"/>
                    <a:pt x="245" y="228"/>
                    <a:pt x="252" y="224"/>
                  </a:cubicBezTo>
                  <a:cubicBezTo>
                    <a:pt x="269" y="216"/>
                    <a:pt x="252" y="204"/>
                    <a:pt x="276" y="196"/>
                  </a:cubicBezTo>
                  <a:cubicBezTo>
                    <a:pt x="296" y="209"/>
                    <a:pt x="322" y="231"/>
                    <a:pt x="336" y="252"/>
                  </a:cubicBezTo>
                  <a:cubicBezTo>
                    <a:pt x="354" y="280"/>
                    <a:pt x="343" y="273"/>
                    <a:pt x="364" y="280"/>
                  </a:cubicBezTo>
                  <a:cubicBezTo>
                    <a:pt x="376" y="262"/>
                    <a:pt x="375" y="241"/>
                    <a:pt x="360" y="224"/>
                  </a:cubicBezTo>
                  <a:cubicBezTo>
                    <a:pt x="352" y="216"/>
                    <a:pt x="336" y="200"/>
                    <a:pt x="336" y="200"/>
                  </a:cubicBezTo>
                  <a:cubicBezTo>
                    <a:pt x="323" y="162"/>
                    <a:pt x="322" y="174"/>
                    <a:pt x="372" y="168"/>
                  </a:cubicBezTo>
                  <a:cubicBezTo>
                    <a:pt x="384" y="164"/>
                    <a:pt x="396" y="160"/>
                    <a:pt x="408" y="156"/>
                  </a:cubicBezTo>
                  <a:cubicBezTo>
                    <a:pt x="412" y="155"/>
                    <a:pt x="420" y="152"/>
                    <a:pt x="420" y="152"/>
                  </a:cubicBezTo>
                  <a:cubicBezTo>
                    <a:pt x="421" y="148"/>
                    <a:pt x="426" y="144"/>
                    <a:pt x="424" y="140"/>
                  </a:cubicBezTo>
                  <a:cubicBezTo>
                    <a:pt x="420" y="131"/>
                    <a:pt x="365" y="146"/>
                    <a:pt x="356" y="148"/>
                  </a:cubicBezTo>
                  <a:cubicBezTo>
                    <a:pt x="339" y="146"/>
                    <a:pt x="316" y="152"/>
                    <a:pt x="304" y="140"/>
                  </a:cubicBezTo>
                  <a:cubicBezTo>
                    <a:pt x="301" y="137"/>
                    <a:pt x="302" y="132"/>
                    <a:pt x="300" y="128"/>
                  </a:cubicBezTo>
                  <a:cubicBezTo>
                    <a:pt x="298" y="124"/>
                    <a:pt x="296" y="119"/>
                    <a:pt x="292" y="116"/>
                  </a:cubicBezTo>
                  <a:cubicBezTo>
                    <a:pt x="272" y="98"/>
                    <a:pt x="244" y="91"/>
                    <a:pt x="220" y="80"/>
                  </a:cubicBezTo>
                  <a:cubicBezTo>
                    <a:pt x="201" y="72"/>
                    <a:pt x="180" y="67"/>
                    <a:pt x="160" y="60"/>
                  </a:cubicBezTo>
                  <a:cubicBezTo>
                    <a:pt x="152" y="57"/>
                    <a:pt x="136" y="52"/>
                    <a:pt x="136" y="52"/>
                  </a:cubicBezTo>
                  <a:cubicBezTo>
                    <a:pt x="113" y="55"/>
                    <a:pt x="98" y="64"/>
                    <a:pt x="80" y="52"/>
                  </a:cubicBezTo>
                  <a:cubicBezTo>
                    <a:pt x="70" y="38"/>
                    <a:pt x="74" y="44"/>
                    <a:pt x="68" y="32"/>
                  </a:cubicBezTo>
                  <a:lnTo>
                    <a:pt x="68" y="0"/>
                  </a:lnTo>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47" name="Freeform 51"/>
            <p:cNvSpPr>
              <a:spLocks/>
            </p:cNvSpPr>
            <p:nvPr/>
          </p:nvSpPr>
          <p:spPr bwMode="invGray">
            <a:xfrm>
              <a:off x="4255" y="3243"/>
              <a:ext cx="311" cy="211"/>
            </a:xfrm>
            <a:custGeom>
              <a:avLst/>
              <a:gdLst/>
              <a:ahLst/>
              <a:cxnLst>
                <a:cxn ang="0">
                  <a:pos x="0" y="1"/>
                </a:cxn>
                <a:cxn ang="0">
                  <a:pos x="20" y="37"/>
                </a:cxn>
                <a:cxn ang="0">
                  <a:pos x="28" y="49"/>
                </a:cxn>
                <a:cxn ang="0">
                  <a:pos x="84" y="89"/>
                </a:cxn>
                <a:cxn ang="0">
                  <a:pos x="120" y="113"/>
                </a:cxn>
                <a:cxn ang="0">
                  <a:pos x="132" y="121"/>
                </a:cxn>
                <a:cxn ang="0">
                  <a:pos x="136" y="169"/>
                </a:cxn>
                <a:cxn ang="0">
                  <a:pos x="116" y="201"/>
                </a:cxn>
                <a:cxn ang="0">
                  <a:pos x="136" y="197"/>
                </a:cxn>
                <a:cxn ang="0">
                  <a:pos x="148" y="189"/>
                </a:cxn>
                <a:cxn ang="0">
                  <a:pos x="160" y="201"/>
                </a:cxn>
                <a:cxn ang="0">
                  <a:pos x="184" y="217"/>
                </a:cxn>
                <a:cxn ang="0">
                  <a:pos x="208" y="233"/>
                </a:cxn>
                <a:cxn ang="0">
                  <a:pos x="240" y="221"/>
                </a:cxn>
                <a:cxn ang="0">
                  <a:pos x="248" y="197"/>
                </a:cxn>
                <a:cxn ang="0">
                  <a:pos x="268" y="201"/>
                </a:cxn>
                <a:cxn ang="0">
                  <a:pos x="292" y="209"/>
                </a:cxn>
                <a:cxn ang="0">
                  <a:pos x="340" y="281"/>
                </a:cxn>
                <a:cxn ang="0">
                  <a:pos x="356" y="277"/>
                </a:cxn>
                <a:cxn ang="0">
                  <a:pos x="352" y="253"/>
                </a:cxn>
                <a:cxn ang="0">
                  <a:pos x="316" y="197"/>
                </a:cxn>
                <a:cxn ang="0">
                  <a:pos x="360" y="173"/>
                </a:cxn>
                <a:cxn ang="0">
                  <a:pos x="408" y="145"/>
                </a:cxn>
                <a:cxn ang="0">
                  <a:pos x="409" y="120"/>
                </a:cxn>
                <a:cxn ang="0">
                  <a:pos x="367" y="138"/>
                </a:cxn>
                <a:cxn ang="0">
                  <a:pos x="308" y="137"/>
                </a:cxn>
                <a:cxn ang="0">
                  <a:pos x="264" y="97"/>
                </a:cxn>
                <a:cxn ang="0">
                  <a:pos x="180" y="61"/>
                </a:cxn>
                <a:cxn ang="0">
                  <a:pos x="132" y="33"/>
                </a:cxn>
                <a:cxn ang="0">
                  <a:pos x="92" y="41"/>
                </a:cxn>
                <a:cxn ang="0">
                  <a:pos x="76" y="57"/>
                </a:cxn>
                <a:cxn ang="0">
                  <a:pos x="56" y="17"/>
                </a:cxn>
                <a:cxn ang="0">
                  <a:pos x="0" y="1"/>
                </a:cxn>
              </a:cxnLst>
              <a:rect l="0" t="0" r="r" b="b"/>
              <a:pathLst>
                <a:path w="416" h="282">
                  <a:moveTo>
                    <a:pt x="0" y="1"/>
                  </a:moveTo>
                  <a:cubicBezTo>
                    <a:pt x="7" y="22"/>
                    <a:pt x="2" y="9"/>
                    <a:pt x="20" y="37"/>
                  </a:cubicBezTo>
                  <a:cubicBezTo>
                    <a:pt x="23" y="41"/>
                    <a:pt x="28" y="49"/>
                    <a:pt x="28" y="49"/>
                  </a:cubicBezTo>
                  <a:cubicBezTo>
                    <a:pt x="5" y="84"/>
                    <a:pt x="65" y="78"/>
                    <a:pt x="84" y="89"/>
                  </a:cubicBezTo>
                  <a:cubicBezTo>
                    <a:pt x="97" y="96"/>
                    <a:pt x="108" y="105"/>
                    <a:pt x="120" y="113"/>
                  </a:cubicBezTo>
                  <a:cubicBezTo>
                    <a:pt x="124" y="116"/>
                    <a:pt x="132" y="121"/>
                    <a:pt x="132" y="121"/>
                  </a:cubicBezTo>
                  <a:cubicBezTo>
                    <a:pt x="138" y="138"/>
                    <a:pt x="132" y="151"/>
                    <a:pt x="136" y="169"/>
                  </a:cubicBezTo>
                  <a:cubicBezTo>
                    <a:pt x="107" y="188"/>
                    <a:pt x="110" y="176"/>
                    <a:pt x="116" y="201"/>
                  </a:cubicBezTo>
                  <a:cubicBezTo>
                    <a:pt x="123" y="200"/>
                    <a:pt x="130" y="199"/>
                    <a:pt x="136" y="197"/>
                  </a:cubicBezTo>
                  <a:cubicBezTo>
                    <a:pt x="141" y="195"/>
                    <a:pt x="143" y="188"/>
                    <a:pt x="148" y="189"/>
                  </a:cubicBezTo>
                  <a:cubicBezTo>
                    <a:pt x="154" y="190"/>
                    <a:pt x="156" y="198"/>
                    <a:pt x="160" y="201"/>
                  </a:cubicBezTo>
                  <a:cubicBezTo>
                    <a:pt x="168" y="207"/>
                    <a:pt x="176" y="212"/>
                    <a:pt x="184" y="217"/>
                  </a:cubicBezTo>
                  <a:cubicBezTo>
                    <a:pt x="192" y="222"/>
                    <a:pt x="208" y="233"/>
                    <a:pt x="208" y="233"/>
                  </a:cubicBezTo>
                  <a:cubicBezTo>
                    <a:pt x="216" y="231"/>
                    <a:pt x="234" y="230"/>
                    <a:pt x="240" y="221"/>
                  </a:cubicBezTo>
                  <a:cubicBezTo>
                    <a:pt x="244" y="214"/>
                    <a:pt x="248" y="197"/>
                    <a:pt x="248" y="197"/>
                  </a:cubicBezTo>
                  <a:cubicBezTo>
                    <a:pt x="255" y="198"/>
                    <a:pt x="261" y="199"/>
                    <a:pt x="268" y="201"/>
                  </a:cubicBezTo>
                  <a:cubicBezTo>
                    <a:pt x="276" y="203"/>
                    <a:pt x="292" y="209"/>
                    <a:pt x="292" y="209"/>
                  </a:cubicBezTo>
                  <a:cubicBezTo>
                    <a:pt x="298" y="242"/>
                    <a:pt x="306" y="270"/>
                    <a:pt x="340" y="281"/>
                  </a:cubicBezTo>
                  <a:cubicBezTo>
                    <a:pt x="345" y="280"/>
                    <a:pt x="354" y="282"/>
                    <a:pt x="356" y="277"/>
                  </a:cubicBezTo>
                  <a:cubicBezTo>
                    <a:pt x="359" y="270"/>
                    <a:pt x="355" y="260"/>
                    <a:pt x="352" y="253"/>
                  </a:cubicBezTo>
                  <a:cubicBezTo>
                    <a:pt x="346" y="238"/>
                    <a:pt x="329" y="206"/>
                    <a:pt x="316" y="197"/>
                  </a:cubicBezTo>
                  <a:cubicBezTo>
                    <a:pt x="307" y="170"/>
                    <a:pt x="339" y="175"/>
                    <a:pt x="360" y="173"/>
                  </a:cubicBezTo>
                  <a:cubicBezTo>
                    <a:pt x="383" y="165"/>
                    <a:pt x="391" y="162"/>
                    <a:pt x="408" y="145"/>
                  </a:cubicBezTo>
                  <a:cubicBezTo>
                    <a:pt x="412" y="140"/>
                    <a:pt x="416" y="121"/>
                    <a:pt x="409" y="120"/>
                  </a:cubicBezTo>
                  <a:cubicBezTo>
                    <a:pt x="402" y="119"/>
                    <a:pt x="384" y="135"/>
                    <a:pt x="367" y="138"/>
                  </a:cubicBezTo>
                  <a:cubicBezTo>
                    <a:pt x="350" y="141"/>
                    <a:pt x="325" y="144"/>
                    <a:pt x="308" y="137"/>
                  </a:cubicBezTo>
                  <a:cubicBezTo>
                    <a:pt x="286" y="130"/>
                    <a:pt x="284" y="111"/>
                    <a:pt x="264" y="97"/>
                  </a:cubicBezTo>
                  <a:cubicBezTo>
                    <a:pt x="238" y="80"/>
                    <a:pt x="203" y="76"/>
                    <a:pt x="180" y="61"/>
                  </a:cubicBezTo>
                  <a:cubicBezTo>
                    <a:pt x="163" y="50"/>
                    <a:pt x="150" y="39"/>
                    <a:pt x="132" y="33"/>
                  </a:cubicBezTo>
                  <a:cubicBezTo>
                    <a:pt x="119" y="35"/>
                    <a:pt x="102" y="31"/>
                    <a:pt x="92" y="41"/>
                  </a:cubicBezTo>
                  <a:cubicBezTo>
                    <a:pt x="71" y="62"/>
                    <a:pt x="108" y="46"/>
                    <a:pt x="76" y="57"/>
                  </a:cubicBezTo>
                  <a:cubicBezTo>
                    <a:pt x="52" y="49"/>
                    <a:pt x="67" y="38"/>
                    <a:pt x="56" y="17"/>
                  </a:cubicBezTo>
                  <a:cubicBezTo>
                    <a:pt x="48" y="0"/>
                    <a:pt x="16" y="1"/>
                    <a:pt x="0" y="1"/>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48" name="Freeform 52"/>
            <p:cNvSpPr>
              <a:spLocks/>
            </p:cNvSpPr>
            <p:nvPr/>
          </p:nvSpPr>
          <p:spPr bwMode="invGray">
            <a:xfrm>
              <a:off x="4485" y="4013"/>
              <a:ext cx="45" cy="58"/>
            </a:xfrm>
            <a:custGeom>
              <a:avLst/>
              <a:gdLst/>
              <a:ahLst/>
              <a:cxnLst>
                <a:cxn ang="0">
                  <a:pos x="32" y="18"/>
                </a:cxn>
                <a:cxn ang="0">
                  <a:pos x="0" y="18"/>
                </a:cxn>
                <a:cxn ang="0">
                  <a:pos x="20" y="42"/>
                </a:cxn>
                <a:cxn ang="0">
                  <a:pos x="28" y="66"/>
                </a:cxn>
                <a:cxn ang="0">
                  <a:pos x="32" y="78"/>
                </a:cxn>
                <a:cxn ang="0">
                  <a:pos x="60" y="50"/>
                </a:cxn>
                <a:cxn ang="0">
                  <a:pos x="32" y="18"/>
                </a:cxn>
              </a:cxnLst>
              <a:rect l="0" t="0" r="r" b="b"/>
              <a:pathLst>
                <a:path w="60" h="78">
                  <a:moveTo>
                    <a:pt x="32" y="18"/>
                  </a:moveTo>
                  <a:cubicBezTo>
                    <a:pt x="16" y="7"/>
                    <a:pt x="12" y="0"/>
                    <a:pt x="0" y="18"/>
                  </a:cubicBezTo>
                  <a:cubicBezTo>
                    <a:pt x="6" y="27"/>
                    <a:pt x="15" y="33"/>
                    <a:pt x="20" y="42"/>
                  </a:cubicBezTo>
                  <a:cubicBezTo>
                    <a:pt x="24" y="49"/>
                    <a:pt x="25" y="58"/>
                    <a:pt x="28" y="66"/>
                  </a:cubicBezTo>
                  <a:cubicBezTo>
                    <a:pt x="29" y="70"/>
                    <a:pt x="32" y="78"/>
                    <a:pt x="32" y="78"/>
                  </a:cubicBezTo>
                  <a:cubicBezTo>
                    <a:pt x="52" y="73"/>
                    <a:pt x="54" y="69"/>
                    <a:pt x="60" y="50"/>
                  </a:cubicBezTo>
                  <a:cubicBezTo>
                    <a:pt x="54" y="32"/>
                    <a:pt x="50" y="27"/>
                    <a:pt x="32" y="18"/>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49" name="Freeform 53"/>
            <p:cNvSpPr>
              <a:spLocks/>
            </p:cNvSpPr>
            <p:nvPr/>
          </p:nvSpPr>
          <p:spPr bwMode="invGray">
            <a:xfrm>
              <a:off x="4621" y="3923"/>
              <a:ext cx="164" cy="85"/>
            </a:xfrm>
            <a:custGeom>
              <a:avLst/>
              <a:gdLst/>
              <a:ahLst/>
              <a:cxnLst>
                <a:cxn ang="0">
                  <a:pos x="47" y="73"/>
                </a:cxn>
                <a:cxn ang="0">
                  <a:pos x="39" y="61"/>
                </a:cxn>
                <a:cxn ang="0">
                  <a:pos x="15" y="69"/>
                </a:cxn>
                <a:cxn ang="0">
                  <a:pos x="39" y="113"/>
                </a:cxn>
                <a:cxn ang="0">
                  <a:pos x="123" y="89"/>
                </a:cxn>
                <a:cxn ang="0">
                  <a:pos x="147" y="73"/>
                </a:cxn>
                <a:cxn ang="0">
                  <a:pos x="171" y="65"/>
                </a:cxn>
                <a:cxn ang="0">
                  <a:pos x="219" y="19"/>
                </a:cxn>
                <a:cxn ang="0">
                  <a:pos x="210" y="0"/>
                </a:cxn>
                <a:cxn ang="0">
                  <a:pos x="179" y="17"/>
                </a:cxn>
                <a:cxn ang="0">
                  <a:pos x="107" y="41"/>
                </a:cxn>
                <a:cxn ang="0">
                  <a:pos x="83" y="45"/>
                </a:cxn>
                <a:cxn ang="0">
                  <a:pos x="59" y="53"/>
                </a:cxn>
                <a:cxn ang="0">
                  <a:pos x="47" y="73"/>
                </a:cxn>
              </a:cxnLst>
              <a:rect l="0" t="0" r="r" b="b"/>
              <a:pathLst>
                <a:path w="219" h="113">
                  <a:moveTo>
                    <a:pt x="47" y="73"/>
                  </a:moveTo>
                  <a:cubicBezTo>
                    <a:pt x="44" y="69"/>
                    <a:pt x="44" y="62"/>
                    <a:pt x="39" y="61"/>
                  </a:cubicBezTo>
                  <a:cubicBezTo>
                    <a:pt x="31" y="60"/>
                    <a:pt x="15" y="69"/>
                    <a:pt x="15" y="69"/>
                  </a:cubicBezTo>
                  <a:cubicBezTo>
                    <a:pt x="0" y="91"/>
                    <a:pt x="20" y="101"/>
                    <a:pt x="39" y="113"/>
                  </a:cubicBezTo>
                  <a:cubicBezTo>
                    <a:pt x="67" y="107"/>
                    <a:pt x="96" y="98"/>
                    <a:pt x="123" y="89"/>
                  </a:cubicBezTo>
                  <a:cubicBezTo>
                    <a:pt x="132" y="86"/>
                    <a:pt x="139" y="78"/>
                    <a:pt x="147" y="73"/>
                  </a:cubicBezTo>
                  <a:cubicBezTo>
                    <a:pt x="154" y="68"/>
                    <a:pt x="171" y="65"/>
                    <a:pt x="171" y="65"/>
                  </a:cubicBezTo>
                  <a:cubicBezTo>
                    <a:pt x="186" y="50"/>
                    <a:pt x="207" y="36"/>
                    <a:pt x="219" y="19"/>
                  </a:cubicBezTo>
                  <a:cubicBezTo>
                    <a:pt x="215" y="16"/>
                    <a:pt x="215" y="0"/>
                    <a:pt x="210" y="0"/>
                  </a:cubicBezTo>
                  <a:cubicBezTo>
                    <a:pt x="205" y="0"/>
                    <a:pt x="183" y="15"/>
                    <a:pt x="179" y="17"/>
                  </a:cubicBezTo>
                  <a:cubicBezTo>
                    <a:pt x="159" y="26"/>
                    <a:pt x="129" y="37"/>
                    <a:pt x="107" y="41"/>
                  </a:cubicBezTo>
                  <a:cubicBezTo>
                    <a:pt x="99" y="42"/>
                    <a:pt x="91" y="43"/>
                    <a:pt x="83" y="45"/>
                  </a:cubicBezTo>
                  <a:cubicBezTo>
                    <a:pt x="75" y="47"/>
                    <a:pt x="59" y="53"/>
                    <a:pt x="59" y="53"/>
                  </a:cubicBezTo>
                  <a:cubicBezTo>
                    <a:pt x="49" y="67"/>
                    <a:pt x="53" y="61"/>
                    <a:pt x="47" y="73"/>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50" name="Freeform 54"/>
            <p:cNvSpPr>
              <a:spLocks/>
            </p:cNvSpPr>
            <p:nvPr/>
          </p:nvSpPr>
          <p:spPr bwMode="invGray">
            <a:xfrm>
              <a:off x="4791" y="3873"/>
              <a:ext cx="104" cy="92"/>
            </a:xfrm>
            <a:custGeom>
              <a:avLst/>
              <a:gdLst/>
              <a:ahLst/>
              <a:cxnLst>
                <a:cxn ang="0">
                  <a:pos x="12" y="60"/>
                </a:cxn>
                <a:cxn ang="0">
                  <a:pos x="8" y="84"/>
                </a:cxn>
                <a:cxn ang="0">
                  <a:pos x="0" y="108"/>
                </a:cxn>
                <a:cxn ang="0">
                  <a:pos x="36" y="116"/>
                </a:cxn>
                <a:cxn ang="0">
                  <a:pos x="52" y="96"/>
                </a:cxn>
                <a:cxn ang="0">
                  <a:pos x="124" y="68"/>
                </a:cxn>
                <a:cxn ang="0">
                  <a:pos x="136" y="44"/>
                </a:cxn>
                <a:cxn ang="0">
                  <a:pos x="112" y="28"/>
                </a:cxn>
                <a:cxn ang="0">
                  <a:pos x="100" y="20"/>
                </a:cxn>
                <a:cxn ang="0">
                  <a:pos x="64" y="12"/>
                </a:cxn>
                <a:cxn ang="0">
                  <a:pos x="52" y="36"/>
                </a:cxn>
                <a:cxn ang="0">
                  <a:pos x="12" y="60"/>
                </a:cxn>
              </a:cxnLst>
              <a:rect l="0" t="0" r="r" b="b"/>
              <a:pathLst>
                <a:path w="139" h="122">
                  <a:moveTo>
                    <a:pt x="12" y="60"/>
                  </a:moveTo>
                  <a:cubicBezTo>
                    <a:pt x="11" y="68"/>
                    <a:pt x="10" y="76"/>
                    <a:pt x="8" y="84"/>
                  </a:cubicBezTo>
                  <a:cubicBezTo>
                    <a:pt x="6" y="92"/>
                    <a:pt x="0" y="108"/>
                    <a:pt x="0" y="108"/>
                  </a:cubicBezTo>
                  <a:cubicBezTo>
                    <a:pt x="14" y="118"/>
                    <a:pt x="19" y="122"/>
                    <a:pt x="36" y="116"/>
                  </a:cubicBezTo>
                  <a:cubicBezTo>
                    <a:pt x="46" y="86"/>
                    <a:pt x="31" y="122"/>
                    <a:pt x="52" y="96"/>
                  </a:cubicBezTo>
                  <a:cubicBezTo>
                    <a:pt x="83" y="57"/>
                    <a:pt x="30" y="74"/>
                    <a:pt x="124" y="68"/>
                  </a:cubicBezTo>
                  <a:cubicBezTo>
                    <a:pt x="125" y="67"/>
                    <a:pt x="139" y="48"/>
                    <a:pt x="136" y="44"/>
                  </a:cubicBezTo>
                  <a:cubicBezTo>
                    <a:pt x="130" y="36"/>
                    <a:pt x="120" y="33"/>
                    <a:pt x="112" y="28"/>
                  </a:cubicBezTo>
                  <a:cubicBezTo>
                    <a:pt x="108" y="25"/>
                    <a:pt x="100" y="20"/>
                    <a:pt x="100" y="20"/>
                  </a:cubicBezTo>
                  <a:cubicBezTo>
                    <a:pt x="89" y="4"/>
                    <a:pt x="92" y="0"/>
                    <a:pt x="64" y="12"/>
                  </a:cubicBezTo>
                  <a:cubicBezTo>
                    <a:pt x="57" y="15"/>
                    <a:pt x="55" y="30"/>
                    <a:pt x="52" y="36"/>
                  </a:cubicBezTo>
                  <a:cubicBezTo>
                    <a:pt x="46" y="49"/>
                    <a:pt x="26" y="60"/>
                    <a:pt x="12" y="6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51" name="Freeform 55"/>
            <p:cNvSpPr>
              <a:spLocks/>
            </p:cNvSpPr>
            <p:nvPr/>
          </p:nvSpPr>
          <p:spPr bwMode="invGray">
            <a:xfrm>
              <a:off x="4846" y="3832"/>
              <a:ext cx="37" cy="26"/>
            </a:xfrm>
            <a:custGeom>
              <a:avLst/>
              <a:gdLst/>
              <a:ahLst/>
              <a:cxnLst>
                <a:cxn ang="0">
                  <a:pos x="29" y="0"/>
                </a:cxn>
                <a:cxn ang="0">
                  <a:pos x="8" y="11"/>
                </a:cxn>
                <a:cxn ang="0">
                  <a:pos x="24" y="35"/>
                </a:cxn>
                <a:cxn ang="0">
                  <a:pos x="39" y="26"/>
                </a:cxn>
                <a:cxn ang="0">
                  <a:pos x="29" y="0"/>
                </a:cxn>
              </a:cxnLst>
              <a:rect l="0" t="0" r="r" b="b"/>
              <a:pathLst>
                <a:path w="49" h="35">
                  <a:moveTo>
                    <a:pt x="29" y="0"/>
                  </a:moveTo>
                  <a:cubicBezTo>
                    <a:pt x="25" y="12"/>
                    <a:pt x="19" y="7"/>
                    <a:pt x="8" y="11"/>
                  </a:cubicBezTo>
                  <a:cubicBezTo>
                    <a:pt x="0" y="23"/>
                    <a:pt x="14" y="34"/>
                    <a:pt x="24" y="35"/>
                  </a:cubicBezTo>
                  <a:cubicBezTo>
                    <a:pt x="30" y="34"/>
                    <a:pt x="33" y="28"/>
                    <a:pt x="39" y="26"/>
                  </a:cubicBezTo>
                  <a:cubicBezTo>
                    <a:pt x="49" y="22"/>
                    <a:pt x="29" y="3"/>
                    <a:pt x="29"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52" name="Freeform 56"/>
            <p:cNvSpPr>
              <a:spLocks/>
            </p:cNvSpPr>
            <p:nvPr/>
          </p:nvSpPr>
          <p:spPr bwMode="invGray">
            <a:xfrm>
              <a:off x="3123" y="3346"/>
              <a:ext cx="123" cy="201"/>
            </a:xfrm>
            <a:custGeom>
              <a:avLst/>
              <a:gdLst/>
              <a:ahLst/>
              <a:cxnLst>
                <a:cxn ang="0">
                  <a:pos x="128" y="0"/>
                </a:cxn>
                <a:cxn ang="0">
                  <a:pos x="104" y="28"/>
                </a:cxn>
                <a:cxn ang="0">
                  <a:pos x="88" y="64"/>
                </a:cxn>
                <a:cxn ang="0">
                  <a:pos x="36" y="84"/>
                </a:cxn>
                <a:cxn ang="0">
                  <a:pos x="28" y="96"/>
                </a:cxn>
                <a:cxn ang="0">
                  <a:pos x="16" y="100"/>
                </a:cxn>
                <a:cxn ang="0">
                  <a:pos x="20" y="132"/>
                </a:cxn>
                <a:cxn ang="0">
                  <a:pos x="28" y="156"/>
                </a:cxn>
                <a:cxn ang="0">
                  <a:pos x="0" y="200"/>
                </a:cxn>
                <a:cxn ang="0">
                  <a:pos x="28" y="260"/>
                </a:cxn>
                <a:cxn ang="0">
                  <a:pos x="52" y="268"/>
                </a:cxn>
                <a:cxn ang="0">
                  <a:pos x="88" y="216"/>
                </a:cxn>
                <a:cxn ang="0">
                  <a:pos x="104" y="192"/>
                </a:cxn>
                <a:cxn ang="0">
                  <a:pos x="128" y="116"/>
                </a:cxn>
                <a:cxn ang="0">
                  <a:pos x="140" y="76"/>
                </a:cxn>
                <a:cxn ang="0">
                  <a:pos x="164" y="72"/>
                </a:cxn>
                <a:cxn ang="0">
                  <a:pos x="128" y="0"/>
                </a:cxn>
              </a:cxnLst>
              <a:rect l="0" t="0" r="r" b="b"/>
              <a:pathLst>
                <a:path w="164" h="268">
                  <a:moveTo>
                    <a:pt x="128" y="0"/>
                  </a:moveTo>
                  <a:cubicBezTo>
                    <a:pt x="123" y="16"/>
                    <a:pt x="120" y="23"/>
                    <a:pt x="104" y="28"/>
                  </a:cubicBezTo>
                  <a:cubicBezTo>
                    <a:pt x="102" y="35"/>
                    <a:pt x="97" y="57"/>
                    <a:pt x="88" y="64"/>
                  </a:cubicBezTo>
                  <a:cubicBezTo>
                    <a:pt x="75" y="75"/>
                    <a:pt x="51" y="74"/>
                    <a:pt x="36" y="84"/>
                  </a:cubicBezTo>
                  <a:cubicBezTo>
                    <a:pt x="33" y="88"/>
                    <a:pt x="32" y="93"/>
                    <a:pt x="28" y="96"/>
                  </a:cubicBezTo>
                  <a:cubicBezTo>
                    <a:pt x="25" y="99"/>
                    <a:pt x="17" y="96"/>
                    <a:pt x="16" y="100"/>
                  </a:cubicBezTo>
                  <a:cubicBezTo>
                    <a:pt x="14" y="110"/>
                    <a:pt x="18" y="121"/>
                    <a:pt x="20" y="132"/>
                  </a:cubicBezTo>
                  <a:cubicBezTo>
                    <a:pt x="22" y="140"/>
                    <a:pt x="28" y="156"/>
                    <a:pt x="28" y="156"/>
                  </a:cubicBezTo>
                  <a:cubicBezTo>
                    <a:pt x="13" y="166"/>
                    <a:pt x="6" y="183"/>
                    <a:pt x="0" y="200"/>
                  </a:cubicBezTo>
                  <a:cubicBezTo>
                    <a:pt x="3" y="210"/>
                    <a:pt x="19" y="254"/>
                    <a:pt x="28" y="260"/>
                  </a:cubicBezTo>
                  <a:cubicBezTo>
                    <a:pt x="35" y="264"/>
                    <a:pt x="52" y="268"/>
                    <a:pt x="52" y="268"/>
                  </a:cubicBezTo>
                  <a:cubicBezTo>
                    <a:pt x="85" y="261"/>
                    <a:pt x="79" y="244"/>
                    <a:pt x="88" y="216"/>
                  </a:cubicBezTo>
                  <a:cubicBezTo>
                    <a:pt x="91" y="207"/>
                    <a:pt x="99" y="200"/>
                    <a:pt x="104" y="192"/>
                  </a:cubicBezTo>
                  <a:cubicBezTo>
                    <a:pt x="116" y="174"/>
                    <a:pt x="121" y="136"/>
                    <a:pt x="128" y="116"/>
                  </a:cubicBezTo>
                  <a:cubicBezTo>
                    <a:pt x="131" y="108"/>
                    <a:pt x="134" y="79"/>
                    <a:pt x="140" y="76"/>
                  </a:cubicBezTo>
                  <a:cubicBezTo>
                    <a:pt x="147" y="72"/>
                    <a:pt x="156" y="73"/>
                    <a:pt x="164" y="72"/>
                  </a:cubicBezTo>
                  <a:cubicBezTo>
                    <a:pt x="158" y="19"/>
                    <a:pt x="161" y="33"/>
                    <a:pt x="128"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53" name="Freeform 57"/>
            <p:cNvSpPr>
              <a:spLocks/>
            </p:cNvSpPr>
            <p:nvPr/>
          </p:nvSpPr>
          <p:spPr bwMode="invGray">
            <a:xfrm>
              <a:off x="3655" y="3034"/>
              <a:ext cx="49" cy="61"/>
            </a:xfrm>
            <a:custGeom>
              <a:avLst/>
              <a:gdLst/>
              <a:ahLst/>
              <a:cxnLst>
                <a:cxn ang="0">
                  <a:pos x="29" y="0"/>
                </a:cxn>
                <a:cxn ang="0">
                  <a:pos x="25" y="60"/>
                </a:cxn>
                <a:cxn ang="0">
                  <a:pos x="29" y="76"/>
                </a:cxn>
                <a:cxn ang="0">
                  <a:pos x="41" y="80"/>
                </a:cxn>
                <a:cxn ang="0">
                  <a:pos x="57" y="76"/>
                </a:cxn>
                <a:cxn ang="0">
                  <a:pos x="29" y="0"/>
                </a:cxn>
              </a:cxnLst>
              <a:rect l="0" t="0" r="r" b="b"/>
              <a:pathLst>
                <a:path w="66" h="81">
                  <a:moveTo>
                    <a:pt x="29" y="0"/>
                  </a:moveTo>
                  <a:cubicBezTo>
                    <a:pt x="0" y="10"/>
                    <a:pt x="20" y="38"/>
                    <a:pt x="25" y="60"/>
                  </a:cubicBezTo>
                  <a:cubicBezTo>
                    <a:pt x="26" y="65"/>
                    <a:pt x="26" y="72"/>
                    <a:pt x="29" y="76"/>
                  </a:cubicBezTo>
                  <a:cubicBezTo>
                    <a:pt x="32" y="79"/>
                    <a:pt x="37" y="79"/>
                    <a:pt x="41" y="80"/>
                  </a:cubicBezTo>
                  <a:cubicBezTo>
                    <a:pt x="46" y="79"/>
                    <a:pt x="55" y="81"/>
                    <a:pt x="57" y="76"/>
                  </a:cubicBezTo>
                  <a:cubicBezTo>
                    <a:pt x="66" y="53"/>
                    <a:pt x="45" y="16"/>
                    <a:pt x="29"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54" name="Freeform 58"/>
            <p:cNvSpPr>
              <a:spLocks/>
            </p:cNvSpPr>
            <p:nvPr/>
          </p:nvSpPr>
          <p:spPr bwMode="invGray">
            <a:xfrm>
              <a:off x="3988" y="3100"/>
              <a:ext cx="111" cy="183"/>
            </a:xfrm>
            <a:custGeom>
              <a:avLst/>
              <a:gdLst/>
              <a:ahLst/>
              <a:cxnLst>
                <a:cxn ang="0">
                  <a:pos x="96" y="0"/>
                </a:cxn>
                <a:cxn ang="0">
                  <a:pos x="60" y="84"/>
                </a:cxn>
                <a:cxn ang="0">
                  <a:pos x="36" y="92"/>
                </a:cxn>
                <a:cxn ang="0">
                  <a:pos x="12" y="108"/>
                </a:cxn>
                <a:cxn ang="0">
                  <a:pos x="40" y="188"/>
                </a:cxn>
                <a:cxn ang="0">
                  <a:pos x="52" y="224"/>
                </a:cxn>
                <a:cxn ang="0">
                  <a:pos x="60" y="236"/>
                </a:cxn>
                <a:cxn ang="0">
                  <a:pos x="84" y="244"/>
                </a:cxn>
                <a:cxn ang="0">
                  <a:pos x="96" y="196"/>
                </a:cxn>
                <a:cxn ang="0">
                  <a:pos x="124" y="168"/>
                </a:cxn>
                <a:cxn ang="0">
                  <a:pos x="112" y="68"/>
                </a:cxn>
                <a:cxn ang="0">
                  <a:pos x="140" y="48"/>
                </a:cxn>
                <a:cxn ang="0">
                  <a:pos x="112" y="20"/>
                </a:cxn>
                <a:cxn ang="0">
                  <a:pos x="96" y="0"/>
                </a:cxn>
              </a:cxnLst>
              <a:rect l="0" t="0" r="r" b="b"/>
              <a:pathLst>
                <a:path w="148" h="244">
                  <a:moveTo>
                    <a:pt x="96" y="0"/>
                  </a:moveTo>
                  <a:cubicBezTo>
                    <a:pt x="86" y="29"/>
                    <a:pt x="70" y="55"/>
                    <a:pt x="60" y="84"/>
                  </a:cubicBezTo>
                  <a:cubicBezTo>
                    <a:pt x="57" y="92"/>
                    <a:pt x="43" y="87"/>
                    <a:pt x="36" y="92"/>
                  </a:cubicBezTo>
                  <a:cubicBezTo>
                    <a:pt x="28" y="97"/>
                    <a:pt x="12" y="108"/>
                    <a:pt x="12" y="108"/>
                  </a:cubicBezTo>
                  <a:cubicBezTo>
                    <a:pt x="0" y="144"/>
                    <a:pt x="30" y="158"/>
                    <a:pt x="40" y="188"/>
                  </a:cubicBezTo>
                  <a:cubicBezTo>
                    <a:pt x="44" y="200"/>
                    <a:pt x="45" y="213"/>
                    <a:pt x="52" y="224"/>
                  </a:cubicBezTo>
                  <a:cubicBezTo>
                    <a:pt x="55" y="228"/>
                    <a:pt x="56" y="233"/>
                    <a:pt x="60" y="236"/>
                  </a:cubicBezTo>
                  <a:cubicBezTo>
                    <a:pt x="67" y="240"/>
                    <a:pt x="84" y="244"/>
                    <a:pt x="84" y="244"/>
                  </a:cubicBezTo>
                  <a:cubicBezTo>
                    <a:pt x="111" y="235"/>
                    <a:pt x="103" y="218"/>
                    <a:pt x="96" y="196"/>
                  </a:cubicBezTo>
                  <a:cubicBezTo>
                    <a:pt x="100" y="183"/>
                    <a:pt x="124" y="168"/>
                    <a:pt x="124" y="168"/>
                  </a:cubicBezTo>
                  <a:cubicBezTo>
                    <a:pt x="148" y="132"/>
                    <a:pt x="123" y="101"/>
                    <a:pt x="112" y="68"/>
                  </a:cubicBezTo>
                  <a:cubicBezTo>
                    <a:pt x="140" y="59"/>
                    <a:pt x="133" y="68"/>
                    <a:pt x="140" y="48"/>
                  </a:cubicBezTo>
                  <a:cubicBezTo>
                    <a:pt x="136" y="35"/>
                    <a:pt x="112" y="20"/>
                    <a:pt x="112" y="20"/>
                  </a:cubicBezTo>
                  <a:cubicBezTo>
                    <a:pt x="102" y="5"/>
                    <a:pt x="107" y="11"/>
                    <a:pt x="96"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55" name="Freeform 59"/>
            <p:cNvSpPr>
              <a:spLocks/>
            </p:cNvSpPr>
            <p:nvPr/>
          </p:nvSpPr>
          <p:spPr bwMode="invGray">
            <a:xfrm>
              <a:off x="3894" y="3043"/>
              <a:ext cx="72" cy="137"/>
            </a:xfrm>
            <a:custGeom>
              <a:avLst/>
              <a:gdLst/>
              <a:ahLst/>
              <a:cxnLst>
                <a:cxn ang="0">
                  <a:pos x="48" y="2"/>
                </a:cxn>
                <a:cxn ang="0">
                  <a:pos x="51" y="35"/>
                </a:cxn>
                <a:cxn ang="0">
                  <a:pos x="60" y="62"/>
                </a:cxn>
                <a:cxn ang="0">
                  <a:pos x="62" y="92"/>
                </a:cxn>
                <a:cxn ang="0">
                  <a:pos x="68" y="105"/>
                </a:cxn>
                <a:cxn ang="0">
                  <a:pos x="71" y="126"/>
                </a:cxn>
                <a:cxn ang="0">
                  <a:pos x="57" y="93"/>
                </a:cxn>
                <a:cxn ang="0">
                  <a:pos x="35" y="78"/>
                </a:cxn>
                <a:cxn ang="0">
                  <a:pos x="5" y="83"/>
                </a:cxn>
                <a:cxn ang="0">
                  <a:pos x="8" y="102"/>
                </a:cxn>
                <a:cxn ang="0">
                  <a:pos x="41" y="114"/>
                </a:cxn>
                <a:cxn ang="0">
                  <a:pos x="57" y="135"/>
                </a:cxn>
                <a:cxn ang="0">
                  <a:pos x="71" y="135"/>
                </a:cxn>
                <a:cxn ang="0">
                  <a:pos x="78" y="150"/>
                </a:cxn>
                <a:cxn ang="0">
                  <a:pos x="96" y="179"/>
                </a:cxn>
                <a:cxn ang="0">
                  <a:pos x="81" y="126"/>
                </a:cxn>
                <a:cxn ang="0">
                  <a:pos x="80" y="93"/>
                </a:cxn>
                <a:cxn ang="0">
                  <a:pos x="71" y="63"/>
                </a:cxn>
                <a:cxn ang="0">
                  <a:pos x="63" y="41"/>
                </a:cxn>
                <a:cxn ang="0">
                  <a:pos x="57" y="20"/>
                </a:cxn>
                <a:cxn ang="0">
                  <a:pos x="48" y="2"/>
                </a:cxn>
              </a:cxnLst>
              <a:rect l="0" t="0" r="r" b="b"/>
              <a:pathLst>
                <a:path w="96" h="183">
                  <a:moveTo>
                    <a:pt x="48" y="2"/>
                  </a:moveTo>
                  <a:cubicBezTo>
                    <a:pt x="47" y="4"/>
                    <a:pt x="49" y="25"/>
                    <a:pt x="51" y="35"/>
                  </a:cubicBezTo>
                  <a:cubicBezTo>
                    <a:pt x="53" y="45"/>
                    <a:pt x="58" y="53"/>
                    <a:pt x="60" y="62"/>
                  </a:cubicBezTo>
                  <a:cubicBezTo>
                    <a:pt x="62" y="71"/>
                    <a:pt x="61" y="85"/>
                    <a:pt x="62" y="92"/>
                  </a:cubicBezTo>
                  <a:cubicBezTo>
                    <a:pt x="63" y="99"/>
                    <a:pt x="67" y="99"/>
                    <a:pt x="68" y="105"/>
                  </a:cubicBezTo>
                  <a:cubicBezTo>
                    <a:pt x="69" y="111"/>
                    <a:pt x="73" y="128"/>
                    <a:pt x="71" y="126"/>
                  </a:cubicBezTo>
                  <a:cubicBezTo>
                    <a:pt x="69" y="124"/>
                    <a:pt x="63" y="101"/>
                    <a:pt x="57" y="93"/>
                  </a:cubicBezTo>
                  <a:cubicBezTo>
                    <a:pt x="51" y="85"/>
                    <a:pt x="44" y="80"/>
                    <a:pt x="35" y="78"/>
                  </a:cubicBezTo>
                  <a:cubicBezTo>
                    <a:pt x="26" y="76"/>
                    <a:pt x="10" y="79"/>
                    <a:pt x="5" y="83"/>
                  </a:cubicBezTo>
                  <a:cubicBezTo>
                    <a:pt x="0" y="87"/>
                    <a:pt x="2" y="97"/>
                    <a:pt x="8" y="102"/>
                  </a:cubicBezTo>
                  <a:cubicBezTo>
                    <a:pt x="14" y="107"/>
                    <a:pt x="33" y="109"/>
                    <a:pt x="41" y="114"/>
                  </a:cubicBezTo>
                  <a:cubicBezTo>
                    <a:pt x="49" y="119"/>
                    <a:pt x="52" y="132"/>
                    <a:pt x="57" y="135"/>
                  </a:cubicBezTo>
                  <a:cubicBezTo>
                    <a:pt x="62" y="138"/>
                    <a:pt x="68" y="133"/>
                    <a:pt x="71" y="135"/>
                  </a:cubicBezTo>
                  <a:cubicBezTo>
                    <a:pt x="74" y="137"/>
                    <a:pt x="74" y="143"/>
                    <a:pt x="78" y="150"/>
                  </a:cubicBezTo>
                  <a:cubicBezTo>
                    <a:pt x="82" y="157"/>
                    <a:pt x="96" y="183"/>
                    <a:pt x="96" y="179"/>
                  </a:cubicBezTo>
                  <a:cubicBezTo>
                    <a:pt x="96" y="175"/>
                    <a:pt x="84" y="140"/>
                    <a:pt x="81" y="126"/>
                  </a:cubicBezTo>
                  <a:cubicBezTo>
                    <a:pt x="78" y="112"/>
                    <a:pt x="82" y="104"/>
                    <a:pt x="80" y="93"/>
                  </a:cubicBezTo>
                  <a:cubicBezTo>
                    <a:pt x="78" y="82"/>
                    <a:pt x="74" y="72"/>
                    <a:pt x="71" y="63"/>
                  </a:cubicBezTo>
                  <a:cubicBezTo>
                    <a:pt x="68" y="54"/>
                    <a:pt x="65" y="48"/>
                    <a:pt x="63" y="41"/>
                  </a:cubicBezTo>
                  <a:cubicBezTo>
                    <a:pt x="61" y="34"/>
                    <a:pt x="59" y="26"/>
                    <a:pt x="57" y="20"/>
                  </a:cubicBezTo>
                  <a:cubicBezTo>
                    <a:pt x="55" y="14"/>
                    <a:pt x="49" y="0"/>
                    <a:pt x="48" y="2"/>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56" name="Freeform 60"/>
            <p:cNvSpPr>
              <a:spLocks/>
            </p:cNvSpPr>
            <p:nvPr/>
          </p:nvSpPr>
          <p:spPr bwMode="invGray">
            <a:xfrm>
              <a:off x="3943" y="3153"/>
              <a:ext cx="40" cy="131"/>
            </a:xfrm>
            <a:custGeom>
              <a:avLst/>
              <a:gdLst/>
              <a:ahLst/>
              <a:cxnLst>
                <a:cxn ang="0">
                  <a:pos x="6" y="0"/>
                </a:cxn>
                <a:cxn ang="0">
                  <a:pos x="0" y="25"/>
                </a:cxn>
                <a:cxn ang="0">
                  <a:pos x="9" y="54"/>
                </a:cxn>
                <a:cxn ang="0">
                  <a:pos x="18" y="94"/>
                </a:cxn>
                <a:cxn ang="0">
                  <a:pos x="34" y="129"/>
                </a:cxn>
                <a:cxn ang="0">
                  <a:pos x="54" y="175"/>
                </a:cxn>
                <a:cxn ang="0">
                  <a:pos x="40" y="115"/>
                </a:cxn>
                <a:cxn ang="0">
                  <a:pos x="34" y="93"/>
                </a:cxn>
                <a:cxn ang="0">
                  <a:pos x="28" y="61"/>
                </a:cxn>
                <a:cxn ang="0">
                  <a:pos x="25" y="46"/>
                </a:cxn>
                <a:cxn ang="0">
                  <a:pos x="16" y="37"/>
                </a:cxn>
                <a:cxn ang="0">
                  <a:pos x="6" y="0"/>
                </a:cxn>
              </a:cxnLst>
              <a:rect l="0" t="0" r="r" b="b"/>
              <a:pathLst>
                <a:path w="54" h="175">
                  <a:moveTo>
                    <a:pt x="6" y="0"/>
                  </a:moveTo>
                  <a:lnTo>
                    <a:pt x="0" y="25"/>
                  </a:lnTo>
                  <a:cubicBezTo>
                    <a:pt x="3" y="48"/>
                    <a:pt x="3" y="40"/>
                    <a:pt x="9" y="54"/>
                  </a:cubicBezTo>
                  <a:cubicBezTo>
                    <a:pt x="10" y="66"/>
                    <a:pt x="12" y="83"/>
                    <a:pt x="18" y="94"/>
                  </a:cubicBezTo>
                  <a:cubicBezTo>
                    <a:pt x="21" y="109"/>
                    <a:pt x="25" y="117"/>
                    <a:pt x="34" y="129"/>
                  </a:cubicBezTo>
                  <a:cubicBezTo>
                    <a:pt x="35" y="143"/>
                    <a:pt x="35" y="171"/>
                    <a:pt x="54" y="175"/>
                  </a:cubicBezTo>
                  <a:cubicBezTo>
                    <a:pt x="52" y="133"/>
                    <a:pt x="53" y="141"/>
                    <a:pt x="40" y="115"/>
                  </a:cubicBezTo>
                  <a:cubicBezTo>
                    <a:pt x="39" y="108"/>
                    <a:pt x="37" y="100"/>
                    <a:pt x="34" y="93"/>
                  </a:cubicBezTo>
                  <a:cubicBezTo>
                    <a:pt x="33" y="82"/>
                    <a:pt x="30" y="72"/>
                    <a:pt x="28" y="61"/>
                  </a:cubicBezTo>
                  <a:cubicBezTo>
                    <a:pt x="28" y="58"/>
                    <a:pt x="28" y="50"/>
                    <a:pt x="25" y="46"/>
                  </a:cubicBezTo>
                  <a:cubicBezTo>
                    <a:pt x="22" y="43"/>
                    <a:pt x="16" y="37"/>
                    <a:pt x="16" y="37"/>
                  </a:cubicBezTo>
                  <a:cubicBezTo>
                    <a:pt x="14" y="25"/>
                    <a:pt x="13" y="9"/>
                    <a:pt x="6"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57" name="Freeform 61"/>
            <p:cNvSpPr>
              <a:spLocks/>
            </p:cNvSpPr>
            <p:nvPr/>
          </p:nvSpPr>
          <p:spPr bwMode="invGray">
            <a:xfrm>
              <a:off x="3988" y="3290"/>
              <a:ext cx="65" cy="54"/>
            </a:xfrm>
            <a:custGeom>
              <a:avLst/>
              <a:gdLst/>
              <a:ahLst/>
              <a:cxnLst>
                <a:cxn ang="0">
                  <a:pos x="2" y="0"/>
                </a:cxn>
                <a:cxn ang="0">
                  <a:pos x="8" y="34"/>
                </a:cxn>
                <a:cxn ang="0">
                  <a:pos x="23" y="43"/>
                </a:cxn>
                <a:cxn ang="0">
                  <a:pos x="48" y="49"/>
                </a:cxn>
                <a:cxn ang="0">
                  <a:pos x="62" y="57"/>
                </a:cxn>
                <a:cxn ang="0">
                  <a:pos x="74" y="66"/>
                </a:cxn>
                <a:cxn ang="0">
                  <a:pos x="86" y="69"/>
                </a:cxn>
                <a:cxn ang="0">
                  <a:pos x="72" y="39"/>
                </a:cxn>
                <a:cxn ang="0">
                  <a:pos x="63" y="22"/>
                </a:cxn>
                <a:cxn ang="0">
                  <a:pos x="36" y="24"/>
                </a:cxn>
                <a:cxn ang="0">
                  <a:pos x="24" y="19"/>
                </a:cxn>
                <a:cxn ang="0">
                  <a:pos x="6" y="0"/>
                </a:cxn>
                <a:cxn ang="0">
                  <a:pos x="2" y="0"/>
                </a:cxn>
              </a:cxnLst>
              <a:rect l="0" t="0" r="r" b="b"/>
              <a:pathLst>
                <a:path w="86" h="73">
                  <a:moveTo>
                    <a:pt x="2" y="0"/>
                  </a:moveTo>
                  <a:cubicBezTo>
                    <a:pt x="3" y="17"/>
                    <a:pt x="0" y="23"/>
                    <a:pt x="8" y="34"/>
                  </a:cubicBezTo>
                  <a:cubicBezTo>
                    <a:pt x="10" y="43"/>
                    <a:pt x="14" y="42"/>
                    <a:pt x="23" y="43"/>
                  </a:cubicBezTo>
                  <a:cubicBezTo>
                    <a:pt x="30" y="47"/>
                    <a:pt x="40" y="48"/>
                    <a:pt x="48" y="49"/>
                  </a:cubicBezTo>
                  <a:cubicBezTo>
                    <a:pt x="53" y="51"/>
                    <a:pt x="57" y="54"/>
                    <a:pt x="62" y="57"/>
                  </a:cubicBezTo>
                  <a:cubicBezTo>
                    <a:pt x="66" y="62"/>
                    <a:pt x="68" y="64"/>
                    <a:pt x="74" y="66"/>
                  </a:cubicBezTo>
                  <a:cubicBezTo>
                    <a:pt x="78" y="72"/>
                    <a:pt x="79" y="73"/>
                    <a:pt x="86" y="69"/>
                  </a:cubicBezTo>
                  <a:cubicBezTo>
                    <a:pt x="83" y="53"/>
                    <a:pt x="80" y="52"/>
                    <a:pt x="72" y="39"/>
                  </a:cubicBezTo>
                  <a:cubicBezTo>
                    <a:pt x="68" y="34"/>
                    <a:pt x="63" y="22"/>
                    <a:pt x="63" y="22"/>
                  </a:cubicBezTo>
                  <a:cubicBezTo>
                    <a:pt x="52" y="26"/>
                    <a:pt x="48" y="26"/>
                    <a:pt x="36" y="24"/>
                  </a:cubicBezTo>
                  <a:cubicBezTo>
                    <a:pt x="24" y="15"/>
                    <a:pt x="43" y="29"/>
                    <a:pt x="24" y="19"/>
                  </a:cubicBezTo>
                  <a:cubicBezTo>
                    <a:pt x="15" y="15"/>
                    <a:pt x="16" y="2"/>
                    <a:pt x="6" y="0"/>
                  </a:cubicBezTo>
                  <a:cubicBezTo>
                    <a:pt x="1" y="4"/>
                    <a:pt x="2" y="5"/>
                    <a:pt x="2"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58" name="Freeform 62"/>
            <p:cNvSpPr>
              <a:spLocks/>
            </p:cNvSpPr>
            <p:nvPr/>
          </p:nvSpPr>
          <p:spPr bwMode="invGray">
            <a:xfrm>
              <a:off x="4092" y="3195"/>
              <a:ext cx="83" cy="117"/>
            </a:xfrm>
            <a:custGeom>
              <a:avLst/>
              <a:gdLst/>
              <a:ahLst/>
              <a:cxnLst>
                <a:cxn ang="0">
                  <a:pos x="98" y="0"/>
                </a:cxn>
                <a:cxn ang="0">
                  <a:pos x="75" y="10"/>
                </a:cxn>
                <a:cxn ang="0">
                  <a:pos x="23" y="15"/>
                </a:cxn>
                <a:cxn ang="0">
                  <a:pos x="14" y="33"/>
                </a:cxn>
                <a:cxn ang="0">
                  <a:pos x="11" y="61"/>
                </a:cxn>
                <a:cxn ang="0">
                  <a:pos x="14" y="75"/>
                </a:cxn>
                <a:cxn ang="0">
                  <a:pos x="3" y="88"/>
                </a:cxn>
                <a:cxn ang="0">
                  <a:pos x="14" y="109"/>
                </a:cxn>
                <a:cxn ang="0">
                  <a:pos x="23" y="124"/>
                </a:cxn>
                <a:cxn ang="0">
                  <a:pos x="15" y="144"/>
                </a:cxn>
                <a:cxn ang="0">
                  <a:pos x="24" y="156"/>
                </a:cxn>
                <a:cxn ang="0">
                  <a:pos x="42" y="144"/>
                </a:cxn>
                <a:cxn ang="0">
                  <a:pos x="50" y="93"/>
                </a:cxn>
                <a:cxn ang="0">
                  <a:pos x="56" y="126"/>
                </a:cxn>
                <a:cxn ang="0">
                  <a:pos x="65" y="145"/>
                </a:cxn>
                <a:cxn ang="0">
                  <a:pos x="62" y="112"/>
                </a:cxn>
                <a:cxn ang="0">
                  <a:pos x="72" y="73"/>
                </a:cxn>
                <a:cxn ang="0">
                  <a:pos x="69" y="51"/>
                </a:cxn>
                <a:cxn ang="0">
                  <a:pos x="54" y="60"/>
                </a:cxn>
                <a:cxn ang="0">
                  <a:pos x="35" y="54"/>
                </a:cxn>
                <a:cxn ang="0">
                  <a:pos x="41" y="36"/>
                </a:cxn>
                <a:cxn ang="0">
                  <a:pos x="62" y="34"/>
                </a:cxn>
                <a:cxn ang="0">
                  <a:pos x="78" y="39"/>
                </a:cxn>
                <a:cxn ang="0">
                  <a:pos x="98" y="30"/>
                </a:cxn>
                <a:cxn ang="0">
                  <a:pos x="111" y="13"/>
                </a:cxn>
                <a:cxn ang="0">
                  <a:pos x="98" y="0"/>
                </a:cxn>
              </a:cxnLst>
              <a:rect l="0" t="0" r="r" b="b"/>
              <a:pathLst>
                <a:path w="111" h="156">
                  <a:moveTo>
                    <a:pt x="98" y="0"/>
                  </a:moveTo>
                  <a:cubicBezTo>
                    <a:pt x="75" y="2"/>
                    <a:pt x="87" y="8"/>
                    <a:pt x="75" y="10"/>
                  </a:cubicBezTo>
                  <a:cubicBezTo>
                    <a:pt x="72" y="10"/>
                    <a:pt x="25" y="3"/>
                    <a:pt x="23" y="15"/>
                  </a:cubicBezTo>
                  <a:cubicBezTo>
                    <a:pt x="25" y="26"/>
                    <a:pt x="23" y="27"/>
                    <a:pt x="14" y="33"/>
                  </a:cubicBezTo>
                  <a:cubicBezTo>
                    <a:pt x="15" y="43"/>
                    <a:pt x="20" y="54"/>
                    <a:pt x="11" y="61"/>
                  </a:cubicBezTo>
                  <a:cubicBezTo>
                    <a:pt x="8" y="68"/>
                    <a:pt x="10" y="69"/>
                    <a:pt x="14" y="75"/>
                  </a:cubicBezTo>
                  <a:cubicBezTo>
                    <a:pt x="16" y="84"/>
                    <a:pt x="12" y="86"/>
                    <a:pt x="3" y="88"/>
                  </a:cubicBezTo>
                  <a:cubicBezTo>
                    <a:pt x="1" y="99"/>
                    <a:pt x="0" y="106"/>
                    <a:pt x="14" y="109"/>
                  </a:cubicBezTo>
                  <a:cubicBezTo>
                    <a:pt x="21" y="112"/>
                    <a:pt x="20" y="118"/>
                    <a:pt x="23" y="124"/>
                  </a:cubicBezTo>
                  <a:cubicBezTo>
                    <a:pt x="25" y="133"/>
                    <a:pt x="23" y="139"/>
                    <a:pt x="15" y="144"/>
                  </a:cubicBezTo>
                  <a:cubicBezTo>
                    <a:pt x="17" y="150"/>
                    <a:pt x="18" y="153"/>
                    <a:pt x="24" y="156"/>
                  </a:cubicBezTo>
                  <a:cubicBezTo>
                    <a:pt x="31" y="154"/>
                    <a:pt x="36" y="148"/>
                    <a:pt x="42" y="144"/>
                  </a:cubicBezTo>
                  <a:cubicBezTo>
                    <a:pt x="41" y="128"/>
                    <a:pt x="33" y="103"/>
                    <a:pt x="50" y="93"/>
                  </a:cubicBezTo>
                  <a:cubicBezTo>
                    <a:pt x="52" y="105"/>
                    <a:pt x="46" y="116"/>
                    <a:pt x="56" y="126"/>
                  </a:cubicBezTo>
                  <a:cubicBezTo>
                    <a:pt x="57" y="134"/>
                    <a:pt x="58" y="141"/>
                    <a:pt x="65" y="145"/>
                  </a:cubicBezTo>
                  <a:cubicBezTo>
                    <a:pt x="70" y="134"/>
                    <a:pt x="64" y="123"/>
                    <a:pt x="62" y="112"/>
                  </a:cubicBezTo>
                  <a:cubicBezTo>
                    <a:pt x="65" y="97"/>
                    <a:pt x="55" y="81"/>
                    <a:pt x="72" y="73"/>
                  </a:cubicBezTo>
                  <a:cubicBezTo>
                    <a:pt x="79" y="64"/>
                    <a:pt x="75" y="59"/>
                    <a:pt x="69" y="51"/>
                  </a:cubicBezTo>
                  <a:cubicBezTo>
                    <a:pt x="61" y="52"/>
                    <a:pt x="61" y="56"/>
                    <a:pt x="54" y="60"/>
                  </a:cubicBezTo>
                  <a:cubicBezTo>
                    <a:pt x="37" y="57"/>
                    <a:pt x="43" y="60"/>
                    <a:pt x="35" y="54"/>
                  </a:cubicBezTo>
                  <a:cubicBezTo>
                    <a:pt x="31" y="45"/>
                    <a:pt x="28" y="39"/>
                    <a:pt x="41" y="36"/>
                  </a:cubicBezTo>
                  <a:cubicBezTo>
                    <a:pt x="49" y="32"/>
                    <a:pt x="53" y="33"/>
                    <a:pt x="62" y="34"/>
                  </a:cubicBezTo>
                  <a:cubicBezTo>
                    <a:pt x="67" y="36"/>
                    <a:pt x="73" y="36"/>
                    <a:pt x="78" y="39"/>
                  </a:cubicBezTo>
                  <a:cubicBezTo>
                    <a:pt x="85" y="36"/>
                    <a:pt x="90" y="31"/>
                    <a:pt x="98" y="30"/>
                  </a:cubicBezTo>
                  <a:cubicBezTo>
                    <a:pt x="104" y="26"/>
                    <a:pt x="107" y="19"/>
                    <a:pt x="111" y="13"/>
                  </a:cubicBezTo>
                  <a:cubicBezTo>
                    <a:pt x="107" y="8"/>
                    <a:pt x="102" y="4"/>
                    <a:pt x="98"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59" name="Freeform 63"/>
            <p:cNvSpPr>
              <a:spLocks/>
            </p:cNvSpPr>
            <p:nvPr/>
          </p:nvSpPr>
          <p:spPr bwMode="invGray">
            <a:xfrm>
              <a:off x="4064" y="2777"/>
              <a:ext cx="22" cy="71"/>
            </a:xfrm>
            <a:custGeom>
              <a:avLst/>
              <a:gdLst/>
              <a:ahLst/>
              <a:cxnLst>
                <a:cxn ang="0">
                  <a:pos x="12" y="0"/>
                </a:cxn>
                <a:cxn ang="0">
                  <a:pos x="0" y="16"/>
                </a:cxn>
                <a:cxn ang="0">
                  <a:pos x="6" y="37"/>
                </a:cxn>
                <a:cxn ang="0">
                  <a:pos x="1" y="61"/>
                </a:cxn>
                <a:cxn ang="0">
                  <a:pos x="16" y="94"/>
                </a:cxn>
                <a:cxn ang="0">
                  <a:pos x="30" y="82"/>
                </a:cxn>
                <a:cxn ang="0">
                  <a:pos x="22" y="61"/>
                </a:cxn>
                <a:cxn ang="0">
                  <a:pos x="12" y="0"/>
                </a:cxn>
              </a:cxnLst>
              <a:rect l="0" t="0" r="r" b="b"/>
              <a:pathLst>
                <a:path w="30" h="94">
                  <a:moveTo>
                    <a:pt x="12" y="0"/>
                  </a:moveTo>
                  <a:cubicBezTo>
                    <a:pt x="9" y="6"/>
                    <a:pt x="4" y="11"/>
                    <a:pt x="0" y="16"/>
                  </a:cubicBezTo>
                  <a:cubicBezTo>
                    <a:pt x="1" y="23"/>
                    <a:pt x="3" y="30"/>
                    <a:pt x="6" y="37"/>
                  </a:cubicBezTo>
                  <a:cubicBezTo>
                    <a:pt x="3" y="45"/>
                    <a:pt x="4" y="53"/>
                    <a:pt x="1" y="61"/>
                  </a:cubicBezTo>
                  <a:cubicBezTo>
                    <a:pt x="3" y="81"/>
                    <a:pt x="2" y="83"/>
                    <a:pt x="16" y="94"/>
                  </a:cubicBezTo>
                  <a:cubicBezTo>
                    <a:pt x="24" y="92"/>
                    <a:pt x="27" y="90"/>
                    <a:pt x="30" y="82"/>
                  </a:cubicBezTo>
                  <a:cubicBezTo>
                    <a:pt x="28" y="73"/>
                    <a:pt x="26" y="69"/>
                    <a:pt x="22" y="61"/>
                  </a:cubicBezTo>
                  <a:cubicBezTo>
                    <a:pt x="19" y="40"/>
                    <a:pt x="18" y="20"/>
                    <a:pt x="12"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60" name="Freeform 64"/>
            <p:cNvSpPr>
              <a:spLocks/>
            </p:cNvSpPr>
            <p:nvPr/>
          </p:nvSpPr>
          <p:spPr bwMode="invGray">
            <a:xfrm>
              <a:off x="4078" y="2896"/>
              <a:ext cx="61" cy="118"/>
            </a:xfrm>
            <a:custGeom>
              <a:avLst/>
              <a:gdLst/>
              <a:ahLst/>
              <a:cxnLst>
                <a:cxn ang="0">
                  <a:pos x="12" y="2"/>
                </a:cxn>
                <a:cxn ang="0">
                  <a:pos x="0" y="20"/>
                </a:cxn>
                <a:cxn ang="0">
                  <a:pos x="8" y="49"/>
                </a:cxn>
                <a:cxn ang="0">
                  <a:pos x="6" y="107"/>
                </a:cxn>
                <a:cxn ang="0">
                  <a:pos x="17" y="103"/>
                </a:cxn>
                <a:cxn ang="0">
                  <a:pos x="20" y="115"/>
                </a:cxn>
                <a:cxn ang="0">
                  <a:pos x="29" y="122"/>
                </a:cxn>
                <a:cxn ang="0">
                  <a:pos x="38" y="140"/>
                </a:cxn>
                <a:cxn ang="0">
                  <a:pos x="48" y="128"/>
                </a:cxn>
                <a:cxn ang="0">
                  <a:pos x="65" y="134"/>
                </a:cxn>
                <a:cxn ang="0">
                  <a:pos x="63" y="109"/>
                </a:cxn>
                <a:cxn ang="0">
                  <a:pos x="48" y="104"/>
                </a:cxn>
                <a:cxn ang="0">
                  <a:pos x="39" y="91"/>
                </a:cxn>
                <a:cxn ang="0">
                  <a:pos x="33" y="73"/>
                </a:cxn>
                <a:cxn ang="0">
                  <a:pos x="41" y="53"/>
                </a:cxn>
                <a:cxn ang="0">
                  <a:pos x="35" y="35"/>
                </a:cxn>
                <a:cxn ang="0">
                  <a:pos x="42" y="20"/>
                </a:cxn>
                <a:cxn ang="0">
                  <a:pos x="29" y="4"/>
                </a:cxn>
                <a:cxn ang="0">
                  <a:pos x="18" y="7"/>
                </a:cxn>
                <a:cxn ang="0">
                  <a:pos x="12" y="2"/>
                </a:cxn>
              </a:cxnLst>
              <a:rect l="0" t="0" r="r" b="b"/>
              <a:pathLst>
                <a:path w="81" h="158">
                  <a:moveTo>
                    <a:pt x="12" y="2"/>
                  </a:moveTo>
                  <a:cubicBezTo>
                    <a:pt x="8" y="8"/>
                    <a:pt x="3" y="13"/>
                    <a:pt x="0" y="20"/>
                  </a:cubicBezTo>
                  <a:cubicBezTo>
                    <a:pt x="5" y="31"/>
                    <a:pt x="6" y="35"/>
                    <a:pt x="8" y="49"/>
                  </a:cubicBezTo>
                  <a:cubicBezTo>
                    <a:pt x="7" y="69"/>
                    <a:pt x="4" y="87"/>
                    <a:pt x="6" y="107"/>
                  </a:cubicBezTo>
                  <a:cubicBezTo>
                    <a:pt x="8" y="106"/>
                    <a:pt x="14" y="101"/>
                    <a:pt x="17" y="103"/>
                  </a:cubicBezTo>
                  <a:cubicBezTo>
                    <a:pt x="20" y="105"/>
                    <a:pt x="17" y="112"/>
                    <a:pt x="20" y="115"/>
                  </a:cubicBezTo>
                  <a:cubicBezTo>
                    <a:pt x="22" y="118"/>
                    <a:pt x="29" y="122"/>
                    <a:pt x="29" y="122"/>
                  </a:cubicBezTo>
                  <a:cubicBezTo>
                    <a:pt x="29" y="133"/>
                    <a:pt x="27" y="158"/>
                    <a:pt x="38" y="140"/>
                  </a:cubicBezTo>
                  <a:cubicBezTo>
                    <a:pt x="39" y="133"/>
                    <a:pt x="41" y="131"/>
                    <a:pt x="48" y="128"/>
                  </a:cubicBezTo>
                  <a:cubicBezTo>
                    <a:pt x="55" y="130"/>
                    <a:pt x="59" y="133"/>
                    <a:pt x="65" y="134"/>
                  </a:cubicBezTo>
                  <a:cubicBezTo>
                    <a:pt x="81" y="131"/>
                    <a:pt x="76" y="112"/>
                    <a:pt x="63" y="109"/>
                  </a:cubicBezTo>
                  <a:cubicBezTo>
                    <a:pt x="58" y="107"/>
                    <a:pt x="53" y="106"/>
                    <a:pt x="48" y="104"/>
                  </a:cubicBezTo>
                  <a:cubicBezTo>
                    <a:pt x="45" y="100"/>
                    <a:pt x="42" y="95"/>
                    <a:pt x="39" y="91"/>
                  </a:cubicBezTo>
                  <a:cubicBezTo>
                    <a:pt x="38" y="85"/>
                    <a:pt x="36" y="79"/>
                    <a:pt x="33" y="73"/>
                  </a:cubicBezTo>
                  <a:cubicBezTo>
                    <a:pt x="31" y="64"/>
                    <a:pt x="33" y="58"/>
                    <a:pt x="41" y="53"/>
                  </a:cubicBezTo>
                  <a:cubicBezTo>
                    <a:pt x="48" y="44"/>
                    <a:pt x="47" y="38"/>
                    <a:pt x="35" y="35"/>
                  </a:cubicBezTo>
                  <a:cubicBezTo>
                    <a:pt x="36" y="28"/>
                    <a:pt x="39" y="26"/>
                    <a:pt x="42" y="20"/>
                  </a:cubicBezTo>
                  <a:cubicBezTo>
                    <a:pt x="41" y="13"/>
                    <a:pt x="35" y="8"/>
                    <a:pt x="29" y="4"/>
                  </a:cubicBezTo>
                  <a:cubicBezTo>
                    <a:pt x="25" y="9"/>
                    <a:pt x="23" y="13"/>
                    <a:pt x="18" y="7"/>
                  </a:cubicBezTo>
                  <a:cubicBezTo>
                    <a:pt x="17" y="0"/>
                    <a:pt x="19" y="2"/>
                    <a:pt x="12" y="2"/>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61" name="Freeform 65"/>
            <p:cNvSpPr>
              <a:spLocks/>
            </p:cNvSpPr>
            <p:nvPr/>
          </p:nvSpPr>
          <p:spPr bwMode="invGray">
            <a:xfrm>
              <a:off x="4121" y="3052"/>
              <a:ext cx="64" cy="79"/>
            </a:xfrm>
            <a:custGeom>
              <a:avLst/>
              <a:gdLst/>
              <a:ahLst/>
              <a:cxnLst>
                <a:cxn ang="0">
                  <a:pos x="52" y="0"/>
                </a:cxn>
                <a:cxn ang="0">
                  <a:pos x="44" y="18"/>
                </a:cxn>
                <a:cxn ang="0">
                  <a:pos x="32" y="30"/>
                </a:cxn>
                <a:cxn ang="0">
                  <a:pos x="16" y="35"/>
                </a:cxn>
                <a:cxn ang="0">
                  <a:pos x="8" y="48"/>
                </a:cxn>
                <a:cxn ang="0">
                  <a:pos x="4" y="74"/>
                </a:cxn>
                <a:cxn ang="0">
                  <a:pos x="13" y="71"/>
                </a:cxn>
                <a:cxn ang="0">
                  <a:pos x="25" y="62"/>
                </a:cxn>
                <a:cxn ang="0">
                  <a:pos x="34" y="69"/>
                </a:cxn>
                <a:cxn ang="0">
                  <a:pos x="58" y="99"/>
                </a:cxn>
                <a:cxn ang="0">
                  <a:pos x="71" y="72"/>
                </a:cxn>
                <a:cxn ang="0">
                  <a:pos x="85" y="68"/>
                </a:cxn>
                <a:cxn ang="0">
                  <a:pos x="74" y="39"/>
                </a:cxn>
                <a:cxn ang="0">
                  <a:pos x="52" y="0"/>
                </a:cxn>
              </a:cxnLst>
              <a:rect l="0" t="0" r="r" b="b"/>
              <a:pathLst>
                <a:path w="85" h="105">
                  <a:moveTo>
                    <a:pt x="52" y="0"/>
                  </a:moveTo>
                  <a:cubicBezTo>
                    <a:pt x="50" y="6"/>
                    <a:pt x="47" y="12"/>
                    <a:pt x="44" y="18"/>
                  </a:cubicBezTo>
                  <a:cubicBezTo>
                    <a:pt x="43" y="28"/>
                    <a:pt x="42" y="28"/>
                    <a:pt x="32" y="30"/>
                  </a:cubicBezTo>
                  <a:cubicBezTo>
                    <a:pt x="27" y="33"/>
                    <a:pt x="21" y="33"/>
                    <a:pt x="16" y="35"/>
                  </a:cubicBezTo>
                  <a:cubicBezTo>
                    <a:pt x="13" y="39"/>
                    <a:pt x="11" y="44"/>
                    <a:pt x="8" y="48"/>
                  </a:cubicBezTo>
                  <a:cubicBezTo>
                    <a:pt x="4" y="66"/>
                    <a:pt x="0" y="42"/>
                    <a:pt x="4" y="74"/>
                  </a:cubicBezTo>
                  <a:cubicBezTo>
                    <a:pt x="7" y="73"/>
                    <a:pt x="10" y="73"/>
                    <a:pt x="13" y="71"/>
                  </a:cubicBezTo>
                  <a:cubicBezTo>
                    <a:pt x="19" y="67"/>
                    <a:pt x="17" y="64"/>
                    <a:pt x="25" y="62"/>
                  </a:cubicBezTo>
                  <a:cubicBezTo>
                    <a:pt x="32" y="59"/>
                    <a:pt x="31" y="64"/>
                    <a:pt x="34" y="69"/>
                  </a:cubicBezTo>
                  <a:cubicBezTo>
                    <a:pt x="37" y="82"/>
                    <a:pt x="44" y="96"/>
                    <a:pt x="58" y="99"/>
                  </a:cubicBezTo>
                  <a:cubicBezTo>
                    <a:pt x="70" y="105"/>
                    <a:pt x="60" y="78"/>
                    <a:pt x="71" y="72"/>
                  </a:cubicBezTo>
                  <a:cubicBezTo>
                    <a:pt x="78" y="74"/>
                    <a:pt x="80" y="74"/>
                    <a:pt x="85" y="68"/>
                  </a:cubicBezTo>
                  <a:cubicBezTo>
                    <a:pt x="82" y="56"/>
                    <a:pt x="80" y="49"/>
                    <a:pt x="74" y="39"/>
                  </a:cubicBezTo>
                  <a:cubicBezTo>
                    <a:pt x="73" y="6"/>
                    <a:pt x="80" y="6"/>
                    <a:pt x="52"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62" name="Freeform 66"/>
            <p:cNvSpPr>
              <a:spLocks/>
            </p:cNvSpPr>
            <p:nvPr/>
          </p:nvSpPr>
          <p:spPr bwMode="invGray">
            <a:xfrm>
              <a:off x="4197" y="3193"/>
              <a:ext cx="29" cy="49"/>
            </a:xfrm>
            <a:custGeom>
              <a:avLst/>
              <a:gdLst/>
              <a:ahLst/>
              <a:cxnLst>
                <a:cxn ang="0">
                  <a:pos x="6" y="27"/>
                </a:cxn>
                <a:cxn ang="0">
                  <a:pos x="26" y="66"/>
                </a:cxn>
                <a:cxn ang="0">
                  <a:pos x="30" y="52"/>
                </a:cxn>
                <a:cxn ang="0">
                  <a:pos x="38" y="40"/>
                </a:cxn>
                <a:cxn ang="0">
                  <a:pos x="30" y="25"/>
                </a:cxn>
                <a:cxn ang="0">
                  <a:pos x="20" y="13"/>
                </a:cxn>
                <a:cxn ang="0">
                  <a:pos x="11" y="1"/>
                </a:cxn>
                <a:cxn ang="0">
                  <a:pos x="2" y="12"/>
                </a:cxn>
                <a:cxn ang="0">
                  <a:pos x="6" y="27"/>
                </a:cxn>
              </a:cxnLst>
              <a:rect l="0" t="0" r="r" b="b"/>
              <a:pathLst>
                <a:path w="38" h="66">
                  <a:moveTo>
                    <a:pt x="6" y="27"/>
                  </a:moveTo>
                  <a:cubicBezTo>
                    <a:pt x="8" y="52"/>
                    <a:pt x="5" y="58"/>
                    <a:pt x="26" y="66"/>
                  </a:cubicBezTo>
                  <a:cubicBezTo>
                    <a:pt x="36" y="63"/>
                    <a:pt x="33" y="61"/>
                    <a:pt x="30" y="52"/>
                  </a:cubicBezTo>
                  <a:cubicBezTo>
                    <a:pt x="28" y="41"/>
                    <a:pt x="34" y="49"/>
                    <a:pt x="38" y="40"/>
                  </a:cubicBezTo>
                  <a:cubicBezTo>
                    <a:pt x="34" y="35"/>
                    <a:pt x="33" y="30"/>
                    <a:pt x="30" y="25"/>
                  </a:cubicBezTo>
                  <a:cubicBezTo>
                    <a:pt x="29" y="14"/>
                    <a:pt x="30" y="0"/>
                    <a:pt x="20" y="13"/>
                  </a:cubicBezTo>
                  <a:cubicBezTo>
                    <a:pt x="14" y="9"/>
                    <a:pt x="12" y="8"/>
                    <a:pt x="11" y="1"/>
                  </a:cubicBezTo>
                  <a:cubicBezTo>
                    <a:pt x="5" y="4"/>
                    <a:pt x="3" y="5"/>
                    <a:pt x="2" y="12"/>
                  </a:cubicBezTo>
                  <a:cubicBezTo>
                    <a:pt x="3" y="25"/>
                    <a:pt x="0" y="21"/>
                    <a:pt x="6" y="27"/>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63" name="Freeform 67"/>
            <p:cNvSpPr>
              <a:spLocks/>
            </p:cNvSpPr>
            <p:nvPr/>
          </p:nvSpPr>
          <p:spPr bwMode="invGray">
            <a:xfrm>
              <a:off x="4181" y="3275"/>
              <a:ext cx="18" cy="17"/>
            </a:xfrm>
            <a:custGeom>
              <a:avLst/>
              <a:gdLst/>
              <a:ahLst/>
              <a:cxnLst>
                <a:cxn ang="0">
                  <a:pos x="0" y="0"/>
                </a:cxn>
                <a:cxn ang="0">
                  <a:pos x="6" y="23"/>
                </a:cxn>
                <a:cxn ang="0">
                  <a:pos x="24" y="11"/>
                </a:cxn>
                <a:cxn ang="0">
                  <a:pos x="0" y="0"/>
                </a:cxn>
              </a:cxnLst>
              <a:rect l="0" t="0" r="r" b="b"/>
              <a:pathLst>
                <a:path w="24" h="23">
                  <a:moveTo>
                    <a:pt x="0" y="0"/>
                  </a:moveTo>
                  <a:cubicBezTo>
                    <a:pt x="1" y="8"/>
                    <a:pt x="3" y="16"/>
                    <a:pt x="6" y="23"/>
                  </a:cubicBezTo>
                  <a:cubicBezTo>
                    <a:pt x="19" y="20"/>
                    <a:pt x="19" y="22"/>
                    <a:pt x="24" y="11"/>
                  </a:cubicBezTo>
                  <a:cubicBezTo>
                    <a:pt x="20" y="0"/>
                    <a:pt x="4" y="8"/>
                    <a:pt x="0"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64" name="Freeform 68"/>
            <p:cNvSpPr>
              <a:spLocks/>
            </p:cNvSpPr>
            <p:nvPr/>
          </p:nvSpPr>
          <p:spPr bwMode="invGray">
            <a:xfrm>
              <a:off x="4208" y="3265"/>
              <a:ext cx="45" cy="37"/>
            </a:xfrm>
            <a:custGeom>
              <a:avLst/>
              <a:gdLst/>
              <a:ahLst/>
              <a:cxnLst>
                <a:cxn ang="0">
                  <a:pos x="9" y="0"/>
                </a:cxn>
                <a:cxn ang="0">
                  <a:pos x="0" y="18"/>
                </a:cxn>
                <a:cxn ang="0">
                  <a:pos x="28" y="33"/>
                </a:cxn>
                <a:cxn ang="0">
                  <a:pos x="42" y="46"/>
                </a:cxn>
                <a:cxn ang="0">
                  <a:pos x="60" y="42"/>
                </a:cxn>
                <a:cxn ang="0">
                  <a:pos x="49" y="24"/>
                </a:cxn>
                <a:cxn ang="0">
                  <a:pos x="28" y="3"/>
                </a:cxn>
                <a:cxn ang="0">
                  <a:pos x="19" y="16"/>
                </a:cxn>
                <a:cxn ang="0">
                  <a:pos x="9" y="0"/>
                </a:cxn>
              </a:cxnLst>
              <a:rect l="0" t="0" r="r" b="b"/>
              <a:pathLst>
                <a:path w="60" h="49">
                  <a:moveTo>
                    <a:pt x="9" y="0"/>
                  </a:moveTo>
                  <a:cubicBezTo>
                    <a:pt x="8" y="7"/>
                    <a:pt x="0" y="18"/>
                    <a:pt x="0" y="18"/>
                  </a:cubicBezTo>
                  <a:cubicBezTo>
                    <a:pt x="2" y="36"/>
                    <a:pt x="9" y="31"/>
                    <a:pt x="28" y="33"/>
                  </a:cubicBezTo>
                  <a:cubicBezTo>
                    <a:pt x="33" y="40"/>
                    <a:pt x="33" y="44"/>
                    <a:pt x="42" y="46"/>
                  </a:cubicBezTo>
                  <a:cubicBezTo>
                    <a:pt x="49" y="49"/>
                    <a:pt x="56" y="49"/>
                    <a:pt x="60" y="42"/>
                  </a:cubicBezTo>
                  <a:cubicBezTo>
                    <a:pt x="58" y="32"/>
                    <a:pt x="59" y="26"/>
                    <a:pt x="49" y="24"/>
                  </a:cubicBezTo>
                  <a:cubicBezTo>
                    <a:pt x="47" y="12"/>
                    <a:pt x="41" y="5"/>
                    <a:pt x="28" y="3"/>
                  </a:cubicBezTo>
                  <a:cubicBezTo>
                    <a:pt x="23" y="10"/>
                    <a:pt x="30" y="23"/>
                    <a:pt x="19" y="16"/>
                  </a:cubicBezTo>
                  <a:cubicBezTo>
                    <a:pt x="17" y="6"/>
                    <a:pt x="20" y="0"/>
                    <a:pt x="9"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65" name="Freeform 69"/>
            <p:cNvSpPr>
              <a:spLocks/>
            </p:cNvSpPr>
            <p:nvPr/>
          </p:nvSpPr>
          <p:spPr bwMode="invGray">
            <a:xfrm>
              <a:off x="4277" y="3335"/>
              <a:ext cx="24" cy="33"/>
            </a:xfrm>
            <a:custGeom>
              <a:avLst/>
              <a:gdLst/>
              <a:ahLst/>
              <a:cxnLst>
                <a:cxn ang="0">
                  <a:pos x="28" y="0"/>
                </a:cxn>
                <a:cxn ang="0">
                  <a:pos x="10" y="11"/>
                </a:cxn>
                <a:cxn ang="0">
                  <a:pos x="12" y="32"/>
                </a:cxn>
                <a:cxn ang="0">
                  <a:pos x="24" y="36"/>
                </a:cxn>
                <a:cxn ang="0">
                  <a:pos x="28" y="0"/>
                </a:cxn>
              </a:cxnLst>
              <a:rect l="0" t="0" r="r" b="b"/>
              <a:pathLst>
                <a:path w="32" h="44">
                  <a:moveTo>
                    <a:pt x="28" y="0"/>
                  </a:moveTo>
                  <a:cubicBezTo>
                    <a:pt x="32" y="10"/>
                    <a:pt x="18" y="9"/>
                    <a:pt x="10" y="11"/>
                  </a:cubicBezTo>
                  <a:cubicBezTo>
                    <a:pt x="0" y="18"/>
                    <a:pt x="7" y="24"/>
                    <a:pt x="12" y="32"/>
                  </a:cubicBezTo>
                  <a:cubicBezTo>
                    <a:pt x="14" y="44"/>
                    <a:pt x="15" y="41"/>
                    <a:pt x="24" y="36"/>
                  </a:cubicBezTo>
                  <a:cubicBezTo>
                    <a:pt x="32" y="25"/>
                    <a:pt x="29" y="14"/>
                    <a:pt x="28"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66" name="Freeform 70"/>
            <p:cNvSpPr>
              <a:spLocks/>
            </p:cNvSpPr>
            <p:nvPr/>
          </p:nvSpPr>
          <p:spPr bwMode="invGray">
            <a:xfrm>
              <a:off x="4544" y="3293"/>
              <a:ext cx="46" cy="47"/>
            </a:xfrm>
            <a:custGeom>
              <a:avLst/>
              <a:gdLst/>
              <a:ahLst/>
              <a:cxnLst>
                <a:cxn ang="0">
                  <a:pos x="7" y="0"/>
                </a:cxn>
                <a:cxn ang="0">
                  <a:pos x="0" y="14"/>
                </a:cxn>
                <a:cxn ang="0">
                  <a:pos x="24" y="35"/>
                </a:cxn>
                <a:cxn ang="0">
                  <a:pos x="36" y="54"/>
                </a:cxn>
                <a:cxn ang="0">
                  <a:pos x="46" y="63"/>
                </a:cxn>
                <a:cxn ang="0">
                  <a:pos x="61" y="56"/>
                </a:cxn>
                <a:cxn ang="0">
                  <a:pos x="33" y="17"/>
                </a:cxn>
                <a:cxn ang="0">
                  <a:pos x="7" y="0"/>
                </a:cxn>
              </a:cxnLst>
              <a:rect l="0" t="0" r="r" b="b"/>
              <a:pathLst>
                <a:path w="61" h="63">
                  <a:moveTo>
                    <a:pt x="7" y="0"/>
                  </a:moveTo>
                  <a:cubicBezTo>
                    <a:pt x="6" y="6"/>
                    <a:pt x="3" y="9"/>
                    <a:pt x="0" y="14"/>
                  </a:cubicBezTo>
                  <a:cubicBezTo>
                    <a:pt x="7" y="23"/>
                    <a:pt x="13" y="31"/>
                    <a:pt x="24" y="35"/>
                  </a:cubicBezTo>
                  <a:cubicBezTo>
                    <a:pt x="27" y="42"/>
                    <a:pt x="31" y="48"/>
                    <a:pt x="36" y="54"/>
                  </a:cubicBezTo>
                  <a:cubicBezTo>
                    <a:pt x="37" y="61"/>
                    <a:pt x="40" y="59"/>
                    <a:pt x="46" y="63"/>
                  </a:cubicBezTo>
                  <a:cubicBezTo>
                    <a:pt x="54" y="62"/>
                    <a:pt x="56" y="62"/>
                    <a:pt x="61" y="56"/>
                  </a:cubicBezTo>
                  <a:cubicBezTo>
                    <a:pt x="59" y="46"/>
                    <a:pt x="42" y="23"/>
                    <a:pt x="33" y="17"/>
                  </a:cubicBezTo>
                  <a:cubicBezTo>
                    <a:pt x="23" y="10"/>
                    <a:pt x="14" y="9"/>
                    <a:pt x="7"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67" name="Freeform 71"/>
            <p:cNvSpPr>
              <a:spLocks/>
            </p:cNvSpPr>
            <p:nvPr/>
          </p:nvSpPr>
          <p:spPr bwMode="invGray">
            <a:xfrm>
              <a:off x="4147" y="3352"/>
              <a:ext cx="46" cy="50"/>
            </a:xfrm>
            <a:custGeom>
              <a:avLst/>
              <a:gdLst/>
              <a:ahLst/>
              <a:cxnLst>
                <a:cxn ang="0">
                  <a:pos x="28" y="7"/>
                </a:cxn>
                <a:cxn ang="0">
                  <a:pos x="30" y="34"/>
                </a:cxn>
                <a:cxn ang="0">
                  <a:pos x="16" y="43"/>
                </a:cxn>
                <a:cxn ang="0">
                  <a:pos x="22" y="67"/>
                </a:cxn>
                <a:cxn ang="0">
                  <a:pos x="48" y="58"/>
                </a:cxn>
                <a:cxn ang="0">
                  <a:pos x="60" y="47"/>
                </a:cxn>
                <a:cxn ang="0">
                  <a:pos x="51" y="28"/>
                </a:cxn>
                <a:cxn ang="0">
                  <a:pos x="57" y="14"/>
                </a:cxn>
                <a:cxn ang="0">
                  <a:pos x="55" y="2"/>
                </a:cxn>
                <a:cxn ang="0">
                  <a:pos x="46" y="4"/>
                </a:cxn>
                <a:cxn ang="0">
                  <a:pos x="51" y="5"/>
                </a:cxn>
                <a:cxn ang="0">
                  <a:pos x="49" y="16"/>
                </a:cxn>
                <a:cxn ang="0">
                  <a:pos x="43" y="23"/>
                </a:cxn>
                <a:cxn ang="0">
                  <a:pos x="28" y="7"/>
                </a:cxn>
              </a:cxnLst>
              <a:rect l="0" t="0" r="r" b="b"/>
              <a:pathLst>
                <a:path w="61" h="67">
                  <a:moveTo>
                    <a:pt x="28" y="7"/>
                  </a:moveTo>
                  <a:cubicBezTo>
                    <a:pt x="17" y="15"/>
                    <a:pt x="24" y="25"/>
                    <a:pt x="30" y="34"/>
                  </a:cubicBezTo>
                  <a:cubicBezTo>
                    <a:pt x="27" y="44"/>
                    <a:pt x="26" y="44"/>
                    <a:pt x="16" y="43"/>
                  </a:cubicBezTo>
                  <a:cubicBezTo>
                    <a:pt x="0" y="46"/>
                    <a:pt x="13" y="63"/>
                    <a:pt x="22" y="67"/>
                  </a:cubicBezTo>
                  <a:cubicBezTo>
                    <a:pt x="31" y="65"/>
                    <a:pt x="39" y="60"/>
                    <a:pt x="48" y="58"/>
                  </a:cubicBezTo>
                  <a:cubicBezTo>
                    <a:pt x="51" y="52"/>
                    <a:pt x="54" y="50"/>
                    <a:pt x="60" y="47"/>
                  </a:cubicBezTo>
                  <a:cubicBezTo>
                    <a:pt x="61" y="40"/>
                    <a:pt x="51" y="28"/>
                    <a:pt x="51" y="28"/>
                  </a:cubicBezTo>
                  <a:cubicBezTo>
                    <a:pt x="52" y="22"/>
                    <a:pt x="55" y="19"/>
                    <a:pt x="57" y="14"/>
                  </a:cubicBezTo>
                  <a:cubicBezTo>
                    <a:pt x="56" y="10"/>
                    <a:pt x="58" y="5"/>
                    <a:pt x="55" y="2"/>
                  </a:cubicBezTo>
                  <a:cubicBezTo>
                    <a:pt x="53" y="0"/>
                    <a:pt x="48" y="2"/>
                    <a:pt x="46" y="4"/>
                  </a:cubicBezTo>
                  <a:cubicBezTo>
                    <a:pt x="45" y="5"/>
                    <a:pt x="49" y="5"/>
                    <a:pt x="51" y="5"/>
                  </a:cubicBezTo>
                  <a:cubicBezTo>
                    <a:pt x="57" y="10"/>
                    <a:pt x="52" y="9"/>
                    <a:pt x="49" y="16"/>
                  </a:cubicBezTo>
                  <a:cubicBezTo>
                    <a:pt x="58" y="23"/>
                    <a:pt x="50" y="22"/>
                    <a:pt x="43" y="23"/>
                  </a:cubicBezTo>
                  <a:cubicBezTo>
                    <a:pt x="34" y="22"/>
                    <a:pt x="31" y="16"/>
                    <a:pt x="28" y="7"/>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68" name="Freeform 72"/>
            <p:cNvSpPr>
              <a:spLocks/>
            </p:cNvSpPr>
            <p:nvPr/>
          </p:nvSpPr>
          <p:spPr bwMode="invGray">
            <a:xfrm>
              <a:off x="4098" y="3371"/>
              <a:ext cx="32" cy="27"/>
            </a:xfrm>
            <a:custGeom>
              <a:avLst/>
              <a:gdLst/>
              <a:ahLst/>
              <a:cxnLst>
                <a:cxn ang="0">
                  <a:pos x="21" y="3"/>
                </a:cxn>
                <a:cxn ang="0">
                  <a:pos x="6" y="6"/>
                </a:cxn>
                <a:cxn ang="0">
                  <a:pos x="33" y="36"/>
                </a:cxn>
                <a:cxn ang="0">
                  <a:pos x="42" y="30"/>
                </a:cxn>
                <a:cxn ang="0">
                  <a:pos x="21" y="3"/>
                </a:cxn>
              </a:cxnLst>
              <a:rect l="0" t="0" r="r" b="b"/>
              <a:pathLst>
                <a:path w="43" h="36">
                  <a:moveTo>
                    <a:pt x="21" y="3"/>
                  </a:moveTo>
                  <a:cubicBezTo>
                    <a:pt x="14" y="0"/>
                    <a:pt x="12" y="2"/>
                    <a:pt x="6" y="6"/>
                  </a:cubicBezTo>
                  <a:cubicBezTo>
                    <a:pt x="0" y="17"/>
                    <a:pt x="23" y="32"/>
                    <a:pt x="33" y="36"/>
                  </a:cubicBezTo>
                  <a:cubicBezTo>
                    <a:pt x="36" y="35"/>
                    <a:pt x="42" y="34"/>
                    <a:pt x="42" y="30"/>
                  </a:cubicBezTo>
                  <a:cubicBezTo>
                    <a:pt x="43" y="24"/>
                    <a:pt x="27" y="3"/>
                    <a:pt x="21" y="3"/>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69" name="Freeform 73"/>
            <p:cNvSpPr>
              <a:spLocks/>
            </p:cNvSpPr>
            <p:nvPr/>
          </p:nvSpPr>
          <p:spPr bwMode="invGray">
            <a:xfrm>
              <a:off x="4077" y="3342"/>
              <a:ext cx="24" cy="31"/>
            </a:xfrm>
            <a:custGeom>
              <a:avLst/>
              <a:gdLst/>
              <a:ahLst/>
              <a:cxnLst>
                <a:cxn ang="0">
                  <a:pos x="21" y="0"/>
                </a:cxn>
                <a:cxn ang="0">
                  <a:pos x="0" y="26"/>
                </a:cxn>
                <a:cxn ang="0">
                  <a:pos x="16" y="24"/>
                </a:cxn>
                <a:cxn ang="0">
                  <a:pos x="19" y="29"/>
                </a:cxn>
                <a:cxn ang="0">
                  <a:pos x="16" y="35"/>
                </a:cxn>
                <a:cxn ang="0">
                  <a:pos x="30" y="21"/>
                </a:cxn>
                <a:cxn ang="0">
                  <a:pos x="24" y="9"/>
                </a:cxn>
                <a:cxn ang="0">
                  <a:pos x="21" y="0"/>
                </a:cxn>
              </a:cxnLst>
              <a:rect l="0" t="0" r="r" b="b"/>
              <a:pathLst>
                <a:path w="32" h="41">
                  <a:moveTo>
                    <a:pt x="21" y="0"/>
                  </a:moveTo>
                  <a:cubicBezTo>
                    <a:pt x="15" y="10"/>
                    <a:pt x="6" y="16"/>
                    <a:pt x="0" y="26"/>
                  </a:cubicBezTo>
                  <a:cubicBezTo>
                    <a:pt x="7" y="27"/>
                    <a:pt x="10" y="27"/>
                    <a:pt x="16" y="24"/>
                  </a:cubicBezTo>
                  <a:cubicBezTo>
                    <a:pt x="17" y="26"/>
                    <a:pt x="19" y="27"/>
                    <a:pt x="19" y="29"/>
                  </a:cubicBezTo>
                  <a:cubicBezTo>
                    <a:pt x="19" y="31"/>
                    <a:pt x="15" y="33"/>
                    <a:pt x="16" y="35"/>
                  </a:cubicBezTo>
                  <a:cubicBezTo>
                    <a:pt x="19" y="41"/>
                    <a:pt x="29" y="23"/>
                    <a:pt x="30" y="21"/>
                  </a:cubicBezTo>
                  <a:cubicBezTo>
                    <a:pt x="32" y="9"/>
                    <a:pt x="26" y="19"/>
                    <a:pt x="24" y="9"/>
                  </a:cubicBezTo>
                  <a:cubicBezTo>
                    <a:pt x="25" y="1"/>
                    <a:pt x="27" y="4"/>
                    <a:pt x="21"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70" name="Freeform 74"/>
            <p:cNvSpPr>
              <a:spLocks/>
            </p:cNvSpPr>
            <p:nvPr/>
          </p:nvSpPr>
          <p:spPr bwMode="invGray">
            <a:xfrm>
              <a:off x="4111" y="3353"/>
              <a:ext cx="34" cy="24"/>
            </a:xfrm>
            <a:custGeom>
              <a:avLst/>
              <a:gdLst/>
              <a:ahLst/>
              <a:cxnLst>
                <a:cxn ang="0">
                  <a:pos x="21" y="0"/>
                </a:cxn>
                <a:cxn ang="0">
                  <a:pos x="0" y="7"/>
                </a:cxn>
                <a:cxn ang="0">
                  <a:pos x="27" y="31"/>
                </a:cxn>
                <a:cxn ang="0">
                  <a:pos x="45" y="24"/>
                </a:cxn>
                <a:cxn ang="0">
                  <a:pos x="22" y="10"/>
                </a:cxn>
                <a:cxn ang="0">
                  <a:pos x="21" y="0"/>
                </a:cxn>
              </a:cxnLst>
              <a:rect l="0" t="0" r="r" b="b"/>
              <a:pathLst>
                <a:path w="45" h="32">
                  <a:moveTo>
                    <a:pt x="21" y="0"/>
                  </a:moveTo>
                  <a:cubicBezTo>
                    <a:pt x="10" y="1"/>
                    <a:pt x="8" y="1"/>
                    <a:pt x="0" y="7"/>
                  </a:cubicBezTo>
                  <a:cubicBezTo>
                    <a:pt x="3" y="20"/>
                    <a:pt x="15" y="29"/>
                    <a:pt x="27" y="31"/>
                  </a:cubicBezTo>
                  <a:cubicBezTo>
                    <a:pt x="36" y="30"/>
                    <a:pt x="41" y="32"/>
                    <a:pt x="45" y="24"/>
                  </a:cubicBezTo>
                  <a:cubicBezTo>
                    <a:pt x="32" y="16"/>
                    <a:pt x="30" y="23"/>
                    <a:pt x="22" y="10"/>
                  </a:cubicBezTo>
                  <a:cubicBezTo>
                    <a:pt x="21" y="2"/>
                    <a:pt x="21" y="5"/>
                    <a:pt x="21"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71" name="Freeform 75"/>
            <p:cNvSpPr>
              <a:spLocks/>
            </p:cNvSpPr>
            <p:nvPr/>
          </p:nvSpPr>
          <p:spPr bwMode="invGray">
            <a:xfrm>
              <a:off x="4062" y="3021"/>
              <a:ext cx="27" cy="55"/>
            </a:xfrm>
            <a:custGeom>
              <a:avLst/>
              <a:gdLst/>
              <a:ahLst/>
              <a:cxnLst>
                <a:cxn ang="0">
                  <a:pos x="30" y="0"/>
                </a:cxn>
                <a:cxn ang="0">
                  <a:pos x="21" y="15"/>
                </a:cxn>
                <a:cxn ang="0">
                  <a:pos x="9" y="36"/>
                </a:cxn>
                <a:cxn ang="0">
                  <a:pos x="0" y="59"/>
                </a:cxn>
                <a:cxn ang="0">
                  <a:pos x="8" y="74"/>
                </a:cxn>
                <a:cxn ang="0">
                  <a:pos x="20" y="59"/>
                </a:cxn>
                <a:cxn ang="0">
                  <a:pos x="35" y="32"/>
                </a:cxn>
                <a:cxn ang="0">
                  <a:pos x="30" y="0"/>
                </a:cxn>
              </a:cxnLst>
              <a:rect l="0" t="0" r="r" b="b"/>
              <a:pathLst>
                <a:path w="35" h="74">
                  <a:moveTo>
                    <a:pt x="30" y="0"/>
                  </a:moveTo>
                  <a:cubicBezTo>
                    <a:pt x="33" y="8"/>
                    <a:pt x="29" y="14"/>
                    <a:pt x="21" y="15"/>
                  </a:cubicBezTo>
                  <a:cubicBezTo>
                    <a:pt x="19" y="27"/>
                    <a:pt x="24" y="33"/>
                    <a:pt x="9" y="36"/>
                  </a:cubicBezTo>
                  <a:cubicBezTo>
                    <a:pt x="13" y="50"/>
                    <a:pt x="12" y="52"/>
                    <a:pt x="0" y="59"/>
                  </a:cubicBezTo>
                  <a:cubicBezTo>
                    <a:pt x="3" y="64"/>
                    <a:pt x="5" y="69"/>
                    <a:pt x="8" y="74"/>
                  </a:cubicBezTo>
                  <a:cubicBezTo>
                    <a:pt x="15" y="71"/>
                    <a:pt x="16" y="65"/>
                    <a:pt x="20" y="59"/>
                  </a:cubicBezTo>
                  <a:cubicBezTo>
                    <a:pt x="22" y="47"/>
                    <a:pt x="28" y="41"/>
                    <a:pt x="35" y="32"/>
                  </a:cubicBezTo>
                  <a:cubicBezTo>
                    <a:pt x="34" y="26"/>
                    <a:pt x="30" y="8"/>
                    <a:pt x="30"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72" name="Freeform 76"/>
            <p:cNvSpPr>
              <a:spLocks/>
            </p:cNvSpPr>
            <p:nvPr/>
          </p:nvSpPr>
          <p:spPr bwMode="invGray">
            <a:xfrm>
              <a:off x="4113" y="3012"/>
              <a:ext cx="19" cy="55"/>
            </a:xfrm>
            <a:custGeom>
              <a:avLst/>
              <a:gdLst/>
              <a:ahLst/>
              <a:cxnLst>
                <a:cxn ang="0">
                  <a:pos x="13" y="7"/>
                </a:cxn>
                <a:cxn ang="0">
                  <a:pos x="4" y="8"/>
                </a:cxn>
                <a:cxn ang="0">
                  <a:pos x="0" y="22"/>
                </a:cxn>
                <a:cxn ang="0">
                  <a:pos x="15" y="41"/>
                </a:cxn>
                <a:cxn ang="0">
                  <a:pos x="25" y="56"/>
                </a:cxn>
                <a:cxn ang="0">
                  <a:pos x="16" y="20"/>
                </a:cxn>
                <a:cxn ang="0">
                  <a:pos x="13" y="7"/>
                </a:cxn>
              </a:cxnLst>
              <a:rect l="0" t="0" r="r" b="b"/>
              <a:pathLst>
                <a:path w="25" h="73">
                  <a:moveTo>
                    <a:pt x="13" y="7"/>
                  </a:moveTo>
                  <a:cubicBezTo>
                    <a:pt x="9" y="0"/>
                    <a:pt x="7" y="2"/>
                    <a:pt x="4" y="8"/>
                  </a:cubicBezTo>
                  <a:cubicBezTo>
                    <a:pt x="3" y="13"/>
                    <a:pt x="1" y="17"/>
                    <a:pt x="0" y="22"/>
                  </a:cubicBezTo>
                  <a:cubicBezTo>
                    <a:pt x="1" y="35"/>
                    <a:pt x="6" y="33"/>
                    <a:pt x="15" y="41"/>
                  </a:cubicBezTo>
                  <a:cubicBezTo>
                    <a:pt x="16" y="52"/>
                    <a:pt x="15" y="73"/>
                    <a:pt x="25" y="56"/>
                  </a:cubicBezTo>
                  <a:cubicBezTo>
                    <a:pt x="24" y="33"/>
                    <a:pt x="23" y="36"/>
                    <a:pt x="16" y="20"/>
                  </a:cubicBezTo>
                  <a:cubicBezTo>
                    <a:pt x="15" y="11"/>
                    <a:pt x="16" y="15"/>
                    <a:pt x="13" y="7"/>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73" name="Freeform 77"/>
            <p:cNvSpPr>
              <a:spLocks/>
            </p:cNvSpPr>
            <p:nvPr/>
          </p:nvSpPr>
          <p:spPr bwMode="invGray">
            <a:xfrm>
              <a:off x="4135" y="2995"/>
              <a:ext cx="10" cy="25"/>
            </a:xfrm>
            <a:custGeom>
              <a:avLst/>
              <a:gdLst/>
              <a:ahLst/>
              <a:cxnLst>
                <a:cxn ang="0">
                  <a:pos x="11" y="0"/>
                </a:cxn>
                <a:cxn ang="0">
                  <a:pos x="1" y="10"/>
                </a:cxn>
                <a:cxn ang="0">
                  <a:pos x="11" y="25"/>
                </a:cxn>
                <a:cxn ang="0">
                  <a:pos x="11" y="0"/>
                </a:cxn>
              </a:cxnLst>
              <a:rect l="0" t="0" r="r" b="b"/>
              <a:pathLst>
                <a:path w="14" h="33">
                  <a:moveTo>
                    <a:pt x="11" y="0"/>
                  </a:moveTo>
                  <a:cubicBezTo>
                    <a:pt x="7" y="3"/>
                    <a:pt x="5" y="7"/>
                    <a:pt x="1" y="10"/>
                  </a:cubicBezTo>
                  <a:cubicBezTo>
                    <a:pt x="2" y="18"/>
                    <a:pt x="0" y="33"/>
                    <a:pt x="11" y="25"/>
                  </a:cubicBezTo>
                  <a:cubicBezTo>
                    <a:pt x="14" y="15"/>
                    <a:pt x="5" y="4"/>
                    <a:pt x="11"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74" name="Freeform 78"/>
            <p:cNvSpPr>
              <a:spLocks/>
            </p:cNvSpPr>
            <p:nvPr/>
          </p:nvSpPr>
          <p:spPr bwMode="invGray">
            <a:xfrm>
              <a:off x="4145" y="3007"/>
              <a:ext cx="21" cy="48"/>
            </a:xfrm>
            <a:custGeom>
              <a:avLst/>
              <a:gdLst/>
              <a:ahLst/>
              <a:cxnLst>
                <a:cxn ang="0">
                  <a:pos x="5" y="0"/>
                </a:cxn>
                <a:cxn ang="0">
                  <a:pos x="11" y="14"/>
                </a:cxn>
                <a:cxn ang="0">
                  <a:pos x="20" y="21"/>
                </a:cxn>
                <a:cxn ang="0">
                  <a:pos x="8" y="39"/>
                </a:cxn>
                <a:cxn ang="0">
                  <a:pos x="0" y="56"/>
                </a:cxn>
                <a:cxn ang="0">
                  <a:pos x="11" y="57"/>
                </a:cxn>
                <a:cxn ang="0">
                  <a:pos x="26" y="26"/>
                </a:cxn>
                <a:cxn ang="0">
                  <a:pos x="5" y="0"/>
                </a:cxn>
              </a:cxnLst>
              <a:rect l="0" t="0" r="r" b="b"/>
              <a:pathLst>
                <a:path w="28" h="64">
                  <a:moveTo>
                    <a:pt x="5" y="0"/>
                  </a:moveTo>
                  <a:cubicBezTo>
                    <a:pt x="6" y="5"/>
                    <a:pt x="7" y="10"/>
                    <a:pt x="11" y="14"/>
                  </a:cubicBezTo>
                  <a:cubicBezTo>
                    <a:pt x="14" y="17"/>
                    <a:pt x="20" y="21"/>
                    <a:pt x="20" y="21"/>
                  </a:cubicBezTo>
                  <a:cubicBezTo>
                    <a:pt x="9" y="27"/>
                    <a:pt x="0" y="23"/>
                    <a:pt x="8" y="39"/>
                  </a:cubicBezTo>
                  <a:cubicBezTo>
                    <a:pt x="6" y="47"/>
                    <a:pt x="4" y="50"/>
                    <a:pt x="0" y="56"/>
                  </a:cubicBezTo>
                  <a:cubicBezTo>
                    <a:pt x="4" y="62"/>
                    <a:pt x="7" y="64"/>
                    <a:pt x="11" y="57"/>
                  </a:cubicBezTo>
                  <a:cubicBezTo>
                    <a:pt x="13" y="43"/>
                    <a:pt x="10" y="29"/>
                    <a:pt x="26" y="26"/>
                  </a:cubicBezTo>
                  <a:cubicBezTo>
                    <a:pt x="28" y="15"/>
                    <a:pt x="14" y="4"/>
                    <a:pt x="5"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75" name="Freeform 79"/>
            <p:cNvSpPr>
              <a:spLocks/>
            </p:cNvSpPr>
            <p:nvPr/>
          </p:nvSpPr>
          <p:spPr bwMode="invGray">
            <a:xfrm>
              <a:off x="3876" y="3076"/>
              <a:ext cx="12" cy="27"/>
            </a:xfrm>
            <a:custGeom>
              <a:avLst/>
              <a:gdLst/>
              <a:ahLst/>
              <a:cxnLst>
                <a:cxn ang="0">
                  <a:pos x="14" y="3"/>
                </a:cxn>
                <a:cxn ang="0">
                  <a:pos x="0" y="7"/>
                </a:cxn>
                <a:cxn ang="0">
                  <a:pos x="8" y="22"/>
                </a:cxn>
                <a:cxn ang="0">
                  <a:pos x="14" y="3"/>
                </a:cxn>
              </a:cxnLst>
              <a:rect l="0" t="0" r="r" b="b"/>
              <a:pathLst>
                <a:path w="16" h="36">
                  <a:moveTo>
                    <a:pt x="14" y="3"/>
                  </a:moveTo>
                  <a:cubicBezTo>
                    <a:pt x="7" y="0"/>
                    <a:pt x="4" y="1"/>
                    <a:pt x="0" y="7"/>
                  </a:cubicBezTo>
                  <a:cubicBezTo>
                    <a:pt x="3" y="14"/>
                    <a:pt x="2" y="17"/>
                    <a:pt x="8" y="22"/>
                  </a:cubicBezTo>
                  <a:cubicBezTo>
                    <a:pt x="16" y="36"/>
                    <a:pt x="11" y="7"/>
                    <a:pt x="14" y="3"/>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76" name="Freeform 80"/>
            <p:cNvSpPr>
              <a:spLocks/>
            </p:cNvSpPr>
            <p:nvPr/>
          </p:nvSpPr>
          <p:spPr bwMode="invGray">
            <a:xfrm>
              <a:off x="3866" y="3053"/>
              <a:ext cx="10" cy="15"/>
            </a:xfrm>
            <a:custGeom>
              <a:avLst/>
              <a:gdLst/>
              <a:ahLst/>
              <a:cxnLst>
                <a:cxn ang="0">
                  <a:pos x="10" y="5"/>
                </a:cxn>
                <a:cxn ang="0">
                  <a:pos x="1" y="11"/>
                </a:cxn>
                <a:cxn ang="0">
                  <a:pos x="9" y="20"/>
                </a:cxn>
                <a:cxn ang="0">
                  <a:pos x="10" y="5"/>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77" name="Freeform 81"/>
            <p:cNvSpPr>
              <a:spLocks/>
            </p:cNvSpPr>
            <p:nvPr/>
          </p:nvSpPr>
          <p:spPr bwMode="invGray">
            <a:xfrm>
              <a:off x="3862" y="3035"/>
              <a:ext cx="12" cy="14"/>
            </a:xfrm>
            <a:custGeom>
              <a:avLst/>
              <a:gdLst/>
              <a:ahLst/>
              <a:cxnLst>
                <a:cxn ang="0">
                  <a:pos x="10" y="5"/>
                </a:cxn>
                <a:cxn ang="0">
                  <a:pos x="0" y="10"/>
                </a:cxn>
                <a:cxn ang="0">
                  <a:pos x="12" y="19"/>
                </a:cxn>
                <a:cxn ang="0">
                  <a:pos x="10" y="5"/>
                </a:cxn>
              </a:cxnLst>
              <a:rect l="0" t="0" r="r" b="b"/>
              <a:pathLst>
                <a:path w="16" h="19">
                  <a:moveTo>
                    <a:pt x="10" y="5"/>
                  </a:moveTo>
                  <a:cubicBezTo>
                    <a:pt x="4" y="0"/>
                    <a:pt x="1" y="3"/>
                    <a:pt x="0" y="10"/>
                  </a:cubicBezTo>
                  <a:cubicBezTo>
                    <a:pt x="4" y="15"/>
                    <a:pt x="7" y="16"/>
                    <a:pt x="12" y="19"/>
                  </a:cubicBezTo>
                  <a:cubicBezTo>
                    <a:pt x="16" y="12"/>
                    <a:pt x="14" y="12"/>
                    <a:pt x="10" y="5"/>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78" name="Freeform 82"/>
            <p:cNvSpPr>
              <a:spLocks/>
            </p:cNvSpPr>
            <p:nvPr/>
          </p:nvSpPr>
          <p:spPr bwMode="invGray">
            <a:xfrm>
              <a:off x="3850" y="2995"/>
              <a:ext cx="11" cy="19"/>
            </a:xfrm>
            <a:custGeom>
              <a:avLst/>
              <a:gdLst/>
              <a:ahLst/>
              <a:cxnLst>
                <a:cxn ang="0">
                  <a:pos x="6" y="0"/>
                </a:cxn>
                <a:cxn ang="0">
                  <a:pos x="0" y="13"/>
                </a:cxn>
                <a:cxn ang="0">
                  <a:pos x="12" y="24"/>
                </a:cxn>
                <a:cxn ang="0">
                  <a:pos x="6" y="0"/>
                </a:cxn>
              </a:cxnLst>
              <a:rect l="0" t="0" r="r" b="b"/>
              <a:pathLst>
                <a:path w="14" h="25">
                  <a:moveTo>
                    <a:pt x="6" y="0"/>
                  </a:moveTo>
                  <a:cubicBezTo>
                    <a:pt x="4" y="5"/>
                    <a:pt x="3" y="9"/>
                    <a:pt x="0" y="13"/>
                  </a:cubicBezTo>
                  <a:cubicBezTo>
                    <a:pt x="1" y="24"/>
                    <a:pt x="1" y="25"/>
                    <a:pt x="12" y="24"/>
                  </a:cubicBezTo>
                  <a:cubicBezTo>
                    <a:pt x="14" y="12"/>
                    <a:pt x="8" y="10"/>
                    <a:pt x="6"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79" name="Freeform 83"/>
            <p:cNvSpPr>
              <a:spLocks/>
            </p:cNvSpPr>
            <p:nvPr/>
          </p:nvSpPr>
          <p:spPr bwMode="invGray">
            <a:xfrm>
              <a:off x="3852" y="3020"/>
              <a:ext cx="16" cy="13"/>
            </a:xfrm>
            <a:custGeom>
              <a:avLst/>
              <a:gdLst/>
              <a:ahLst/>
              <a:cxnLst>
                <a:cxn ang="0">
                  <a:pos x="13" y="0"/>
                </a:cxn>
                <a:cxn ang="0">
                  <a:pos x="19" y="18"/>
                </a:cxn>
                <a:cxn ang="0">
                  <a:pos x="14" y="6"/>
                </a:cxn>
                <a:cxn ang="0">
                  <a:pos x="13" y="0"/>
                </a:cxn>
              </a:cxnLst>
              <a:rect l="0" t="0" r="r" b="b"/>
              <a:pathLst>
                <a:path w="22" h="18">
                  <a:moveTo>
                    <a:pt x="13" y="0"/>
                  </a:moveTo>
                  <a:cubicBezTo>
                    <a:pt x="0" y="8"/>
                    <a:pt x="9" y="12"/>
                    <a:pt x="19" y="18"/>
                  </a:cubicBezTo>
                  <a:cubicBezTo>
                    <a:pt x="20" y="11"/>
                    <a:pt x="22" y="8"/>
                    <a:pt x="14" y="6"/>
                  </a:cubicBezTo>
                  <a:cubicBezTo>
                    <a:pt x="9" y="3"/>
                    <a:pt x="9" y="5"/>
                    <a:pt x="13"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80" name="Freeform 84"/>
            <p:cNvSpPr>
              <a:spLocks/>
            </p:cNvSpPr>
            <p:nvPr/>
          </p:nvSpPr>
          <p:spPr bwMode="invGray">
            <a:xfrm>
              <a:off x="4688" y="3643"/>
              <a:ext cx="45" cy="60"/>
            </a:xfrm>
            <a:custGeom>
              <a:avLst/>
              <a:gdLst/>
              <a:ahLst/>
              <a:cxnLst>
                <a:cxn ang="0">
                  <a:pos x="10" y="7"/>
                </a:cxn>
                <a:cxn ang="0">
                  <a:pos x="3" y="18"/>
                </a:cxn>
                <a:cxn ang="0">
                  <a:pos x="15" y="39"/>
                </a:cxn>
                <a:cxn ang="0">
                  <a:pos x="27" y="54"/>
                </a:cxn>
                <a:cxn ang="0">
                  <a:pos x="40" y="63"/>
                </a:cxn>
                <a:cxn ang="0">
                  <a:pos x="51" y="81"/>
                </a:cxn>
                <a:cxn ang="0">
                  <a:pos x="52" y="57"/>
                </a:cxn>
                <a:cxn ang="0">
                  <a:pos x="43" y="37"/>
                </a:cxn>
                <a:cxn ang="0">
                  <a:pos x="25" y="18"/>
                </a:cxn>
                <a:cxn ang="0">
                  <a:pos x="10" y="7"/>
                </a:cxn>
              </a:cxnLst>
              <a:rect l="0" t="0" r="r" b="b"/>
              <a:pathLst>
                <a:path w="60" h="81">
                  <a:moveTo>
                    <a:pt x="10" y="7"/>
                  </a:moveTo>
                  <a:cubicBezTo>
                    <a:pt x="0" y="0"/>
                    <a:pt x="0" y="9"/>
                    <a:pt x="3" y="18"/>
                  </a:cubicBezTo>
                  <a:cubicBezTo>
                    <a:pt x="5" y="25"/>
                    <a:pt x="12" y="32"/>
                    <a:pt x="15" y="39"/>
                  </a:cubicBezTo>
                  <a:cubicBezTo>
                    <a:pt x="16" y="51"/>
                    <a:pt x="17" y="51"/>
                    <a:pt x="27" y="54"/>
                  </a:cubicBezTo>
                  <a:cubicBezTo>
                    <a:pt x="31" y="57"/>
                    <a:pt x="36" y="60"/>
                    <a:pt x="40" y="63"/>
                  </a:cubicBezTo>
                  <a:cubicBezTo>
                    <a:pt x="43" y="70"/>
                    <a:pt x="45" y="77"/>
                    <a:pt x="51" y="81"/>
                  </a:cubicBezTo>
                  <a:cubicBezTo>
                    <a:pt x="60" y="75"/>
                    <a:pt x="56" y="66"/>
                    <a:pt x="52" y="57"/>
                  </a:cubicBezTo>
                  <a:cubicBezTo>
                    <a:pt x="51" y="49"/>
                    <a:pt x="50" y="41"/>
                    <a:pt x="43" y="37"/>
                  </a:cubicBezTo>
                  <a:cubicBezTo>
                    <a:pt x="37" y="30"/>
                    <a:pt x="33" y="23"/>
                    <a:pt x="25" y="18"/>
                  </a:cubicBezTo>
                  <a:cubicBezTo>
                    <a:pt x="20" y="12"/>
                    <a:pt x="17" y="9"/>
                    <a:pt x="10" y="7"/>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81" name="Freeform 85"/>
            <p:cNvSpPr>
              <a:spLocks/>
            </p:cNvSpPr>
            <p:nvPr/>
          </p:nvSpPr>
          <p:spPr bwMode="invGray">
            <a:xfrm>
              <a:off x="4919" y="3594"/>
              <a:ext cx="53" cy="46"/>
            </a:xfrm>
            <a:custGeom>
              <a:avLst/>
              <a:gdLst/>
              <a:ahLst/>
              <a:cxnLst>
                <a:cxn ang="0">
                  <a:pos x="28" y="23"/>
                </a:cxn>
                <a:cxn ang="0">
                  <a:pos x="13" y="32"/>
                </a:cxn>
                <a:cxn ang="0">
                  <a:pos x="1" y="44"/>
                </a:cxn>
                <a:cxn ang="0">
                  <a:pos x="13" y="59"/>
                </a:cxn>
                <a:cxn ang="0">
                  <a:pos x="28" y="44"/>
                </a:cxn>
                <a:cxn ang="0">
                  <a:pos x="40" y="23"/>
                </a:cxn>
                <a:cxn ang="0">
                  <a:pos x="55" y="0"/>
                </a:cxn>
                <a:cxn ang="0">
                  <a:pos x="71" y="11"/>
                </a:cxn>
                <a:cxn ang="0">
                  <a:pos x="35" y="23"/>
                </a:cxn>
                <a:cxn ang="0">
                  <a:pos x="28" y="23"/>
                </a:cxn>
              </a:cxnLst>
              <a:rect l="0" t="0" r="r" b="b"/>
              <a:pathLst>
                <a:path w="71" h="61">
                  <a:moveTo>
                    <a:pt x="28" y="23"/>
                  </a:moveTo>
                  <a:cubicBezTo>
                    <a:pt x="25" y="33"/>
                    <a:pt x="25" y="33"/>
                    <a:pt x="13" y="32"/>
                  </a:cubicBezTo>
                  <a:cubicBezTo>
                    <a:pt x="2" y="33"/>
                    <a:pt x="3" y="34"/>
                    <a:pt x="1" y="44"/>
                  </a:cubicBezTo>
                  <a:cubicBezTo>
                    <a:pt x="2" y="60"/>
                    <a:pt x="0" y="61"/>
                    <a:pt x="13" y="59"/>
                  </a:cubicBezTo>
                  <a:cubicBezTo>
                    <a:pt x="19" y="54"/>
                    <a:pt x="21" y="48"/>
                    <a:pt x="28" y="44"/>
                  </a:cubicBezTo>
                  <a:cubicBezTo>
                    <a:pt x="30" y="33"/>
                    <a:pt x="28" y="25"/>
                    <a:pt x="40" y="23"/>
                  </a:cubicBezTo>
                  <a:cubicBezTo>
                    <a:pt x="42" y="12"/>
                    <a:pt x="44" y="4"/>
                    <a:pt x="55" y="0"/>
                  </a:cubicBezTo>
                  <a:cubicBezTo>
                    <a:pt x="65" y="2"/>
                    <a:pt x="69" y="1"/>
                    <a:pt x="71" y="11"/>
                  </a:cubicBezTo>
                  <a:cubicBezTo>
                    <a:pt x="63" y="22"/>
                    <a:pt x="48" y="21"/>
                    <a:pt x="35" y="23"/>
                  </a:cubicBezTo>
                  <a:cubicBezTo>
                    <a:pt x="30" y="27"/>
                    <a:pt x="32" y="27"/>
                    <a:pt x="28" y="23"/>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82" name="Freeform 86"/>
            <p:cNvSpPr>
              <a:spLocks/>
            </p:cNvSpPr>
            <p:nvPr/>
          </p:nvSpPr>
          <p:spPr bwMode="invGray">
            <a:xfrm>
              <a:off x="4759" y="3569"/>
              <a:ext cx="17" cy="23"/>
            </a:xfrm>
            <a:custGeom>
              <a:avLst/>
              <a:gdLst/>
              <a:ahLst/>
              <a:cxnLst>
                <a:cxn ang="0">
                  <a:pos x="9" y="0"/>
                </a:cxn>
                <a:cxn ang="0">
                  <a:pos x="0" y="14"/>
                </a:cxn>
                <a:cxn ang="0">
                  <a:pos x="12" y="30"/>
                </a:cxn>
                <a:cxn ang="0">
                  <a:pos x="9" y="0"/>
                </a:cxn>
              </a:cxnLst>
              <a:rect l="0" t="0" r="r" b="b"/>
              <a:pathLst>
                <a:path w="23" h="30">
                  <a:moveTo>
                    <a:pt x="9" y="0"/>
                  </a:moveTo>
                  <a:cubicBezTo>
                    <a:pt x="8" y="7"/>
                    <a:pt x="3" y="8"/>
                    <a:pt x="0" y="14"/>
                  </a:cubicBezTo>
                  <a:cubicBezTo>
                    <a:pt x="3" y="21"/>
                    <a:pt x="8" y="24"/>
                    <a:pt x="12" y="30"/>
                  </a:cubicBezTo>
                  <a:cubicBezTo>
                    <a:pt x="23" y="15"/>
                    <a:pt x="4" y="9"/>
                    <a:pt x="9"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83" name="Freeform 87"/>
            <p:cNvSpPr>
              <a:spLocks/>
            </p:cNvSpPr>
            <p:nvPr/>
          </p:nvSpPr>
          <p:spPr bwMode="invGray">
            <a:xfrm>
              <a:off x="4751" y="3547"/>
              <a:ext cx="20" cy="17"/>
            </a:xfrm>
            <a:custGeom>
              <a:avLst/>
              <a:gdLst/>
              <a:ahLst/>
              <a:cxnLst>
                <a:cxn ang="0">
                  <a:pos x="19" y="0"/>
                </a:cxn>
                <a:cxn ang="0">
                  <a:pos x="0" y="14"/>
                </a:cxn>
                <a:cxn ang="0">
                  <a:pos x="21" y="20"/>
                </a:cxn>
                <a:cxn ang="0">
                  <a:pos x="19" y="0"/>
                </a:cxn>
              </a:cxnLst>
              <a:rect l="0" t="0" r="r" b="b"/>
              <a:pathLst>
                <a:path w="26" h="23">
                  <a:moveTo>
                    <a:pt x="19" y="0"/>
                  </a:moveTo>
                  <a:cubicBezTo>
                    <a:pt x="17" y="12"/>
                    <a:pt x="10" y="11"/>
                    <a:pt x="0" y="14"/>
                  </a:cubicBezTo>
                  <a:cubicBezTo>
                    <a:pt x="5" y="23"/>
                    <a:pt x="11" y="22"/>
                    <a:pt x="21" y="20"/>
                  </a:cubicBezTo>
                  <a:cubicBezTo>
                    <a:pt x="26" y="12"/>
                    <a:pt x="23" y="7"/>
                    <a:pt x="19"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84" name="Freeform 88"/>
            <p:cNvSpPr>
              <a:spLocks/>
            </p:cNvSpPr>
            <p:nvPr/>
          </p:nvSpPr>
          <p:spPr bwMode="invGray">
            <a:xfrm>
              <a:off x="4598" y="3353"/>
              <a:ext cx="24" cy="33"/>
            </a:xfrm>
            <a:custGeom>
              <a:avLst/>
              <a:gdLst/>
              <a:ahLst/>
              <a:cxnLst>
                <a:cxn ang="0">
                  <a:pos x="28" y="0"/>
                </a:cxn>
                <a:cxn ang="0">
                  <a:pos x="10" y="11"/>
                </a:cxn>
                <a:cxn ang="0">
                  <a:pos x="12" y="32"/>
                </a:cxn>
                <a:cxn ang="0">
                  <a:pos x="24" y="36"/>
                </a:cxn>
                <a:cxn ang="0">
                  <a:pos x="28" y="0"/>
                </a:cxn>
              </a:cxnLst>
              <a:rect l="0" t="0" r="r" b="b"/>
              <a:pathLst>
                <a:path w="32" h="44">
                  <a:moveTo>
                    <a:pt x="28" y="0"/>
                  </a:moveTo>
                  <a:cubicBezTo>
                    <a:pt x="32" y="10"/>
                    <a:pt x="18" y="9"/>
                    <a:pt x="10" y="11"/>
                  </a:cubicBezTo>
                  <a:cubicBezTo>
                    <a:pt x="0" y="18"/>
                    <a:pt x="7" y="24"/>
                    <a:pt x="12" y="32"/>
                  </a:cubicBezTo>
                  <a:cubicBezTo>
                    <a:pt x="14" y="44"/>
                    <a:pt x="15" y="41"/>
                    <a:pt x="24" y="36"/>
                  </a:cubicBezTo>
                  <a:cubicBezTo>
                    <a:pt x="32" y="25"/>
                    <a:pt x="29" y="14"/>
                    <a:pt x="28"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85" name="Freeform 89"/>
            <p:cNvSpPr>
              <a:spLocks/>
            </p:cNvSpPr>
            <p:nvPr/>
          </p:nvSpPr>
          <p:spPr bwMode="invGray">
            <a:xfrm>
              <a:off x="4632" y="3396"/>
              <a:ext cx="26" cy="33"/>
            </a:xfrm>
            <a:custGeom>
              <a:avLst/>
              <a:gdLst/>
              <a:ahLst/>
              <a:cxnLst>
                <a:cxn ang="0">
                  <a:pos x="30" y="0"/>
                </a:cxn>
                <a:cxn ang="0">
                  <a:pos x="10" y="9"/>
                </a:cxn>
                <a:cxn ang="0">
                  <a:pos x="14" y="32"/>
                </a:cxn>
                <a:cxn ang="0">
                  <a:pos x="26" y="36"/>
                </a:cxn>
                <a:cxn ang="0">
                  <a:pos x="30" y="0"/>
                </a:cxn>
              </a:cxnLst>
              <a:rect l="0" t="0" r="r" b="b"/>
              <a:pathLst>
                <a:path w="34" h="44">
                  <a:moveTo>
                    <a:pt x="30" y="0"/>
                  </a:moveTo>
                  <a:cubicBezTo>
                    <a:pt x="34" y="10"/>
                    <a:pt x="18" y="7"/>
                    <a:pt x="10" y="9"/>
                  </a:cubicBezTo>
                  <a:cubicBezTo>
                    <a:pt x="0" y="16"/>
                    <a:pt x="9" y="24"/>
                    <a:pt x="14" y="32"/>
                  </a:cubicBezTo>
                  <a:cubicBezTo>
                    <a:pt x="16" y="44"/>
                    <a:pt x="17" y="41"/>
                    <a:pt x="26" y="36"/>
                  </a:cubicBezTo>
                  <a:cubicBezTo>
                    <a:pt x="34" y="25"/>
                    <a:pt x="31" y="14"/>
                    <a:pt x="30"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86" name="Freeform 90"/>
            <p:cNvSpPr>
              <a:spLocks/>
            </p:cNvSpPr>
            <p:nvPr/>
          </p:nvSpPr>
          <p:spPr bwMode="invGray">
            <a:xfrm>
              <a:off x="4659" y="3459"/>
              <a:ext cx="28" cy="28"/>
            </a:xfrm>
            <a:custGeom>
              <a:avLst/>
              <a:gdLst/>
              <a:ahLst/>
              <a:cxnLst>
                <a:cxn ang="0">
                  <a:pos x="34" y="2"/>
                </a:cxn>
                <a:cxn ang="0">
                  <a:pos x="10" y="2"/>
                </a:cxn>
                <a:cxn ang="0">
                  <a:pos x="14" y="25"/>
                </a:cxn>
                <a:cxn ang="0">
                  <a:pos x="26" y="29"/>
                </a:cxn>
                <a:cxn ang="0">
                  <a:pos x="34" y="2"/>
                </a:cxn>
              </a:cxnLst>
              <a:rect l="0" t="0" r="r" b="b"/>
              <a:pathLst>
                <a:path w="38" h="37">
                  <a:moveTo>
                    <a:pt x="34" y="2"/>
                  </a:moveTo>
                  <a:cubicBezTo>
                    <a:pt x="38" y="12"/>
                    <a:pt x="18" y="0"/>
                    <a:pt x="10" y="2"/>
                  </a:cubicBezTo>
                  <a:cubicBezTo>
                    <a:pt x="0" y="9"/>
                    <a:pt x="9" y="17"/>
                    <a:pt x="14" y="25"/>
                  </a:cubicBezTo>
                  <a:cubicBezTo>
                    <a:pt x="16" y="37"/>
                    <a:pt x="17" y="34"/>
                    <a:pt x="26" y="29"/>
                  </a:cubicBezTo>
                  <a:cubicBezTo>
                    <a:pt x="34" y="18"/>
                    <a:pt x="35" y="16"/>
                    <a:pt x="34" y="2"/>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87" name="Freeform 91"/>
            <p:cNvSpPr>
              <a:spLocks/>
            </p:cNvSpPr>
            <p:nvPr/>
          </p:nvSpPr>
          <p:spPr bwMode="invGray">
            <a:xfrm>
              <a:off x="4693" y="3449"/>
              <a:ext cx="28" cy="26"/>
            </a:xfrm>
            <a:custGeom>
              <a:avLst/>
              <a:gdLst/>
              <a:ahLst/>
              <a:cxnLst>
                <a:cxn ang="0">
                  <a:pos x="34" y="2"/>
                </a:cxn>
                <a:cxn ang="0">
                  <a:pos x="10" y="2"/>
                </a:cxn>
                <a:cxn ang="0">
                  <a:pos x="16" y="22"/>
                </a:cxn>
                <a:cxn ang="0">
                  <a:pos x="27" y="22"/>
                </a:cxn>
                <a:cxn ang="0">
                  <a:pos x="34" y="2"/>
                </a:cxn>
              </a:cxnLst>
              <a:rect l="0" t="0" r="r" b="b"/>
              <a:pathLst>
                <a:path w="38" h="34">
                  <a:moveTo>
                    <a:pt x="34" y="2"/>
                  </a:moveTo>
                  <a:cubicBezTo>
                    <a:pt x="38" y="12"/>
                    <a:pt x="18" y="0"/>
                    <a:pt x="10" y="2"/>
                  </a:cubicBezTo>
                  <a:cubicBezTo>
                    <a:pt x="0" y="9"/>
                    <a:pt x="11" y="14"/>
                    <a:pt x="16" y="22"/>
                  </a:cubicBezTo>
                  <a:cubicBezTo>
                    <a:pt x="18" y="34"/>
                    <a:pt x="18" y="27"/>
                    <a:pt x="27" y="22"/>
                  </a:cubicBezTo>
                  <a:cubicBezTo>
                    <a:pt x="35" y="11"/>
                    <a:pt x="35" y="16"/>
                    <a:pt x="34" y="2"/>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88" name="Freeform 92"/>
            <p:cNvSpPr>
              <a:spLocks/>
            </p:cNvSpPr>
            <p:nvPr/>
          </p:nvSpPr>
          <p:spPr bwMode="invGray">
            <a:xfrm>
              <a:off x="4683" y="3413"/>
              <a:ext cx="26" cy="20"/>
            </a:xfrm>
            <a:custGeom>
              <a:avLst/>
              <a:gdLst/>
              <a:ahLst/>
              <a:cxnLst>
                <a:cxn ang="0">
                  <a:pos x="31" y="1"/>
                </a:cxn>
                <a:cxn ang="0">
                  <a:pos x="10" y="2"/>
                </a:cxn>
                <a:cxn ang="0">
                  <a:pos x="13" y="15"/>
                </a:cxn>
                <a:cxn ang="0">
                  <a:pos x="25" y="19"/>
                </a:cxn>
                <a:cxn ang="0">
                  <a:pos x="31" y="1"/>
                </a:cxn>
              </a:cxnLst>
              <a:rect l="0" t="0" r="r" b="b"/>
              <a:pathLst>
                <a:path w="35" h="27">
                  <a:moveTo>
                    <a:pt x="31" y="1"/>
                  </a:moveTo>
                  <a:cubicBezTo>
                    <a:pt x="35" y="11"/>
                    <a:pt x="18" y="0"/>
                    <a:pt x="10" y="2"/>
                  </a:cubicBezTo>
                  <a:cubicBezTo>
                    <a:pt x="0" y="9"/>
                    <a:pt x="8" y="7"/>
                    <a:pt x="13" y="15"/>
                  </a:cubicBezTo>
                  <a:cubicBezTo>
                    <a:pt x="15" y="27"/>
                    <a:pt x="16" y="24"/>
                    <a:pt x="25" y="19"/>
                  </a:cubicBezTo>
                  <a:cubicBezTo>
                    <a:pt x="33" y="8"/>
                    <a:pt x="32" y="15"/>
                    <a:pt x="31" y="1"/>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89" name="Freeform 93"/>
            <p:cNvSpPr>
              <a:spLocks/>
            </p:cNvSpPr>
            <p:nvPr/>
          </p:nvSpPr>
          <p:spPr bwMode="invGray">
            <a:xfrm>
              <a:off x="4657" y="3388"/>
              <a:ext cx="26" cy="35"/>
            </a:xfrm>
            <a:custGeom>
              <a:avLst/>
              <a:gdLst/>
              <a:ahLst/>
              <a:cxnLst>
                <a:cxn ang="0">
                  <a:pos x="28" y="16"/>
                </a:cxn>
                <a:cxn ang="0">
                  <a:pos x="19" y="2"/>
                </a:cxn>
                <a:cxn ang="0">
                  <a:pos x="10" y="25"/>
                </a:cxn>
                <a:cxn ang="0">
                  <a:pos x="19" y="35"/>
                </a:cxn>
                <a:cxn ang="0">
                  <a:pos x="27" y="29"/>
                </a:cxn>
                <a:cxn ang="0">
                  <a:pos x="28" y="16"/>
                </a:cxn>
              </a:cxnLst>
              <a:rect l="0" t="0" r="r" b="b"/>
              <a:pathLst>
                <a:path w="35" h="47">
                  <a:moveTo>
                    <a:pt x="28" y="16"/>
                  </a:moveTo>
                  <a:cubicBezTo>
                    <a:pt x="27" y="13"/>
                    <a:pt x="22" y="0"/>
                    <a:pt x="19" y="2"/>
                  </a:cubicBezTo>
                  <a:cubicBezTo>
                    <a:pt x="16" y="4"/>
                    <a:pt x="10" y="20"/>
                    <a:pt x="10" y="25"/>
                  </a:cubicBezTo>
                  <a:cubicBezTo>
                    <a:pt x="0" y="32"/>
                    <a:pt x="14" y="27"/>
                    <a:pt x="19" y="35"/>
                  </a:cubicBezTo>
                  <a:cubicBezTo>
                    <a:pt x="21" y="47"/>
                    <a:pt x="18" y="34"/>
                    <a:pt x="27" y="29"/>
                  </a:cubicBezTo>
                  <a:cubicBezTo>
                    <a:pt x="35" y="18"/>
                    <a:pt x="29" y="30"/>
                    <a:pt x="28" y="16"/>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90" name="Freeform 94"/>
            <p:cNvSpPr>
              <a:spLocks/>
            </p:cNvSpPr>
            <p:nvPr/>
          </p:nvSpPr>
          <p:spPr bwMode="invGray">
            <a:xfrm>
              <a:off x="4625" y="3372"/>
              <a:ext cx="24" cy="26"/>
            </a:xfrm>
            <a:custGeom>
              <a:avLst/>
              <a:gdLst/>
              <a:ahLst/>
              <a:cxnLst>
                <a:cxn ang="0">
                  <a:pos x="22" y="10"/>
                </a:cxn>
                <a:cxn ang="0">
                  <a:pos x="10" y="2"/>
                </a:cxn>
                <a:cxn ang="0">
                  <a:pos x="12" y="23"/>
                </a:cxn>
                <a:cxn ang="0">
                  <a:pos x="24" y="27"/>
                </a:cxn>
                <a:cxn ang="0">
                  <a:pos x="22" y="10"/>
                </a:cxn>
              </a:cxnLst>
              <a:rect l="0" t="0" r="r" b="b"/>
              <a:pathLst>
                <a:path w="32" h="35">
                  <a:moveTo>
                    <a:pt x="22" y="10"/>
                  </a:moveTo>
                  <a:cubicBezTo>
                    <a:pt x="26" y="20"/>
                    <a:pt x="18" y="0"/>
                    <a:pt x="10" y="2"/>
                  </a:cubicBezTo>
                  <a:cubicBezTo>
                    <a:pt x="0" y="9"/>
                    <a:pt x="7" y="15"/>
                    <a:pt x="12" y="23"/>
                  </a:cubicBezTo>
                  <a:cubicBezTo>
                    <a:pt x="14" y="35"/>
                    <a:pt x="15" y="32"/>
                    <a:pt x="24" y="27"/>
                  </a:cubicBezTo>
                  <a:cubicBezTo>
                    <a:pt x="32" y="16"/>
                    <a:pt x="23" y="24"/>
                    <a:pt x="22" y="1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91" name="Freeform 95"/>
            <p:cNvSpPr>
              <a:spLocks/>
            </p:cNvSpPr>
            <p:nvPr/>
          </p:nvSpPr>
          <p:spPr bwMode="invGray">
            <a:xfrm>
              <a:off x="4665" y="3425"/>
              <a:ext cx="24" cy="26"/>
            </a:xfrm>
            <a:custGeom>
              <a:avLst/>
              <a:gdLst/>
              <a:ahLst/>
              <a:cxnLst>
                <a:cxn ang="0">
                  <a:pos x="22" y="10"/>
                </a:cxn>
                <a:cxn ang="0">
                  <a:pos x="10" y="2"/>
                </a:cxn>
                <a:cxn ang="0">
                  <a:pos x="12" y="23"/>
                </a:cxn>
                <a:cxn ang="0">
                  <a:pos x="24" y="27"/>
                </a:cxn>
                <a:cxn ang="0">
                  <a:pos x="22" y="10"/>
                </a:cxn>
              </a:cxnLst>
              <a:rect l="0" t="0" r="r" b="b"/>
              <a:pathLst>
                <a:path w="32" h="35">
                  <a:moveTo>
                    <a:pt x="22" y="10"/>
                  </a:moveTo>
                  <a:cubicBezTo>
                    <a:pt x="26" y="20"/>
                    <a:pt x="18" y="0"/>
                    <a:pt x="10" y="2"/>
                  </a:cubicBezTo>
                  <a:cubicBezTo>
                    <a:pt x="0" y="9"/>
                    <a:pt x="7" y="15"/>
                    <a:pt x="12" y="23"/>
                  </a:cubicBezTo>
                  <a:cubicBezTo>
                    <a:pt x="14" y="35"/>
                    <a:pt x="15" y="32"/>
                    <a:pt x="24" y="27"/>
                  </a:cubicBezTo>
                  <a:cubicBezTo>
                    <a:pt x="32" y="16"/>
                    <a:pt x="23" y="24"/>
                    <a:pt x="22" y="1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92" name="Freeform 96"/>
            <p:cNvSpPr>
              <a:spLocks/>
            </p:cNvSpPr>
            <p:nvPr/>
          </p:nvSpPr>
          <p:spPr bwMode="invGray">
            <a:xfrm>
              <a:off x="3055" y="2051"/>
              <a:ext cx="141" cy="108"/>
            </a:xfrm>
            <a:custGeom>
              <a:avLst/>
              <a:gdLst/>
              <a:ahLst/>
              <a:cxnLst>
                <a:cxn ang="0">
                  <a:pos x="171" y="4"/>
                </a:cxn>
                <a:cxn ang="0">
                  <a:pos x="185" y="4"/>
                </a:cxn>
                <a:cxn ang="0">
                  <a:pos x="189" y="16"/>
                </a:cxn>
                <a:cxn ang="0">
                  <a:pos x="187" y="24"/>
                </a:cxn>
                <a:cxn ang="0">
                  <a:pos x="131" y="44"/>
                </a:cxn>
                <a:cxn ang="0">
                  <a:pos x="109" y="58"/>
                </a:cxn>
                <a:cxn ang="0">
                  <a:pos x="97" y="62"/>
                </a:cxn>
                <a:cxn ang="0">
                  <a:pos x="71" y="82"/>
                </a:cxn>
                <a:cxn ang="0">
                  <a:pos x="75" y="92"/>
                </a:cxn>
                <a:cxn ang="0">
                  <a:pos x="83" y="116"/>
                </a:cxn>
                <a:cxn ang="0">
                  <a:pos x="107" y="126"/>
                </a:cxn>
                <a:cxn ang="0">
                  <a:pos x="93" y="140"/>
                </a:cxn>
                <a:cxn ang="0">
                  <a:pos x="83" y="130"/>
                </a:cxn>
                <a:cxn ang="0">
                  <a:pos x="71" y="134"/>
                </a:cxn>
                <a:cxn ang="0">
                  <a:pos x="21" y="122"/>
                </a:cxn>
                <a:cxn ang="0">
                  <a:pos x="19" y="106"/>
                </a:cxn>
                <a:cxn ang="0">
                  <a:pos x="47" y="90"/>
                </a:cxn>
                <a:cxn ang="0">
                  <a:pos x="51" y="76"/>
                </a:cxn>
                <a:cxn ang="0">
                  <a:pos x="47" y="64"/>
                </a:cxn>
                <a:cxn ang="0">
                  <a:pos x="73" y="46"/>
                </a:cxn>
                <a:cxn ang="0">
                  <a:pos x="97" y="36"/>
                </a:cxn>
                <a:cxn ang="0">
                  <a:pos x="113" y="24"/>
                </a:cxn>
                <a:cxn ang="0">
                  <a:pos x="171" y="4"/>
                </a:cxn>
              </a:cxnLst>
              <a:rect l="0" t="0" r="r" b="b"/>
              <a:pathLst>
                <a:path w="189" h="144">
                  <a:moveTo>
                    <a:pt x="171" y="4"/>
                  </a:moveTo>
                  <a:cubicBezTo>
                    <a:pt x="174" y="3"/>
                    <a:pt x="182" y="0"/>
                    <a:pt x="185" y="4"/>
                  </a:cubicBezTo>
                  <a:cubicBezTo>
                    <a:pt x="187" y="7"/>
                    <a:pt x="189" y="16"/>
                    <a:pt x="189" y="16"/>
                  </a:cubicBezTo>
                  <a:cubicBezTo>
                    <a:pt x="188" y="19"/>
                    <a:pt x="189" y="22"/>
                    <a:pt x="187" y="24"/>
                  </a:cubicBezTo>
                  <a:cubicBezTo>
                    <a:pt x="175" y="34"/>
                    <a:pt x="146" y="34"/>
                    <a:pt x="131" y="44"/>
                  </a:cubicBezTo>
                  <a:cubicBezTo>
                    <a:pt x="125" y="53"/>
                    <a:pt x="120" y="54"/>
                    <a:pt x="109" y="58"/>
                  </a:cubicBezTo>
                  <a:cubicBezTo>
                    <a:pt x="105" y="59"/>
                    <a:pt x="97" y="62"/>
                    <a:pt x="97" y="62"/>
                  </a:cubicBezTo>
                  <a:cubicBezTo>
                    <a:pt x="88" y="76"/>
                    <a:pt x="83" y="74"/>
                    <a:pt x="71" y="82"/>
                  </a:cubicBezTo>
                  <a:cubicBezTo>
                    <a:pt x="66" y="98"/>
                    <a:pt x="70" y="78"/>
                    <a:pt x="75" y="92"/>
                  </a:cubicBezTo>
                  <a:cubicBezTo>
                    <a:pt x="81" y="108"/>
                    <a:pt x="71" y="108"/>
                    <a:pt x="83" y="116"/>
                  </a:cubicBezTo>
                  <a:cubicBezTo>
                    <a:pt x="90" y="121"/>
                    <a:pt x="107" y="126"/>
                    <a:pt x="107" y="126"/>
                  </a:cubicBezTo>
                  <a:cubicBezTo>
                    <a:pt x="105" y="139"/>
                    <a:pt x="106" y="144"/>
                    <a:pt x="93" y="140"/>
                  </a:cubicBezTo>
                  <a:cubicBezTo>
                    <a:pt x="91" y="137"/>
                    <a:pt x="87" y="130"/>
                    <a:pt x="83" y="130"/>
                  </a:cubicBezTo>
                  <a:cubicBezTo>
                    <a:pt x="79" y="130"/>
                    <a:pt x="71" y="134"/>
                    <a:pt x="71" y="134"/>
                  </a:cubicBezTo>
                  <a:cubicBezTo>
                    <a:pt x="52" y="129"/>
                    <a:pt x="42" y="124"/>
                    <a:pt x="21" y="122"/>
                  </a:cubicBezTo>
                  <a:cubicBezTo>
                    <a:pt x="14" y="115"/>
                    <a:pt x="0" y="102"/>
                    <a:pt x="19" y="106"/>
                  </a:cubicBezTo>
                  <a:cubicBezTo>
                    <a:pt x="29" y="91"/>
                    <a:pt x="26" y="93"/>
                    <a:pt x="47" y="90"/>
                  </a:cubicBezTo>
                  <a:cubicBezTo>
                    <a:pt x="55" y="84"/>
                    <a:pt x="54" y="88"/>
                    <a:pt x="51" y="76"/>
                  </a:cubicBezTo>
                  <a:cubicBezTo>
                    <a:pt x="50" y="72"/>
                    <a:pt x="47" y="64"/>
                    <a:pt x="47" y="64"/>
                  </a:cubicBezTo>
                  <a:cubicBezTo>
                    <a:pt x="50" y="41"/>
                    <a:pt x="50" y="43"/>
                    <a:pt x="73" y="46"/>
                  </a:cubicBezTo>
                  <a:cubicBezTo>
                    <a:pt x="82" y="45"/>
                    <a:pt x="97" y="36"/>
                    <a:pt x="97" y="36"/>
                  </a:cubicBezTo>
                  <a:cubicBezTo>
                    <a:pt x="102" y="29"/>
                    <a:pt x="105" y="27"/>
                    <a:pt x="113" y="24"/>
                  </a:cubicBezTo>
                  <a:cubicBezTo>
                    <a:pt x="134" y="27"/>
                    <a:pt x="161" y="25"/>
                    <a:pt x="171" y="4"/>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93" name="Freeform 97"/>
            <p:cNvSpPr>
              <a:spLocks/>
            </p:cNvSpPr>
            <p:nvPr/>
          </p:nvSpPr>
          <p:spPr bwMode="invGray">
            <a:xfrm>
              <a:off x="3139" y="2155"/>
              <a:ext cx="40" cy="12"/>
            </a:xfrm>
            <a:custGeom>
              <a:avLst/>
              <a:gdLst/>
              <a:ahLst/>
              <a:cxnLst>
                <a:cxn ang="0">
                  <a:pos x="24" y="0"/>
                </a:cxn>
                <a:cxn ang="0">
                  <a:pos x="12" y="2"/>
                </a:cxn>
                <a:cxn ang="0">
                  <a:pos x="32" y="16"/>
                </a:cxn>
                <a:cxn ang="0">
                  <a:pos x="44" y="14"/>
                </a:cxn>
                <a:cxn ang="0">
                  <a:pos x="24" y="0"/>
                </a:cxn>
              </a:cxnLst>
              <a:rect l="0" t="0" r="r" b="b"/>
              <a:pathLst>
                <a:path w="53" h="17">
                  <a:moveTo>
                    <a:pt x="24" y="0"/>
                  </a:moveTo>
                  <a:cubicBezTo>
                    <a:pt x="20" y="1"/>
                    <a:pt x="16" y="0"/>
                    <a:pt x="12" y="2"/>
                  </a:cubicBezTo>
                  <a:cubicBezTo>
                    <a:pt x="0" y="9"/>
                    <a:pt x="30" y="15"/>
                    <a:pt x="32" y="16"/>
                  </a:cubicBezTo>
                  <a:cubicBezTo>
                    <a:pt x="36" y="15"/>
                    <a:pt x="41" y="17"/>
                    <a:pt x="44" y="14"/>
                  </a:cubicBezTo>
                  <a:cubicBezTo>
                    <a:pt x="53" y="3"/>
                    <a:pt x="30" y="0"/>
                    <a:pt x="24"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94" name="Freeform 98"/>
            <p:cNvSpPr>
              <a:spLocks/>
            </p:cNvSpPr>
            <p:nvPr/>
          </p:nvSpPr>
          <p:spPr bwMode="invGray">
            <a:xfrm>
              <a:off x="3344" y="1999"/>
              <a:ext cx="42" cy="28"/>
            </a:xfrm>
            <a:custGeom>
              <a:avLst/>
              <a:gdLst/>
              <a:ahLst/>
              <a:cxnLst>
                <a:cxn ang="0">
                  <a:pos x="57" y="4"/>
                </a:cxn>
                <a:cxn ang="0">
                  <a:pos x="25" y="24"/>
                </a:cxn>
                <a:cxn ang="0">
                  <a:pos x="11" y="34"/>
                </a:cxn>
                <a:cxn ang="0">
                  <a:pos x="9" y="4"/>
                </a:cxn>
                <a:cxn ang="0">
                  <a:pos x="21" y="0"/>
                </a:cxn>
                <a:cxn ang="0">
                  <a:pos x="57" y="4"/>
                </a:cxn>
              </a:cxnLst>
              <a:rect l="0" t="0" r="r" b="b"/>
              <a:pathLst>
                <a:path w="57" h="37">
                  <a:moveTo>
                    <a:pt x="57" y="4"/>
                  </a:moveTo>
                  <a:cubicBezTo>
                    <a:pt x="53" y="16"/>
                    <a:pt x="35" y="17"/>
                    <a:pt x="25" y="24"/>
                  </a:cubicBezTo>
                  <a:cubicBezTo>
                    <a:pt x="22" y="34"/>
                    <a:pt x="22" y="37"/>
                    <a:pt x="11" y="34"/>
                  </a:cubicBezTo>
                  <a:cubicBezTo>
                    <a:pt x="6" y="27"/>
                    <a:pt x="0" y="10"/>
                    <a:pt x="9" y="4"/>
                  </a:cubicBezTo>
                  <a:cubicBezTo>
                    <a:pt x="12" y="2"/>
                    <a:pt x="21" y="0"/>
                    <a:pt x="21" y="0"/>
                  </a:cubicBezTo>
                  <a:cubicBezTo>
                    <a:pt x="33" y="2"/>
                    <a:pt x="45" y="4"/>
                    <a:pt x="57" y="4"/>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95" name="Freeform 99"/>
            <p:cNvSpPr>
              <a:spLocks/>
            </p:cNvSpPr>
            <p:nvPr/>
          </p:nvSpPr>
          <p:spPr bwMode="invGray">
            <a:xfrm>
              <a:off x="3374" y="2012"/>
              <a:ext cx="50" cy="20"/>
            </a:xfrm>
            <a:custGeom>
              <a:avLst/>
              <a:gdLst/>
              <a:ahLst/>
              <a:cxnLst>
                <a:cxn ang="0">
                  <a:pos x="29" y="0"/>
                </a:cxn>
                <a:cxn ang="0">
                  <a:pos x="11" y="6"/>
                </a:cxn>
                <a:cxn ang="0">
                  <a:pos x="57" y="26"/>
                </a:cxn>
                <a:cxn ang="0">
                  <a:pos x="63" y="24"/>
                </a:cxn>
                <a:cxn ang="0">
                  <a:pos x="29" y="0"/>
                </a:cxn>
              </a:cxnLst>
              <a:rect l="0" t="0" r="r" b="b"/>
              <a:pathLst>
                <a:path w="68" h="26">
                  <a:moveTo>
                    <a:pt x="29" y="0"/>
                  </a:moveTo>
                  <a:cubicBezTo>
                    <a:pt x="23" y="2"/>
                    <a:pt x="11" y="6"/>
                    <a:pt x="11" y="6"/>
                  </a:cubicBezTo>
                  <a:cubicBezTo>
                    <a:pt x="0" y="23"/>
                    <a:pt x="47" y="24"/>
                    <a:pt x="57" y="26"/>
                  </a:cubicBezTo>
                  <a:cubicBezTo>
                    <a:pt x="59" y="25"/>
                    <a:pt x="62" y="26"/>
                    <a:pt x="63" y="24"/>
                  </a:cubicBezTo>
                  <a:cubicBezTo>
                    <a:pt x="68" y="3"/>
                    <a:pt x="42" y="3"/>
                    <a:pt x="29"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96" name="Freeform 100"/>
            <p:cNvSpPr>
              <a:spLocks/>
            </p:cNvSpPr>
            <p:nvPr/>
          </p:nvSpPr>
          <p:spPr bwMode="invGray">
            <a:xfrm>
              <a:off x="3428" y="2015"/>
              <a:ext cx="50" cy="32"/>
            </a:xfrm>
            <a:custGeom>
              <a:avLst/>
              <a:gdLst/>
              <a:ahLst/>
              <a:cxnLst>
                <a:cxn ang="0">
                  <a:pos x="50" y="9"/>
                </a:cxn>
                <a:cxn ang="0">
                  <a:pos x="26" y="9"/>
                </a:cxn>
                <a:cxn ang="0">
                  <a:pos x="10" y="9"/>
                </a:cxn>
                <a:cxn ang="0">
                  <a:pos x="8" y="35"/>
                </a:cxn>
                <a:cxn ang="0">
                  <a:pos x="32" y="43"/>
                </a:cxn>
                <a:cxn ang="0">
                  <a:pos x="62" y="27"/>
                </a:cxn>
                <a:cxn ang="0">
                  <a:pos x="50" y="9"/>
                </a:cxn>
              </a:cxnLst>
              <a:rect l="0" t="0" r="r" b="b"/>
              <a:pathLst>
                <a:path w="66" h="43">
                  <a:moveTo>
                    <a:pt x="50" y="9"/>
                  </a:moveTo>
                  <a:cubicBezTo>
                    <a:pt x="40" y="16"/>
                    <a:pt x="36" y="16"/>
                    <a:pt x="26" y="9"/>
                  </a:cubicBezTo>
                  <a:cubicBezTo>
                    <a:pt x="20" y="0"/>
                    <a:pt x="18" y="4"/>
                    <a:pt x="10" y="9"/>
                  </a:cubicBezTo>
                  <a:cubicBezTo>
                    <a:pt x="4" y="17"/>
                    <a:pt x="0" y="21"/>
                    <a:pt x="8" y="35"/>
                  </a:cubicBezTo>
                  <a:cubicBezTo>
                    <a:pt x="12" y="42"/>
                    <a:pt x="32" y="43"/>
                    <a:pt x="32" y="43"/>
                  </a:cubicBezTo>
                  <a:cubicBezTo>
                    <a:pt x="41" y="40"/>
                    <a:pt x="54" y="33"/>
                    <a:pt x="62" y="27"/>
                  </a:cubicBezTo>
                  <a:cubicBezTo>
                    <a:pt x="66" y="15"/>
                    <a:pt x="61" y="15"/>
                    <a:pt x="50" y="9"/>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97" name="Freeform 101"/>
            <p:cNvSpPr>
              <a:spLocks/>
            </p:cNvSpPr>
            <p:nvPr/>
          </p:nvSpPr>
          <p:spPr bwMode="invGray">
            <a:xfrm>
              <a:off x="3777" y="2042"/>
              <a:ext cx="88" cy="31"/>
            </a:xfrm>
            <a:custGeom>
              <a:avLst/>
              <a:gdLst/>
              <a:ahLst/>
              <a:cxnLst>
                <a:cxn ang="0">
                  <a:pos x="14" y="0"/>
                </a:cxn>
                <a:cxn ang="0">
                  <a:pos x="8" y="16"/>
                </a:cxn>
                <a:cxn ang="0">
                  <a:pos x="50" y="30"/>
                </a:cxn>
                <a:cxn ang="0">
                  <a:pos x="76" y="36"/>
                </a:cxn>
                <a:cxn ang="0">
                  <a:pos x="112" y="22"/>
                </a:cxn>
                <a:cxn ang="0">
                  <a:pos x="78" y="4"/>
                </a:cxn>
                <a:cxn ang="0">
                  <a:pos x="14" y="0"/>
                </a:cxn>
              </a:cxnLst>
              <a:rect l="0" t="0" r="r" b="b"/>
              <a:pathLst>
                <a:path w="117" h="41">
                  <a:moveTo>
                    <a:pt x="14" y="0"/>
                  </a:moveTo>
                  <a:cubicBezTo>
                    <a:pt x="8" y="4"/>
                    <a:pt x="0" y="9"/>
                    <a:pt x="8" y="16"/>
                  </a:cubicBezTo>
                  <a:cubicBezTo>
                    <a:pt x="21" y="27"/>
                    <a:pt x="34" y="28"/>
                    <a:pt x="50" y="30"/>
                  </a:cubicBezTo>
                  <a:cubicBezTo>
                    <a:pt x="66" y="41"/>
                    <a:pt x="57" y="39"/>
                    <a:pt x="76" y="36"/>
                  </a:cubicBezTo>
                  <a:cubicBezTo>
                    <a:pt x="88" y="32"/>
                    <a:pt x="101" y="29"/>
                    <a:pt x="112" y="22"/>
                  </a:cubicBezTo>
                  <a:cubicBezTo>
                    <a:pt x="117" y="6"/>
                    <a:pt x="87" y="5"/>
                    <a:pt x="78" y="4"/>
                  </a:cubicBezTo>
                  <a:cubicBezTo>
                    <a:pt x="17" y="6"/>
                    <a:pt x="34" y="20"/>
                    <a:pt x="14"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98" name="Freeform 102"/>
            <p:cNvSpPr>
              <a:spLocks/>
            </p:cNvSpPr>
            <p:nvPr/>
          </p:nvSpPr>
          <p:spPr bwMode="invGray">
            <a:xfrm>
              <a:off x="3867" y="2041"/>
              <a:ext cx="46" cy="24"/>
            </a:xfrm>
            <a:custGeom>
              <a:avLst/>
              <a:gdLst/>
              <a:ahLst/>
              <a:cxnLst>
                <a:cxn ang="0">
                  <a:pos x="32" y="4"/>
                </a:cxn>
                <a:cxn ang="0">
                  <a:pos x="62" y="10"/>
                </a:cxn>
                <a:cxn ang="0">
                  <a:pos x="30" y="32"/>
                </a:cxn>
                <a:cxn ang="0">
                  <a:pos x="6" y="22"/>
                </a:cxn>
                <a:cxn ang="0">
                  <a:pos x="32" y="4"/>
                </a:cxn>
              </a:cxnLst>
              <a:rect l="0" t="0" r="r" b="b"/>
              <a:pathLst>
                <a:path w="62" h="32">
                  <a:moveTo>
                    <a:pt x="32" y="4"/>
                  </a:moveTo>
                  <a:cubicBezTo>
                    <a:pt x="44" y="0"/>
                    <a:pt x="53" y="1"/>
                    <a:pt x="62" y="10"/>
                  </a:cubicBezTo>
                  <a:cubicBezTo>
                    <a:pt x="59" y="23"/>
                    <a:pt x="42" y="28"/>
                    <a:pt x="30" y="32"/>
                  </a:cubicBezTo>
                  <a:cubicBezTo>
                    <a:pt x="15" y="22"/>
                    <a:pt x="23" y="25"/>
                    <a:pt x="6" y="22"/>
                  </a:cubicBezTo>
                  <a:cubicBezTo>
                    <a:pt x="0" y="4"/>
                    <a:pt x="14" y="8"/>
                    <a:pt x="32" y="4"/>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199" name="Freeform 103"/>
            <p:cNvSpPr>
              <a:spLocks/>
            </p:cNvSpPr>
            <p:nvPr/>
          </p:nvSpPr>
          <p:spPr bwMode="invGray">
            <a:xfrm>
              <a:off x="3846" y="2070"/>
              <a:ext cx="37" cy="17"/>
            </a:xfrm>
            <a:custGeom>
              <a:avLst/>
              <a:gdLst/>
              <a:ahLst/>
              <a:cxnLst>
                <a:cxn ang="0">
                  <a:pos x="20" y="1"/>
                </a:cxn>
                <a:cxn ang="0">
                  <a:pos x="6" y="5"/>
                </a:cxn>
                <a:cxn ang="0">
                  <a:pos x="38" y="23"/>
                </a:cxn>
                <a:cxn ang="0">
                  <a:pos x="20" y="1"/>
                </a:cxn>
              </a:cxnLst>
              <a:rect l="0" t="0" r="r" b="b"/>
              <a:pathLst>
                <a:path w="49" h="23">
                  <a:moveTo>
                    <a:pt x="20" y="1"/>
                  </a:moveTo>
                  <a:cubicBezTo>
                    <a:pt x="15" y="2"/>
                    <a:pt x="8" y="0"/>
                    <a:pt x="6" y="5"/>
                  </a:cubicBezTo>
                  <a:cubicBezTo>
                    <a:pt x="0" y="19"/>
                    <a:pt x="32" y="21"/>
                    <a:pt x="38" y="23"/>
                  </a:cubicBezTo>
                  <a:cubicBezTo>
                    <a:pt x="49" y="6"/>
                    <a:pt x="35" y="3"/>
                    <a:pt x="20" y="1"/>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00" name="Freeform 104"/>
            <p:cNvSpPr>
              <a:spLocks/>
            </p:cNvSpPr>
            <p:nvPr/>
          </p:nvSpPr>
          <p:spPr bwMode="invGray">
            <a:xfrm>
              <a:off x="4098" y="2294"/>
              <a:ext cx="76" cy="114"/>
            </a:xfrm>
            <a:custGeom>
              <a:avLst/>
              <a:gdLst/>
              <a:ahLst/>
              <a:cxnLst>
                <a:cxn ang="0">
                  <a:pos x="6" y="0"/>
                </a:cxn>
                <a:cxn ang="0">
                  <a:pos x="0" y="18"/>
                </a:cxn>
                <a:cxn ang="0">
                  <a:pos x="14" y="42"/>
                </a:cxn>
                <a:cxn ang="0">
                  <a:pos x="32" y="72"/>
                </a:cxn>
                <a:cxn ang="0">
                  <a:pos x="36" y="104"/>
                </a:cxn>
                <a:cxn ang="0">
                  <a:pos x="80" y="152"/>
                </a:cxn>
                <a:cxn ang="0">
                  <a:pos x="86" y="124"/>
                </a:cxn>
                <a:cxn ang="0">
                  <a:pos x="74" y="102"/>
                </a:cxn>
                <a:cxn ang="0">
                  <a:pos x="62" y="92"/>
                </a:cxn>
                <a:cxn ang="0">
                  <a:pos x="52" y="74"/>
                </a:cxn>
                <a:cxn ang="0">
                  <a:pos x="42" y="44"/>
                </a:cxn>
                <a:cxn ang="0">
                  <a:pos x="4" y="12"/>
                </a:cxn>
                <a:cxn ang="0">
                  <a:pos x="6" y="0"/>
                </a:cxn>
              </a:cxnLst>
              <a:rect l="0" t="0" r="r" b="b"/>
              <a:pathLst>
                <a:path w="102" h="152">
                  <a:moveTo>
                    <a:pt x="6" y="0"/>
                  </a:moveTo>
                  <a:cubicBezTo>
                    <a:pt x="4" y="6"/>
                    <a:pt x="0" y="18"/>
                    <a:pt x="0" y="18"/>
                  </a:cubicBezTo>
                  <a:cubicBezTo>
                    <a:pt x="3" y="26"/>
                    <a:pt x="9" y="35"/>
                    <a:pt x="14" y="42"/>
                  </a:cubicBezTo>
                  <a:cubicBezTo>
                    <a:pt x="17" y="58"/>
                    <a:pt x="16" y="69"/>
                    <a:pt x="32" y="72"/>
                  </a:cubicBezTo>
                  <a:cubicBezTo>
                    <a:pt x="44" y="80"/>
                    <a:pt x="40" y="91"/>
                    <a:pt x="36" y="104"/>
                  </a:cubicBezTo>
                  <a:cubicBezTo>
                    <a:pt x="57" y="118"/>
                    <a:pt x="60" y="139"/>
                    <a:pt x="80" y="152"/>
                  </a:cubicBezTo>
                  <a:cubicBezTo>
                    <a:pt x="95" y="148"/>
                    <a:pt x="102" y="135"/>
                    <a:pt x="86" y="124"/>
                  </a:cubicBezTo>
                  <a:cubicBezTo>
                    <a:pt x="72" y="129"/>
                    <a:pt x="78" y="110"/>
                    <a:pt x="74" y="102"/>
                  </a:cubicBezTo>
                  <a:cubicBezTo>
                    <a:pt x="72" y="98"/>
                    <a:pt x="65" y="94"/>
                    <a:pt x="62" y="92"/>
                  </a:cubicBezTo>
                  <a:cubicBezTo>
                    <a:pt x="59" y="82"/>
                    <a:pt x="65" y="65"/>
                    <a:pt x="52" y="74"/>
                  </a:cubicBezTo>
                  <a:cubicBezTo>
                    <a:pt x="46" y="65"/>
                    <a:pt x="47" y="54"/>
                    <a:pt x="42" y="44"/>
                  </a:cubicBezTo>
                  <a:cubicBezTo>
                    <a:pt x="36" y="32"/>
                    <a:pt x="16" y="18"/>
                    <a:pt x="4" y="12"/>
                  </a:cubicBezTo>
                  <a:lnTo>
                    <a:pt x="6" y="0"/>
                  </a:ln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01" name="Freeform 105"/>
            <p:cNvSpPr>
              <a:spLocks/>
            </p:cNvSpPr>
            <p:nvPr/>
          </p:nvSpPr>
          <p:spPr bwMode="invGray">
            <a:xfrm>
              <a:off x="4159" y="2412"/>
              <a:ext cx="55" cy="78"/>
            </a:xfrm>
            <a:custGeom>
              <a:avLst/>
              <a:gdLst/>
              <a:ahLst/>
              <a:cxnLst>
                <a:cxn ang="0">
                  <a:pos x="64" y="22"/>
                </a:cxn>
                <a:cxn ang="0">
                  <a:pos x="74" y="40"/>
                </a:cxn>
                <a:cxn ang="0">
                  <a:pos x="30" y="84"/>
                </a:cxn>
                <a:cxn ang="0">
                  <a:pos x="32" y="100"/>
                </a:cxn>
                <a:cxn ang="0">
                  <a:pos x="20" y="94"/>
                </a:cxn>
                <a:cxn ang="0">
                  <a:pos x="6" y="84"/>
                </a:cxn>
                <a:cxn ang="0">
                  <a:pos x="0" y="82"/>
                </a:cxn>
                <a:cxn ang="0">
                  <a:pos x="10" y="58"/>
                </a:cxn>
                <a:cxn ang="0">
                  <a:pos x="12" y="52"/>
                </a:cxn>
                <a:cxn ang="0">
                  <a:pos x="2" y="24"/>
                </a:cxn>
                <a:cxn ang="0">
                  <a:pos x="4" y="14"/>
                </a:cxn>
                <a:cxn ang="0">
                  <a:pos x="26" y="22"/>
                </a:cxn>
                <a:cxn ang="0">
                  <a:pos x="36" y="36"/>
                </a:cxn>
                <a:cxn ang="0">
                  <a:pos x="64" y="22"/>
                </a:cxn>
              </a:cxnLst>
              <a:rect l="0" t="0" r="r" b="b"/>
              <a:pathLst>
                <a:path w="74" h="103">
                  <a:moveTo>
                    <a:pt x="64" y="22"/>
                  </a:moveTo>
                  <a:cubicBezTo>
                    <a:pt x="73" y="36"/>
                    <a:pt x="70" y="29"/>
                    <a:pt x="74" y="40"/>
                  </a:cubicBezTo>
                  <a:cubicBezTo>
                    <a:pt x="70" y="77"/>
                    <a:pt x="68" y="81"/>
                    <a:pt x="30" y="84"/>
                  </a:cubicBezTo>
                  <a:cubicBezTo>
                    <a:pt x="33" y="88"/>
                    <a:pt x="39" y="95"/>
                    <a:pt x="32" y="100"/>
                  </a:cubicBezTo>
                  <a:cubicBezTo>
                    <a:pt x="28" y="103"/>
                    <a:pt x="24" y="95"/>
                    <a:pt x="20" y="94"/>
                  </a:cubicBezTo>
                  <a:cubicBezTo>
                    <a:pt x="17" y="84"/>
                    <a:pt x="20" y="89"/>
                    <a:pt x="6" y="84"/>
                  </a:cubicBezTo>
                  <a:cubicBezTo>
                    <a:pt x="4" y="83"/>
                    <a:pt x="0" y="82"/>
                    <a:pt x="0" y="82"/>
                  </a:cubicBezTo>
                  <a:cubicBezTo>
                    <a:pt x="3" y="73"/>
                    <a:pt x="7" y="67"/>
                    <a:pt x="10" y="58"/>
                  </a:cubicBezTo>
                  <a:cubicBezTo>
                    <a:pt x="11" y="56"/>
                    <a:pt x="12" y="52"/>
                    <a:pt x="12" y="52"/>
                  </a:cubicBezTo>
                  <a:cubicBezTo>
                    <a:pt x="10" y="42"/>
                    <a:pt x="8" y="33"/>
                    <a:pt x="2" y="24"/>
                  </a:cubicBezTo>
                  <a:cubicBezTo>
                    <a:pt x="3" y="21"/>
                    <a:pt x="2" y="17"/>
                    <a:pt x="4" y="14"/>
                  </a:cubicBezTo>
                  <a:cubicBezTo>
                    <a:pt x="11" y="0"/>
                    <a:pt x="18" y="19"/>
                    <a:pt x="26" y="22"/>
                  </a:cubicBezTo>
                  <a:cubicBezTo>
                    <a:pt x="31" y="36"/>
                    <a:pt x="26" y="33"/>
                    <a:pt x="36" y="36"/>
                  </a:cubicBezTo>
                  <a:cubicBezTo>
                    <a:pt x="45" y="30"/>
                    <a:pt x="55" y="28"/>
                    <a:pt x="64" y="22"/>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02" name="Freeform 106"/>
            <p:cNvSpPr>
              <a:spLocks/>
            </p:cNvSpPr>
            <p:nvPr/>
          </p:nvSpPr>
          <p:spPr bwMode="invGray">
            <a:xfrm>
              <a:off x="4123" y="2492"/>
              <a:ext cx="109" cy="189"/>
            </a:xfrm>
            <a:custGeom>
              <a:avLst/>
              <a:gdLst/>
              <a:ahLst/>
              <a:cxnLst>
                <a:cxn ang="0">
                  <a:pos x="82" y="100"/>
                </a:cxn>
                <a:cxn ang="0">
                  <a:pos x="66" y="106"/>
                </a:cxn>
                <a:cxn ang="0">
                  <a:pos x="64" y="132"/>
                </a:cxn>
                <a:cxn ang="0">
                  <a:pos x="22" y="146"/>
                </a:cxn>
                <a:cxn ang="0">
                  <a:pos x="8" y="168"/>
                </a:cxn>
                <a:cxn ang="0">
                  <a:pos x="20" y="182"/>
                </a:cxn>
                <a:cxn ang="0">
                  <a:pos x="8" y="198"/>
                </a:cxn>
                <a:cxn ang="0">
                  <a:pos x="24" y="252"/>
                </a:cxn>
                <a:cxn ang="0">
                  <a:pos x="28" y="214"/>
                </a:cxn>
                <a:cxn ang="0">
                  <a:pos x="22" y="192"/>
                </a:cxn>
                <a:cxn ang="0">
                  <a:pos x="42" y="176"/>
                </a:cxn>
                <a:cxn ang="0">
                  <a:pos x="52" y="158"/>
                </a:cxn>
                <a:cxn ang="0">
                  <a:pos x="66" y="174"/>
                </a:cxn>
                <a:cxn ang="0">
                  <a:pos x="44" y="190"/>
                </a:cxn>
                <a:cxn ang="0">
                  <a:pos x="56" y="200"/>
                </a:cxn>
                <a:cxn ang="0">
                  <a:pos x="68" y="178"/>
                </a:cxn>
                <a:cxn ang="0">
                  <a:pos x="84" y="184"/>
                </a:cxn>
                <a:cxn ang="0">
                  <a:pos x="104" y="148"/>
                </a:cxn>
                <a:cxn ang="0">
                  <a:pos x="114" y="156"/>
                </a:cxn>
                <a:cxn ang="0">
                  <a:pos x="136" y="148"/>
                </a:cxn>
                <a:cxn ang="0">
                  <a:pos x="146" y="130"/>
                </a:cxn>
                <a:cxn ang="0">
                  <a:pos x="142" y="110"/>
                </a:cxn>
                <a:cxn ang="0">
                  <a:pos x="134" y="98"/>
                </a:cxn>
                <a:cxn ang="0">
                  <a:pos x="122" y="40"/>
                </a:cxn>
                <a:cxn ang="0">
                  <a:pos x="94" y="0"/>
                </a:cxn>
                <a:cxn ang="0">
                  <a:pos x="78" y="12"/>
                </a:cxn>
                <a:cxn ang="0">
                  <a:pos x="96" y="34"/>
                </a:cxn>
                <a:cxn ang="0">
                  <a:pos x="96" y="64"/>
                </a:cxn>
                <a:cxn ang="0">
                  <a:pos x="82" y="100"/>
                </a:cxn>
              </a:cxnLst>
              <a:rect l="0" t="0" r="r" b="b"/>
              <a:pathLst>
                <a:path w="146" h="252">
                  <a:moveTo>
                    <a:pt x="82" y="100"/>
                  </a:moveTo>
                  <a:cubicBezTo>
                    <a:pt x="70" y="88"/>
                    <a:pt x="69" y="92"/>
                    <a:pt x="66" y="106"/>
                  </a:cubicBezTo>
                  <a:cubicBezTo>
                    <a:pt x="65" y="115"/>
                    <a:pt x="68" y="124"/>
                    <a:pt x="64" y="132"/>
                  </a:cubicBezTo>
                  <a:cubicBezTo>
                    <a:pt x="63" y="133"/>
                    <a:pt x="28" y="142"/>
                    <a:pt x="22" y="146"/>
                  </a:cubicBezTo>
                  <a:cubicBezTo>
                    <a:pt x="18" y="157"/>
                    <a:pt x="18" y="162"/>
                    <a:pt x="8" y="168"/>
                  </a:cubicBezTo>
                  <a:cubicBezTo>
                    <a:pt x="0" y="180"/>
                    <a:pt x="7" y="180"/>
                    <a:pt x="20" y="182"/>
                  </a:cubicBezTo>
                  <a:cubicBezTo>
                    <a:pt x="17" y="190"/>
                    <a:pt x="15" y="193"/>
                    <a:pt x="8" y="198"/>
                  </a:cubicBezTo>
                  <a:cubicBezTo>
                    <a:pt x="10" y="214"/>
                    <a:pt x="9" y="242"/>
                    <a:pt x="24" y="252"/>
                  </a:cubicBezTo>
                  <a:cubicBezTo>
                    <a:pt x="42" y="246"/>
                    <a:pt x="31" y="227"/>
                    <a:pt x="28" y="214"/>
                  </a:cubicBezTo>
                  <a:cubicBezTo>
                    <a:pt x="26" y="207"/>
                    <a:pt x="22" y="192"/>
                    <a:pt x="22" y="192"/>
                  </a:cubicBezTo>
                  <a:cubicBezTo>
                    <a:pt x="25" y="180"/>
                    <a:pt x="33" y="182"/>
                    <a:pt x="42" y="176"/>
                  </a:cubicBezTo>
                  <a:cubicBezTo>
                    <a:pt x="44" y="169"/>
                    <a:pt x="52" y="158"/>
                    <a:pt x="52" y="158"/>
                  </a:cubicBezTo>
                  <a:cubicBezTo>
                    <a:pt x="58" y="164"/>
                    <a:pt x="63" y="166"/>
                    <a:pt x="66" y="174"/>
                  </a:cubicBezTo>
                  <a:cubicBezTo>
                    <a:pt x="59" y="178"/>
                    <a:pt x="51" y="188"/>
                    <a:pt x="44" y="190"/>
                  </a:cubicBezTo>
                  <a:cubicBezTo>
                    <a:pt x="36" y="202"/>
                    <a:pt x="46" y="202"/>
                    <a:pt x="56" y="200"/>
                  </a:cubicBezTo>
                  <a:cubicBezTo>
                    <a:pt x="60" y="189"/>
                    <a:pt x="59" y="184"/>
                    <a:pt x="68" y="178"/>
                  </a:cubicBezTo>
                  <a:cubicBezTo>
                    <a:pt x="77" y="181"/>
                    <a:pt x="75" y="187"/>
                    <a:pt x="84" y="184"/>
                  </a:cubicBezTo>
                  <a:cubicBezTo>
                    <a:pt x="92" y="171"/>
                    <a:pt x="91" y="157"/>
                    <a:pt x="104" y="148"/>
                  </a:cubicBezTo>
                  <a:cubicBezTo>
                    <a:pt x="108" y="149"/>
                    <a:pt x="110" y="155"/>
                    <a:pt x="114" y="156"/>
                  </a:cubicBezTo>
                  <a:cubicBezTo>
                    <a:pt x="120" y="158"/>
                    <a:pt x="131" y="151"/>
                    <a:pt x="136" y="148"/>
                  </a:cubicBezTo>
                  <a:cubicBezTo>
                    <a:pt x="145" y="134"/>
                    <a:pt x="142" y="141"/>
                    <a:pt x="146" y="130"/>
                  </a:cubicBezTo>
                  <a:cubicBezTo>
                    <a:pt x="146" y="127"/>
                    <a:pt x="145" y="115"/>
                    <a:pt x="142" y="110"/>
                  </a:cubicBezTo>
                  <a:cubicBezTo>
                    <a:pt x="140" y="106"/>
                    <a:pt x="134" y="98"/>
                    <a:pt x="134" y="98"/>
                  </a:cubicBezTo>
                  <a:cubicBezTo>
                    <a:pt x="131" y="78"/>
                    <a:pt x="142" y="53"/>
                    <a:pt x="122" y="40"/>
                  </a:cubicBezTo>
                  <a:cubicBezTo>
                    <a:pt x="112" y="26"/>
                    <a:pt x="109" y="10"/>
                    <a:pt x="94" y="0"/>
                  </a:cubicBezTo>
                  <a:cubicBezTo>
                    <a:pt x="87" y="4"/>
                    <a:pt x="86" y="9"/>
                    <a:pt x="78" y="12"/>
                  </a:cubicBezTo>
                  <a:cubicBezTo>
                    <a:pt x="67" y="29"/>
                    <a:pt x="80" y="31"/>
                    <a:pt x="96" y="34"/>
                  </a:cubicBezTo>
                  <a:cubicBezTo>
                    <a:pt x="103" y="44"/>
                    <a:pt x="100" y="53"/>
                    <a:pt x="96" y="64"/>
                  </a:cubicBezTo>
                  <a:cubicBezTo>
                    <a:pt x="96" y="68"/>
                    <a:pt x="95" y="106"/>
                    <a:pt x="82" y="10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03" name="Freeform 107"/>
            <p:cNvSpPr>
              <a:spLocks/>
            </p:cNvSpPr>
            <p:nvPr/>
          </p:nvSpPr>
          <p:spPr bwMode="invGray">
            <a:xfrm>
              <a:off x="3062" y="1988"/>
              <a:ext cx="52" cy="30"/>
            </a:xfrm>
            <a:custGeom>
              <a:avLst/>
              <a:gdLst/>
              <a:ahLst/>
              <a:cxnLst>
                <a:cxn ang="0">
                  <a:pos x="59" y="0"/>
                </a:cxn>
                <a:cxn ang="0">
                  <a:pos x="65" y="20"/>
                </a:cxn>
                <a:cxn ang="0">
                  <a:pos x="41" y="24"/>
                </a:cxn>
                <a:cxn ang="0">
                  <a:pos x="31" y="40"/>
                </a:cxn>
                <a:cxn ang="0">
                  <a:pos x="7" y="38"/>
                </a:cxn>
                <a:cxn ang="0">
                  <a:pos x="1" y="36"/>
                </a:cxn>
                <a:cxn ang="0">
                  <a:pos x="33" y="20"/>
                </a:cxn>
                <a:cxn ang="0">
                  <a:pos x="59" y="0"/>
                </a:cxn>
              </a:cxnLst>
              <a:rect l="0" t="0" r="r" b="b"/>
              <a:pathLst>
                <a:path w="70" h="40">
                  <a:moveTo>
                    <a:pt x="59" y="0"/>
                  </a:moveTo>
                  <a:cubicBezTo>
                    <a:pt x="68" y="3"/>
                    <a:pt x="70" y="10"/>
                    <a:pt x="65" y="20"/>
                  </a:cubicBezTo>
                  <a:cubicBezTo>
                    <a:pt x="61" y="27"/>
                    <a:pt x="49" y="23"/>
                    <a:pt x="41" y="24"/>
                  </a:cubicBezTo>
                  <a:cubicBezTo>
                    <a:pt x="36" y="38"/>
                    <a:pt x="41" y="34"/>
                    <a:pt x="31" y="40"/>
                  </a:cubicBezTo>
                  <a:cubicBezTo>
                    <a:pt x="23" y="39"/>
                    <a:pt x="15" y="39"/>
                    <a:pt x="7" y="38"/>
                  </a:cubicBezTo>
                  <a:cubicBezTo>
                    <a:pt x="5" y="38"/>
                    <a:pt x="0" y="38"/>
                    <a:pt x="1" y="36"/>
                  </a:cubicBezTo>
                  <a:cubicBezTo>
                    <a:pt x="7" y="26"/>
                    <a:pt x="23" y="23"/>
                    <a:pt x="33" y="20"/>
                  </a:cubicBezTo>
                  <a:cubicBezTo>
                    <a:pt x="39" y="11"/>
                    <a:pt x="51" y="8"/>
                    <a:pt x="59"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04" name="Freeform 108"/>
            <p:cNvSpPr>
              <a:spLocks/>
            </p:cNvSpPr>
            <p:nvPr/>
          </p:nvSpPr>
          <p:spPr bwMode="invGray">
            <a:xfrm>
              <a:off x="2955" y="1997"/>
              <a:ext cx="19" cy="22"/>
            </a:xfrm>
            <a:custGeom>
              <a:avLst/>
              <a:gdLst/>
              <a:ahLst/>
              <a:cxnLst>
                <a:cxn ang="0">
                  <a:pos x="18" y="0"/>
                </a:cxn>
                <a:cxn ang="0">
                  <a:pos x="0" y="18"/>
                </a:cxn>
                <a:cxn ang="0">
                  <a:pos x="18" y="26"/>
                </a:cxn>
                <a:cxn ang="0">
                  <a:pos x="18" y="0"/>
                </a:cxn>
              </a:cxnLst>
              <a:rect l="0" t="0" r="r" b="b"/>
              <a:pathLst>
                <a:path w="26" h="29">
                  <a:moveTo>
                    <a:pt x="18" y="0"/>
                  </a:moveTo>
                  <a:cubicBezTo>
                    <a:pt x="9" y="6"/>
                    <a:pt x="4" y="7"/>
                    <a:pt x="0" y="18"/>
                  </a:cubicBezTo>
                  <a:cubicBezTo>
                    <a:pt x="7" y="25"/>
                    <a:pt x="9" y="29"/>
                    <a:pt x="18" y="26"/>
                  </a:cubicBezTo>
                  <a:cubicBezTo>
                    <a:pt x="22" y="14"/>
                    <a:pt x="26" y="12"/>
                    <a:pt x="18"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05" name="Freeform 109"/>
            <p:cNvSpPr>
              <a:spLocks/>
            </p:cNvSpPr>
            <p:nvPr/>
          </p:nvSpPr>
          <p:spPr bwMode="invGray">
            <a:xfrm>
              <a:off x="2979" y="1996"/>
              <a:ext cx="37" cy="27"/>
            </a:xfrm>
            <a:custGeom>
              <a:avLst/>
              <a:gdLst/>
              <a:ahLst/>
              <a:cxnLst>
                <a:cxn ang="0">
                  <a:pos x="14" y="6"/>
                </a:cxn>
                <a:cxn ang="0">
                  <a:pos x="0" y="18"/>
                </a:cxn>
                <a:cxn ang="0">
                  <a:pos x="6" y="32"/>
                </a:cxn>
                <a:cxn ang="0">
                  <a:pos x="18" y="36"/>
                </a:cxn>
                <a:cxn ang="0">
                  <a:pos x="40" y="26"/>
                </a:cxn>
                <a:cxn ang="0">
                  <a:pos x="14" y="6"/>
                </a:cxn>
              </a:cxnLst>
              <a:rect l="0" t="0" r="r" b="b"/>
              <a:pathLst>
                <a:path w="49" h="36">
                  <a:moveTo>
                    <a:pt x="14" y="6"/>
                  </a:moveTo>
                  <a:cubicBezTo>
                    <a:pt x="11" y="14"/>
                    <a:pt x="7" y="13"/>
                    <a:pt x="0" y="18"/>
                  </a:cubicBezTo>
                  <a:cubicBezTo>
                    <a:pt x="1" y="22"/>
                    <a:pt x="2" y="29"/>
                    <a:pt x="6" y="32"/>
                  </a:cubicBezTo>
                  <a:cubicBezTo>
                    <a:pt x="10" y="34"/>
                    <a:pt x="18" y="36"/>
                    <a:pt x="18" y="36"/>
                  </a:cubicBezTo>
                  <a:cubicBezTo>
                    <a:pt x="24" y="27"/>
                    <a:pt x="30" y="28"/>
                    <a:pt x="40" y="26"/>
                  </a:cubicBezTo>
                  <a:cubicBezTo>
                    <a:pt x="49" y="0"/>
                    <a:pt x="26" y="18"/>
                    <a:pt x="14" y="6"/>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06" name="Freeform 110"/>
            <p:cNvSpPr>
              <a:spLocks/>
            </p:cNvSpPr>
            <p:nvPr/>
          </p:nvSpPr>
          <p:spPr bwMode="invGray">
            <a:xfrm>
              <a:off x="3040" y="1987"/>
              <a:ext cx="20" cy="16"/>
            </a:xfrm>
            <a:custGeom>
              <a:avLst/>
              <a:gdLst/>
              <a:ahLst/>
              <a:cxnLst>
                <a:cxn ang="0">
                  <a:pos x="11" y="0"/>
                </a:cxn>
                <a:cxn ang="0">
                  <a:pos x="3" y="12"/>
                </a:cxn>
                <a:cxn ang="0">
                  <a:pos x="19" y="22"/>
                </a:cxn>
                <a:cxn ang="0">
                  <a:pos x="11" y="0"/>
                </a:cxn>
              </a:cxnLst>
              <a:rect l="0" t="0" r="r" b="b"/>
              <a:pathLst>
                <a:path w="27" h="22">
                  <a:moveTo>
                    <a:pt x="11" y="0"/>
                  </a:moveTo>
                  <a:cubicBezTo>
                    <a:pt x="8" y="4"/>
                    <a:pt x="0" y="8"/>
                    <a:pt x="3" y="12"/>
                  </a:cubicBezTo>
                  <a:cubicBezTo>
                    <a:pt x="6" y="17"/>
                    <a:pt x="19" y="22"/>
                    <a:pt x="19" y="22"/>
                  </a:cubicBezTo>
                  <a:cubicBezTo>
                    <a:pt x="27" y="10"/>
                    <a:pt x="15" y="11"/>
                    <a:pt x="11"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07" name="Freeform 111"/>
            <p:cNvSpPr>
              <a:spLocks/>
            </p:cNvSpPr>
            <p:nvPr/>
          </p:nvSpPr>
          <p:spPr bwMode="invGray">
            <a:xfrm>
              <a:off x="3022" y="2005"/>
              <a:ext cx="15" cy="13"/>
            </a:xfrm>
            <a:custGeom>
              <a:avLst/>
              <a:gdLst/>
              <a:ahLst/>
              <a:cxnLst>
                <a:cxn ang="0">
                  <a:pos x="11" y="0"/>
                </a:cxn>
                <a:cxn ang="0">
                  <a:pos x="9" y="18"/>
                </a:cxn>
                <a:cxn ang="0">
                  <a:pos x="11" y="0"/>
                </a:cxn>
              </a:cxnLst>
              <a:rect l="0" t="0" r="r" b="b"/>
              <a:pathLst>
                <a:path w="20" h="18">
                  <a:moveTo>
                    <a:pt x="11" y="0"/>
                  </a:moveTo>
                  <a:cubicBezTo>
                    <a:pt x="1" y="14"/>
                    <a:pt x="0" y="9"/>
                    <a:pt x="9" y="18"/>
                  </a:cubicBezTo>
                  <a:cubicBezTo>
                    <a:pt x="20" y="14"/>
                    <a:pt x="16" y="18"/>
                    <a:pt x="11"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08" name="Freeform 112"/>
            <p:cNvSpPr>
              <a:spLocks/>
            </p:cNvSpPr>
            <p:nvPr/>
          </p:nvSpPr>
          <p:spPr bwMode="invGray">
            <a:xfrm>
              <a:off x="4162" y="2021"/>
              <a:ext cx="18" cy="33"/>
            </a:xfrm>
            <a:custGeom>
              <a:avLst/>
              <a:gdLst/>
              <a:ahLst/>
              <a:cxnLst>
                <a:cxn ang="0">
                  <a:pos x="24" y="0"/>
                </a:cxn>
                <a:cxn ang="0">
                  <a:pos x="8" y="16"/>
                </a:cxn>
                <a:cxn ang="0">
                  <a:pos x="0" y="34"/>
                </a:cxn>
                <a:cxn ang="0">
                  <a:pos x="16" y="40"/>
                </a:cxn>
                <a:cxn ang="0">
                  <a:pos x="24" y="0"/>
                </a:cxn>
              </a:cxnLst>
              <a:rect l="0" t="0" r="r" b="b"/>
              <a:pathLst>
                <a:path w="24" h="44">
                  <a:moveTo>
                    <a:pt x="24" y="0"/>
                  </a:moveTo>
                  <a:cubicBezTo>
                    <a:pt x="19" y="7"/>
                    <a:pt x="15" y="11"/>
                    <a:pt x="8" y="16"/>
                  </a:cubicBezTo>
                  <a:cubicBezTo>
                    <a:pt x="4" y="21"/>
                    <a:pt x="0" y="34"/>
                    <a:pt x="0" y="34"/>
                  </a:cubicBezTo>
                  <a:cubicBezTo>
                    <a:pt x="3" y="44"/>
                    <a:pt x="7" y="42"/>
                    <a:pt x="16" y="40"/>
                  </a:cubicBezTo>
                  <a:cubicBezTo>
                    <a:pt x="20" y="27"/>
                    <a:pt x="24" y="14"/>
                    <a:pt x="24"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09" name="Freeform 113"/>
            <p:cNvSpPr>
              <a:spLocks/>
            </p:cNvSpPr>
            <p:nvPr/>
          </p:nvSpPr>
          <p:spPr bwMode="invGray">
            <a:xfrm>
              <a:off x="3278" y="3473"/>
              <a:ext cx="31" cy="18"/>
            </a:xfrm>
            <a:custGeom>
              <a:avLst/>
              <a:gdLst/>
              <a:ahLst/>
              <a:cxnLst>
                <a:cxn ang="0">
                  <a:pos x="30" y="0"/>
                </a:cxn>
                <a:cxn ang="0">
                  <a:pos x="26" y="24"/>
                </a:cxn>
                <a:cxn ang="0">
                  <a:pos x="30" y="0"/>
                </a:cxn>
              </a:cxnLst>
              <a:rect l="0" t="0" r="r" b="b"/>
              <a:pathLst>
                <a:path w="41" h="24">
                  <a:moveTo>
                    <a:pt x="30" y="0"/>
                  </a:moveTo>
                  <a:cubicBezTo>
                    <a:pt x="4" y="4"/>
                    <a:pt x="0" y="17"/>
                    <a:pt x="26" y="24"/>
                  </a:cubicBezTo>
                  <a:cubicBezTo>
                    <a:pt x="41" y="19"/>
                    <a:pt x="38" y="10"/>
                    <a:pt x="30"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10" name="Freeform 114"/>
            <p:cNvSpPr>
              <a:spLocks/>
            </p:cNvSpPr>
            <p:nvPr/>
          </p:nvSpPr>
          <p:spPr bwMode="invGray">
            <a:xfrm>
              <a:off x="3318" y="3466"/>
              <a:ext cx="10" cy="15"/>
            </a:xfrm>
            <a:custGeom>
              <a:avLst/>
              <a:gdLst/>
              <a:ahLst/>
              <a:cxnLst>
                <a:cxn ang="0">
                  <a:pos x="10" y="5"/>
                </a:cxn>
                <a:cxn ang="0">
                  <a:pos x="1" y="11"/>
                </a:cxn>
                <a:cxn ang="0">
                  <a:pos x="9" y="20"/>
                </a:cxn>
                <a:cxn ang="0">
                  <a:pos x="10" y="5"/>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11" name="Freeform 115"/>
            <p:cNvSpPr>
              <a:spLocks/>
            </p:cNvSpPr>
            <p:nvPr/>
          </p:nvSpPr>
          <p:spPr bwMode="invGray">
            <a:xfrm>
              <a:off x="3251" y="3312"/>
              <a:ext cx="9" cy="15"/>
            </a:xfrm>
            <a:custGeom>
              <a:avLst/>
              <a:gdLst/>
              <a:ahLst/>
              <a:cxnLst>
                <a:cxn ang="0">
                  <a:pos x="10" y="5"/>
                </a:cxn>
                <a:cxn ang="0">
                  <a:pos x="1" y="11"/>
                </a:cxn>
                <a:cxn ang="0">
                  <a:pos x="9" y="20"/>
                </a:cxn>
                <a:cxn ang="0">
                  <a:pos x="10" y="5"/>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12" name="Freeform 116"/>
            <p:cNvSpPr>
              <a:spLocks/>
            </p:cNvSpPr>
            <p:nvPr/>
          </p:nvSpPr>
          <p:spPr bwMode="invGray">
            <a:xfrm>
              <a:off x="3311" y="3239"/>
              <a:ext cx="11" cy="19"/>
            </a:xfrm>
            <a:custGeom>
              <a:avLst/>
              <a:gdLst/>
              <a:ahLst/>
              <a:cxnLst>
                <a:cxn ang="0">
                  <a:pos x="6" y="0"/>
                </a:cxn>
                <a:cxn ang="0">
                  <a:pos x="0" y="13"/>
                </a:cxn>
                <a:cxn ang="0">
                  <a:pos x="12" y="24"/>
                </a:cxn>
                <a:cxn ang="0">
                  <a:pos x="6" y="0"/>
                </a:cxn>
              </a:cxnLst>
              <a:rect l="0" t="0" r="r" b="b"/>
              <a:pathLst>
                <a:path w="14" h="25">
                  <a:moveTo>
                    <a:pt x="6" y="0"/>
                  </a:moveTo>
                  <a:cubicBezTo>
                    <a:pt x="4" y="5"/>
                    <a:pt x="3" y="9"/>
                    <a:pt x="0" y="13"/>
                  </a:cubicBezTo>
                  <a:cubicBezTo>
                    <a:pt x="1" y="24"/>
                    <a:pt x="1" y="25"/>
                    <a:pt x="12" y="24"/>
                  </a:cubicBezTo>
                  <a:cubicBezTo>
                    <a:pt x="14" y="12"/>
                    <a:pt x="8" y="10"/>
                    <a:pt x="6"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13" name="Freeform 117"/>
            <p:cNvSpPr>
              <a:spLocks/>
            </p:cNvSpPr>
            <p:nvPr/>
          </p:nvSpPr>
          <p:spPr bwMode="invGray">
            <a:xfrm>
              <a:off x="3287" y="3238"/>
              <a:ext cx="11" cy="19"/>
            </a:xfrm>
            <a:custGeom>
              <a:avLst/>
              <a:gdLst/>
              <a:ahLst/>
              <a:cxnLst>
                <a:cxn ang="0">
                  <a:pos x="6" y="0"/>
                </a:cxn>
                <a:cxn ang="0">
                  <a:pos x="0" y="13"/>
                </a:cxn>
                <a:cxn ang="0">
                  <a:pos x="12" y="24"/>
                </a:cxn>
                <a:cxn ang="0">
                  <a:pos x="6" y="0"/>
                </a:cxn>
              </a:cxnLst>
              <a:rect l="0" t="0" r="r" b="b"/>
              <a:pathLst>
                <a:path w="14" h="25">
                  <a:moveTo>
                    <a:pt x="6" y="0"/>
                  </a:moveTo>
                  <a:cubicBezTo>
                    <a:pt x="4" y="5"/>
                    <a:pt x="3" y="9"/>
                    <a:pt x="0" y="13"/>
                  </a:cubicBezTo>
                  <a:cubicBezTo>
                    <a:pt x="1" y="24"/>
                    <a:pt x="1" y="25"/>
                    <a:pt x="12" y="24"/>
                  </a:cubicBezTo>
                  <a:cubicBezTo>
                    <a:pt x="14" y="12"/>
                    <a:pt x="8" y="10"/>
                    <a:pt x="6" y="0"/>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14" name="Freeform 118"/>
            <p:cNvSpPr>
              <a:spLocks/>
            </p:cNvSpPr>
            <p:nvPr/>
          </p:nvSpPr>
          <p:spPr bwMode="invGray">
            <a:xfrm>
              <a:off x="3276" y="3260"/>
              <a:ext cx="10" cy="15"/>
            </a:xfrm>
            <a:custGeom>
              <a:avLst/>
              <a:gdLst/>
              <a:ahLst/>
              <a:cxnLst>
                <a:cxn ang="0">
                  <a:pos x="10" y="5"/>
                </a:cxn>
                <a:cxn ang="0">
                  <a:pos x="1" y="11"/>
                </a:cxn>
                <a:cxn ang="0">
                  <a:pos x="9" y="20"/>
                </a:cxn>
                <a:cxn ang="0">
                  <a:pos x="10" y="5"/>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15" name="Freeform 119"/>
            <p:cNvSpPr>
              <a:spLocks/>
            </p:cNvSpPr>
            <p:nvPr/>
          </p:nvSpPr>
          <p:spPr bwMode="invGray">
            <a:xfrm>
              <a:off x="3251" y="3294"/>
              <a:ext cx="9" cy="15"/>
            </a:xfrm>
            <a:custGeom>
              <a:avLst/>
              <a:gdLst/>
              <a:ahLst/>
              <a:cxnLst>
                <a:cxn ang="0">
                  <a:pos x="10" y="5"/>
                </a:cxn>
                <a:cxn ang="0">
                  <a:pos x="1" y="11"/>
                </a:cxn>
                <a:cxn ang="0">
                  <a:pos x="9" y="20"/>
                </a:cxn>
                <a:cxn ang="0">
                  <a:pos x="10" y="5"/>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16" name="Freeform 120"/>
            <p:cNvSpPr>
              <a:spLocks/>
            </p:cNvSpPr>
            <p:nvPr/>
          </p:nvSpPr>
          <p:spPr bwMode="invGray">
            <a:xfrm>
              <a:off x="3270" y="3281"/>
              <a:ext cx="10" cy="15"/>
            </a:xfrm>
            <a:custGeom>
              <a:avLst/>
              <a:gdLst/>
              <a:ahLst/>
              <a:cxnLst>
                <a:cxn ang="0">
                  <a:pos x="10" y="5"/>
                </a:cxn>
                <a:cxn ang="0">
                  <a:pos x="1" y="11"/>
                </a:cxn>
                <a:cxn ang="0">
                  <a:pos x="9" y="20"/>
                </a:cxn>
                <a:cxn ang="0">
                  <a:pos x="10" y="5"/>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17" name="Freeform 121"/>
            <p:cNvSpPr>
              <a:spLocks/>
            </p:cNvSpPr>
            <p:nvPr/>
          </p:nvSpPr>
          <p:spPr bwMode="invGray">
            <a:xfrm>
              <a:off x="2537" y="2293"/>
              <a:ext cx="10" cy="15"/>
            </a:xfrm>
            <a:custGeom>
              <a:avLst/>
              <a:gdLst/>
              <a:ahLst/>
              <a:cxnLst>
                <a:cxn ang="0">
                  <a:pos x="10" y="5"/>
                </a:cxn>
                <a:cxn ang="0">
                  <a:pos x="1" y="11"/>
                </a:cxn>
                <a:cxn ang="0">
                  <a:pos x="9" y="20"/>
                </a:cxn>
                <a:cxn ang="0">
                  <a:pos x="10" y="5"/>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18" name="Freeform 122"/>
            <p:cNvSpPr>
              <a:spLocks/>
            </p:cNvSpPr>
            <p:nvPr/>
          </p:nvSpPr>
          <p:spPr bwMode="invGray">
            <a:xfrm>
              <a:off x="2476" y="2259"/>
              <a:ext cx="10" cy="15"/>
            </a:xfrm>
            <a:custGeom>
              <a:avLst/>
              <a:gdLst/>
              <a:ahLst/>
              <a:cxnLst>
                <a:cxn ang="0">
                  <a:pos x="10" y="5"/>
                </a:cxn>
                <a:cxn ang="0">
                  <a:pos x="1" y="11"/>
                </a:cxn>
                <a:cxn ang="0">
                  <a:pos x="9" y="20"/>
                </a:cxn>
                <a:cxn ang="0">
                  <a:pos x="10" y="5"/>
                </a:cxn>
              </a:cxnLst>
              <a:rect l="0" t="0"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4219" name="Freeform 123"/>
            <p:cNvSpPr>
              <a:spLocks/>
            </p:cNvSpPr>
            <p:nvPr/>
          </p:nvSpPr>
          <p:spPr bwMode="invGray">
            <a:xfrm>
              <a:off x="2238" y="2042"/>
              <a:ext cx="2060" cy="1644"/>
            </a:xfrm>
            <a:custGeom>
              <a:avLst/>
              <a:gdLst/>
              <a:ahLst/>
              <a:cxnLst>
                <a:cxn ang="0">
                  <a:pos x="452" y="653"/>
                </a:cxn>
                <a:cxn ang="0">
                  <a:pos x="333" y="595"/>
                </a:cxn>
                <a:cxn ang="0">
                  <a:pos x="158" y="645"/>
                </a:cxn>
                <a:cxn ang="0">
                  <a:pos x="46" y="759"/>
                </a:cxn>
                <a:cxn ang="0">
                  <a:pos x="12" y="941"/>
                </a:cxn>
                <a:cxn ang="0">
                  <a:pos x="146" y="1059"/>
                </a:cxn>
                <a:cxn ang="0">
                  <a:pos x="308" y="1041"/>
                </a:cxn>
                <a:cxn ang="0">
                  <a:pos x="396" y="1138"/>
                </a:cxn>
                <a:cxn ang="0">
                  <a:pos x="452" y="1447"/>
                </a:cxn>
                <a:cxn ang="0">
                  <a:pos x="497" y="1628"/>
                </a:cxn>
                <a:cxn ang="0">
                  <a:pos x="704" y="1574"/>
                </a:cxn>
                <a:cxn ang="0">
                  <a:pos x="817" y="1380"/>
                </a:cxn>
                <a:cxn ang="0">
                  <a:pos x="885" y="1153"/>
                </a:cxn>
                <a:cxn ang="0">
                  <a:pos x="998" y="999"/>
                </a:cxn>
                <a:cxn ang="0">
                  <a:pos x="796" y="856"/>
                </a:cxn>
                <a:cxn ang="0">
                  <a:pos x="817" y="819"/>
                </a:cxn>
                <a:cxn ang="0">
                  <a:pos x="1003" y="916"/>
                </a:cxn>
                <a:cxn ang="0">
                  <a:pos x="1098" y="792"/>
                </a:cxn>
                <a:cxn ang="0">
                  <a:pos x="1046" y="763"/>
                </a:cxn>
                <a:cxn ang="0">
                  <a:pos x="929" y="716"/>
                </a:cxn>
                <a:cxn ang="0">
                  <a:pos x="1141" y="761"/>
                </a:cxn>
                <a:cxn ang="0">
                  <a:pos x="1296" y="852"/>
                </a:cxn>
                <a:cxn ang="0">
                  <a:pos x="1373" y="1033"/>
                </a:cxn>
                <a:cxn ang="0">
                  <a:pos x="1608" y="847"/>
                </a:cxn>
                <a:cxn ang="0">
                  <a:pos x="1704" y="1030"/>
                </a:cxn>
                <a:cxn ang="0">
                  <a:pos x="1707" y="874"/>
                </a:cxn>
                <a:cxn ang="0">
                  <a:pos x="1759" y="800"/>
                </a:cxn>
                <a:cxn ang="0">
                  <a:pos x="1783" y="544"/>
                </a:cxn>
                <a:cxn ang="0">
                  <a:pos x="1824" y="528"/>
                </a:cxn>
                <a:cxn ang="0">
                  <a:pos x="1844" y="427"/>
                </a:cxn>
                <a:cxn ang="0">
                  <a:pos x="1805" y="226"/>
                </a:cxn>
                <a:cxn ang="0">
                  <a:pos x="1899" y="108"/>
                </a:cxn>
                <a:cxn ang="0">
                  <a:pos x="1947" y="209"/>
                </a:cxn>
                <a:cxn ang="0">
                  <a:pos x="1943" y="123"/>
                </a:cxn>
                <a:cxn ang="0">
                  <a:pos x="1975" y="51"/>
                </a:cxn>
                <a:cxn ang="0">
                  <a:pos x="2038" y="0"/>
                </a:cxn>
                <a:cxn ang="0">
                  <a:pos x="1820" y="63"/>
                </a:cxn>
                <a:cxn ang="0">
                  <a:pos x="1583" y="83"/>
                </a:cxn>
                <a:cxn ang="0">
                  <a:pos x="1349" y="30"/>
                </a:cxn>
                <a:cxn ang="0">
                  <a:pos x="1132" y="65"/>
                </a:cxn>
                <a:cxn ang="0">
                  <a:pos x="1040" y="170"/>
                </a:cxn>
                <a:cxn ang="0">
                  <a:pos x="926" y="137"/>
                </a:cxn>
                <a:cxn ang="0">
                  <a:pos x="758" y="183"/>
                </a:cxn>
                <a:cxn ang="0">
                  <a:pos x="667" y="140"/>
                </a:cxn>
                <a:cxn ang="0">
                  <a:pos x="364" y="248"/>
                </a:cxn>
                <a:cxn ang="0">
                  <a:pos x="535" y="213"/>
                </a:cxn>
                <a:cxn ang="0">
                  <a:pos x="638" y="276"/>
                </a:cxn>
                <a:cxn ang="0">
                  <a:pos x="443" y="357"/>
                </a:cxn>
                <a:cxn ang="0">
                  <a:pos x="275" y="416"/>
                </a:cxn>
                <a:cxn ang="0">
                  <a:pos x="167" y="537"/>
                </a:cxn>
                <a:cxn ang="0">
                  <a:pos x="283" y="552"/>
                </a:cxn>
                <a:cxn ang="0">
                  <a:pos x="381" y="573"/>
                </a:cxn>
                <a:cxn ang="0">
                  <a:pos x="493" y="590"/>
                </a:cxn>
                <a:cxn ang="0">
                  <a:pos x="487" y="512"/>
                </a:cxn>
                <a:cxn ang="0">
                  <a:pos x="592" y="548"/>
                </a:cxn>
                <a:cxn ang="0">
                  <a:pos x="686" y="470"/>
                </a:cxn>
                <a:cxn ang="0">
                  <a:pos x="772" y="480"/>
                </a:cxn>
                <a:cxn ang="0">
                  <a:pos x="639" y="598"/>
                </a:cxn>
              </a:cxnLst>
              <a:rect l="0" t="0" r="r" b="b"/>
              <a:pathLst>
                <a:path w="2060" h="1644">
                  <a:moveTo>
                    <a:pt x="697" y="677"/>
                  </a:moveTo>
                  <a:cubicBezTo>
                    <a:pt x="659" y="675"/>
                    <a:pt x="652" y="669"/>
                    <a:pt x="618" y="667"/>
                  </a:cubicBezTo>
                  <a:cubicBezTo>
                    <a:pt x="607" y="666"/>
                    <a:pt x="594" y="661"/>
                    <a:pt x="582" y="658"/>
                  </a:cubicBezTo>
                  <a:cubicBezTo>
                    <a:pt x="577" y="655"/>
                    <a:pt x="568" y="650"/>
                    <a:pt x="568" y="650"/>
                  </a:cubicBezTo>
                  <a:cubicBezTo>
                    <a:pt x="551" y="652"/>
                    <a:pt x="557" y="655"/>
                    <a:pt x="546" y="658"/>
                  </a:cubicBezTo>
                  <a:cubicBezTo>
                    <a:pt x="540" y="667"/>
                    <a:pt x="542" y="669"/>
                    <a:pt x="546" y="677"/>
                  </a:cubicBezTo>
                  <a:cubicBezTo>
                    <a:pt x="548" y="680"/>
                    <a:pt x="550" y="686"/>
                    <a:pt x="550" y="686"/>
                  </a:cubicBezTo>
                  <a:cubicBezTo>
                    <a:pt x="526" y="694"/>
                    <a:pt x="506" y="678"/>
                    <a:pt x="488" y="670"/>
                  </a:cubicBezTo>
                  <a:cubicBezTo>
                    <a:pt x="481" y="653"/>
                    <a:pt x="472" y="655"/>
                    <a:pt x="452" y="653"/>
                  </a:cubicBezTo>
                  <a:cubicBezTo>
                    <a:pt x="446" y="648"/>
                    <a:pt x="444" y="648"/>
                    <a:pt x="437" y="650"/>
                  </a:cubicBezTo>
                  <a:cubicBezTo>
                    <a:pt x="427" y="647"/>
                    <a:pt x="433" y="648"/>
                    <a:pt x="423" y="642"/>
                  </a:cubicBezTo>
                  <a:cubicBezTo>
                    <a:pt x="421" y="641"/>
                    <a:pt x="418" y="639"/>
                    <a:pt x="418" y="639"/>
                  </a:cubicBezTo>
                  <a:cubicBezTo>
                    <a:pt x="416" y="638"/>
                    <a:pt x="413" y="633"/>
                    <a:pt x="413" y="630"/>
                  </a:cubicBezTo>
                  <a:cubicBezTo>
                    <a:pt x="415" y="625"/>
                    <a:pt x="418" y="616"/>
                    <a:pt x="418" y="616"/>
                  </a:cubicBezTo>
                  <a:cubicBezTo>
                    <a:pt x="416" y="592"/>
                    <a:pt x="421" y="588"/>
                    <a:pt x="398" y="591"/>
                  </a:cubicBezTo>
                  <a:cubicBezTo>
                    <a:pt x="390" y="598"/>
                    <a:pt x="390" y="595"/>
                    <a:pt x="381" y="592"/>
                  </a:cubicBezTo>
                  <a:cubicBezTo>
                    <a:pt x="370" y="592"/>
                    <a:pt x="361" y="595"/>
                    <a:pt x="348" y="597"/>
                  </a:cubicBezTo>
                  <a:cubicBezTo>
                    <a:pt x="344" y="595"/>
                    <a:pt x="337" y="597"/>
                    <a:pt x="333" y="595"/>
                  </a:cubicBezTo>
                  <a:cubicBezTo>
                    <a:pt x="331" y="594"/>
                    <a:pt x="330" y="592"/>
                    <a:pt x="328" y="592"/>
                  </a:cubicBezTo>
                  <a:cubicBezTo>
                    <a:pt x="314" y="591"/>
                    <a:pt x="296" y="597"/>
                    <a:pt x="283" y="602"/>
                  </a:cubicBezTo>
                  <a:cubicBezTo>
                    <a:pt x="276" y="603"/>
                    <a:pt x="268" y="606"/>
                    <a:pt x="260" y="608"/>
                  </a:cubicBezTo>
                  <a:cubicBezTo>
                    <a:pt x="255" y="609"/>
                    <a:pt x="246" y="613"/>
                    <a:pt x="246" y="613"/>
                  </a:cubicBezTo>
                  <a:cubicBezTo>
                    <a:pt x="228" y="611"/>
                    <a:pt x="209" y="609"/>
                    <a:pt x="189" y="611"/>
                  </a:cubicBezTo>
                  <a:cubicBezTo>
                    <a:pt x="184" y="613"/>
                    <a:pt x="180" y="614"/>
                    <a:pt x="175" y="617"/>
                  </a:cubicBezTo>
                  <a:cubicBezTo>
                    <a:pt x="173" y="619"/>
                    <a:pt x="173" y="620"/>
                    <a:pt x="173" y="622"/>
                  </a:cubicBezTo>
                  <a:cubicBezTo>
                    <a:pt x="172" y="623"/>
                    <a:pt x="169" y="623"/>
                    <a:pt x="169" y="625"/>
                  </a:cubicBezTo>
                  <a:cubicBezTo>
                    <a:pt x="163" y="634"/>
                    <a:pt x="167" y="641"/>
                    <a:pt x="158" y="645"/>
                  </a:cubicBezTo>
                  <a:cubicBezTo>
                    <a:pt x="153" y="648"/>
                    <a:pt x="149" y="652"/>
                    <a:pt x="144" y="655"/>
                  </a:cubicBezTo>
                  <a:cubicBezTo>
                    <a:pt x="141" y="656"/>
                    <a:pt x="135" y="659"/>
                    <a:pt x="135" y="659"/>
                  </a:cubicBezTo>
                  <a:cubicBezTo>
                    <a:pt x="133" y="664"/>
                    <a:pt x="130" y="666"/>
                    <a:pt x="130" y="669"/>
                  </a:cubicBezTo>
                  <a:cubicBezTo>
                    <a:pt x="128" y="677"/>
                    <a:pt x="132" y="691"/>
                    <a:pt x="124" y="698"/>
                  </a:cubicBezTo>
                  <a:cubicBezTo>
                    <a:pt x="118" y="703"/>
                    <a:pt x="108" y="709"/>
                    <a:pt x="101" y="711"/>
                  </a:cubicBezTo>
                  <a:cubicBezTo>
                    <a:pt x="101" y="711"/>
                    <a:pt x="90" y="716"/>
                    <a:pt x="87" y="716"/>
                  </a:cubicBezTo>
                  <a:cubicBezTo>
                    <a:pt x="85" y="717"/>
                    <a:pt x="82" y="717"/>
                    <a:pt x="82" y="717"/>
                  </a:cubicBezTo>
                  <a:cubicBezTo>
                    <a:pt x="76" y="725"/>
                    <a:pt x="68" y="733"/>
                    <a:pt x="60" y="738"/>
                  </a:cubicBezTo>
                  <a:cubicBezTo>
                    <a:pt x="56" y="745"/>
                    <a:pt x="53" y="755"/>
                    <a:pt x="46" y="759"/>
                  </a:cubicBezTo>
                  <a:cubicBezTo>
                    <a:pt x="43" y="764"/>
                    <a:pt x="37" y="767"/>
                    <a:pt x="31" y="773"/>
                  </a:cubicBezTo>
                  <a:cubicBezTo>
                    <a:pt x="26" y="780"/>
                    <a:pt x="25" y="789"/>
                    <a:pt x="23" y="797"/>
                  </a:cubicBezTo>
                  <a:cubicBezTo>
                    <a:pt x="20" y="803"/>
                    <a:pt x="19" y="809"/>
                    <a:pt x="17" y="816"/>
                  </a:cubicBezTo>
                  <a:cubicBezTo>
                    <a:pt x="15" y="817"/>
                    <a:pt x="14" y="824"/>
                    <a:pt x="14" y="824"/>
                  </a:cubicBezTo>
                  <a:cubicBezTo>
                    <a:pt x="15" y="831"/>
                    <a:pt x="26" y="842"/>
                    <a:pt x="26" y="842"/>
                  </a:cubicBezTo>
                  <a:cubicBezTo>
                    <a:pt x="26" y="847"/>
                    <a:pt x="17" y="855"/>
                    <a:pt x="17" y="855"/>
                  </a:cubicBezTo>
                  <a:cubicBezTo>
                    <a:pt x="14" y="863"/>
                    <a:pt x="17" y="867"/>
                    <a:pt x="25" y="870"/>
                  </a:cubicBezTo>
                  <a:cubicBezTo>
                    <a:pt x="28" y="884"/>
                    <a:pt x="17" y="902"/>
                    <a:pt x="6" y="909"/>
                  </a:cubicBezTo>
                  <a:cubicBezTo>
                    <a:pt x="0" y="927"/>
                    <a:pt x="5" y="927"/>
                    <a:pt x="12" y="941"/>
                  </a:cubicBezTo>
                  <a:cubicBezTo>
                    <a:pt x="23" y="963"/>
                    <a:pt x="29" y="969"/>
                    <a:pt x="53" y="977"/>
                  </a:cubicBezTo>
                  <a:cubicBezTo>
                    <a:pt x="60" y="986"/>
                    <a:pt x="56" y="983"/>
                    <a:pt x="63" y="989"/>
                  </a:cubicBezTo>
                  <a:cubicBezTo>
                    <a:pt x="62" y="994"/>
                    <a:pt x="59" y="997"/>
                    <a:pt x="59" y="1002"/>
                  </a:cubicBezTo>
                  <a:cubicBezTo>
                    <a:pt x="57" y="1009"/>
                    <a:pt x="70" y="1020"/>
                    <a:pt x="74" y="1027"/>
                  </a:cubicBezTo>
                  <a:cubicBezTo>
                    <a:pt x="77" y="1031"/>
                    <a:pt x="91" y="1036"/>
                    <a:pt x="91" y="1036"/>
                  </a:cubicBezTo>
                  <a:cubicBezTo>
                    <a:pt x="94" y="1036"/>
                    <a:pt x="96" y="1036"/>
                    <a:pt x="98" y="1034"/>
                  </a:cubicBezTo>
                  <a:cubicBezTo>
                    <a:pt x="99" y="1034"/>
                    <a:pt x="98" y="1031"/>
                    <a:pt x="99" y="1030"/>
                  </a:cubicBezTo>
                  <a:cubicBezTo>
                    <a:pt x="101" y="1030"/>
                    <a:pt x="107" y="1038"/>
                    <a:pt x="108" y="1038"/>
                  </a:cubicBezTo>
                  <a:cubicBezTo>
                    <a:pt x="119" y="1047"/>
                    <a:pt x="133" y="1055"/>
                    <a:pt x="146" y="1059"/>
                  </a:cubicBezTo>
                  <a:cubicBezTo>
                    <a:pt x="149" y="1067"/>
                    <a:pt x="152" y="1066"/>
                    <a:pt x="159" y="1064"/>
                  </a:cubicBezTo>
                  <a:cubicBezTo>
                    <a:pt x="163" y="1061"/>
                    <a:pt x="166" y="1059"/>
                    <a:pt x="169" y="1058"/>
                  </a:cubicBezTo>
                  <a:cubicBezTo>
                    <a:pt x="172" y="1056"/>
                    <a:pt x="178" y="1055"/>
                    <a:pt x="178" y="1055"/>
                  </a:cubicBezTo>
                  <a:cubicBezTo>
                    <a:pt x="192" y="1059"/>
                    <a:pt x="209" y="1061"/>
                    <a:pt x="224" y="1063"/>
                  </a:cubicBezTo>
                  <a:cubicBezTo>
                    <a:pt x="231" y="1067"/>
                    <a:pt x="229" y="1070"/>
                    <a:pt x="238" y="1069"/>
                  </a:cubicBezTo>
                  <a:cubicBezTo>
                    <a:pt x="238" y="1063"/>
                    <a:pt x="238" y="1056"/>
                    <a:pt x="238" y="1050"/>
                  </a:cubicBezTo>
                  <a:cubicBezTo>
                    <a:pt x="241" y="1041"/>
                    <a:pt x="257" y="1059"/>
                    <a:pt x="260" y="1061"/>
                  </a:cubicBezTo>
                  <a:cubicBezTo>
                    <a:pt x="266" y="1050"/>
                    <a:pt x="279" y="1052"/>
                    <a:pt x="291" y="1050"/>
                  </a:cubicBezTo>
                  <a:cubicBezTo>
                    <a:pt x="297" y="1049"/>
                    <a:pt x="302" y="1044"/>
                    <a:pt x="308" y="1041"/>
                  </a:cubicBezTo>
                  <a:cubicBezTo>
                    <a:pt x="319" y="1042"/>
                    <a:pt x="330" y="1045"/>
                    <a:pt x="341" y="1049"/>
                  </a:cubicBezTo>
                  <a:cubicBezTo>
                    <a:pt x="342" y="1050"/>
                    <a:pt x="344" y="1055"/>
                    <a:pt x="344" y="1058"/>
                  </a:cubicBezTo>
                  <a:cubicBezTo>
                    <a:pt x="344" y="1061"/>
                    <a:pt x="342" y="1067"/>
                    <a:pt x="342" y="1067"/>
                  </a:cubicBezTo>
                  <a:cubicBezTo>
                    <a:pt x="347" y="1070"/>
                    <a:pt x="355" y="1072"/>
                    <a:pt x="361" y="1075"/>
                  </a:cubicBezTo>
                  <a:cubicBezTo>
                    <a:pt x="362" y="1075"/>
                    <a:pt x="365" y="1077"/>
                    <a:pt x="365" y="1077"/>
                  </a:cubicBezTo>
                  <a:cubicBezTo>
                    <a:pt x="375" y="1074"/>
                    <a:pt x="384" y="1074"/>
                    <a:pt x="393" y="1080"/>
                  </a:cubicBezTo>
                  <a:cubicBezTo>
                    <a:pt x="396" y="1083"/>
                    <a:pt x="398" y="1088"/>
                    <a:pt x="401" y="1092"/>
                  </a:cubicBezTo>
                  <a:cubicBezTo>
                    <a:pt x="404" y="1095"/>
                    <a:pt x="407" y="1102"/>
                    <a:pt x="407" y="1102"/>
                  </a:cubicBezTo>
                  <a:cubicBezTo>
                    <a:pt x="404" y="1114"/>
                    <a:pt x="399" y="1127"/>
                    <a:pt x="396" y="1138"/>
                  </a:cubicBezTo>
                  <a:cubicBezTo>
                    <a:pt x="393" y="1147"/>
                    <a:pt x="395" y="1141"/>
                    <a:pt x="389" y="1152"/>
                  </a:cubicBezTo>
                  <a:cubicBezTo>
                    <a:pt x="387" y="1153"/>
                    <a:pt x="385" y="1156"/>
                    <a:pt x="385" y="1156"/>
                  </a:cubicBezTo>
                  <a:cubicBezTo>
                    <a:pt x="389" y="1185"/>
                    <a:pt x="396" y="1180"/>
                    <a:pt x="410" y="1197"/>
                  </a:cubicBezTo>
                  <a:cubicBezTo>
                    <a:pt x="427" y="1219"/>
                    <a:pt x="440" y="1239"/>
                    <a:pt x="447" y="1266"/>
                  </a:cubicBezTo>
                  <a:cubicBezTo>
                    <a:pt x="446" y="1280"/>
                    <a:pt x="452" y="1314"/>
                    <a:pt x="435" y="1325"/>
                  </a:cubicBezTo>
                  <a:cubicBezTo>
                    <a:pt x="427" y="1347"/>
                    <a:pt x="433" y="1325"/>
                    <a:pt x="430" y="1367"/>
                  </a:cubicBezTo>
                  <a:cubicBezTo>
                    <a:pt x="429" y="1377"/>
                    <a:pt x="421" y="1381"/>
                    <a:pt x="418" y="1391"/>
                  </a:cubicBezTo>
                  <a:cubicBezTo>
                    <a:pt x="421" y="1413"/>
                    <a:pt x="430" y="1422"/>
                    <a:pt x="446" y="1438"/>
                  </a:cubicBezTo>
                  <a:cubicBezTo>
                    <a:pt x="449" y="1441"/>
                    <a:pt x="450" y="1442"/>
                    <a:pt x="452" y="1447"/>
                  </a:cubicBezTo>
                  <a:cubicBezTo>
                    <a:pt x="454" y="1450"/>
                    <a:pt x="455" y="1456"/>
                    <a:pt x="455" y="1456"/>
                  </a:cubicBezTo>
                  <a:cubicBezTo>
                    <a:pt x="457" y="1475"/>
                    <a:pt x="458" y="1488"/>
                    <a:pt x="460" y="1505"/>
                  </a:cubicBezTo>
                  <a:cubicBezTo>
                    <a:pt x="461" y="1514"/>
                    <a:pt x="461" y="1511"/>
                    <a:pt x="464" y="1522"/>
                  </a:cubicBezTo>
                  <a:cubicBezTo>
                    <a:pt x="466" y="1524"/>
                    <a:pt x="466" y="1527"/>
                    <a:pt x="466" y="1527"/>
                  </a:cubicBezTo>
                  <a:cubicBezTo>
                    <a:pt x="468" y="1542"/>
                    <a:pt x="469" y="1552"/>
                    <a:pt x="481" y="1561"/>
                  </a:cubicBezTo>
                  <a:cubicBezTo>
                    <a:pt x="485" y="1566"/>
                    <a:pt x="488" y="1569"/>
                    <a:pt x="494" y="1572"/>
                  </a:cubicBezTo>
                  <a:cubicBezTo>
                    <a:pt x="497" y="1585"/>
                    <a:pt x="503" y="1597"/>
                    <a:pt x="506" y="1610"/>
                  </a:cubicBezTo>
                  <a:cubicBezTo>
                    <a:pt x="506" y="1614"/>
                    <a:pt x="508" y="1619"/>
                    <a:pt x="505" y="1622"/>
                  </a:cubicBezTo>
                  <a:cubicBezTo>
                    <a:pt x="503" y="1625"/>
                    <a:pt x="497" y="1628"/>
                    <a:pt x="497" y="1628"/>
                  </a:cubicBezTo>
                  <a:cubicBezTo>
                    <a:pt x="488" y="1642"/>
                    <a:pt x="509" y="1644"/>
                    <a:pt x="517" y="1644"/>
                  </a:cubicBezTo>
                  <a:cubicBezTo>
                    <a:pt x="539" y="1639"/>
                    <a:pt x="557" y="1635"/>
                    <a:pt x="579" y="1633"/>
                  </a:cubicBezTo>
                  <a:cubicBezTo>
                    <a:pt x="598" y="1630"/>
                    <a:pt x="613" y="1627"/>
                    <a:pt x="632" y="1624"/>
                  </a:cubicBezTo>
                  <a:cubicBezTo>
                    <a:pt x="635" y="1624"/>
                    <a:pt x="638" y="1622"/>
                    <a:pt x="641" y="1621"/>
                  </a:cubicBezTo>
                  <a:cubicBezTo>
                    <a:pt x="642" y="1621"/>
                    <a:pt x="644" y="1619"/>
                    <a:pt x="646" y="1617"/>
                  </a:cubicBezTo>
                  <a:cubicBezTo>
                    <a:pt x="649" y="1617"/>
                    <a:pt x="655" y="1616"/>
                    <a:pt x="655" y="1616"/>
                  </a:cubicBezTo>
                  <a:cubicBezTo>
                    <a:pt x="659" y="1610"/>
                    <a:pt x="664" y="1603"/>
                    <a:pt x="670" y="1600"/>
                  </a:cubicBezTo>
                  <a:cubicBezTo>
                    <a:pt x="675" y="1594"/>
                    <a:pt x="678" y="1591"/>
                    <a:pt x="683" y="1588"/>
                  </a:cubicBezTo>
                  <a:cubicBezTo>
                    <a:pt x="687" y="1581"/>
                    <a:pt x="697" y="1577"/>
                    <a:pt x="704" y="1574"/>
                  </a:cubicBezTo>
                  <a:cubicBezTo>
                    <a:pt x="715" y="1563"/>
                    <a:pt x="726" y="1550"/>
                    <a:pt x="731" y="1535"/>
                  </a:cubicBezTo>
                  <a:cubicBezTo>
                    <a:pt x="731" y="1531"/>
                    <a:pt x="729" y="1528"/>
                    <a:pt x="729" y="1525"/>
                  </a:cubicBezTo>
                  <a:cubicBezTo>
                    <a:pt x="729" y="1494"/>
                    <a:pt x="737" y="1505"/>
                    <a:pt x="754" y="1494"/>
                  </a:cubicBezTo>
                  <a:cubicBezTo>
                    <a:pt x="759" y="1488"/>
                    <a:pt x="762" y="1483"/>
                    <a:pt x="765" y="1475"/>
                  </a:cubicBezTo>
                  <a:cubicBezTo>
                    <a:pt x="763" y="1458"/>
                    <a:pt x="765" y="1439"/>
                    <a:pt x="755" y="1424"/>
                  </a:cubicBezTo>
                  <a:cubicBezTo>
                    <a:pt x="759" y="1413"/>
                    <a:pt x="771" y="1419"/>
                    <a:pt x="779" y="1422"/>
                  </a:cubicBezTo>
                  <a:cubicBezTo>
                    <a:pt x="782" y="1427"/>
                    <a:pt x="782" y="1435"/>
                    <a:pt x="785" y="1427"/>
                  </a:cubicBezTo>
                  <a:cubicBezTo>
                    <a:pt x="786" y="1416"/>
                    <a:pt x="786" y="1405"/>
                    <a:pt x="786" y="1396"/>
                  </a:cubicBezTo>
                  <a:cubicBezTo>
                    <a:pt x="788" y="1386"/>
                    <a:pt x="810" y="1385"/>
                    <a:pt x="817" y="1380"/>
                  </a:cubicBezTo>
                  <a:cubicBezTo>
                    <a:pt x="820" y="1374"/>
                    <a:pt x="831" y="1367"/>
                    <a:pt x="837" y="1363"/>
                  </a:cubicBezTo>
                  <a:cubicBezTo>
                    <a:pt x="841" y="1361"/>
                    <a:pt x="847" y="1356"/>
                    <a:pt x="847" y="1356"/>
                  </a:cubicBezTo>
                  <a:cubicBezTo>
                    <a:pt x="855" y="1345"/>
                    <a:pt x="845" y="1333"/>
                    <a:pt x="844" y="1320"/>
                  </a:cubicBezTo>
                  <a:cubicBezTo>
                    <a:pt x="845" y="1310"/>
                    <a:pt x="847" y="1308"/>
                    <a:pt x="850" y="1299"/>
                  </a:cubicBezTo>
                  <a:cubicBezTo>
                    <a:pt x="847" y="1288"/>
                    <a:pt x="842" y="1288"/>
                    <a:pt x="834" y="1280"/>
                  </a:cubicBezTo>
                  <a:cubicBezTo>
                    <a:pt x="833" y="1275"/>
                    <a:pt x="830" y="1266"/>
                    <a:pt x="830" y="1266"/>
                  </a:cubicBezTo>
                  <a:cubicBezTo>
                    <a:pt x="831" y="1250"/>
                    <a:pt x="831" y="1236"/>
                    <a:pt x="831" y="1220"/>
                  </a:cubicBezTo>
                  <a:cubicBezTo>
                    <a:pt x="833" y="1192"/>
                    <a:pt x="861" y="1183"/>
                    <a:pt x="876" y="1166"/>
                  </a:cubicBezTo>
                  <a:cubicBezTo>
                    <a:pt x="879" y="1160"/>
                    <a:pt x="884" y="1160"/>
                    <a:pt x="885" y="1153"/>
                  </a:cubicBezTo>
                  <a:cubicBezTo>
                    <a:pt x="890" y="1144"/>
                    <a:pt x="889" y="1142"/>
                    <a:pt x="895" y="1136"/>
                  </a:cubicBezTo>
                  <a:cubicBezTo>
                    <a:pt x="898" y="1127"/>
                    <a:pt x="906" y="1114"/>
                    <a:pt x="915" y="1111"/>
                  </a:cubicBezTo>
                  <a:cubicBezTo>
                    <a:pt x="920" y="1105"/>
                    <a:pt x="924" y="1099"/>
                    <a:pt x="930" y="1094"/>
                  </a:cubicBezTo>
                  <a:cubicBezTo>
                    <a:pt x="935" y="1089"/>
                    <a:pt x="938" y="1089"/>
                    <a:pt x="943" y="1084"/>
                  </a:cubicBezTo>
                  <a:cubicBezTo>
                    <a:pt x="947" y="1080"/>
                    <a:pt x="949" y="1078"/>
                    <a:pt x="955" y="1077"/>
                  </a:cubicBezTo>
                  <a:cubicBezTo>
                    <a:pt x="961" y="1066"/>
                    <a:pt x="958" y="1069"/>
                    <a:pt x="966" y="1064"/>
                  </a:cubicBezTo>
                  <a:cubicBezTo>
                    <a:pt x="972" y="1055"/>
                    <a:pt x="978" y="1045"/>
                    <a:pt x="983" y="1036"/>
                  </a:cubicBezTo>
                  <a:cubicBezTo>
                    <a:pt x="988" y="1030"/>
                    <a:pt x="989" y="1019"/>
                    <a:pt x="991" y="1013"/>
                  </a:cubicBezTo>
                  <a:cubicBezTo>
                    <a:pt x="994" y="1003"/>
                    <a:pt x="992" y="1009"/>
                    <a:pt x="998" y="999"/>
                  </a:cubicBezTo>
                  <a:cubicBezTo>
                    <a:pt x="1003" y="992"/>
                    <a:pt x="1003" y="984"/>
                    <a:pt x="1005" y="977"/>
                  </a:cubicBezTo>
                  <a:cubicBezTo>
                    <a:pt x="1003" y="966"/>
                    <a:pt x="1000" y="970"/>
                    <a:pt x="989" y="974"/>
                  </a:cubicBezTo>
                  <a:cubicBezTo>
                    <a:pt x="971" y="986"/>
                    <a:pt x="941" y="983"/>
                    <a:pt x="921" y="983"/>
                  </a:cubicBezTo>
                  <a:cubicBezTo>
                    <a:pt x="892" y="981"/>
                    <a:pt x="895" y="977"/>
                    <a:pt x="878" y="961"/>
                  </a:cubicBezTo>
                  <a:cubicBezTo>
                    <a:pt x="875" y="949"/>
                    <a:pt x="867" y="944"/>
                    <a:pt x="858" y="936"/>
                  </a:cubicBezTo>
                  <a:cubicBezTo>
                    <a:pt x="853" y="933"/>
                    <a:pt x="844" y="930"/>
                    <a:pt x="844" y="930"/>
                  </a:cubicBezTo>
                  <a:cubicBezTo>
                    <a:pt x="837" y="909"/>
                    <a:pt x="828" y="891"/>
                    <a:pt x="817" y="872"/>
                  </a:cubicBezTo>
                  <a:cubicBezTo>
                    <a:pt x="811" y="866"/>
                    <a:pt x="816" y="869"/>
                    <a:pt x="805" y="863"/>
                  </a:cubicBezTo>
                  <a:cubicBezTo>
                    <a:pt x="802" y="859"/>
                    <a:pt x="796" y="856"/>
                    <a:pt x="796" y="856"/>
                  </a:cubicBezTo>
                  <a:cubicBezTo>
                    <a:pt x="786" y="842"/>
                    <a:pt x="794" y="825"/>
                    <a:pt x="785" y="813"/>
                  </a:cubicBezTo>
                  <a:cubicBezTo>
                    <a:pt x="774" y="794"/>
                    <a:pt x="759" y="772"/>
                    <a:pt x="745" y="758"/>
                  </a:cubicBezTo>
                  <a:cubicBezTo>
                    <a:pt x="742" y="744"/>
                    <a:pt x="737" y="736"/>
                    <a:pt x="729" y="723"/>
                  </a:cubicBezTo>
                  <a:cubicBezTo>
                    <a:pt x="726" y="720"/>
                    <a:pt x="723" y="709"/>
                    <a:pt x="723" y="709"/>
                  </a:cubicBezTo>
                  <a:cubicBezTo>
                    <a:pt x="740" y="705"/>
                    <a:pt x="757" y="733"/>
                    <a:pt x="766" y="744"/>
                  </a:cubicBezTo>
                  <a:cubicBezTo>
                    <a:pt x="771" y="758"/>
                    <a:pt x="771" y="759"/>
                    <a:pt x="786" y="764"/>
                  </a:cubicBezTo>
                  <a:cubicBezTo>
                    <a:pt x="793" y="766"/>
                    <a:pt x="800" y="773"/>
                    <a:pt x="800" y="773"/>
                  </a:cubicBezTo>
                  <a:cubicBezTo>
                    <a:pt x="803" y="780"/>
                    <a:pt x="808" y="784"/>
                    <a:pt x="813" y="791"/>
                  </a:cubicBezTo>
                  <a:cubicBezTo>
                    <a:pt x="813" y="803"/>
                    <a:pt x="814" y="809"/>
                    <a:pt x="817" y="819"/>
                  </a:cubicBezTo>
                  <a:cubicBezTo>
                    <a:pt x="819" y="842"/>
                    <a:pt x="820" y="841"/>
                    <a:pt x="839" y="847"/>
                  </a:cubicBezTo>
                  <a:cubicBezTo>
                    <a:pt x="844" y="852"/>
                    <a:pt x="847" y="856"/>
                    <a:pt x="851" y="861"/>
                  </a:cubicBezTo>
                  <a:cubicBezTo>
                    <a:pt x="851" y="863"/>
                    <a:pt x="853" y="864"/>
                    <a:pt x="853" y="866"/>
                  </a:cubicBezTo>
                  <a:cubicBezTo>
                    <a:pt x="853" y="869"/>
                    <a:pt x="853" y="874"/>
                    <a:pt x="855" y="877"/>
                  </a:cubicBezTo>
                  <a:cubicBezTo>
                    <a:pt x="856" y="884"/>
                    <a:pt x="870" y="889"/>
                    <a:pt x="875" y="894"/>
                  </a:cubicBezTo>
                  <a:cubicBezTo>
                    <a:pt x="887" y="927"/>
                    <a:pt x="870" y="945"/>
                    <a:pt x="910" y="955"/>
                  </a:cubicBezTo>
                  <a:cubicBezTo>
                    <a:pt x="921" y="953"/>
                    <a:pt x="926" y="955"/>
                    <a:pt x="933" y="949"/>
                  </a:cubicBezTo>
                  <a:cubicBezTo>
                    <a:pt x="938" y="942"/>
                    <a:pt x="944" y="941"/>
                    <a:pt x="951" y="936"/>
                  </a:cubicBezTo>
                  <a:cubicBezTo>
                    <a:pt x="972" y="924"/>
                    <a:pt x="978" y="920"/>
                    <a:pt x="1003" y="916"/>
                  </a:cubicBezTo>
                  <a:cubicBezTo>
                    <a:pt x="1009" y="914"/>
                    <a:pt x="1017" y="911"/>
                    <a:pt x="1025" y="909"/>
                  </a:cubicBezTo>
                  <a:cubicBezTo>
                    <a:pt x="1031" y="906"/>
                    <a:pt x="1036" y="899"/>
                    <a:pt x="1042" y="897"/>
                  </a:cubicBezTo>
                  <a:cubicBezTo>
                    <a:pt x="1051" y="894"/>
                    <a:pt x="1060" y="894"/>
                    <a:pt x="1068" y="888"/>
                  </a:cubicBezTo>
                  <a:cubicBezTo>
                    <a:pt x="1073" y="881"/>
                    <a:pt x="1079" y="877"/>
                    <a:pt x="1084" y="869"/>
                  </a:cubicBezTo>
                  <a:cubicBezTo>
                    <a:pt x="1087" y="861"/>
                    <a:pt x="1088" y="850"/>
                    <a:pt x="1098" y="844"/>
                  </a:cubicBezTo>
                  <a:cubicBezTo>
                    <a:pt x="1104" y="836"/>
                    <a:pt x="1105" y="825"/>
                    <a:pt x="1108" y="816"/>
                  </a:cubicBezTo>
                  <a:cubicBezTo>
                    <a:pt x="1110" y="811"/>
                    <a:pt x="1115" y="808"/>
                    <a:pt x="1116" y="803"/>
                  </a:cubicBezTo>
                  <a:cubicBezTo>
                    <a:pt x="1110" y="800"/>
                    <a:pt x="1110" y="805"/>
                    <a:pt x="1102" y="808"/>
                  </a:cubicBezTo>
                  <a:cubicBezTo>
                    <a:pt x="1099" y="802"/>
                    <a:pt x="1104" y="795"/>
                    <a:pt x="1098" y="792"/>
                  </a:cubicBezTo>
                  <a:cubicBezTo>
                    <a:pt x="1094" y="789"/>
                    <a:pt x="1084" y="788"/>
                    <a:pt x="1084" y="788"/>
                  </a:cubicBezTo>
                  <a:cubicBezTo>
                    <a:pt x="1077" y="780"/>
                    <a:pt x="1076" y="783"/>
                    <a:pt x="1067" y="786"/>
                  </a:cubicBezTo>
                  <a:cubicBezTo>
                    <a:pt x="1064" y="788"/>
                    <a:pt x="1057" y="789"/>
                    <a:pt x="1057" y="789"/>
                  </a:cubicBezTo>
                  <a:cubicBezTo>
                    <a:pt x="1054" y="789"/>
                    <a:pt x="1051" y="789"/>
                    <a:pt x="1048" y="788"/>
                  </a:cubicBezTo>
                  <a:cubicBezTo>
                    <a:pt x="1046" y="786"/>
                    <a:pt x="1045" y="778"/>
                    <a:pt x="1045" y="778"/>
                  </a:cubicBezTo>
                  <a:cubicBezTo>
                    <a:pt x="1046" y="778"/>
                    <a:pt x="1048" y="777"/>
                    <a:pt x="1050" y="775"/>
                  </a:cubicBezTo>
                  <a:cubicBezTo>
                    <a:pt x="1060" y="772"/>
                    <a:pt x="1067" y="778"/>
                    <a:pt x="1060" y="763"/>
                  </a:cubicBezTo>
                  <a:cubicBezTo>
                    <a:pt x="1059" y="763"/>
                    <a:pt x="1057" y="761"/>
                    <a:pt x="1056" y="761"/>
                  </a:cubicBezTo>
                  <a:cubicBezTo>
                    <a:pt x="1053" y="761"/>
                    <a:pt x="1048" y="761"/>
                    <a:pt x="1046" y="763"/>
                  </a:cubicBezTo>
                  <a:cubicBezTo>
                    <a:pt x="1046" y="764"/>
                    <a:pt x="1045" y="766"/>
                    <a:pt x="1043" y="767"/>
                  </a:cubicBezTo>
                  <a:cubicBezTo>
                    <a:pt x="1036" y="775"/>
                    <a:pt x="1025" y="777"/>
                    <a:pt x="1016" y="780"/>
                  </a:cubicBezTo>
                  <a:cubicBezTo>
                    <a:pt x="1011" y="780"/>
                    <a:pt x="1006" y="778"/>
                    <a:pt x="1003" y="777"/>
                  </a:cubicBezTo>
                  <a:cubicBezTo>
                    <a:pt x="1002" y="777"/>
                    <a:pt x="997" y="775"/>
                    <a:pt x="997" y="775"/>
                  </a:cubicBezTo>
                  <a:cubicBezTo>
                    <a:pt x="988" y="763"/>
                    <a:pt x="986" y="761"/>
                    <a:pt x="971" y="758"/>
                  </a:cubicBezTo>
                  <a:cubicBezTo>
                    <a:pt x="971" y="753"/>
                    <a:pt x="974" y="747"/>
                    <a:pt x="971" y="742"/>
                  </a:cubicBezTo>
                  <a:cubicBezTo>
                    <a:pt x="969" y="739"/>
                    <a:pt x="960" y="736"/>
                    <a:pt x="957" y="734"/>
                  </a:cubicBezTo>
                  <a:cubicBezTo>
                    <a:pt x="954" y="733"/>
                    <a:pt x="947" y="731"/>
                    <a:pt x="947" y="731"/>
                  </a:cubicBezTo>
                  <a:cubicBezTo>
                    <a:pt x="941" y="725"/>
                    <a:pt x="935" y="722"/>
                    <a:pt x="929" y="716"/>
                  </a:cubicBezTo>
                  <a:cubicBezTo>
                    <a:pt x="930" y="706"/>
                    <a:pt x="932" y="700"/>
                    <a:pt x="941" y="697"/>
                  </a:cubicBezTo>
                  <a:cubicBezTo>
                    <a:pt x="955" y="698"/>
                    <a:pt x="968" y="702"/>
                    <a:pt x="980" y="705"/>
                  </a:cubicBezTo>
                  <a:cubicBezTo>
                    <a:pt x="986" y="711"/>
                    <a:pt x="988" y="716"/>
                    <a:pt x="995" y="720"/>
                  </a:cubicBezTo>
                  <a:cubicBezTo>
                    <a:pt x="1005" y="734"/>
                    <a:pt x="1012" y="736"/>
                    <a:pt x="1025" y="744"/>
                  </a:cubicBezTo>
                  <a:cubicBezTo>
                    <a:pt x="1033" y="742"/>
                    <a:pt x="1045" y="747"/>
                    <a:pt x="1051" y="741"/>
                  </a:cubicBezTo>
                  <a:cubicBezTo>
                    <a:pt x="1060" y="733"/>
                    <a:pt x="1048" y="738"/>
                    <a:pt x="1059" y="734"/>
                  </a:cubicBezTo>
                  <a:cubicBezTo>
                    <a:pt x="1064" y="738"/>
                    <a:pt x="1068" y="739"/>
                    <a:pt x="1073" y="742"/>
                  </a:cubicBezTo>
                  <a:cubicBezTo>
                    <a:pt x="1079" y="752"/>
                    <a:pt x="1093" y="750"/>
                    <a:pt x="1104" y="753"/>
                  </a:cubicBezTo>
                  <a:cubicBezTo>
                    <a:pt x="1121" y="764"/>
                    <a:pt x="1110" y="759"/>
                    <a:pt x="1141" y="761"/>
                  </a:cubicBezTo>
                  <a:cubicBezTo>
                    <a:pt x="1152" y="763"/>
                    <a:pt x="1156" y="766"/>
                    <a:pt x="1163" y="775"/>
                  </a:cubicBezTo>
                  <a:cubicBezTo>
                    <a:pt x="1159" y="788"/>
                    <a:pt x="1167" y="781"/>
                    <a:pt x="1173" y="777"/>
                  </a:cubicBezTo>
                  <a:cubicBezTo>
                    <a:pt x="1175" y="770"/>
                    <a:pt x="1178" y="770"/>
                    <a:pt x="1181" y="764"/>
                  </a:cubicBezTo>
                  <a:cubicBezTo>
                    <a:pt x="1190" y="767"/>
                    <a:pt x="1189" y="772"/>
                    <a:pt x="1187" y="783"/>
                  </a:cubicBezTo>
                  <a:cubicBezTo>
                    <a:pt x="1195" y="789"/>
                    <a:pt x="1206" y="786"/>
                    <a:pt x="1215" y="789"/>
                  </a:cubicBezTo>
                  <a:cubicBezTo>
                    <a:pt x="1221" y="791"/>
                    <a:pt x="1226" y="797"/>
                    <a:pt x="1234" y="800"/>
                  </a:cubicBezTo>
                  <a:cubicBezTo>
                    <a:pt x="1245" y="803"/>
                    <a:pt x="1255" y="808"/>
                    <a:pt x="1265" y="816"/>
                  </a:cubicBezTo>
                  <a:cubicBezTo>
                    <a:pt x="1268" y="827"/>
                    <a:pt x="1272" y="831"/>
                    <a:pt x="1282" y="834"/>
                  </a:cubicBezTo>
                  <a:cubicBezTo>
                    <a:pt x="1286" y="842"/>
                    <a:pt x="1288" y="847"/>
                    <a:pt x="1296" y="852"/>
                  </a:cubicBezTo>
                  <a:cubicBezTo>
                    <a:pt x="1308" y="849"/>
                    <a:pt x="1302" y="850"/>
                    <a:pt x="1314" y="847"/>
                  </a:cubicBezTo>
                  <a:cubicBezTo>
                    <a:pt x="1316" y="845"/>
                    <a:pt x="1319" y="845"/>
                    <a:pt x="1319" y="845"/>
                  </a:cubicBezTo>
                  <a:cubicBezTo>
                    <a:pt x="1328" y="852"/>
                    <a:pt x="1322" y="842"/>
                    <a:pt x="1319" y="839"/>
                  </a:cubicBezTo>
                  <a:cubicBezTo>
                    <a:pt x="1316" y="844"/>
                    <a:pt x="1311" y="847"/>
                    <a:pt x="1310" y="853"/>
                  </a:cubicBezTo>
                  <a:cubicBezTo>
                    <a:pt x="1310" y="856"/>
                    <a:pt x="1307" y="863"/>
                    <a:pt x="1307" y="863"/>
                  </a:cubicBezTo>
                  <a:cubicBezTo>
                    <a:pt x="1308" y="869"/>
                    <a:pt x="1310" y="880"/>
                    <a:pt x="1319" y="880"/>
                  </a:cubicBezTo>
                  <a:lnTo>
                    <a:pt x="1320" y="916"/>
                  </a:lnTo>
                  <a:lnTo>
                    <a:pt x="1348" y="1005"/>
                  </a:lnTo>
                  <a:lnTo>
                    <a:pt x="1373" y="1033"/>
                  </a:lnTo>
                  <a:lnTo>
                    <a:pt x="1416" y="994"/>
                  </a:lnTo>
                  <a:lnTo>
                    <a:pt x="1413" y="967"/>
                  </a:lnTo>
                  <a:lnTo>
                    <a:pt x="1424" y="959"/>
                  </a:lnTo>
                  <a:lnTo>
                    <a:pt x="1423" y="925"/>
                  </a:lnTo>
                  <a:lnTo>
                    <a:pt x="1452" y="916"/>
                  </a:lnTo>
                  <a:lnTo>
                    <a:pt x="1520" y="855"/>
                  </a:lnTo>
                  <a:lnTo>
                    <a:pt x="1533" y="839"/>
                  </a:lnTo>
                  <a:lnTo>
                    <a:pt x="1588" y="824"/>
                  </a:lnTo>
                  <a:lnTo>
                    <a:pt x="1608" y="847"/>
                  </a:lnTo>
                  <a:lnTo>
                    <a:pt x="1602" y="858"/>
                  </a:lnTo>
                  <a:lnTo>
                    <a:pt x="1619" y="875"/>
                  </a:lnTo>
                  <a:lnTo>
                    <a:pt x="1624" y="899"/>
                  </a:lnTo>
                  <a:lnTo>
                    <a:pt x="1641" y="906"/>
                  </a:lnTo>
                  <a:lnTo>
                    <a:pt x="1677" y="892"/>
                  </a:lnTo>
                  <a:lnTo>
                    <a:pt x="1675" y="975"/>
                  </a:lnTo>
                  <a:lnTo>
                    <a:pt x="1684" y="956"/>
                  </a:lnTo>
                  <a:lnTo>
                    <a:pt x="1707" y="1000"/>
                  </a:lnTo>
                  <a:lnTo>
                    <a:pt x="1704" y="1030"/>
                  </a:lnTo>
                  <a:lnTo>
                    <a:pt x="1718" y="1013"/>
                  </a:lnTo>
                  <a:lnTo>
                    <a:pt x="1721" y="997"/>
                  </a:lnTo>
                  <a:lnTo>
                    <a:pt x="1738" y="972"/>
                  </a:lnTo>
                  <a:lnTo>
                    <a:pt x="1728" y="958"/>
                  </a:lnTo>
                  <a:lnTo>
                    <a:pt x="1737" y="942"/>
                  </a:lnTo>
                  <a:lnTo>
                    <a:pt x="1725" y="913"/>
                  </a:lnTo>
                  <a:lnTo>
                    <a:pt x="1732" y="889"/>
                  </a:lnTo>
                  <a:lnTo>
                    <a:pt x="1715" y="895"/>
                  </a:lnTo>
                  <a:lnTo>
                    <a:pt x="1707" y="874"/>
                  </a:lnTo>
                  <a:lnTo>
                    <a:pt x="1701" y="844"/>
                  </a:lnTo>
                  <a:lnTo>
                    <a:pt x="1714" y="816"/>
                  </a:lnTo>
                  <a:lnTo>
                    <a:pt x="1728" y="834"/>
                  </a:lnTo>
                  <a:lnTo>
                    <a:pt x="1721" y="880"/>
                  </a:lnTo>
                  <a:lnTo>
                    <a:pt x="1738" y="849"/>
                  </a:lnTo>
                  <a:lnTo>
                    <a:pt x="1732" y="824"/>
                  </a:lnTo>
                  <a:lnTo>
                    <a:pt x="1752" y="808"/>
                  </a:lnTo>
                  <a:lnTo>
                    <a:pt x="1752" y="797"/>
                  </a:lnTo>
                  <a:lnTo>
                    <a:pt x="1759" y="800"/>
                  </a:lnTo>
                  <a:lnTo>
                    <a:pt x="1796" y="756"/>
                  </a:lnTo>
                  <a:lnTo>
                    <a:pt x="1805" y="684"/>
                  </a:lnTo>
                  <a:lnTo>
                    <a:pt x="1810" y="655"/>
                  </a:lnTo>
                  <a:lnTo>
                    <a:pt x="1794" y="664"/>
                  </a:lnTo>
                  <a:lnTo>
                    <a:pt x="1788" y="655"/>
                  </a:lnTo>
                  <a:lnTo>
                    <a:pt x="1800" y="638"/>
                  </a:lnTo>
                  <a:lnTo>
                    <a:pt x="1776" y="592"/>
                  </a:lnTo>
                  <a:lnTo>
                    <a:pt x="1763" y="580"/>
                  </a:lnTo>
                  <a:lnTo>
                    <a:pt x="1783" y="544"/>
                  </a:lnTo>
                  <a:lnTo>
                    <a:pt x="1762" y="539"/>
                  </a:lnTo>
                  <a:lnTo>
                    <a:pt x="1743" y="531"/>
                  </a:lnTo>
                  <a:lnTo>
                    <a:pt x="1751" y="503"/>
                  </a:lnTo>
                  <a:lnTo>
                    <a:pt x="1763" y="487"/>
                  </a:lnTo>
                  <a:lnTo>
                    <a:pt x="1766" y="519"/>
                  </a:lnTo>
                  <a:lnTo>
                    <a:pt x="1788" y="498"/>
                  </a:lnTo>
                  <a:lnTo>
                    <a:pt x="1805" y="497"/>
                  </a:lnTo>
                  <a:lnTo>
                    <a:pt x="1797" y="519"/>
                  </a:lnTo>
                  <a:lnTo>
                    <a:pt x="1824" y="528"/>
                  </a:lnTo>
                  <a:lnTo>
                    <a:pt x="1816" y="545"/>
                  </a:lnTo>
                  <a:lnTo>
                    <a:pt x="1830" y="559"/>
                  </a:lnTo>
                  <a:lnTo>
                    <a:pt x="1830" y="588"/>
                  </a:lnTo>
                  <a:lnTo>
                    <a:pt x="1861" y="559"/>
                  </a:lnTo>
                  <a:lnTo>
                    <a:pt x="1850" y="531"/>
                  </a:lnTo>
                  <a:lnTo>
                    <a:pt x="1821" y="489"/>
                  </a:lnTo>
                  <a:lnTo>
                    <a:pt x="1830" y="473"/>
                  </a:lnTo>
                  <a:lnTo>
                    <a:pt x="1824" y="448"/>
                  </a:lnTo>
                  <a:lnTo>
                    <a:pt x="1844" y="427"/>
                  </a:lnTo>
                  <a:lnTo>
                    <a:pt x="1868" y="416"/>
                  </a:lnTo>
                  <a:lnTo>
                    <a:pt x="1867" y="367"/>
                  </a:lnTo>
                  <a:lnTo>
                    <a:pt x="1865" y="333"/>
                  </a:lnTo>
                  <a:lnTo>
                    <a:pt x="1858" y="302"/>
                  </a:lnTo>
                  <a:lnTo>
                    <a:pt x="1830" y="248"/>
                  </a:lnTo>
                  <a:lnTo>
                    <a:pt x="1825" y="275"/>
                  </a:lnTo>
                  <a:lnTo>
                    <a:pt x="1807" y="258"/>
                  </a:lnTo>
                  <a:lnTo>
                    <a:pt x="1790" y="266"/>
                  </a:lnTo>
                  <a:lnTo>
                    <a:pt x="1805" y="226"/>
                  </a:lnTo>
                  <a:lnTo>
                    <a:pt x="1821" y="192"/>
                  </a:lnTo>
                  <a:lnTo>
                    <a:pt x="1850" y="176"/>
                  </a:lnTo>
                  <a:lnTo>
                    <a:pt x="1853" y="161"/>
                  </a:lnTo>
                  <a:lnTo>
                    <a:pt x="1873" y="155"/>
                  </a:lnTo>
                  <a:lnTo>
                    <a:pt x="1873" y="170"/>
                  </a:lnTo>
                  <a:lnTo>
                    <a:pt x="1896" y="145"/>
                  </a:lnTo>
                  <a:lnTo>
                    <a:pt x="1882" y="139"/>
                  </a:lnTo>
                  <a:lnTo>
                    <a:pt x="1882" y="120"/>
                  </a:lnTo>
                  <a:lnTo>
                    <a:pt x="1899" y="108"/>
                  </a:lnTo>
                  <a:lnTo>
                    <a:pt x="1906" y="122"/>
                  </a:lnTo>
                  <a:lnTo>
                    <a:pt x="1929" y="100"/>
                  </a:lnTo>
                  <a:lnTo>
                    <a:pt x="1926" y="120"/>
                  </a:lnTo>
                  <a:lnTo>
                    <a:pt x="1927" y="136"/>
                  </a:lnTo>
                  <a:lnTo>
                    <a:pt x="1926" y="158"/>
                  </a:lnTo>
                  <a:lnTo>
                    <a:pt x="1918" y="175"/>
                  </a:lnTo>
                  <a:lnTo>
                    <a:pt x="1932" y="197"/>
                  </a:lnTo>
                  <a:lnTo>
                    <a:pt x="1938" y="212"/>
                  </a:lnTo>
                  <a:lnTo>
                    <a:pt x="1947" y="209"/>
                  </a:lnTo>
                  <a:lnTo>
                    <a:pt x="1992" y="256"/>
                  </a:lnTo>
                  <a:lnTo>
                    <a:pt x="2002" y="233"/>
                  </a:lnTo>
                  <a:lnTo>
                    <a:pt x="2014" y="216"/>
                  </a:lnTo>
                  <a:lnTo>
                    <a:pt x="1994" y="205"/>
                  </a:lnTo>
                  <a:lnTo>
                    <a:pt x="1999" y="184"/>
                  </a:lnTo>
                  <a:lnTo>
                    <a:pt x="1999" y="172"/>
                  </a:lnTo>
                  <a:lnTo>
                    <a:pt x="1978" y="150"/>
                  </a:lnTo>
                  <a:lnTo>
                    <a:pt x="1960" y="147"/>
                  </a:lnTo>
                  <a:lnTo>
                    <a:pt x="1943" y="123"/>
                  </a:lnTo>
                  <a:lnTo>
                    <a:pt x="1966" y="119"/>
                  </a:lnTo>
                  <a:lnTo>
                    <a:pt x="1977" y="100"/>
                  </a:lnTo>
                  <a:lnTo>
                    <a:pt x="1991" y="106"/>
                  </a:lnTo>
                  <a:lnTo>
                    <a:pt x="2005" y="98"/>
                  </a:lnTo>
                  <a:lnTo>
                    <a:pt x="1990" y="80"/>
                  </a:lnTo>
                  <a:lnTo>
                    <a:pt x="2002" y="69"/>
                  </a:lnTo>
                  <a:lnTo>
                    <a:pt x="2021" y="68"/>
                  </a:lnTo>
                  <a:lnTo>
                    <a:pt x="2000" y="53"/>
                  </a:lnTo>
                  <a:lnTo>
                    <a:pt x="1975" y="51"/>
                  </a:lnTo>
                  <a:lnTo>
                    <a:pt x="1990" y="32"/>
                  </a:lnTo>
                  <a:lnTo>
                    <a:pt x="1989" y="11"/>
                  </a:lnTo>
                  <a:lnTo>
                    <a:pt x="2005" y="27"/>
                  </a:lnTo>
                  <a:lnTo>
                    <a:pt x="2015" y="18"/>
                  </a:lnTo>
                  <a:lnTo>
                    <a:pt x="2024" y="21"/>
                  </a:lnTo>
                  <a:lnTo>
                    <a:pt x="2038" y="36"/>
                  </a:lnTo>
                  <a:lnTo>
                    <a:pt x="2060" y="33"/>
                  </a:lnTo>
                  <a:lnTo>
                    <a:pt x="2042" y="15"/>
                  </a:lnTo>
                  <a:lnTo>
                    <a:pt x="2038" y="0"/>
                  </a:lnTo>
                  <a:lnTo>
                    <a:pt x="2006" y="5"/>
                  </a:lnTo>
                  <a:lnTo>
                    <a:pt x="1994" y="0"/>
                  </a:lnTo>
                  <a:lnTo>
                    <a:pt x="1955" y="11"/>
                  </a:lnTo>
                  <a:lnTo>
                    <a:pt x="1913" y="18"/>
                  </a:lnTo>
                  <a:lnTo>
                    <a:pt x="1886" y="30"/>
                  </a:lnTo>
                  <a:lnTo>
                    <a:pt x="1885" y="47"/>
                  </a:lnTo>
                  <a:lnTo>
                    <a:pt x="1864" y="50"/>
                  </a:lnTo>
                  <a:cubicBezTo>
                    <a:pt x="1858" y="55"/>
                    <a:pt x="1854" y="75"/>
                    <a:pt x="1847" y="77"/>
                  </a:cubicBezTo>
                  <a:cubicBezTo>
                    <a:pt x="1839" y="82"/>
                    <a:pt x="1830" y="65"/>
                    <a:pt x="1820" y="63"/>
                  </a:cubicBezTo>
                  <a:lnTo>
                    <a:pt x="1786" y="66"/>
                  </a:lnTo>
                  <a:lnTo>
                    <a:pt x="1732" y="56"/>
                  </a:lnTo>
                  <a:lnTo>
                    <a:pt x="1709" y="62"/>
                  </a:lnTo>
                  <a:lnTo>
                    <a:pt x="1678" y="56"/>
                  </a:lnTo>
                  <a:lnTo>
                    <a:pt x="1666" y="47"/>
                  </a:lnTo>
                  <a:lnTo>
                    <a:pt x="1643" y="50"/>
                  </a:lnTo>
                  <a:cubicBezTo>
                    <a:pt x="1635" y="52"/>
                    <a:pt x="1626" y="57"/>
                    <a:pt x="1618" y="60"/>
                  </a:cubicBezTo>
                  <a:cubicBezTo>
                    <a:pt x="1610" y="63"/>
                    <a:pt x="1603" y="67"/>
                    <a:pt x="1597" y="71"/>
                  </a:cubicBezTo>
                  <a:cubicBezTo>
                    <a:pt x="1591" y="75"/>
                    <a:pt x="1587" y="84"/>
                    <a:pt x="1583" y="83"/>
                  </a:cubicBezTo>
                  <a:cubicBezTo>
                    <a:pt x="1571" y="90"/>
                    <a:pt x="1576" y="67"/>
                    <a:pt x="1571" y="65"/>
                  </a:cubicBezTo>
                  <a:lnTo>
                    <a:pt x="1553" y="69"/>
                  </a:lnTo>
                  <a:cubicBezTo>
                    <a:pt x="1544" y="66"/>
                    <a:pt x="1531" y="50"/>
                    <a:pt x="1517" y="47"/>
                  </a:cubicBezTo>
                  <a:cubicBezTo>
                    <a:pt x="1503" y="46"/>
                    <a:pt x="1479" y="45"/>
                    <a:pt x="1468" y="48"/>
                  </a:cubicBezTo>
                  <a:cubicBezTo>
                    <a:pt x="1457" y="51"/>
                    <a:pt x="1461" y="63"/>
                    <a:pt x="1451" y="63"/>
                  </a:cubicBezTo>
                  <a:cubicBezTo>
                    <a:pt x="1439" y="66"/>
                    <a:pt x="1419" y="48"/>
                    <a:pt x="1408" y="47"/>
                  </a:cubicBezTo>
                  <a:cubicBezTo>
                    <a:pt x="1397" y="46"/>
                    <a:pt x="1390" y="59"/>
                    <a:pt x="1382" y="59"/>
                  </a:cubicBezTo>
                  <a:cubicBezTo>
                    <a:pt x="1374" y="59"/>
                    <a:pt x="1362" y="52"/>
                    <a:pt x="1357" y="47"/>
                  </a:cubicBezTo>
                  <a:cubicBezTo>
                    <a:pt x="1352" y="42"/>
                    <a:pt x="1356" y="36"/>
                    <a:pt x="1349" y="30"/>
                  </a:cubicBezTo>
                  <a:cubicBezTo>
                    <a:pt x="1333" y="26"/>
                    <a:pt x="1330" y="13"/>
                    <a:pt x="1318" y="11"/>
                  </a:cubicBezTo>
                  <a:cubicBezTo>
                    <a:pt x="1306" y="9"/>
                    <a:pt x="1287" y="20"/>
                    <a:pt x="1277" y="20"/>
                  </a:cubicBezTo>
                  <a:cubicBezTo>
                    <a:pt x="1267" y="20"/>
                    <a:pt x="1268" y="10"/>
                    <a:pt x="1259" y="9"/>
                  </a:cubicBezTo>
                  <a:lnTo>
                    <a:pt x="1222" y="14"/>
                  </a:lnTo>
                  <a:lnTo>
                    <a:pt x="1210" y="32"/>
                  </a:lnTo>
                  <a:cubicBezTo>
                    <a:pt x="1203" y="35"/>
                    <a:pt x="1187" y="28"/>
                    <a:pt x="1178" y="29"/>
                  </a:cubicBezTo>
                  <a:cubicBezTo>
                    <a:pt x="1169" y="30"/>
                    <a:pt x="1164" y="36"/>
                    <a:pt x="1154" y="39"/>
                  </a:cubicBezTo>
                  <a:cubicBezTo>
                    <a:pt x="1144" y="42"/>
                    <a:pt x="1124" y="44"/>
                    <a:pt x="1120" y="48"/>
                  </a:cubicBezTo>
                  <a:cubicBezTo>
                    <a:pt x="1109" y="57"/>
                    <a:pt x="1132" y="61"/>
                    <a:pt x="1132" y="65"/>
                  </a:cubicBezTo>
                  <a:cubicBezTo>
                    <a:pt x="1132" y="69"/>
                    <a:pt x="1126" y="70"/>
                    <a:pt x="1118" y="72"/>
                  </a:cubicBezTo>
                  <a:cubicBezTo>
                    <a:pt x="1110" y="74"/>
                    <a:pt x="1084" y="72"/>
                    <a:pt x="1085" y="77"/>
                  </a:cubicBezTo>
                  <a:cubicBezTo>
                    <a:pt x="1085" y="86"/>
                    <a:pt x="1126" y="103"/>
                    <a:pt x="1127" y="105"/>
                  </a:cubicBezTo>
                  <a:lnTo>
                    <a:pt x="1090" y="90"/>
                  </a:lnTo>
                  <a:lnTo>
                    <a:pt x="1072" y="95"/>
                  </a:lnTo>
                  <a:cubicBezTo>
                    <a:pt x="1063" y="93"/>
                    <a:pt x="1039" y="65"/>
                    <a:pt x="1033" y="80"/>
                  </a:cubicBezTo>
                  <a:cubicBezTo>
                    <a:pt x="1027" y="95"/>
                    <a:pt x="1077" y="132"/>
                    <a:pt x="1084" y="147"/>
                  </a:cubicBezTo>
                  <a:lnTo>
                    <a:pt x="1075" y="171"/>
                  </a:lnTo>
                  <a:lnTo>
                    <a:pt x="1040" y="170"/>
                  </a:lnTo>
                  <a:cubicBezTo>
                    <a:pt x="1040" y="170"/>
                    <a:pt x="1061" y="164"/>
                    <a:pt x="1060" y="155"/>
                  </a:cubicBezTo>
                  <a:cubicBezTo>
                    <a:pt x="1059" y="146"/>
                    <a:pt x="1043" y="127"/>
                    <a:pt x="1031" y="113"/>
                  </a:cubicBezTo>
                  <a:cubicBezTo>
                    <a:pt x="1025" y="101"/>
                    <a:pt x="1030" y="84"/>
                    <a:pt x="1024" y="81"/>
                  </a:cubicBezTo>
                  <a:cubicBezTo>
                    <a:pt x="1018" y="78"/>
                    <a:pt x="997" y="65"/>
                    <a:pt x="989" y="71"/>
                  </a:cubicBezTo>
                  <a:cubicBezTo>
                    <a:pt x="968" y="74"/>
                    <a:pt x="970" y="107"/>
                    <a:pt x="974" y="116"/>
                  </a:cubicBezTo>
                  <a:cubicBezTo>
                    <a:pt x="978" y="125"/>
                    <a:pt x="1009" y="122"/>
                    <a:pt x="1012" y="125"/>
                  </a:cubicBezTo>
                  <a:cubicBezTo>
                    <a:pt x="1028" y="153"/>
                    <a:pt x="1005" y="143"/>
                    <a:pt x="989" y="134"/>
                  </a:cubicBezTo>
                  <a:cubicBezTo>
                    <a:pt x="973" y="125"/>
                    <a:pt x="968" y="128"/>
                    <a:pt x="958" y="128"/>
                  </a:cubicBezTo>
                  <a:cubicBezTo>
                    <a:pt x="948" y="128"/>
                    <a:pt x="931" y="133"/>
                    <a:pt x="926" y="137"/>
                  </a:cubicBezTo>
                  <a:cubicBezTo>
                    <a:pt x="921" y="141"/>
                    <a:pt x="939" y="157"/>
                    <a:pt x="926" y="152"/>
                  </a:cubicBezTo>
                  <a:cubicBezTo>
                    <a:pt x="913" y="147"/>
                    <a:pt x="899" y="149"/>
                    <a:pt x="886" y="147"/>
                  </a:cubicBezTo>
                  <a:cubicBezTo>
                    <a:pt x="873" y="145"/>
                    <a:pt x="863" y="136"/>
                    <a:pt x="847" y="140"/>
                  </a:cubicBezTo>
                  <a:cubicBezTo>
                    <a:pt x="825" y="147"/>
                    <a:pt x="794" y="185"/>
                    <a:pt x="787" y="171"/>
                  </a:cubicBezTo>
                  <a:cubicBezTo>
                    <a:pt x="780" y="157"/>
                    <a:pt x="800" y="155"/>
                    <a:pt x="800" y="150"/>
                  </a:cubicBezTo>
                  <a:cubicBezTo>
                    <a:pt x="800" y="145"/>
                    <a:pt x="796" y="138"/>
                    <a:pt x="790" y="138"/>
                  </a:cubicBezTo>
                  <a:cubicBezTo>
                    <a:pt x="784" y="138"/>
                    <a:pt x="764" y="144"/>
                    <a:pt x="763" y="152"/>
                  </a:cubicBezTo>
                  <a:cubicBezTo>
                    <a:pt x="761" y="163"/>
                    <a:pt x="783" y="181"/>
                    <a:pt x="782" y="186"/>
                  </a:cubicBezTo>
                  <a:cubicBezTo>
                    <a:pt x="781" y="191"/>
                    <a:pt x="765" y="180"/>
                    <a:pt x="758" y="183"/>
                  </a:cubicBezTo>
                  <a:cubicBezTo>
                    <a:pt x="751" y="186"/>
                    <a:pt x="746" y="207"/>
                    <a:pt x="742" y="203"/>
                  </a:cubicBezTo>
                  <a:lnTo>
                    <a:pt x="728" y="189"/>
                  </a:lnTo>
                  <a:lnTo>
                    <a:pt x="746" y="170"/>
                  </a:lnTo>
                  <a:lnTo>
                    <a:pt x="733" y="158"/>
                  </a:lnTo>
                  <a:cubicBezTo>
                    <a:pt x="727" y="155"/>
                    <a:pt x="718" y="150"/>
                    <a:pt x="712" y="149"/>
                  </a:cubicBezTo>
                  <a:cubicBezTo>
                    <a:pt x="706" y="148"/>
                    <a:pt x="701" y="154"/>
                    <a:pt x="698" y="152"/>
                  </a:cubicBezTo>
                  <a:cubicBezTo>
                    <a:pt x="695" y="150"/>
                    <a:pt x="698" y="139"/>
                    <a:pt x="695" y="138"/>
                  </a:cubicBezTo>
                  <a:cubicBezTo>
                    <a:pt x="692" y="137"/>
                    <a:pt x="685" y="146"/>
                    <a:pt x="680" y="146"/>
                  </a:cubicBezTo>
                  <a:cubicBezTo>
                    <a:pt x="675" y="146"/>
                    <a:pt x="677" y="142"/>
                    <a:pt x="667" y="140"/>
                  </a:cubicBezTo>
                  <a:cubicBezTo>
                    <a:pt x="657" y="138"/>
                    <a:pt x="632" y="139"/>
                    <a:pt x="622" y="135"/>
                  </a:cubicBezTo>
                  <a:cubicBezTo>
                    <a:pt x="612" y="131"/>
                    <a:pt x="632" y="117"/>
                    <a:pt x="608" y="113"/>
                  </a:cubicBezTo>
                  <a:cubicBezTo>
                    <a:pt x="584" y="109"/>
                    <a:pt x="590" y="119"/>
                    <a:pt x="583" y="119"/>
                  </a:cubicBezTo>
                  <a:lnTo>
                    <a:pt x="568" y="114"/>
                  </a:lnTo>
                  <a:cubicBezTo>
                    <a:pt x="555" y="116"/>
                    <a:pt x="521" y="125"/>
                    <a:pt x="505" y="131"/>
                  </a:cubicBezTo>
                  <a:cubicBezTo>
                    <a:pt x="482" y="140"/>
                    <a:pt x="485" y="140"/>
                    <a:pt x="472" y="152"/>
                  </a:cubicBezTo>
                  <a:cubicBezTo>
                    <a:pt x="459" y="164"/>
                    <a:pt x="443" y="192"/>
                    <a:pt x="428" y="204"/>
                  </a:cubicBezTo>
                  <a:cubicBezTo>
                    <a:pt x="410" y="223"/>
                    <a:pt x="393" y="217"/>
                    <a:pt x="382" y="224"/>
                  </a:cubicBezTo>
                  <a:lnTo>
                    <a:pt x="364" y="248"/>
                  </a:lnTo>
                  <a:lnTo>
                    <a:pt x="368" y="290"/>
                  </a:lnTo>
                  <a:lnTo>
                    <a:pt x="389" y="306"/>
                  </a:lnTo>
                  <a:lnTo>
                    <a:pt x="436" y="290"/>
                  </a:lnTo>
                  <a:cubicBezTo>
                    <a:pt x="447" y="296"/>
                    <a:pt x="448" y="335"/>
                    <a:pt x="457" y="341"/>
                  </a:cubicBezTo>
                  <a:cubicBezTo>
                    <a:pt x="468" y="348"/>
                    <a:pt x="486" y="330"/>
                    <a:pt x="491" y="324"/>
                  </a:cubicBezTo>
                  <a:lnTo>
                    <a:pt x="496" y="300"/>
                  </a:lnTo>
                  <a:lnTo>
                    <a:pt x="514" y="281"/>
                  </a:lnTo>
                  <a:cubicBezTo>
                    <a:pt x="515" y="270"/>
                    <a:pt x="499" y="245"/>
                    <a:pt x="502" y="234"/>
                  </a:cubicBezTo>
                  <a:cubicBezTo>
                    <a:pt x="505" y="225"/>
                    <a:pt x="526" y="220"/>
                    <a:pt x="535" y="213"/>
                  </a:cubicBezTo>
                  <a:cubicBezTo>
                    <a:pt x="544" y="206"/>
                    <a:pt x="546" y="192"/>
                    <a:pt x="554" y="191"/>
                  </a:cubicBezTo>
                  <a:cubicBezTo>
                    <a:pt x="567" y="190"/>
                    <a:pt x="580" y="200"/>
                    <a:pt x="581" y="204"/>
                  </a:cubicBezTo>
                  <a:cubicBezTo>
                    <a:pt x="581" y="208"/>
                    <a:pt x="560" y="200"/>
                    <a:pt x="557" y="215"/>
                  </a:cubicBezTo>
                  <a:cubicBezTo>
                    <a:pt x="554" y="230"/>
                    <a:pt x="535" y="233"/>
                    <a:pt x="533" y="242"/>
                  </a:cubicBezTo>
                  <a:lnTo>
                    <a:pt x="548" y="267"/>
                  </a:lnTo>
                  <a:lnTo>
                    <a:pt x="571" y="276"/>
                  </a:lnTo>
                  <a:lnTo>
                    <a:pt x="598" y="264"/>
                  </a:lnTo>
                  <a:lnTo>
                    <a:pt x="625" y="261"/>
                  </a:lnTo>
                  <a:cubicBezTo>
                    <a:pt x="632" y="263"/>
                    <a:pt x="645" y="271"/>
                    <a:pt x="638" y="276"/>
                  </a:cubicBezTo>
                  <a:cubicBezTo>
                    <a:pt x="631" y="281"/>
                    <a:pt x="593" y="287"/>
                    <a:pt x="584" y="293"/>
                  </a:cubicBezTo>
                  <a:cubicBezTo>
                    <a:pt x="575" y="299"/>
                    <a:pt x="587" y="309"/>
                    <a:pt x="581" y="311"/>
                  </a:cubicBezTo>
                  <a:cubicBezTo>
                    <a:pt x="567" y="319"/>
                    <a:pt x="556" y="301"/>
                    <a:pt x="550" y="303"/>
                  </a:cubicBezTo>
                  <a:lnTo>
                    <a:pt x="547" y="323"/>
                  </a:lnTo>
                  <a:lnTo>
                    <a:pt x="536" y="350"/>
                  </a:lnTo>
                  <a:lnTo>
                    <a:pt x="512" y="351"/>
                  </a:lnTo>
                  <a:lnTo>
                    <a:pt x="476" y="360"/>
                  </a:lnTo>
                  <a:lnTo>
                    <a:pt x="457" y="351"/>
                  </a:lnTo>
                  <a:lnTo>
                    <a:pt x="443" y="357"/>
                  </a:lnTo>
                  <a:lnTo>
                    <a:pt x="419" y="342"/>
                  </a:lnTo>
                  <a:cubicBezTo>
                    <a:pt x="417" y="335"/>
                    <a:pt x="433" y="329"/>
                    <a:pt x="428" y="317"/>
                  </a:cubicBezTo>
                  <a:cubicBezTo>
                    <a:pt x="423" y="305"/>
                    <a:pt x="396" y="313"/>
                    <a:pt x="392" y="321"/>
                  </a:cubicBezTo>
                  <a:lnTo>
                    <a:pt x="397" y="362"/>
                  </a:lnTo>
                  <a:lnTo>
                    <a:pt x="373" y="362"/>
                  </a:lnTo>
                  <a:cubicBezTo>
                    <a:pt x="365" y="366"/>
                    <a:pt x="355" y="380"/>
                    <a:pt x="347" y="386"/>
                  </a:cubicBezTo>
                  <a:cubicBezTo>
                    <a:pt x="339" y="392"/>
                    <a:pt x="332" y="379"/>
                    <a:pt x="322" y="399"/>
                  </a:cubicBezTo>
                  <a:cubicBezTo>
                    <a:pt x="312" y="419"/>
                    <a:pt x="301" y="411"/>
                    <a:pt x="293" y="414"/>
                  </a:cubicBezTo>
                  <a:cubicBezTo>
                    <a:pt x="285" y="417"/>
                    <a:pt x="280" y="414"/>
                    <a:pt x="275" y="416"/>
                  </a:cubicBezTo>
                  <a:cubicBezTo>
                    <a:pt x="270" y="418"/>
                    <a:pt x="267" y="426"/>
                    <a:pt x="260" y="426"/>
                  </a:cubicBezTo>
                  <a:cubicBezTo>
                    <a:pt x="253" y="426"/>
                    <a:pt x="238" y="417"/>
                    <a:pt x="232" y="419"/>
                  </a:cubicBezTo>
                  <a:cubicBezTo>
                    <a:pt x="226" y="421"/>
                    <a:pt x="221" y="432"/>
                    <a:pt x="226" y="437"/>
                  </a:cubicBezTo>
                  <a:lnTo>
                    <a:pt x="263" y="449"/>
                  </a:lnTo>
                  <a:lnTo>
                    <a:pt x="272" y="474"/>
                  </a:lnTo>
                  <a:lnTo>
                    <a:pt x="262" y="503"/>
                  </a:lnTo>
                  <a:cubicBezTo>
                    <a:pt x="251" y="507"/>
                    <a:pt x="223" y="499"/>
                    <a:pt x="206" y="498"/>
                  </a:cubicBezTo>
                  <a:cubicBezTo>
                    <a:pt x="189" y="497"/>
                    <a:pt x="164" y="492"/>
                    <a:pt x="158" y="498"/>
                  </a:cubicBezTo>
                  <a:cubicBezTo>
                    <a:pt x="152" y="504"/>
                    <a:pt x="167" y="527"/>
                    <a:pt x="167" y="537"/>
                  </a:cubicBezTo>
                  <a:cubicBezTo>
                    <a:pt x="167" y="547"/>
                    <a:pt x="159" y="551"/>
                    <a:pt x="157" y="557"/>
                  </a:cubicBezTo>
                  <a:cubicBezTo>
                    <a:pt x="155" y="563"/>
                    <a:pt x="161" y="569"/>
                    <a:pt x="157" y="576"/>
                  </a:cubicBezTo>
                  <a:cubicBezTo>
                    <a:pt x="153" y="583"/>
                    <a:pt x="127" y="594"/>
                    <a:pt x="130" y="597"/>
                  </a:cubicBezTo>
                  <a:cubicBezTo>
                    <a:pt x="139" y="606"/>
                    <a:pt x="160" y="592"/>
                    <a:pt x="176" y="592"/>
                  </a:cubicBezTo>
                  <a:lnTo>
                    <a:pt x="226" y="598"/>
                  </a:lnTo>
                  <a:lnTo>
                    <a:pt x="260" y="588"/>
                  </a:lnTo>
                  <a:lnTo>
                    <a:pt x="274" y="576"/>
                  </a:lnTo>
                  <a:cubicBezTo>
                    <a:pt x="282" y="573"/>
                    <a:pt x="306" y="573"/>
                    <a:pt x="307" y="569"/>
                  </a:cubicBezTo>
                  <a:cubicBezTo>
                    <a:pt x="321" y="557"/>
                    <a:pt x="283" y="559"/>
                    <a:pt x="283" y="552"/>
                  </a:cubicBezTo>
                  <a:cubicBezTo>
                    <a:pt x="283" y="545"/>
                    <a:pt x="300" y="533"/>
                    <a:pt x="307" y="528"/>
                  </a:cubicBezTo>
                  <a:lnTo>
                    <a:pt x="325" y="522"/>
                  </a:lnTo>
                  <a:lnTo>
                    <a:pt x="320" y="503"/>
                  </a:lnTo>
                  <a:cubicBezTo>
                    <a:pt x="323" y="499"/>
                    <a:pt x="336" y="495"/>
                    <a:pt x="342" y="495"/>
                  </a:cubicBezTo>
                  <a:cubicBezTo>
                    <a:pt x="348" y="495"/>
                    <a:pt x="350" y="506"/>
                    <a:pt x="358" y="505"/>
                  </a:cubicBezTo>
                  <a:cubicBezTo>
                    <a:pt x="366" y="504"/>
                    <a:pt x="384" y="490"/>
                    <a:pt x="393" y="491"/>
                  </a:cubicBezTo>
                  <a:lnTo>
                    <a:pt x="415" y="510"/>
                  </a:lnTo>
                  <a:cubicBezTo>
                    <a:pt x="416" y="517"/>
                    <a:pt x="407" y="520"/>
                    <a:pt x="401" y="530"/>
                  </a:cubicBezTo>
                  <a:lnTo>
                    <a:pt x="381" y="573"/>
                  </a:lnTo>
                  <a:lnTo>
                    <a:pt x="406" y="576"/>
                  </a:lnTo>
                  <a:lnTo>
                    <a:pt x="412" y="561"/>
                  </a:lnTo>
                  <a:lnTo>
                    <a:pt x="404" y="543"/>
                  </a:lnTo>
                  <a:cubicBezTo>
                    <a:pt x="406" y="539"/>
                    <a:pt x="417" y="541"/>
                    <a:pt x="423" y="538"/>
                  </a:cubicBezTo>
                  <a:cubicBezTo>
                    <a:pt x="430" y="537"/>
                    <a:pt x="435" y="526"/>
                    <a:pt x="441" y="527"/>
                  </a:cubicBezTo>
                  <a:cubicBezTo>
                    <a:pt x="447" y="528"/>
                    <a:pt x="453" y="542"/>
                    <a:pt x="460" y="547"/>
                  </a:cubicBezTo>
                  <a:lnTo>
                    <a:pt x="483" y="559"/>
                  </a:lnTo>
                  <a:lnTo>
                    <a:pt x="490" y="573"/>
                  </a:lnTo>
                  <a:lnTo>
                    <a:pt x="493" y="590"/>
                  </a:lnTo>
                  <a:lnTo>
                    <a:pt x="508" y="579"/>
                  </a:lnTo>
                  <a:cubicBezTo>
                    <a:pt x="508" y="579"/>
                    <a:pt x="507" y="566"/>
                    <a:pt x="509" y="564"/>
                  </a:cubicBezTo>
                  <a:cubicBezTo>
                    <a:pt x="513" y="561"/>
                    <a:pt x="512" y="581"/>
                    <a:pt x="521" y="569"/>
                  </a:cubicBezTo>
                  <a:cubicBezTo>
                    <a:pt x="530" y="557"/>
                    <a:pt x="525" y="556"/>
                    <a:pt x="515" y="549"/>
                  </a:cubicBezTo>
                  <a:lnTo>
                    <a:pt x="468" y="523"/>
                  </a:lnTo>
                  <a:lnTo>
                    <a:pt x="441" y="508"/>
                  </a:lnTo>
                  <a:lnTo>
                    <a:pt x="455" y="480"/>
                  </a:lnTo>
                  <a:lnTo>
                    <a:pt x="464" y="498"/>
                  </a:lnTo>
                  <a:lnTo>
                    <a:pt x="487" y="512"/>
                  </a:lnTo>
                  <a:lnTo>
                    <a:pt x="517" y="527"/>
                  </a:lnTo>
                  <a:cubicBezTo>
                    <a:pt x="526" y="535"/>
                    <a:pt x="529" y="546"/>
                    <a:pt x="539" y="559"/>
                  </a:cubicBezTo>
                  <a:cubicBezTo>
                    <a:pt x="549" y="572"/>
                    <a:pt x="570" y="602"/>
                    <a:pt x="579" y="608"/>
                  </a:cubicBezTo>
                  <a:cubicBezTo>
                    <a:pt x="588" y="614"/>
                    <a:pt x="588" y="598"/>
                    <a:pt x="592" y="597"/>
                  </a:cubicBezTo>
                  <a:cubicBezTo>
                    <a:pt x="596" y="594"/>
                    <a:pt x="604" y="602"/>
                    <a:pt x="604" y="599"/>
                  </a:cubicBezTo>
                  <a:cubicBezTo>
                    <a:pt x="604" y="596"/>
                    <a:pt x="596" y="583"/>
                    <a:pt x="593" y="578"/>
                  </a:cubicBezTo>
                  <a:cubicBezTo>
                    <a:pt x="589" y="574"/>
                    <a:pt x="590" y="568"/>
                    <a:pt x="587" y="567"/>
                  </a:cubicBezTo>
                  <a:cubicBezTo>
                    <a:pt x="585" y="563"/>
                    <a:pt x="583" y="558"/>
                    <a:pt x="584" y="555"/>
                  </a:cubicBezTo>
                  <a:cubicBezTo>
                    <a:pt x="585" y="552"/>
                    <a:pt x="589" y="550"/>
                    <a:pt x="592" y="548"/>
                  </a:cubicBezTo>
                  <a:lnTo>
                    <a:pt x="601" y="542"/>
                  </a:lnTo>
                  <a:cubicBezTo>
                    <a:pt x="607" y="541"/>
                    <a:pt x="621" y="541"/>
                    <a:pt x="627" y="541"/>
                  </a:cubicBezTo>
                  <a:cubicBezTo>
                    <a:pt x="633" y="541"/>
                    <a:pt x="636" y="541"/>
                    <a:pt x="640" y="539"/>
                  </a:cubicBezTo>
                  <a:cubicBezTo>
                    <a:pt x="644" y="537"/>
                    <a:pt x="648" y="532"/>
                    <a:pt x="650" y="528"/>
                  </a:cubicBezTo>
                  <a:lnTo>
                    <a:pt x="653" y="513"/>
                  </a:lnTo>
                  <a:lnTo>
                    <a:pt x="639" y="505"/>
                  </a:lnTo>
                  <a:cubicBezTo>
                    <a:pt x="639" y="503"/>
                    <a:pt x="650" y="505"/>
                    <a:pt x="655" y="501"/>
                  </a:cubicBezTo>
                  <a:cubicBezTo>
                    <a:pt x="660" y="497"/>
                    <a:pt x="665" y="488"/>
                    <a:pt x="670" y="483"/>
                  </a:cubicBezTo>
                  <a:cubicBezTo>
                    <a:pt x="675" y="478"/>
                    <a:pt x="681" y="471"/>
                    <a:pt x="686" y="470"/>
                  </a:cubicBezTo>
                  <a:lnTo>
                    <a:pt x="703" y="476"/>
                  </a:lnTo>
                  <a:lnTo>
                    <a:pt x="718" y="494"/>
                  </a:lnTo>
                  <a:cubicBezTo>
                    <a:pt x="723" y="498"/>
                    <a:pt x="727" y="503"/>
                    <a:pt x="731" y="501"/>
                  </a:cubicBezTo>
                  <a:cubicBezTo>
                    <a:pt x="735" y="499"/>
                    <a:pt x="742" y="488"/>
                    <a:pt x="742" y="482"/>
                  </a:cubicBezTo>
                  <a:lnTo>
                    <a:pt x="728" y="466"/>
                  </a:lnTo>
                  <a:cubicBezTo>
                    <a:pt x="730" y="462"/>
                    <a:pt x="746" y="463"/>
                    <a:pt x="755" y="459"/>
                  </a:cubicBezTo>
                  <a:cubicBezTo>
                    <a:pt x="764" y="455"/>
                    <a:pt x="777" y="444"/>
                    <a:pt x="782" y="444"/>
                  </a:cubicBezTo>
                  <a:cubicBezTo>
                    <a:pt x="787" y="444"/>
                    <a:pt x="786" y="452"/>
                    <a:pt x="784" y="458"/>
                  </a:cubicBezTo>
                  <a:cubicBezTo>
                    <a:pt x="782" y="464"/>
                    <a:pt x="765" y="469"/>
                    <a:pt x="772" y="480"/>
                  </a:cubicBezTo>
                  <a:cubicBezTo>
                    <a:pt x="779" y="491"/>
                    <a:pt x="820" y="516"/>
                    <a:pt x="824" y="525"/>
                  </a:cubicBezTo>
                  <a:cubicBezTo>
                    <a:pt x="828" y="534"/>
                    <a:pt x="808" y="535"/>
                    <a:pt x="796" y="537"/>
                  </a:cubicBezTo>
                  <a:cubicBezTo>
                    <a:pt x="784" y="539"/>
                    <a:pt x="763" y="541"/>
                    <a:pt x="751" y="539"/>
                  </a:cubicBezTo>
                  <a:cubicBezTo>
                    <a:pt x="739" y="537"/>
                    <a:pt x="739" y="524"/>
                    <a:pt x="722" y="524"/>
                  </a:cubicBezTo>
                  <a:cubicBezTo>
                    <a:pt x="705" y="524"/>
                    <a:pt x="707" y="533"/>
                    <a:pt x="697" y="537"/>
                  </a:cubicBezTo>
                  <a:lnTo>
                    <a:pt x="667" y="538"/>
                  </a:lnTo>
                  <a:lnTo>
                    <a:pt x="623" y="560"/>
                  </a:lnTo>
                  <a:lnTo>
                    <a:pt x="634" y="576"/>
                  </a:lnTo>
                  <a:lnTo>
                    <a:pt x="639" y="598"/>
                  </a:lnTo>
                  <a:lnTo>
                    <a:pt x="669" y="617"/>
                  </a:lnTo>
                  <a:lnTo>
                    <a:pt x="700" y="602"/>
                  </a:lnTo>
                  <a:lnTo>
                    <a:pt x="718" y="611"/>
                  </a:lnTo>
                  <a:lnTo>
                    <a:pt x="752" y="608"/>
                  </a:lnTo>
                  <a:lnTo>
                    <a:pt x="757" y="644"/>
                  </a:lnTo>
                  <a:lnTo>
                    <a:pt x="697" y="677"/>
                  </a:lnTo>
                  <a:close/>
                </a:path>
              </a:pathLst>
            </a:custGeom>
            <a:solidFill>
              <a:srgbClr val="FEFEFE">
                <a:alpha val="30000"/>
              </a:srgbClr>
            </a:solidFill>
            <a:ln w="12700" cap="flat" cmpd="sng">
              <a:noFill/>
              <a:prstDash val="dash"/>
              <a:round/>
              <a:headEnd type="none" w="med" len="med"/>
              <a:tailEnd type="none" w="med" len="med"/>
            </a:ln>
            <a:effectLst/>
          </p:spPr>
          <p:txBody>
            <a:bodyP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grpSp>
      <p:sp>
        <p:nvSpPr>
          <p:cNvPr id="4101" name="Rectangle 5"/>
          <p:cNvSpPr>
            <a:spLocks noGrp="1" noChangeArrowheads="1"/>
          </p:cNvSpPr>
          <p:nvPr>
            <p:ph type="ftr" sz="quarter" idx="3"/>
          </p:nvPr>
        </p:nvSpPr>
        <p:spPr>
          <a:xfrm>
            <a:off x="8940800" y="6477002"/>
            <a:ext cx="3048000" cy="168275"/>
          </a:xfrm>
          <a:prstGeom prst="rect">
            <a:avLst/>
          </a:prstGeom>
        </p:spPr>
        <p:txBody>
          <a:bodyPr/>
          <a:lstStyle>
            <a:lvl1pPr algn="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4102" name="Rectangle 6"/>
          <p:cNvSpPr>
            <a:spLocks noGrp="1" noChangeArrowheads="1"/>
          </p:cNvSpPr>
          <p:nvPr>
            <p:ph type="sldNum" sz="quarter" idx="4"/>
          </p:nvPr>
        </p:nvSpPr>
        <p:spPr>
          <a:xfrm>
            <a:off x="4876800" y="6477002"/>
            <a:ext cx="2844800" cy="168275"/>
          </a:xfrm>
        </p:spPr>
        <p:txBody>
          <a:bodyPr/>
          <a:lstStyle>
            <a:lvl1pPr algn="ctr">
              <a:defRPr/>
            </a:lvl1pPr>
          </a:lstStyle>
          <a:p>
            <a:pPr defTabSz="914396" fontAlgn="base">
              <a:spcBef>
                <a:spcPct val="0"/>
              </a:spcBef>
              <a:spcAft>
                <a:spcPct val="0"/>
              </a:spcAft>
            </a:pPr>
            <a:fld id="{C8AF1AFF-9E7F-4D80-8D1C-666315FFE84C}"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pic>
        <p:nvPicPr>
          <p:cNvPr id="4108" name="Picture 12" descr="artplus_nature_naturalcity42_i"/>
          <p:cNvPicPr>
            <a:picLocks noChangeAspect="1" noChangeArrowheads="1"/>
          </p:cNvPicPr>
          <p:nvPr/>
        </p:nvPicPr>
        <p:blipFill>
          <a:blip r:embed="rId2"/>
          <a:srcRect/>
          <a:stretch>
            <a:fillRect/>
          </a:stretch>
        </p:blipFill>
        <p:spPr bwMode="auto">
          <a:xfrm>
            <a:off x="9275234" y="3352800"/>
            <a:ext cx="2205567" cy="877888"/>
          </a:xfrm>
          <a:prstGeom prst="rect">
            <a:avLst/>
          </a:prstGeom>
          <a:noFill/>
        </p:spPr>
      </p:pic>
      <p:pic>
        <p:nvPicPr>
          <p:cNvPr id="4106" name="Picture 10" descr="artplus_nature_naturalcity42_c"/>
          <p:cNvPicPr>
            <a:picLocks noChangeAspect="1" noChangeArrowheads="1"/>
          </p:cNvPicPr>
          <p:nvPr/>
        </p:nvPicPr>
        <p:blipFill>
          <a:blip r:embed="rId3"/>
          <a:srcRect/>
          <a:stretch>
            <a:fillRect/>
          </a:stretch>
        </p:blipFill>
        <p:spPr bwMode="auto">
          <a:xfrm>
            <a:off x="12395200" y="2895601"/>
            <a:ext cx="1483784" cy="866775"/>
          </a:xfrm>
          <a:prstGeom prst="rect">
            <a:avLst/>
          </a:prstGeom>
          <a:noFill/>
        </p:spPr>
      </p:pic>
      <p:pic>
        <p:nvPicPr>
          <p:cNvPr id="4109" name="Picture 13" descr="artplus_nature_naturalcity42_f"/>
          <p:cNvPicPr>
            <a:picLocks noChangeAspect="1" noChangeArrowheads="1"/>
          </p:cNvPicPr>
          <p:nvPr/>
        </p:nvPicPr>
        <p:blipFill>
          <a:blip r:embed="rId4"/>
          <a:srcRect/>
          <a:stretch>
            <a:fillRect/>
          </a:stretch>
        </p:blipFill>
        <p:spPr bwMode="auto">
          <a:xfrm>
            <a:off x="6659035" y="4594227"/>
            <a:ext cx="6548967" cy="1882775"/>
          </a:xfrm>
          <a:prstGeom prst="rect">
            <a:avLst/>
          </a:prstGeom>
          <a:noFill/>
        </p:spPr>
      </p:pic>
      <p:sp>
        <p:nvSpPr>
          <p:cNvPr id="4222" name="Text Box 126"/>
          <p:cNvSpPr txBox="1">
            <a:spLocks noChangeArrowheads="1"/>
          </p:cNvSpPr>
          <p:nvPr/>
        </p:nvSpPr>
        <p:spPr bwMode="auto">
          <a:xfrm>
            <a:off x="10996221" y="152402"/>
            <a:ext cx="992580" cy="400110"/>
          </a:xfrm>
          <a:prstGeom prst="rect">
            <a:avLst/>
          </a:prstGeom>
          <a:noFill/>
          <a:ln w="9525">
            <a:noFill/>
            <a:miter lim="800000"/>
            <a:headEnd/>
            <a:tailEnd/>
          </a:ln>
          <a:effectLst/>
        </p:spPr>
        <p:txBody>
          <a:bodyPr wrap="none">
            <a:spAutoFit/>
          </a:bodyPr>
          <a:lstStyle/>
          <a:p>
            <a:pPr marL="0" marR="0" lvl="0" indent="0" algn="r" defTabSz="914396"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Verdana" pitchFamily="34" charset="0"/>
                <a:ea typeface="+mn-ea"/>
                <a:cs typeface="Arial" panose="020B0604020202020204" pitchFamily="34" charset="0"/>
              </a:rPr>
              <a:t>LOGO</a:t>
            </a:r>
          </a:p>
        </p:txBody>
      </p:sp>
      <p:pic>
        <p:nvPicPr>
          <p:cNvPr id="4105" name="Picture 9" descr="artplus_nature_naturalcity42_b"/>
          <p:cNvPicPr>
            <a:picLocks noChangeAspect="1" noChangeArrowheads="1"/>
          </p:cNvPicPr>
          <p:nvPr/>
        </p:nvPicPr>
        <p:blipFill>
          <a:blip r:embed="rId5"/>
          <a:srcRect/>
          <a:stretch>
            <a:fillRect/>
          </a:stretch>
        </p:blipFill>
        <p:spPr bwMode="auto">
          <a:xfrm>
            <a:off x="6927851" y="3097213"/>
            <a:ext cx="3962400" cy="571500"/>
          </a:xfrm>
          <a:prstGeom prst="rect">
            <a:avLst/>
          </a:prstGeom>
          <a:noFill/>
        </p:spPr>
      </p:pic>
      <p:pic>
        <p:nvPicPr>
          <p:cNvPr id="4107" name="Picture 11" descr="artplus_nature_naturalcity42_d"/>
          <p:cNvPicPr>
            <a:picLocks noChangeAspect="1" noChangeArrowheads="1"/>
          </p:cNvPicPr>
          <p:nvPr/>
        </p:nvPicPr>
        <p:blipFill>
          <a:blip r:embed="rId6"/>
          <a:srcRect/>
          <a:stretch>
            <a:fillRect/>
          </a:stretch>
        </p:blipFill>
        <p:spPr bwMode="auto">
          <a:xfrm>
            <a:off x="7501467" y="2862265"/>
            <a:ext cx="831851" cy="579437"/>
          </a:xfrm>
          <a:prstGeom prst="rect">
            <a:avLst/>
          </a:prstGeom>
          <a:noFill/>
        </p:spPr>
      </p:pic>
      <p:pic>
        <p:nvPicPr>
          <p:cNvPr id="4224" name="Picture 128" descr="a1"/>
          <p:cNvPicPr>
            <a:picLocks noChangeAspect="1" noChangeArrowheads="1"/>
          </p:cNvPicPr>
          <p:nvPr userDrawn="1"/>
        </p:nvPicPr>
        <p:blipFill>
          <a:blip r:embed="rId7"/>
          <a:srcRect/>
          <a:stretch>
            <a:fillRect/>
          </a:stretch>
        </p:blipFill>
        <p:spPr bwMode="auto">
          <a:xfrm>
            <a:off x="12479868" y="95250"/>
            <a:ext cx="2404533" cy="2070100"/>
          </a:xfrm>
          <a:prstGeom prst="rect">
            <a:avLst/>
          </a:prstGeom>
          <a:noFill/>
        </p:spPr>
      </p:pic>
      <p:pic>
        <p:nvPicPr>
          <p:cNvPr id="4225" name="Picture 129" descr="b_1"/>
          <p:cNvPicPr>
            <a:picLocks noChangeAspect="1" noChangeArrowheads="1"/>
          </p:cNvPicPr>
          <p:nvPr userDrawn="1"/>
        </p:nvPicPr>
        <p:blipFill>
          <a:blip r:embed="rId8"/>
          <a:srcRect/>
          <a:stretch>
            <a:fillRect/>
          </a:stretch>
        </p:blipFill>
        <p:spPr bwMode="auto">
          <a:xfrm>
            <a:off x="13605934" y="1968500"/>
            <a:ext cx="1439333" cy="469900"/>
          </a:xfrm>
          <a:prstGeom prst="rect">
            <a:avLst/>
          </a:prstGeom>
          <a:noFill/>
        </p:spPr>
      </p:pic>
      <p:sp>
        <p:nvSpPr>
          <p:cNvPr id="127" name="TextBox 126"/>
          <p:cNvSpPr txBox="1"/>
          <p:nvPr userDrawn="1"/>
        </p:nvSpPr>
        <p:spPr>
          <a:xfrm>
            <a:off x="-281509" y="6499802"/>
            <a:ext cx="1608133" cy="230832"/>
          </a:xfrm>
          <a:prstGeom prst="rect">
            <a:avLst/>
          </a:prstGeom>
          <a:noFill/>
        </p:spPr>
        <p:txBody>
          <a:bodyPr wrap="none" rtlCol="0">
            <a:spAutoFit/>
          </a:bodyPr>
          <a:lstStyle/>
          <a:p>
            <a:pPr marL="0" marR="0" lvl="0" indent="0" algn="l" defTabSz="914396"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rPr>
              <a:t>www.trungtamtinhoc.edu.vn</a:t>
            </a:r>
          </a:p>
        </p:txBody>
      </p:sp>
    </p:spTree>
    <p:extLst>
      <p:ext uri="{BB962C8B-B14F-4D97-AF65-F5344CB8AC3E}">
        <p14:creationId xmlns:p14="http://schemas.microsoft.com/office/powerpoint/2010/main" val="1444716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223"/>
                                        </p:tgtEl>
                                        <p:attrNameLst>
                                          <p:attrName>style.visibility</p:attrName>
                                        </p:attrNameLst>
                                      </p:cBhvr>
                                      <p:to>
                                        <p:strVal val="visible"/>
                                      </p:to>
                                    </p:set>
                                    <p:animEffect transition="in" filter="fade">
                                      <p:cBhvr>
                                        <p:cTn id="7" dur="2000"/>
                                        <p:tgtEl>
                                          <p:spTgt spid="4223"/>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4105"/>
                                        </p:tgtEl>
                                        <p:attrNameLst>
                                          <p:attrName>style.visibility</p:attrName>
                                        </p:attrNameLst>
                                      </p:cBhvr>
                                      <p:to>
                                        <p:strVal val="visible"/>
                                      </p:to>
                                    </p:set>
                                    <p:animEffect transition="in" filter="fade">
                                      <p:cBhvr>
                                        <p:cTn id="11" dur="1000"/>
                                        <p:tgtEl>
                                          <p:spTgt spid="4105"/>
                                        </p:tgtEl>
                                      </p:cBhvr>
                                    </p:animEffect>
                                  </p:childTnLst>
                                </p:cTn>
                              </p:par>
                            </p:childTnLst>
                          </p:cTn>
                        </p:par>
                        <p:par>
                          <p:cTn id="12" fill="hold">
                            <p:stCondLst>
                              <p:cond delay="3000"/>
                            </p:stCondLst>
                            <p:childTnLst>
                              <p:par>
                                <p:cTn id="13" presetID="22" presetClass="entr" presetSubtype="4" fill="hold" nodeType="afterEffect">
                                  <p:stCondLst>
                                    <p:cond delay="0"/>
                                  </p:stCondLst>
                                  <p:childTnLst>
                                    <p:set>
                                      <p:cBhvr>
                                        <p:cTn id="14" dur="1" fill="hold">
                                          <p:stCondLst>
                                            <p:cond delay="0"/>
                                          </p:stCondLst>
                                        </p:cTn>
                                        <p:tgtEl>
                                          <p:spTgt spid="4107"/>
                                        </p:tgtEl>
                                        <p:attrNameLst>
                                          <p:attrName>style.visibility</p:attrName>
                                        </p:attrNameLst>
                                      </p:cBhvr>
                                      <p:to>
                                        <p:strVal val="visible"/>
                                      </p:to>
                                    </p:set>
                                    <p:animEffect transition="in" filter="wipe(down)">
                                      <p:cBhvr>
                                        <p:cTn id="15" dur="500"/>
                                        <p:tgtEl>
                                          <p:spTgt spid="4107"/>
                                        </p:tgtEl>
                                      </p:cBhvr>
                                    </p:animEffect>
                                  </p:childTnLst>
                                </p:cTn>
                              </p:par>
                            </p:childTnLst>
                          </p:cTn>
                        </p:par>
                        <p:par>
                          <p:cTn id="16" fill="hold">
                            <p:stCondLst>
                              <p:cond delay="3500"/>
                            </p:stCondLst>
                            <p:childTnLst>
                              <p:par>
                                <p:cTn id="17" presetID="35" presetClass="path" presetSubtype="0" accel="50000" decel="50000" fill="hold" nodeType="afterEffect">
                                  <p:stCondLst>
                                    <p:cond delay="0"/>
                                  </p:stCondLst>
                                  <p:childTnLst>
                                    <p:animMotion origin="layout" path="M -5.55556E-7 2.37743E-6 L -0.21076 0.04787 " pathEditMode="relative" rAng="0" ptsTypes="AA">
                                      <p:cBhvr>
                                        <p:cTn id="18" dur="2000" fill="hold"/>
                                        <p:tgtEl>
                                          <p:spTgt spid="4106"/>
                                        </p:tgtEl>
                                        <p:attrNameLst>
                                          <p:attrName>ppt_x</p:attrName>
                                          <p:attrName>ppt_y</p:attrName>
                                        </p:attrNameLst>
                                      </p:cBhvr>
                                      <p:rCtr x="-10500" y="2400"/>
                                    </p:animMotion>
                                  </p:childTnLst>
                                </p:cTn>
                              </p:par>
                              <p:par>
                                <p:cTn id="19" presetID="10" presetClass="entr" presetSubtype="0" fill="hold" nodeType="withEffect">
                                  <p:stCondLst>
                                    <p:cond delay="0"/>
                                  </p:stCondLst>
                                  <p:childTnLst>
                                    <p:set>
                                      <p:cBhvr>
                                        <p:cTn id="20" dur="1" fill="hold">
                                          <p:stCondLst>
                                            <p:cond delay="0"/>
                                          </p:stCondLst>
                                        </p:cTn>
                                        <p:tgtEl>
                                          <p:spTgt spid="4106"/>
                                        </p:tgtEl>
                                        <p:attrNameLst>
                                          <p:attrName>style.visibility</p:attrName>
                                        </p:attrNameLst>
                                      </p:cBhvr>
                                      <p:to>
                                        <p:strVal val="visible"/>
                                      </p:to>
                                    </p:set>
                                    <p:animEffect transition="in" filter="fade">
                                      <p:cBhvr>
                                        <p:cTn id="21" dur="1000"/>
                                        <p:tgtEl>
                                          <p:spTgt spid="4106"/>
                                        </p:tgtEl>
                                      </p:cBhvr>
                                    </p:animEffect>
                                  </p:childTnLst>
                                </p:cTn>
                              </p:par>
                            </p:childTnLst>
                          </p:cTn>
                        </p:par>
                        <p:par>
                          <p:cTn id="22" fill="hold">
                            <p:stCondLst>
                              <p:cond delay="5500"/>
                            </p:stCondLst>
                            <p:childTnLst>
                              <p:par>
                                <p:cTn id="23" presetID="22" presetClass="entr" presetSubtype="4" fill="hold" nodeType="afterEffect">
                                  <p:stCondLst>
                                    <p:cond delay="0"/>
                                  </p:stCondLst>
                                  <p:childTnLst>
                                    <p:set>
                                      <p:cBhvr>
                                        <p:cTn id="24" dur="1" fill="hold">
                                          <p:stCondLst>
                                            <p:cond delay="0"/>
                                          </p:stCondLst>
                                        </p:cTn>
                                        <p:tgtEl>
                                          <p:spTgt spid="4108"/>
                                        </p:tgtEl>
                                        <p:attrNameLst>
                                          <p:attrName>style.visibility</p:attrName>
                                        </p:attrNameLst>
                                      </p:cBhvr>
                                      <p:to>
                                        <p:strVal val="visible"/>
                                      </p:to>
                                    </p:set>
                                    <p:animEffect transition="in" filter="wipe(down)">
                                      <p:cBhvr>
                                        <p:cTn id="25" dur="500"/>
                                        <p:tgtEl>
                                          <p:spTgt spid="4108"/>
                                        </p:tgtEl>
                                      </p:cBhvr>
                                    </p:animEffect>
                                  </p:childTnLst>
                                </p:cTn>
                              </p:par>
                            </p:childTnLst>
                          </p:cTn>
                        </p:par>
                        <p:par>
                          <p:cTn id="26" fill="hold">
                            <p:stCondLst>
                              <p:cond delay="6000"/>
                            </p:stCondLst>
                            <p:childTnLst>
                              <p:par>
                                <p:cTn id="27" presetID="22" presetClass="entr" presetSubtype="4" fill="hold" nodeType="afterEffect">
                                  <p:stCondLst>
                                    <p:cond delay="0"/>
                                  </p:stCondLst>
                                  <p:childTnLst>
                                    <p:set>
                                      <p:cBhvr>
                                        <p:cTn id="28" dur="1" fill="hold">
                                          <p:stCondLst>
                                            <p:cond delay="0"/>
                                          </p:stCondLst>
                                        </p:cTn>
                                        <p:tgtEl>
                                          <p:spTgt spid="4109"/>
                                        </p:tgtEl>
                                        <p:attrNameLst>
                                          <p:attrName>style.visibility</p:attrName>
                                        </p:attrNameLst>
                                      </p:cBhvr>
                                      <p:to>
                                        <p:strVal val="visible"/>
                                      </p:to>
                                    </p:set>
                                    <p:animEffect transition="in" filter="wipe(down)">
                                      <p:cBhvr>
                                        <p:cTn id="29" dur="1000"/>
                                        <p:tgtEl>
                                          <p:spTgt spid="4109"/>
                                        </p:tgtEl>
                                      </p:cBhvr>
                                    </p:animEffect>
                                  </p:childTnLst>
                                </p:cTn>
                              </p:par>
                              <p:par>
                                <p:cTn id="30" presetID="10" presetClass="entr" presetSubtype="0" fill="hold" nodeType="withEffect">
                                  <p:stCondLst>
                                    <p:cond delay="800"/>
                                  </p:stCondLst>
                                  <p:childTnLst>
                                    <p:set>
                                      <p:cBhvr>
                                        <p:cTn id="31" dur="1" fill="hold">
                                          <p:stCondLst>
                                            <p:cond delay="0"/>
                                          </p:stCondLst>
                                        </p:cTn>
                                        <p:tgtEl>
                                          <p:spTgt spid="4111"/>
                                        </p:tgtEl>
                                        <p:attrNameLst>
                                          <p:attrName>style.visibility</p:attrName>
                                        </p:attrNameLst>
                                      </p:cBhvr>
                                      <p:to>
                                        <p:strVal val="visible"/>
                                      </p:to>
                                    </p:set>
                                    <p:animEffect transition="in" filter="fade">
                                      <p:cBhvr>
                                        <p:cTn id="32" dur="2000"/>
                                        <p:tgtEl>
                                          <p:spTgt spid="4111"/>
                                        </p:tgtEl>
                                      </p:cBhvr>
                                    </p:animEffect>
                                  </p:childTnLst>
                                </p:cTn>
                              </p:par>
                            </p:childTnLst>
                          </p:cTn>
                        </p:par>
                        <p:par>
                          <p:cTn id="33" fill="hold">
                            <p:stCondLst>
                              <p:cond delay="8800"/>
                            </p:stCondLst>
                            <p:childTnLst>
                              <p:par>
                                <p:cTn id="34" presetID="0" presetClass="path" presetSubtype="0" accel="50000" decel="50000" fill="hold" nodeType="afterEffect">
                                  <p:stCondLst>
                                    <p:cond delay="0"/>
                                  </p:stCondLst>
                                  <p:childTnLst>
                                    <p:animMotion origin="layout" path="M -2.22222E-6 -4.81481E-6 C -0.08906 0.01505 -0.38802 0.03033 -0.53472 0.09075 C -0.68142 0.15116 -0.81198 0.322 -0.88055 0.36297 C -0.94913 0.40394 -0.93229 0.34237 -0.94583 0.33704 " pathEditMode="relative" rAng="0" ptsTypes="aaaa">
                                      <p:cBhvr>
                                        <p:cTn id="35" dur="2000" fill="hold"/>
                                        <p:tgtEl>
                                          <p:spTgt spid="4224"/>
                                        </p:tgtEl>
                                        <p:attrNameLst>
                                          <p:attrName>ppt_x</p:attrName>
                                          <p:attrName>ppt_y</p:attrName>
                                        </p:attrNameLst>
                                      </p:cBhvr>
                                      <p:rCtr x="-47500" y="20200"/>
                                    </p:animMotion>
                                  </p:childTnLst>
                                </p:cTn>
                              </p:par>
                              <p:par>
                                <p:cTn id="36" presetID="0" presetClass="path" presetSubtype="0" accel="50000" decel="50000" fill="hold" nodeType="withEffect">
                                  <p:stCondLst>
                                    <p:cond delay="500"/>
                                  </p:stCondLst>
                                  <p:childTnLst>
                                    <p:animMotion origin="layout" path="M 0 0.04629 C -0.07778 0.05393 -0.34948 0.0956 -0.46667 0.09166 C -0.58385 0.08773 -0.63611 -0.0007 -0.70278 0.02314 C -0.76944 0.04699 -0.83247 0.19027 -0.86667 0.23426 " pathEditMode="relative" rAng="0" ptsTypes="aaaa">
                                      <p:cBhvr>
                                        <p:cTn id="37" dur="2000" fill="hold"/>
                                        <p:tgtEl>
                                          <p:spTgt spid="4225"/>
                                        </p:tgtEl>
                                        <p:attrNameLst>
                                          <p:attrName>ppt_x</p:attrName>
                                          <p:attrName>ppt_y</p:attrName>
                                        </p:attrNameLst>
                                      </p:cBhvr>
                                      <p:rCtr x="-43300" y="70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23" grpId="0" animBg="1"/>
    </p:bldLst>
  </p:timing>
</p:sldLayout>
</file>

<file path=ppt/slideLayouts/slideLayout7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2"/>
            <a:ext cx="10972800" cy="8683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295400"/>
            <a:ext cx="10972800" cy="5029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5" name="Footer Placeholder 4"/>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defTabSz="914396" fontAlgn="base">
              <a:spcBef>
                <a:spcPct val="0"/>
              </a:spcBef>
              <a:spcAft>
                <a:spcPct val="0"/>
              </a:spcAft>
            </a:pPr>
            <a:fld id="{29B6F444-4353-4DA7-95C4-BBD8D857DB34}"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1427018083"/>
      </p:ext>
    </p:extLst>
  </p:cSld>
  <p:clrMapOvr>
    <a:masterClrMapping/>
  </p:clrMapOvr>
  <p:timing>
    <p:tnLst>
      <p:par>
        <p:cTn id="1" dur="indefinite" restart="never" nodeType="tmRoot"/>
      </p:par>
    </p:tnLst>
  </p:timing>
</p:sldLayout>
</file>

<file path=ppt/slideLayouts/slideLayout746.xml><?xml version="1.0" encoding="utf-8"?>
<p:sldLayout xmlns:a="http://schemas.openxmlformats.org/drawingml/2006/main" xmlns:r="http://schemas.openxmlformats.org/officeDocument/2006/relationships" xmlns:p="http://schemas.openxmlformats.org/presentationml/2006/main" type="obj" preserve="1">
  <p:cSld name="19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2"/>
            <a:ext cx="10972800" cy="8683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295400"/>
            <a:ext cx="10972800" cy="5029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5" name="Footer Placeholder 4"/>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defTabSz="914396" fontAlgn="base">
              <a:spcBef>
                <a:spcPct val="0"/>
              </a:spcBef>
              <a:spcAft>
                <a:spcPct val="0"/>
              </a:spcAft>
            </a:pPr>
            <a:fld id="{29B6F444-4353-4DA7-95C4-BBD8D857DB34}"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4144970167"/>
      </p:ext>
    </p:extLst>
  </p:cSld>
  <p:clrMapOvr>
    <a:masterClrMapping/>
  </p:clrMapOvr>
  <p:timing>
    <p:tnLst>
      <p:par>
        <p:cTn id="1" dur="indefinite" restart="never" nodeType="tmRoot"/>
      </p:par>
    </p:tnLst>
  </p:timing>
</p:sldLayout>
</file>

<file path=ppt/slideLayouts/slideLayout747.xml><?xml version="1.0" encoding="utf-8"?>
<p:sldLayout xmlns:a="http://schemas.openxmlformats.org/drawingml/2006/main" xmlns:r="http://schemas.openxmlformats.org/officeDocument/2006/relationships" xmlns:p="http://schemas.openxmlformats.org/presentationml/2006/main" type="obj" preserve="1">
  <p:cSld name="18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2"/>
            <a:ext cx="10972800" cy="8683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295400"/>
            <a:ext cx="10972800" cy="5029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5" name="Footer Placeholder 4"/>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defTabSz="914396" fontAlgn="base">
              <a:spcBef>
                <a:spcPct val="0"/>
              </a:spcBef>
              <a:spcAft>
                <a:spcPct val="0"/>
              </a:spcAft>
            </a:pPr>
            <a:fld id="{29B6F444-4353-4DA7-95C4-BBD8D857DB34}"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2154951728"/>
      </p:ext>
    </p:extLst>
  </p:cSld>
  <p:clrMapOvr>
    <a:masterClrMapping/>
  </p:clrMapOvr>
  <p:timing>
    <p:tnLst>
      <p:par>
        <p:cTn id="1" dur="indefinite" restart="never" nodeType="tmRoot"/>
      </p:par>
    </p:tnLst>
  </p:timing>
</p:sldLayout>
</file>

<file path=ppt/slideLayouts/slideLayout748.xml><?xml version="1.0" encoding="utf-8"?>
<p:sldLayout xmlns:a="http://schemas.openxmlformats.org/drawingml/2006/main" xmlns:r="http://schemas.openxmlformats.org/officeDocument/2006/relationships" xmlns:p="http://schemas.openxmlformats.org/presentationml/2006/main" type="obj" preserve="1">
  <p:cSld name="1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2"/>
            <a:ext cx="10972800" cy="8683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295400"/>
            <a:ext cx="10972800" cy="5029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5" name="Footer Placeholder 4"/>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defTabSz="914396" fontAlgn="base">
              <a:spcBef>
                <a:spcPct val="0"/>
              </a:spcBef>
              <a:spcAft>
                <a:spcPct val="0"/>
              </a:spcAft>
            </a:pPr>
            <a:fld id="{29B6F444-4353-4DA7-95C4-BBD8D857DB34}"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4182010279"/>
      </p:ext>
    </p:extLst>
  </p:cSld>
  <p:clrMapOvr>
    <a:masterClrMapping/>
  </p:clrMapOvr>
  <p:timing>
    <p:tnLst>
      <p:par>
        <p:cTn id="1" dur="indefinite" restart="never" nodeType="tmRoot"/>
      </p:par>
    </p:tnLst>
  </p:timing>
</p:sldLayout>
</file>

<file path=ppt/slideLayouts/slideLayout749.xml><?xml version="1.0" encoding="utf-8"?>
<p:sldLayout xmlns:a="http://schemas.openxmlformats.org/drawingml/2006/main" xmlns:r="http://schemas.openxmlformats.org/officeDocument/2006/relationships" xmlns:p="http://schemas.openxmlformats.org/presentationml/2006/main" type="obj" preserve="1">
  <p:cSld name="1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2"/>
            <a:ext cx="10972800" cy="8683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295400"/>
            <a:ext cx="10972800" cy="5029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5" name="Footer Placeholder 4"/>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defTabSz="914396" fontAlgn="base">
              <a:spcBef>
                <a:spcPct val="0"/>
              </a:spcBef>
              <a:spcAft>
                <a:spcPct val="0"/>
              </a:spcAft>
            </a:pPr>
            <a:fld id="{29B6F444-4353-4DA7-95C4-BBD8D857DB34}"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2725636134"/>
      </p:ext>
    </p:extLst>
  </p:cSld>
  <p:clrMapOvr>
    <a:masterClrMapping/>
  </p:clrMapOvr>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3" name="Footer Placeholder 2"/>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4" name="Slide Number Placeholder 3"/>
          <p:cNvSpPr>
            <a:spLocks noGrp="1"/>
          </p:cNvSpPr>
          <p:nvPr>
            <p:ph type="sldNum" sz="quarter" idx="12"/>
          </p:nvPr>
        </p:nvSpPr>
        <p:spPr/>
        <p:txBody>
          <a:bodyPr/>
          <a:lstStyle>
            <a:lvl1pPr>
              <a:defRPr/>
            </a:lvl1pPr>
          </a:lstStyle>
          <a:p>
            <a:pPr defTabSz="914396" fontAlgn="base">
              <a:spcBef>
                <a:spcPct val="0"/>
              </a:spcBef>
              <a:spcAft>
                <a:spcPct val="0"/>
              </a:spcAft>
            </a:pPr>
            <a:fld id="{224D8CAD-8B7D-4421-84A6-58E0B706B09C}"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3929560860"/>
      </p:ext>
    </p:extLst>
  </p:cSld>
  <p:clrMapOvr>
    <a:masterClrMapping/>
  </p:clrMapOvr>
  <p:timing>
    <p:tnLst>
      <p:par>
        <p:cTn id="1" dur="indefinite" restart="never" nodeType="tmRoot"/>
      </p:par>
    </p:tnLst>
  </p:timing>
</p:sldLayout>
</file>

<file path=ppt/slideLayouts/slideLayout750.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2"/>
            <a:ext cx="10972800" cy="8683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295400"/>
            <a:ext cx="10972800" cy="5029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5" name="Footer Placeholder 4"/>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defTabSz="914396" fontAlgn="base">
              <a:spcBef>
                <a:spcPct val="0"/>
              </a:spcBef>
              <a:spcAft>
                <a:spcPct val="0"/>
              </a:spcAft>
            </a:pPr>
            <a:fld id="{29B6F444-4353-4DA7-95C4-BBD8D857DB34}"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4215267282"/>
      </p:ext>
    </p:extLst>
  </p:cSld>
  <p:clrMapOvr>
    <a:masterClrMapping/>
  </p:clrMapOvr>
  <p:timing>
    <p:tnLst>
      <p:par>
        <p:cTn id="1" dur="indefinite" restart="never" nodeType="tmRoot"/>
      </p:par>
    </p:tnLst>
  </p:timing>
</p:sldLayout>
</file>

<file path=ppt/slideLayouts/slideLayout751.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2"/>
            <a:ext cx="10972800" cy="8683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295400"/>
            <a:ext cx="10972800" cy="5029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5" name="Footer Placeholder 4"/>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defTabSz="914396" fontAlgn="base">
              <a:spcBef>
                <a:spcPct val="0"/>
              </a:spcBef>
              <a:spcAft>
                <a:spcPct val="0"/>
              </a:spcAft>
            </a:pPr>
            <a:fld id="{29B6F444-4353-4DA7-95C4-BBD8D857DB34}"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1302338242"/>
      </p:ext>
    </p:extLst>
  </p:cSld>
  <p:clrMapOvr>
    <a:masterClrMapping/>
  </p:clrMapOvr>
  <p:timing>
    <p:tnLst>
      <p:par>
        <p:cTn id="1" dur="indefinite" restart="never" nodeType="tmRoot"/>
      </p:par>
    </p:tnLst>
  </p:timing>
</p:sldLayout>
</file>

<file path=ppt/slideLayouts/slideLayout752.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2"/>
            <a:ext cx="10972800" cy="8683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295400"/>
            <a:ext cx="10972800" cy="5029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5" name="Footer Placeholder 4"/>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defTabSz="914396" fontAlgn="base">
              <a:spcBef>
                <a:spcPct val="0"/>
              </a:spcBef>
              <a:spcAft>
                <a:spcPct val="0"/>
              </a:spcAft>
            </a:pPr>
            <a:fld id="{29B6F444-4353-4DA7-95C4-BBD8D857DB34}"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4218345038"/>
      </p:ext>
    </p:extLst>
  </p:cSld>
  <p:clrMapOvr>
    <a:masterClrMapping/>
  </p:clrMapOvr>
  <p:timing>
    <p:tnLst>
      <p:par>
        <p:cTn id="1" dur="indefinite" restart="never" nodeType="tmRoot"/>
      </p:par>
    </p:tnLst>
  </p:timing>
</p:sldLayout>
</file>

<file path=ppt/slideLayouts/slideLayout753.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2"/>
            <a:ext cx="10972800" cy="8683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295400"/>
            <a:ext cx="10972800" cy="5029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5" name="Footer Placeholder 4"/>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defTabSz="914396" fontAlgn="base">
              <a:spcBef>
                <a:spcPct val="0"/>
              </a:spcBef>
              <a:spcAft>
                <a:spcPct val="0"/>
              </a:spcAft>
            </a:pPr>
            <a:fld id="{29B6F444-4353-4DA7-95C4-BBD8D857DB34}"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1619763282"/>
      </p:ext>
    </p:extLst>
  </p:cSld>
  <p:clrMapOvr>
    <a:masterClrMapping/>
  </p:clrMapOvr>
  <p:timing>
    <p:tnLst>
      <p:par>
        <p:cTn id="1" dur="indefinite" restart="never" nodeType="tmRoot"/>
      </p:par>
    </p:tnLst>
  </p:timing>
</p:sldLayout>
</file>

<file path=ppt/slideLayouts/slideLayout754.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2"/>
            <a:ext cx="10972800" cy="8683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295400"/>
            <a:ext cx="10972800" cy="5029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5" name="Footer Placeholder 4"/>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defTabSz="914396" fontAlgn="base">
              <a:spcBef>
                <a:spcPct val="0"/>
              </a:spcBef>
              <a:spcAft>
                <a:spcPct val="0"/>
              </a:spcAft>
            </a:pPr>
            <a:fld id="{29B6F444-4353-4DA7-95C4-BBD8D857DB34}"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541033742"/>
      </p:ext>
    </p:extLst>
  </p:cSld>
  <p:clrMapOvr>
    <a:masterClrMapping/>
  </p:clrMapOvr>
  <p:timing>
    <p:tnLst>
      <p:par>
        <p:cTn id="1" dur="indefinite" restart="never" nodeType="tmRoot"/>
      </p:par>
    </p:tnLst>
  </p:timing>
</p:sldLayout>
</file>

<file path=ppt/slideLayouts/slideLayout755.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2"/>
            <a:ext cx="10972800" cy="8683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295400"/>
            <a:ext cx="10972800" cy="5029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5" name="Footer Placeholder 4"/>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defTabSz="914396" fontAlgn="base">
              <a:spcBef>
                <a:spcPct val="0"/>
              </a:spcBef>
              <a:spcAft>
                <a:spcPct val="0"/>
              </a:spcAft>
            </a:pPr>
            <a:fld id="{29B6F444-4353-4DA7-95C4-BBD8D857DB34}"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2005228457"/>
      </p:ext>
    </p:extLst>
  </p:cSld>
  <p:clrMapOvr>
    <a:masterClrMapping/>
  </p:clrMapOvr>
  <p:timing>
    <p:tnLst>
      <p:par>
        <p:cTn id="1" dur="indefinite" restart="never" nodeType="tmRoot"/>
      </p:par>
    </p:tnLst>
  </p:timing>
</p:sldLayout>
</file>

<file path=ppt/slideLayouts/slideLayout756.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2"/>
            <a:ext cx="10972800" cy="8683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295400"/>
            <a:ext cx="10972800" cy="5029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5" name="Footer Placeholder 4"/>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defTabSz="914396" fontAlgn="base">
              <a:spcBef>
                <a:spcPct val="0"/>
              </a:spcBef>
              <a:spcAft>
                <a:spcPct val="0"/>
              </a:spcAft>
            </a:pPr>
            <a:fld id="{29B6F444-4353-4DA7-95C4-BBD8D857DB34}"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2539846808"/>
      </p:ext>
    </p:extLst>
  </p:cSld>
  <p:clrMapOvr>
    <a:masterClrMapping/>
  </p:clrMapOvr>
  <p:timing>
    <p:tnLst>
      <p:par>
        <p:cTn id="1" dur="indefinite" restart="never" nodeType="tmRoot"/>
      </p:par>
    </p:tnLst>
  </p:timing>
</p:sldLayout>
</file>

<file path=ppt/slideLayouts/slideLayout757.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2"/>
            <a:ext cx="10972800" cy="8683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295400"/>
            <a:ext cx="10972800" cy="5029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5" name="Footer Placeholder 4"/>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defTabSz="914396" fontAlgn="base">
              <a:spcBef>
                <a:spcPct val="0"/>
              </a:spcBef>
              <a:spcAft>
                <a:spcPct val="0"/>
              </a:spcAft>
            </a:pPr>
            <a:fld id="{29B6F444-4353-4DA7-95C4-BBD8D857DB34}"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4192639923"/>
      </p:ext>
    </p:extLst>
  </p:cSld>
  <p:clrMapOvr>
    <a:masterClrMapping/>
  </p:clrMapOvr>
  <p:timing>
    <p:tnLst>
      <p:par>
        <p:cTn id="1" dur="indefinite" restart="never" nodeType="tmRoot"/>
      </p:par>
    </p:tnLst>
  </p:timing>
</p:sldLayout>
</file>

<file path=ppt/slideLayouts/slideLayout758.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2"/>
            <a:ext cx="10972800" cy="8683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295400"/>
            <a:ext cx="10972800" cy="5029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5" name="Footer Placeholder 4"/>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defTabSz="914396" fontAlgn="base">
              <a:spcBef>
                <a:spcPct val="0"/>
              </a:spcBef>
              <a:spcAft>
                <a:spcPct val="0"/>
              </a:spcAft>
            </a:pPr>
            <a:fld id="{29B6F444-4353-4DA7-95C4-BBD8D857DB34}"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892052321"/>
      </p:ext>
    </p:extLst>
  </p:cSld>
  <p:clrMapOvr>
    <a:masterClrMapping/>
  </p:clrMapOvr>
  <p:timing>
    <p:tnLst>
      <p:par>
        <p:cTn id="1" dur="indefinite" restart="never" nodeType="tmRoot"/>
      </p:par>
    </p:tnLst>
  </p:timing>
</p:sldLayout>
</file>

<file path=ppt/slideLayouts/slideLayout759.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2"/>
            <a:ext cx="10972800" cy="8683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295400"/>
            <a:ext cx="10972800" cy="5029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5" name="Footer Placeholder 4"/>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defTabSz="914396" fontAlgn="base">
              <a:spcBef>
                <a:spcPct val="0"/>
              </a:spcBef>
              <a:spcAft>
                <a:spcPct val="0"/>
              </a:spcAft>
            </a:pPr>
            <a:fld id="{29B6F444-4353-4DA7-95C4-BBD8D857DB34}"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2544844672"/>
      </p:ext>
    </p:extLst>
  </p:cSld>
  <p:clrMapOvr>
    <a:masterClrMapping/>
  </p:clrMapOvr>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3" name="Footer Placeholder 2"/>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4" name="Slide Number Placeholder 3"/>
          <p:cNvSpPr>
            <a:spLocks noGrp="1"/>
          </p:cNvSpPr>
          <p:nvPr>
            <p:ph type="sldNum" sz="quarter" idx="12"/>
          </p:nvPr>
        </p:nvSpPr>
        <p:spPr/>
        <p:txBody>
          <a:bodyPr/>
          <a:lstStyle>
            <a:lvl1pPr>
              <a:defRPr/>
            </a:lvl1pPr>
          </a:lstStyle>
          <a:p>
            <a:pPr defTabSz="914396" fontAlgn="base">
              <a:spcBef>
                <a:spcPct val="0"/>
              </a:spcBef>
              <a:spcAft>
                <a:spcPct val="0"/>
              </a:spcAft>
            </a:pPr>
            <a:fld id="{224D8CAD-8B7D-4421-84A6-58E0B706B09C}"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1984590388"/>
      </p:ext>
    </p:extLst>
  </p:cSld>
  <p:clrMapOvr>
    <a:masterClrMapping/>
  </p:clrMapOvr>
  <p:timing>
    <p:tnLst>
      <p:par>
        <p:cTn id="1" dur="indefinite" restart="never" nodeType="tmRoot"/>
      </p:par>
    </p:tnLst>
  </p:timing>
</p:sldLayout>
</file>

<file path=ppt/slideLayouts/slideLayout760.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2"/>
            <a:ext cx="10972800" cy="8683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295400"/>
            <a:ext cx="10972800" cy="5029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5" name="Footer Placeholder 4"/>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defTabSz="914396" fontAlgn="base">
              <a:spcBef>
                <a:spcPct val="0"/>
              </a:spcBef>
              <a:spcAft>
                <a:spcPct val="0"/>
              </a:spcAft>
            </a:pPr>
            <a:fld id="{29B6F444-4353-4DA7-95C4-BBD8D857DB34}"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2178633655"/>
      </p:ext>
    </p:extLst>
  </p:cSld>
  <p:clrMapOvr>
    <a:masterClrMapping/>
  </p:clrMapOvr>
  <p:timing>
    <p:tnLst>
      <p:par>
        <p:cTn id="1" dur="indefinite" restart="never" nodeType="tmRoot"/>
      </p:par>
    </p:tnLst>
  </p:timing>
</p:sldLayout>
</file>

<file path=ppt/slideLayouts/slideLayout761.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2"/>
            <a:ext cx="10972800" cy="8683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295400"/>
            <a:ext cx="10972800" cy="5029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5" name="Footer Placeholder 4"/>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defTabSz="914396" fontAlgn="base">
              <a:spcBef>
                <a:spcPct val="0"/>
              </a:spcBef>
              <a:spcAft>
                <a:spcPct val="0"/>
              </a:spcAft>
            </a:pPr>
            <a:fld id="{29B6F444-4353-4DA7-95C4-BBD8D857DB34}"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890123586"/>
      </p:ext>
    </p:extLst>
  </p:cSld>
  <p:clrMapOvr>
    <a:masterClrMapping/>
  </p:clrMapOvr>
  <p:timing>
    <p:tnLst>
      <p:par>
        <p:cTn id="1" dur="indefinite" restart="never" nodeType="tmRoot"/>
      </p:par>
    </p:tnLst>
  </p:timing>
</p:sldLayout>
</file>

<file path=ppt/slideLayouts/slideLayout762.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2"/>
            <a:ext cx="10972800" cy="8683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295400"/>
            <a:ext cx="10972800" cy="5029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5" name="Footer Placeholder 4"/>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defTabSz="914396" fontAlgn="base">
              <a:spcBef>
                <a:spcPct val="0"/>
              </a:spcBef>
              <a:spcAft>
                <a:spcPct val="0"/>
              </a:spcAft>
            </a:pPr>
            <a:fld id="{29B6F444-4353-4DA7-95C4-BBD8D857DB34}"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1362062869"/>
      </p:ext>
    </p:extLst>
  </p:cSld>
  <p:clrMapOvr>
    <a:masterClrMapping/>
  </p:clrMapOvr>
  <p:timing>
    <p:tnLst>
      <p:par>
        <p:cTn id="1" dur="indefinite" restart="never" nodeType="tmRoot"/>
      </p:par>
    </p:tnLst>
  </p:timing>
</p:sldLayout>
</file>

<file path=ppt/slideLayouts/slideLayout763.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2"/>
            <a:ext cx="10972800" cy="8683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295400"/>
            <a:ext cx="10972800" cy="5029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5" name="Footer Placeholder 4"/>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defTabSz="914396" fontAlgn="base">
              <a:spcBef>
                <a:spcPct val="0"/>
              </a:spcBef>
              <a:spcAft>
                <a:spcPct val="0"/>
              </a:spcAft>
            </a:pPr>
            <a:fld id="{29B6F444-4353-4DA7-95C4-BBD8D857DB34}"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2956643990"/>
      </p:ext>
    </p:extLst>
  </p:cSld>
  <p:clrMapOvr>
    <a:masterClrMapping/>
  </p:clrMapOvr>
  <p:timing>
    <p:tnLst>
      <p:par>
        <p:cTn id="1" dur="indefinite" restart="never" nodeType="tmRoot"/>
      </p:par>
    </p:tnLst>
  </p:timing>
</p:sldLayout>
</file>

<file path=ppt/slideLayouts/slideLayout76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2"/>
            <a:ext cx="10972800" cy="8683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295400"/>
            <a:ext cx="10972800" cy="5029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5" name="Footer Placeholder 4"/>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defTabSz="914396" fontAlgn="base">
              <a:spcBef>
                <a:spcPct val="0"/>
              </a:spcBef>
              <a:spcAft>
                <a:spcPct val="0"/>
              </a:spcAft>
            </a:pPr>
            <a:fld id="{29B6F444-4353-4DA7-95C4-BBD8D857DB34}"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503574254"/>
      </p:ext>
    </p:extLst>
  </p:cSld>
  <p:clrMapOvr>
    <a:masterClrMapping/>
  </p:clrMapOvr>
  <p:timing>
    <p:tnLst>
      <p:par>
        <p:cTn id="1" dur="indefinite" restart="never" nodeType="tmRoot"/>
      </p:par>
    </p:tnLst>
  </p:timing>
</p:sldLayout>
</file>

<file path=ppt/slideLayouts/slideLayout7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4"/>
            <a:ext cx="10363200" cy="1500187"/>
          </a:xfrm>
          <a:prstGeom prst="rect">
            <a:avLst/>
          </a:prstGeom>
        </p:spPr>
        <p:txBody>
          <a:bodyPr anchor="b"/>
          <a:lstStyle>
            <a:lvl1pPr marL="0" indent="0">
              <a:buNone/>
              <a:defRPr sz="2000"/>
            </a:lvl1pPr>
            <a:lvl2pPr marL="457198" indent="0">
              <a:buNone/>
              <a:defRPr sz="1800"/>
            </a:lvl2pPr>
            <a:lvl3pPr marL="914396" indent="0">
              <a:buNone/>
              <a:defRPr sz="1600"/>
            </a:lvl3pPr>
            <a:lvl4pPr marL="1371595" indent="0">
              <a:buNone/>
              <a:defRPr sz="1400"/>
            </a:lvl4pPr>
            <a:lvl5pPr marL="1828793" indent="0">
              <a:buNone/>
              <a:defRPr sz="1400"/>
            </a:lvl5pPr>
            <a:lvl6pPr marL="2285991" indent="0">
              <a:buNone/>
              <a:defRPr sz="1400"/>
            </a:lvl6pPr>
            <a:lvl7pPr marL="2743189" indent="0">
              <a:buNone/>
              <a:defRPr sz="1400"/>
            </a:lvl7pPr>
            <a:lvl8pPr marL="3200388" indent="0">
              <a:buNone/>
              <a:defRPr sz="1400"/>
            </a:lvl8pPr>
            <a:lvl9pPr marL="3657586" indent="0">
              <a:buNone/>
              <a:defRPr sz="1400"/>
            </a:lvl9pPr>
          </a:lstStyle>
          <a:p>
            <a:pPr lvl="0"/>
            <a:r>
              <a:rPr lang="en-US"/>
              <a:t>Click to edit Master text styles</a:t>
            </a:r>
          </a:p>
        </p:txBody>
      </p:sp>
      <p:sp>
        <p:nvSpPr>
          <p:cNvPr id="4" name="Date Placeholder 3"/>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5" name="Footer Placeholder 4"/>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defTabSz="914396" fontAlgn="base">
              <a:spcBef>
                <a:spcPct val="0"/>
              </a:spcBef>
              <a:spcAft>
                <a:spcPct val="0"/>
              </a:spcAft>
            </a:pPr>
            <a:fld id="{F7561CDB-809F-4F01-8B1D-FE5EAC24373D}"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3940618688"/>
      </p:ext>
    </p:extLst>
  </p:cSld>
  <p:clrMapOvr>
    <a:masterClrMapping/>
  </p:clrMapOvr>
</p:sldLayout>
</file>

<file path=ppt/slideLayouts/slideLayout7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2"/>
            <a:ext cx="10972800" cy="8683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295400"/>
            <a:ext cx="5384800" cy="50292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95400"/>
            <a:ext cx="5384800" cy="50292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6" name="Footer Placeholder 5"/>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7" name="Slide Number Placeholder 6"/>
          <p:cNvSpPr>
            <a:spLocks noGrp="1"/>
          </p:cNvSpPr>
          <p:nvPr>
            <p:ph type="sldNum" sz="quarter" idx="12"/>
          </p:nvPr>
        </p:nvSpPr>
        <p:spPr/>
        <p:txBody>
          <a:bodyPr/>
          <a:lstStyle>
            <a:lvl1pPr>
              <a:defRPr/>
            </a:lvl1pPr>
          </a:lstStyle>
          <a:p>
            <a:pPr defTabSz="914396" fontAlgn="base">
              <a:spcBef>
                <a:spcPct val="0"/>
              </a:spcBef>
              <a:spcAft>
                <a:spcPct val="0"/>
              </a:spcAft>
            </a:pPr>
            <a:fld id="{5FBBEBBD-17BD-4560-87E4-547DA4A47EB6}"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25433239"/>
      </p:ext>
    </p:extLst>
  </p:cSld>
  <p:clrMapOvr>
    <a:masterClrMapping/>
  </p:clrMapOvr>
</p:sldLayout>
</file>

<file path=ppt/slideLayouts/slideLayout7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3"/>
            <a:ext cx="5386917" cy="639762"/>
          </a:xfrm>
          <a:prstGeom prst="rect">
            <a:avLst/>
          </a:prstGeom>
        </p:spPr>
        <p:txBody>
          <a:bodyPr anchor="b"/>
          <a:lstStyle>
            <a:lvl1pPr marL="0" indent="0">
              <a:buNone/>
              <a:defRPr sz="2400" b="1"/>
            </a:lvl1pPr>
            <a:lvl2pPr marL="457198" indent="0">
              <a:buNone/>
              <a:defRPr sz="2000" b="1"/>
            </a:lvl2pPr>
            <a:lvl3pPr marL="914396" indent="0">
              <a:buNone/>
              <a:defRPr sz="1800" b="1"/>
            </a:lvl3pPr>
            <a:lvl4pPr marL="1371595" indent="0">
              <a:buNone/>
              <a:defRPr sz="1600" b="1"/>
            </a:lvl4pPr>
            <a:lvl5pPr marL="1828793" indent="0">
              <a:buNone/>
              <a:defRPr sz="1600" b="1"/>
            </a:lvl5pPr>
            <a:lvl6pPr marL="2285991" indent="0">
              <a:buNone/>
              <a:defRPr sz="1600" b="1"/>
            </a:lvl6pPr>
            <a:lvl7pPr marL="2743189" indent="0">
              <a:buNone/>
              <a:defRPr sz="1600" b="1"/>
            </a:lvl7pPr>
            <a:lvl8pPr marL="3200388" indent="0">
              <a:buNone/>
              <a:defRPr sz="1600" b="1"/>
            </a:lvl8pPr>
            <a:lvl9pPr marL="3657586"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1"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a:prstGeom prst="rect">
            <a:avLst/>
          </a:prstGeom>
        </p:spPr>
        <p:txBody>
          <a:bodyPr anchor="b"/>
          <a:lstStyle>
            <a:lvl1pPr marL="0" indent="0">
              <a:buNone/>
              <a:defRPr sz="2400" b="1"/>
            </a:lvl1pPr>
            <a:lvl2pPr marL="457198" indent="0">
              <a:buNone/>
              <a:defRPr sz="2000" b="1"/>
            </a:lvl2pPr>
            <a:lvl3pPr marL="914396" indent="0">
              <a:buNone/>
              <a:defRPr sz="1800" b="1"/>
            </a:lvl3pPr>
            <a:lvl4pPr marL="1371595" indent="0">
              <a:buNone/>
              <a:defRPr sz="1600" b="1"/>
            </a:lvl4pPr>
            <a:lvl5pPr marL="1828793" indent="0">
              <a:buNone/>
              <a:defRPr sz="1600" b="1"/>
            </a:lvl5pPr>
            <a:lvl6pPr marL="2285991" indent="0">
              <a:buNone/>
              <a:defRPr sz="1600" b="1"/>
            </a:lvl6pPr>
            <a:lvl7pPr marL="2743189" indent="0">
              <a:buNone/>
              <a:defRPr sz="1600" b="1"/>
            </a:lvl7pPr>
            <a:lvl8pPr marL="3200388" indent="0">
              <a:buNone/>
              <a:defRPr sz="1600" b="1"/>
            </a:lvl8pPr>
            <a:lvl9pPr marL="365758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8" name="Footer Placeholder 7"/>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9" name="Slide Number Placeholder 8"/>
          <p:cNvSpPr>
            <a:spLocks noGrp="1"/>
          </p:cNvSpPr>
          <p:nvPr>
            <p:ph type="sldNum" sz="quarter" idx="12"/>
          </p:nvPr>
        </p:nvSpPr>
        <p:spPr/>
        <p:txBody>
          <a:bodyPr/>
          <a:lstStyle>
            <a:lvl1pPr>
              <a:defRPr/>
            </a:lvl1pPr>
          </a:lstStyle>
          <a:p>
            <a:pPr defTabSz="914396" fontAlgn="base">
              <a:spcBef>
                <a:spcPct val="0"/>
              </a:spcBef>
              <a:spcAft>
                <a:spcPct val="0"/>
              </a:spcAft>
            </a:pPr>
            <a:fld id="{2E4299E6-7C00-4D22-A89F-1F9B3615D595}"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1594285840"/>
      </p:ext>
    </p:extLst>
  </p:cSld>
  <p:clrMapOvr>
    <a:masterClrMapping/>
  </p:clrMapOvr>
</p:sldLayout>
</file>

<file path=ppt/slideLayouts/slideLayout7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2"/>
            <a:ext cx="10972800" cy="8683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4" name="Footer Placeholder 3"/>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5" name="Slide Number Placeholder 4"/>
          <p:cNvSpPr>
            <a:spLocks noGrp="1"/>
          </p:cNvSpPr>
          <p:nvPr>
            <p:ph type="sldNum" sz="quarter" idx="12"/>
          </p:nvPr>
        </p:nvSpPr>
        <p:spPr/>
        <p:txBody>
          <a:bodyPr/>
          <a:lstStyle>
            <a:lvl1pPr>
              <a:defRPr/>
            </a:lvl1pPr>
          </a:lstStyle>
          <a:p>
            <a:pPr defTabSz="914396" fontAlgn="base">
              <a:spcBef>
                <a:spcPct val="0"/>
              </a:spcBef>
              <a:spcAft>
                <a:spcPct val="0"/>
              </a:spcAft>
            </a:pPr>
            <a:fld id="{05941182-25CA-4852-8295-F5606E806368}"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1410489768"/>
      </p:ext>
    </p:extLst>
  </p:cSld>
  <p:clrMapOvr>
    <a:masterClrMapping/>
  </p:clrMapOvr>
</p:sldLayout>
</file>

<file path=ppt/slideLayouts/slideLayout7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3" name="Footer Placeholder 2"/>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4" name="Slide Number Placeholder 3"/>
          <p:cNvSpPr>
            <a:spLocks noGrp="1"/>
          </p:cNvSpPr>
          <p:nvPr>
            <p:ph type="sldNum" sz="quarter" idx="12"/>
          </p:nvPr>
        </p:nvSpPr>
        <p:spPr/>
        <p:txBody>
          <a:bodyPr/>
          <a:lstStyle>
            <a:lvl1pPr>
              <a:defRPr/>
            </a:lvl1pPr>
          </a:lstStyle>
          <a:p>
            <a:pPr defTabSz="914396" fontAlgn="base">
              <a:spcBef>
                <a:spcPct val="0"/>
              </a:spcBef>
              <a:spcAft>
                <a:spcPct val="0"/>
              </a:spcAft>
            </a:pPr>
            <a:fld id="{224D8CAD-8B7D-4421-84A6-58E0B706B09C}"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1145169017"/>
      </p:ext>
    </p:extLst>
  </p:cSld>
  <p:clrMapOvr>
    <a:masterClrMapping/>
  </p:clrMapOvr>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3" name="Footer Placeholder 2"/>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4" name="Slide Number Placeholder 3"/>
          <p:cNvSpPr>
            <a:spLocks noGrp="1"/>
          </p:cNvSpPr>
          <p:nvPr>
            <p:ph type="sldNum" sz="quarter" idx="12"/>
          </p:nvPr>
        </p:nvSpPr>
        <p:spPr/>
        <p:txBody>
          <a:bodyPr/>
          <a:lstStyle>
            <a:lvl1pPr>
              <a:defRPr/>
            </a:lvl1pPr>
          </a:lstStyle>
          <a:p>
            <a:pPr defTabSz="914396" fontAlgn="base">
              <a:spcBef>
                <a:spcPct val="0"/>
              </a:spcBef>
              <a:spcAft>
                <a:spcPct val="0"/>
              </a:spcAft>
            </a:pPr>
            <a:fld id="{224D8CAD-8B7D-4421-84A6-58E0B706B09C}"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682124601"/>
      </p:ext>
    </p:extLst>
  </p:cSld>
  <p:clrMapOvr>
    <a:masterClrMapping/>
  </p:clrMapOvr>
  <p:timing>
    <p:tnLst>
      <p:par>
        <p:cTn id="1" dur="indefinite" restart="never" nodeType="tmRoot"/>
      </p:par>
    </p:tnLst>
  </p:timing>
</p:sldLayout>
</file>

<file path=ppt/slideLayouts/slideLayout770.xml><?xml version="1.0" encoding="utf-8"?>
<p:sldLayout xmlns:a="http://schemas.openxmlformats.org/drawingml/2006/main" xmlns:r="http://schemas.openxmlformats.org/officeDocument/2006/relationships" xmlns:p="http://schemas.openxmlformats.org/presentationml/2006/main" type="blank" preserve="1">
  <p:cSld name="1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3" name="Footer Placeholder 2"/>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4" name="Slide Number Placeholder 3"/>
          <p:cNvSpPr>
            <a:spLocks noGrp="1"/>
          </p:cNvSpPr>
          <p:nvPr>
            <p:ph type="sldNum" sz="quarter" idx="12"/>
          </p:nvPr>
        </p:nvSpPr>
        <p:spPr/>
        <p:txBody>
          <a:bodyPr/>
          <a:lstStyle>
            <a:lvl1pPr>
              <a:defRPr/>
            </a:lvl1pPr>
          </a:lstStyle>
          <a:p>
            <a:pPr defTabSz="914396" fontAlgn="base">
              <a:spcBef>
                <a:spcPct val="0"/>
              </a:spcBef>
              <a:spcAft>
                <a:spcPct val="0"/>
              </a:spcAft>
            </a:pPr>
            <a:fld id="{224D8CAD-8B7D-4421-84A6-58E0B706B09C}"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2973838320"/>
      </p:ext>
    </p:extLst>
  </p:cSld>
  <p:clrMapOvr>
    <a:masterClrMapping/>
  </p:clrMapOvr>
  <p:timing>
    <p:tnLst>
      <p:par>
        <p:cTn id="1" dur="indefinite" restart="never" nodeType="tmRoot"/>
      </p:par>
    </p:tnLst>
  </p:timing>
</p:sldLayout>
</file>

<file path=ppt/slideLayouts/slideLayout771.xml><?xml version="1.0" encoding="utf-8"?>
<p:sldLayout xmlns:a="http://schemas.openxmlformats.org/drawingml/2006/main" xmlns:r="http://schemas.openxmlformats.org/officeDocument/2006/relationships" xmlns:p="http://schemas.openxmlformats.org/presentationml/2006/main" type="blank" preserve="1">
  <p:cSld name="1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3" name="Footer Placeholder 2"/>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4" name="Slide Number Placeholder 3"/>
          <p:cNvSpPr>
            <a:spLocks noGrp="1"/>
          </p:cNvSpPr>
          <p:nvPr>
            <p:ph type="sldNum" sz="quarter" idx="12"/>
          </p:nvPr>
        </p:nvSpPr>
        <p:spPr/>
        <p:txBody>
          <a:bodyPr/>
          <a:lstStyle>
            <a:lvl1pPr>
              <a:defRPr/>
            </a:lvl1pPr>
          </a:lstStyle>
          <a:p>
            <a:pPr defTabSz="914396" fontAlgn="base">
              <a:spcBef>
                <a:spcPct val="0"/>
              </a:spcBef>
              <a:spcAft>
                <a:spcPct val="0"/>
              </a:spcAft>
            </a:pPr>
            <a:fld id="{224D8CAD-8B7D-4421-84A6-58E0B706B09C}"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2939560588"/>
      </p:ext>
    </p:extLst>
  </p:cSld>
  <p:clrMapOvr>
    <a:masterClrMapping/>
  </p:clrMapOvr>
  <p:timing>
    <p:tnLst>
      <p:par>
        <p:cTn id="1" dur="indefinite" restart="never" nodeType="tmRoot"/>
      </p:par>
    </p:tnLst>
  </p:timing>
</p:sldLayout>
</file>

<file path=ppt/slideLayouts/slideLayout772.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3" name="Footer Placeholder 2"/>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4" name="Slide Number Placeholder 3"/>
          <p:cNvSpPr>
            <a:spLocks noGrp="1"/>
          </p:cNvSpPr>
          <p:nvPr>
            <p:ph type="sldNum" sz="quarter" idx="12"/>
          </p:nvPr>
        </p:nvSpPr>
        <p:spPr/>
        <p:txBody>
          <a:bodyPr/>
          <a:lstStyle>
            <a:lvl1pPr>
              <a:defRPr/>
            </a:lvl1pPr>
          </a:lstStyle>
          <a:p>
            <a:pPr defTabSz="914396" fontAlgn="base">
              <a:spcBef>
                <a:spcPct val="0"/>
              </a:spcBef>
              <a:spcAft>
                <a:spcPct val="0"/>
              </a:spcAft>
            </a:pPr>
            <a:fld id="{224D8CAD-8B7D-4421-84A6-58E0B706B09C}"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128593502"/>
      </p:ext>
    </p:extLst>
  </p:cSld>
  <p:clrMapOvr>
    <a:masterClrMapping/>
  </p:clrMapOvr>
  <p:timing>
    <p:tnLst>
      <p:par>
        <p:cTn id="1" dur="indefinite" restart="never" nodeType="tmRoot"/>
      </p:par>
    </p:tnLst>
  </p:timing>
</p:sldLayout>
</file>

<file path=ppt/slideLayouts/slideLayout773.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3" name="Footer Placeholder 2"/>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4" name="Slide Number Placeholder 3"/>
          <p:cNvSpPr>
            <a:spLocks noGrp="1"/>
          </p:cNvSpPr>
          <p:nvPr>
            <p:ph type="sldNum" sz="quarter" idx="12"/>
          </p:nvPr>
        </p:nvSpPr>
        <p:spPr/>
        <p:txBody>
          <a:bodyPr/>
          <a:lstStyle>
            <a:lvl1pPr>
              <a:defRPr/>
            </a:lvl1pPr>
          </a:lstStyle>
          <a:p>
            <a:pPr defTabSz="914396" fontAlgn="base">
              <a:spcBef>
                <a:spcPct val="0"/>
              </a:spcBef>
              <a:spcAft>
                <a:spcPct val="0"/>
              </a:spcAft>
            </a:pPr>
            <a:fld id="{224D8CAD-8B7D-4421-84A6-58E0B706B09C}"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2845690183"/>
      </p:ext>
    </p:extLst>
  </p:cSld>
  <p:clrMapOvr>
    <a:masterClrMapping/>
  </p:clrMapOvr>
  <p:timing>
    <p:tnLst>
      <p:par>
        <p:cTn id="1" dur="indefinite" restart="never" nodeType="tmRoot"/>
      </p:par>
    </p:tnLst>
  </p:timing>
</p:sldLayout>
</file>

<file path=ppt/slideLayouts/slideLayout774.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3" name="Footer Placeholder 2"/>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4" name="Slide Number Placeholder 3"/>
          <p:cNvSpPr>
            <a:spLocks noGrp="1"/>
          </p:cNvSpPr>
          <p:nvPr>
            <p:ph type="sldNum" sz="quarter" idx="12"/>
          </p:nvPr>
        </p:nvSpPr>
        <p:spPr/>
        <p:txBody>
          <a:bodyPr/>
          <a:lstStyle>
            <a:lvl1pPr>
              <a:defRPr/>
            </a:lvl1pPr>
          </a:lstStyle>
          <a:p>
            <a:pPr defTabSz="914396" fontAlgn="base">
              <a:spcBef>
                <a:spcPct val="0"/>
              </a:spcBef>
              <a:spcAft>
                <a:spcPct val="0"/>
              </a:spcAft>
            </a:pPr>
            <a:fld id="{224D8CAD-8B7D-4421-84A6-58E0B706B09C}"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273496999"/>
      </p:ext>
    </p:extLst>
  </p:cSld>
  <p:clrMapOvr>
    <a:masterClrMapping/>
  </p:clrMapOvr>
  <p:timing>
    <p:tnLst>
      <p:par>
        <p:cTn id="1" dur="indefinite" restart="never" nodeType="tmRoot"/>
      </p:par>
    </p:tnLst>
  </p:timing>
</p:sldLayout>
</file>

<file path=ppt/slideLayouts/slideLayout775.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3" name="Footer Placeholder 2"/>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4" name="Slide Number Placeholder 3"/>
          <p:cNvSpPr>
            <a:spLocks noGrp="1"/>
          </p:cNvSpPr>
          <p:nvPr>
            <p:ph type="sldNum" sz="quarter" idx="12"/>
          </p:nvPr>
        </p:nvSpPr>
        <p:spPr/>
        <p:txBody>
          <a:bodyPr/>
          <a:lstStyle>
            <a:lvl1pPr>
              <a:defRPr/>
            </a:lvl1pPr>
          </a:lstStyle>
          <a:p>
            <a:pPr defTabSz="914396" fontAlgn="base">
              <a:spcBef>
                <a:spcPct val="0"/>
              </a:spcBef>
              <a:spcAft>
                <a:spcPct val="0"/>
              </a:spcAft>
            </a:pPr>
            <a:fld id="{224D8CAD-8B7D-4421-84A6-58E0B706B09C}"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1593243338"/>
      </p:ext>
    </p:extLst>
  </p:cSld>
  <p:clrMapOvr>
    <a:masterClrMapping/>
  </p:clrMapOvr>
  <p:timing>
    <p:tnLst>
      <p:par>
        <p:cTn id="1" dur="indefinite" restart="never" nodeType="tmRoot"/>
      </p:par>
    </p:tnLst>
  </p:timing>
</p:sldLayout>
</file>

<file path=ppt/slideLayouts/slideLayout776.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3" name="Footer Placeholder 2"/>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4" name="Slide Number Placeholder 3"/>
          <p:cNvSpPr>
            <a:spLocks noGrp="1"/>
          </p:cNvSpPr>
          <p:nvPr>
            <p:ph type="sldNum" sz="quarter" idx="12"/>
          </p:nvPr>
        </p:nvSpPr>
        <p:spPr/>
        <p:txBody>
          <a:bodyPr/>
          <a:lstStyle>
            <a:lvl1pPr>
              <a:defRPr/>
            </a:lvl1pPr>
          </a:lstStyle>
          <a:p>
            <a:pPr defTabSz="914396" fontAlgn="base">
              <a:spcBef>
                <a:spcPct val="0"/>
              </a:spcBef>
              <a:spcAft>
                <a:spcPct val="0"/>
              </a:spcAft>
            </a:pPr>
            <a:fld id="{224D8CAD-8B7D-4421-84A6-58E0B706B09C}"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1907918837"/>
      </p:ext>
    </p:extLst>
  </p:cSld>
  <p:clrMapOvr>
    <a:masterClrMapping/>
  </p:clrMapOvr>
  <p:timing>
    <p:tnLst>
      <p:par>
        <p:cTn id="1" dur="indefinite" restart="never" nodeType="tmRoot"/>
      </p:par>
    </p:tnLst>
  </p:timing>
</p:sldLayout>
</file>

<file path=ppt/slideLayouts/slideLayout777.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3" name="Footer Placeholder 2"/>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4" name="Slide Number Placeholder 3"/>
          <p:cNvSpPr>
            <a:spLocks noGrp="1"/>
          </p:cNvSpPr>
          <p:nvPr>
            <p:ph type="sldNum" sz="quarter" idx="12"/>
          </p:nvPr>
        </p:nvSpPr>
        <p:spPr/>
        <p:txBody>
          <a:bodyPr/>
          <a:lstStyle>
            <a:lvl1pPr>
              <a:defRPr/>
            </a:lvl1pPr>
          </a:lstStyle>
          <a:p>
            <a:pPr defTabSz="914396" fontAlgn="base">
              <a:spcBef>
                <a:spcPct val="0"/>
              </a:spcBef>
              <a:spcAft>
                <a:spcPct val="0"/>
              </a:spcAft>
            </a:pPr>
            <a:fld id="{224D8CAD-8B7D-4421-84A6-58E0B706B09C}"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546315472"/>
      </p:ext>
    </p:extLst>
  </p:cSld>
  <p:clrMapOvr>
    <a:masterClrMapping/>
  </p:clrMapOvr>
  <p:timing>
    <p:tnLst>
      <p:par>
        <p:cTn id="1" dur="indefinite" restart="never" nodeType="tmRoot"/>
      </p:par>
    </p:tnLst>
  </p:timing>
</p:sldLayout>
</file>

<file path=ppt/slideLayouts/slideLayout778.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3" name="Footer Placeholder 2"/>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4" name="Slide Number Placeholder 3"/>
          <p:cNvSpPr>
            <a:spLocks noGrp="1"/>
          </p:cNvSpPr>
          <p:nvPr>
            <p:ph type="sldNum" sz="quarter" idx="12"/>
          </p:nvPr>
        </p:nvSpPr>
        <p:spPr/>
        <p:txBody>
          <a:bodyPr/>
          <a:lstStyle>
            <a:lvl1pPr>
              <a:defRPr/>
            </a:lvl1pPr>
          </a:lstStyle>
          <a:p>
            <a:pPr defTabSz="914396" fontAlgn="base">
              <a:spcBef>
                <a:spcPct val="0"/>
              </a:spcBef>
              <a:spcAft>
                <a:spcPct val="0"/>
              </a:spcAft>
            </a:pPr>
            <a:fld id="{224D8CAD-8B7D-4421-84A6-58E0B706B09C}"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3111716703"/>
      </p:ext>
    </p:extLst>
  </p:cSld>
  <p:clrMapOvr>
    <a:masterClrMapping/>
  </p:clrMapOvr>
  <p:timing>
    <p:tnLst>
      <p:par>
        <p:cTn id="1" dur="indefinite" restart="never" nodeType="tmRoot"/>
      </p:par>
    </p:tnLst>
  </p:timing>
</p:sldLayout>
</file>

<file path=ppt/slideLayouts/slideLayout779.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3" name="Footer Placeholder 2"/>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4" name="Slide Number Placeholder 3"/>
          <p:cNvSpPr>
            <a:spLocks noGrp="1"/>
          </p:cNvSpPr>
          <p:nvPr>
            <p:ph type="sldNum" sz="quarter" idx="12"/>
          </p:nvPr>
        </p:nvSpPr>
        <p:spPr/>
        <p:txBody>
          <a:bodyPr/>
          <a:lstStyle>
            <a:lvl1pPr>
              <a:defRPr/>
            </a:lvl1pPr>
          </a:lstStyle>
          <a:p>
            <a:pPr defTabSz="914396" fontAlgn="base">
              <a:spcBef>
                <a:spcPct val="0"/>
              </a:spcBef>
              <a:spcAft>
                <a:spcPct val="0"/>
              </a:spcAft>
            </a:pPr>
            <a:fld id="{224D8CAD-8B7D-4421-84A6-58E0B706B09C}"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813589229"/>
      </p:ext>
    </p:extLst>
  </p:cSld>
  <p:clrMapOvr>
    <a:masterClrMapping/>
  </p:clrMapOvr>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3" name="Footer Placeholder 2"/>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4" name="Slide Number Placeholder 3"/>
          <p:cNvSpPr>
            <a:spLocks noGrp="1"/>
          </p:cNvSpPr>
          <p:nvPr>
            <p:ph type="sldNum" sz="quarter" idx="12"/>
          </p:nvPr>
        </p:nvSpPr>
        <p:spPr/>
        <p:txBody>
          <a:bodyPr/>
          <a:lstStyle>
            <a:lvl1pPr>
              <a:defRPr/>
            </a:lvl1pPr>
          </a:lstStyle>
          <a:p>
            <a:pPr defTabSz="914396" fontAlgn="base">
              <a:spcBef>
                <a:spcPct val="0"/>
              </a:spcBef>
              <a:spcAft>
                <a:spcPct val="0"/>
              </a:spcAft>
            </a:pPr>
            <a:fld id="{224D8CAD-8B7D-4421-84A6-58E0B706B09C}"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3657121579"/>
      </p:ext>
    </p:extLst>
  </p:cSld>
  <p:clrMapOvr>
    <a:masterClrMapping/>
  </p:clrMapOvr>
  <p:timing>
    <p:tnLst>
      <p:par>
        <p:cTn id="1" dur="indefinite" restart="never" nodeType="tmRoot"/>
      </p:par>
    </p:tnLst>
  </p:timing>
</p:sldLayout>
</file>

<file path=ppt/slideLayouts/slideLayout780.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3" name="Footer Placeholder 2"/>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4" name="Slide Number Placeholder 3"/>
          <p:cNvSpPr>
            <a:spLocks noGrp="1"/>
          </p:cNvSpPr>
          <p:nvPr>
            <p:ph type="sldNum" sz="quarter" idx="12"/>
          </p:nvPr>
        </p:nvSpPr>
        <p:spPr/>
        <p:txBody>
          <a:bodyPr/>
          <a:lstStyle>
            <a:lvl1pPr>
              <a:defRPr/>
            </a:lvl1pPr>
          </a:lstStyle>
          <a:p>
            <a:pPr defTabSz="914396" fontAlgn="base">
              <a:spcBef>
                <a:spcPct val="0"/>
              </a:spcBef>
              <a:spcAft>
                <a:spcPct val="0"/>
              </a:spcAft>
            </a:pPr>
            <a:fld id="{224D8CAD-8B7D-4421-84A6-58E0B706B09C}"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3460308231"/>
      </p:ext>
    </p:extLst>
  </p:cSld>
  <p:clrMapOvr>
    <a:masterClrMapping/>
  </p:clrMapOvr>
  <p:timing>
    <p:tnLst>
      <p:par>
        <p:cTn id="1" dur="indefinite" restart="never" nodeType="tmRoot"/>
      </p:par>
    </p:tnLst>
  </p:timing>
</p:sldLayout>
</file>

<file path=ppt/slideLayouts/slideLayout781.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3" name="Footer Placeholder 2"/>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4" name="Slide Number Placeholder 3"/>
          <p:cNvSpPr>
            <a:spLocks noGrp="1"/>
          </p:cNvSpPr>
          <p:nvPr>
            <p:ph type="sldNum" sz="quarter" idx="12"/>
          </p:nvPr>
        </p:nvSpPr>
        <p:spPr/>
        <p:txBody>
          <a:bodyPr/>
          <a:lstStyle>
            <a:lvl1pPr>
              <a:defRPr/>
            </a:lvl1pPr>
          </a:lstStyle>
          <a:p>
            <a:pPr defTabSz="914396" fontAlgn="base">
              <a:spcBef>
                <a:spcPct val="0"/>
              </a:spcBef>
              <a:spcAft>
                <a:spcPct val="0"/>
              </a:spcAft>
            </a:pPr>
            <a:fld id="{224D8CAD-8B7D-4421-84A6-58E0B706B09C}"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2295425899"/>
      </p:ext>
    </p:extLst>
  </p:cSld>
  <p:clrMapOvr>
    <a:masterClrMapping/>
  </p:clrMapOvr>
  <p:timing>
    <p:tnLst>
      <p:par>
        <p:cTn id="1" dur="indefinite" restart="never" nodeType="tmRoot"/>
      </p:par>
    </p:tnLst>
  </p:timing>
</p:sldLayout>
</file>

<file path=ppt/slideLayouts/slideLayout782.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3" name="Footer Placeholder 2"/>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4" name="Slide Number Placeholder 3"/>
          <p:cNvSpPr>
            <a:spLocks noGrp="1"/>
          </p:cNvSpPr>
          <p:nvPr>
            <p:ph type="sldNum" sz="quarter" idx="12"/>
          </p:nvPr>
        </p:nvSpPr>
        <p:spPr/>
        <p:txBody>
          <a:bodyPr/>
          <a:lstStyle>
            <a:lvl1pPr>
              <a:defRPr/>
            </a:lvl1pPr>
          </a:lstStyle>
          <a:p>
            <a:pPr defTabSz="914396" fontAlgn="base">
              <a:spcBef>
                <a:spcPct val="0"/>
              </a:spcBef>
              <a:spcAft>
                <a:spcPct val="0"/>
              </a:spcAft>
            </a:pPr>
            <a:fld id="{224D8CAD-8B7D-4421-84A6-58E0B706B09C}"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810456125"/>
      </p:ext>
    </p:extLst>
  </p:cSld>
  <p:clrMapOvr>
    <a:masterClrMapping/>
  </p:clrMapOvr>
  <p:timing>
    <p:tnLst>
      <p:par>
        <p:cTn id="1" dur="indefinite" restart="never" nodeType="tmRoot"/>
      </p:par>
    </p:tnLst>
  </p:timing>
</p:sldLayout>
</file>

<file path=ppt/slideLayouts/slideLayout783.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3" name="Footer Placeholder 2"/>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4" name="Slide Number Placeholder 3"/>
          <p:cNvSpPr>
            <a:spLocks noGrp="1"/>
          </p:cNvSpPr>
          <p:nvPr>
            <p:ph type="sldNum" sz="quarter" idx="12"/>
          </p:nvPr>
        </p:nvSpPr>
        <p:spPr/>
        <p:txBody>
          <a:bodyPr/>
          <a:lstStyle>
            <a:lvl1pPr>
              <a:defRPr/>
            </a:lvl1pPr>
          </a:lstStyle>
          <a:p>
            <a:pPr defTabSz="914396" fontAlgn="base">
              <a:spcBef>
                <a:spcPct val="0"/>
              </a:spcBef>
              <a:spcAft>
                <a:spcPct val="0"/>
              </a:spcAft>
            </a:pPr>
            <a:fld id="{224D8CAD-8B7D-4421-84A6-58E0B706B09C}"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480561336"/>
      </p:ext>
    </p:extLst>
  </p:cSld>
  <p:clrMapOvr>
    <a:masterClrMapping/>
  </p:clrMapOvr>
  <p:timing>
    <p:tnLst>
      <p:par>
        <p:cTn id="1" dur="indefinite" restart="never" nodeType="tmRoot"/>
      </p:par>
    </p:tnLst>
  </p:timing>
</p:sldLayout>
</file>

<file path=ppt/slideLayouts/slideLayout784.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3" name="Footer Placeholder 2"/>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4" name="Slide Number Placeholder 3"/>
          <p:cNvSpPr>
            <a:spLocks noGrp="1"/>
          </p:cNvSpPr>
          <p:nvPr>
            <p:ph type="sldNum" sz="quarter" idx="12"/>
          </p:nvPr>
        </p:nvSpPr>
        <p:spPr/>
        <p:txBody>
          <a:bodyPr/>
          <a:lstStyle>
            <a:lvl1pPr>
              <a:defRPr/>
            </a:lvl1pPr>
          </a:lstStyle>
          <a:p>
            <a:pPr defTabSz="914396" fontAlgn="base">
              <a:spcBef>
                <a:spcPct val="0"/>
              </a:spcBef>
              <a:spcAft>
                <a:spcPct val="0"/>
              </a:spcAft>
            </a:pPr>
            <a:fld id="{224D8CAD-8B7D-4421-84A6-58E0B706B09C}"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2557068951"/>
      </p:ext>
    </p:extLst>
  </p:cSld>
  <p:clrMapOvr>
    <a:masterClrMapping/>
  </p:clrMapOvr>
  <p:timing>
    <p:tnLst>
      <p:par>
        <p:cTn id="1" dur="indefinite" restart="never" nodeType="tmRoot"/>
      </p:par>
    </p:tnLst>
  </p:timing>
</p:sldLayout>
</file>

<file path=ppt/slideLayouts/slideLayout7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1"/>
            <a:ext cx="4011084" cy="4691063"/>
          </a:xfrm>
          <a:prstGeom prst="rect">
            <a:avLst/>
          </a:prstGeom>
        </p:spPr>
        <p:txBody>
          <a:bodyPr/>
          <a:lstStyle>
            <a:lvl1pPr marL="0" indent="0">
              <a:buNone/>
              <a:defRPr sz="1400"/>
            </a:lvl1pPr>
            <a:lvl2pPr marL="457198" indent="0">
              <a:buNone/>
              <a:defRPr sz="1200"/>
            </a:lvl2pPr>
            <a:lvl3pPr marL="914396" indent="0">
              <a:buNone/>
              <a:defRPr sz="1000"/>
            </a:lvl3pPr>
            <a:lvl4pPr marL="1371595" indent="0">
              <a:buNone/>
              <a:defRPr sz="900"/>
            </a:lvl4pPr>
            <a:lvl5pPr marL="1828793" indent="0">
              <a:buNone/>
              <a:defRPr sz="900"/>
            </a:lvl5pPr>
            <a:lvl6pPr marL="2285991" indent="0">
              <a:buNone/>
              <a:defRPr sz="900"/>
            </a:lvl6pPr>
            <a:lvl7pPr marL="2743189" indent="0">
              <a:buNone/>
              <a:defRPr sz="900"/>
            </a:lvl7pPr>
            <a:lvl8pPr marL="3200388" indent="0">
              <a:buNone/>
              <a:defRPr sz="900"/>
            </a:lvl8pPr>
            <a:lvl9pPr marL="3657586"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6" name="Footer Placeholder 5"/>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7" name="Slide Number Placeholder 6"/>
          <p:cNvSpPr>
            <a:spLocks noGrp="1"/>
          </p:cNvSpPr>
          <p:nvPr>
            <p:ph type="sldNum" sz="quarter" idx="12"/>
          </p:nvPr>
        </p:nvSpPr>
        <p:spPr/>
        <p:txBody>
          <a:bodyPr/>
          <a:lstStyle>
            <a:lvl1pPr>
              <a:defRPr/>
            </a:lvl1pPr>
          </a:lstStyle>
          <a:p>
            <a:pPr defTabSz="914396" fontAlgn="base">
              <a:spcBef>
                <a:spcPct val="0"/>
              </a:spcBef>
              <a:spcAft>
                <a:spcPct val="0"/>
              </a:spcAft>
            </a:pPr>
            <a:fld id="{AA7A2312-82E8-4FE4-9A01-ADEF37E3AE1F}"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1609083999"/>
      </p:ext>
    </p:extLst>
  </p:cSld>
  <p:clrMapOvr>
    <a:masterClrMapping/>
  </p:clrMapOvr>
</p:sldLayout>
</file>

<file path=ppt/slideLayouts/slideLayout7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198" indent="0">
              <a:buNone/>
              <a:defRPr sz="2800"/>
            </a:lvl2pPr>
            <a:lvl3pPr marL="914396" indent="0">
              <a:buNone/>
              <a:defRPr sz="2400"/>
            </a:lvl3pPr>
            <a:lvl4pPr marL="1371595" indent="0">
              <a:buNone/>
              <a:defRPr sz="2000"/>
            </a:lvl4pPr>
            <a:lvl5pPr marL="1828793" indent="0">
              <a:buNone/>
              <a:defRPr sz="2000"/>
            </a:lvl5pPr>
            <a:lvl6pPr marL="2285991" indent="0">
              <a:buNone/>
              <a:defRPr sz="2000"/>
            </a:lvl6pPr>
            <a:lvl7pPr marL="2743189" indent="0">
              <a:buNone/>
              <a:defRPr sz="2000"/>
            </a:lvl7pPr>
            <a:lvl8pPr marL="3200388" indent="0">
              <a:buNone/>
              <a:defRPr sz="2000"/>
            </a:lvl8pPr>
            <a:lvl9pPr marL="3657586"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198" indent="0">
              <a:buNone/>
              <a:defRPr sz="1200"/>
            </a:lvl2pPr>
            <a:lvl3pPr marL="914396" indent="0">
              <a:buNone/>
              <a:defRPr sz="1000"/>
            </a:lvl3pPr>
            <a:lvl4pPr marL="1371595" indent="0">
              <a:buNone/>
              <a:defRPr sz="900"/>
            </a:lvl4pPr>
            <a:lvl5pPr marL="1828793" indent="0">
              <a:buNone/>
              <a:defRPr sz="900"/>
            </a:lvl5pPr>
            <a:lvl6pPr marL="2285991" indent="0">
              <a:buNone/>
              <a:defRPr sz="900"/>
            </a:lvl6pPr>
            <a:lvl7pPr marL="2743189" indent="0">
              <a:buNone/>
              <a:defRPr sz="900"/>
            </a:lvl7pPr>
            <a:lvl8pPr marL="3200388" indent="0">
              <a:buNone/>
              <a:defRPr sz="900"/>
            </a:lvl8pPr>
            <a:lvl9pPr marL="3657586"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6" name="Footer Placeholder 5"/>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7" name="Slide Number Placeholder 6"/>
          <p:cNvSpPr>
            <a:spLocks noGrp="1"/>
          </p:cNvSpPr>
          <p:nvPr>
            <p:ph type="sldNum" sz="quarter" idx="12"/>
          </p:nvPr>
        </p:nvSpPr>
        <p:spPr/>
        <p:txBody>
          <a:bodyPr/>
          <a:lstStyle>
            <a:lvl1pPr>
              <a:defRPr/>
            </a:lvl1pPr>
          </a:lstStyle>
          <a:p>
            <a:pPr defTabSz="914396" fontAlgn="base">
              <a:spcBef>
                <a:spcPct val="0"/>
              </a:spcBef>
              <a:spcAft>
                <a:spcPct val="0"/>
              </a:spcAft>
            </a:pPr>
            <a:fld id="{D7B3CDFB-B3A1-4232-AA4B-479C24C388BD}"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461299054"/>
      </p:ext>
    </p:extLst>
  </p:cSld>
  <p:clrMapOvr>
    <a:masterClrMapping/>
  </p:clrMapOvr>
</p:sldLayout>
</file>

<file path=ppt/slideLayouts/slideLayout7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2"/>
            <a:ext cx="10972800" cy="8683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295400"/>
            <a:ext cx="10972800" cy="50292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5" name="Footer Placeholder 4"/>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defTabSz="914396" fontAlgn="base">
              <a:spcBef>
                <a:spcPct val="0"/>
              </a:spcBef>
              <a:spcAft>
                <a:spcPct val="0"/>
              </a:spcAft>
            </a:pPr>
            <a:fld id="{D063A193-151D-48F6-ABE6-FDDB0BC0AECF}"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1080774480"/>
      </p:ext>
    </p:extLst>
  </p:cSld>
  <p:clrMapOvr>
    <a:masterClrMapping/>
  </p:clrMapOvr>
</p:sldLayout>
</file>

<file path=ppt/slideLayouts/slideLayout7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28600"/>
            <a:ext cx="2743200" cy="6096000"/>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28600"/>
            <a:ext cx="8026400" cy="60960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5" name="Footer Placeholder 4"/>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defTabSz="914396" fontAlgn="base">
              <a:spcBef>
                <a:spcPct val="0"/>
              </a:spcBef>
              <a:spcAft>
                <a:spcPct val="0"/>
              </a:spcAft>
            </a:pPr>
            <a:fld id="{30164F13-48D1-4ADC-B1EB-3904AA61B639}"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3915992421"/>
      </p:ext>
    </p:extLst>
  </p:cSld>
  <p:clrMapOvr>
    <a:masterClrMapping/>
  </p:clrMapOvr>
</p:sldLayout>
</file>

<file path=ppt/slideLayouts/slideLayout78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2"/>
            <a:ext cx="10972800" cy="868363"/>
          </a:xfrm>
          <a:prstGeom prst="rect">
            <a:avLst/>
          </a:prstGeom>
        </p:spPr>
        <p:txBody>
          <a:bodyPr/>
          <a:lstStyle/>
          <a:p>
            <a:r>
              <a:rPr lang="en-US"/>
              <a:t>Click to edit Master title style</a:t>
            </a:r>
          </a:p>
        </p:txBody>
      </p:sp>
      <p:sp>
        <p:nvSpPr>
          <p:cNvPr id="3" name="Table Placeholder 2"/>
          <p:cNvSpPr>
            <a:spLocks noGrp="1"/>
          </p:cNvSpPr>
          <p:nvPr>
            <p:ph type="tbl" idx="1"/>
          </p:nvPr>
        </p:nvSpPr>
        <p:spPr>
          <a:xfrm>
            <a:off x="609600" y="1295400"/>
            <a:ext cx="10972800" cy="5029200"/>
          </a:xfrm>
          <a:prstGeom prst="rect">
            <a:avLst/>
          </a:prstGeom>
        </p:spPr>
        <p:txBody>
          <a:bodyPr/>
          <a:lstStyle/>
          <a:p>
            <a:r>
              <a:rPr lang="en-US"/>
              <a:t>Click icon to add table</a:t>
            </a:r>
          </a:p>
        </p:txBody>
      </p:sp>
      <p:sp>
        <p:nvSpPr>
          <p:cNvPr id="4" name="Date Placeholder 3"/>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5" name="Footer Placeholder 4"/>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6" name="Slide Number Placeholder 5"/>
          <p:cNvSpPr>
            <a:spLocks noGrp="1"/>
          </p:cNvSpPr>
          <p:nvPr>
            <p:ph type="sldNum" sz="quarter" idx="12"/>
          </p:nvPr>
        </p:nvSpPr>
        <p:spPr>
          <a:xfrm>
            <a:off x="8737600" y="6537327"/>
            <a:ext cx="2844800" cy="244475"/>
          </a:xfrm>
        </p:spPr>
        <p:txBody>
          <a:bodyPr/>
          <a:lstStyle>
            <a:lvl1pPr>
              <a:defRPr/>
            </a:lvl1pPr>
          </a:lstStyle>
          <a:p>
            <a:pPr defTabSz="914396" fontAlgn="base">
              <a:spcBef>
                <a:spcPct val="0"/>
              </a:spcBef>
              <a:spcAft>
                <a:spcPct val="0"/>
              </a:spcAft>
            </a:pPr>
            <a:fld id="{37BA5889-3889-48EB-8ABB-7988F2FA7383}"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409772000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3" name="Footer Placeholder 2"/>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4" name="Slide Number Placeholder 3"/>
          <p:cNvSpPr>
            <a:spLocks noGrp="1"/>
          </p:cNvSpPr>
          <p:nvPr>
            <p:ph type="sldNum" sz="quarter" idx="12"/>
          </p:nvPr>
        </p:nvSpPr>
        <p:spPr/>
        <p:txBody>
          <a:bodyPr/>
          <a:lstStyle>
            <a:lvl1pPr>
              <a:defRPr/>
            </a:lvl1pPr>
          </a:lstStyle>
          <a:p>
            <a:pPr defTabSz="914396" fontAlgn="base">
              <a:spcBef>
                <a:spcPct val="0"/>
              </a:spcBef>
              <a:spcAft>
                <a:spcPct val="0"/>
              </a:spcAft>
            </a:pPr>
            <a:fld id="{224D8CAD-8B7D-4421-84A6-58E0B706B09C}"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2874147461"/>
      </p:ext>
    </p:extLst>
  </p:cSld>
  <p:clrMapOvr>
    <a:masterClrMapping/>
  </p:clrMapOvr>
  <p:timing>
    <p:tnLst>
      <p:par>
        <p:cTn id="1" dur="indefinite" restart="never" nodeType="tmRoot"/>
      </p:par>
    </p:tnLst>
  </p:timing>
</p:sldLayout>
</file>

<file path=ppt/slideLayouts/slideLayout790.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noProof="1"/>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198" indent="0" algn="ctr">
              <a:buNone/>
              <a:defRPr/>
            </a:lvl2pPr>
            <a:lvl3pPr marL="914396" indent="0" algn="ctr">
              <a:buNone/>
              <a:defRPr/>
            </a:lvl3pPr>
            <a:lvl4pPr marL="1371595" indent="0" algn="ctr">
              <a:buNone/>
              <a:defRPr/>
            </a:lvl4pPr>
            <a:lvl5pPr marL="1828793" indent="0" algn="ctr">
              <a:buNone/>
              <a:defRPr/>
            </a:lvl5pPr>
            <a:lvl6pPr marL="2285991" indent="0" algn="ctr">
              <a:buNone/>
              <a:defRPr/>
            </a:lvl6pPr>
            <a:lvl7pPr marL="2743189" indent="0" algn="ctr">
              <a:buNone/>
              <a:defRPr/>
            </a:lvl7pPr>
            <a:lvl8pPr marL="3200388" indent="0" algn="ctr">
              <a:buNone/>
              <a:defRPr/>
            </a:lvl8pPr>
            <a:lvl9pPr marL="3657586" indent="0" algn="ctr">
              <a:buNone/>
              <a:defRPr/>
            </a:lvl9pPr>
          </a:lstStyle>
          <a:p>
            <a:r>
              <a:rPr lang="en-US" noProof="1"/>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defTabSz="914396" fontAlgn="base">
              <a:spcBef>
                <a:spcPct val="0"/>
              </a:spcBef>
              <a:spcAft>
                <a:spcPct val="0"/>
              </a:spcAft>
              <a:defRPr/>
            </a:pPr>
            <a:endParaRPr lang="vi-VN" altLang="en-US">
              <a:solidFill>
                <a:srgbClr val="080808"/>
              </a:solidFill>
              <a:cs typeface="Arial" panose="020B0604020202020204" pitchFamily="34" charset="0"/>
            </a:endParaRPr>
          </a:p>
        </p:txBody>
      </p:sp>
      <p:sp>
        <p:nvSpPr>
          <p:cNvPr id="5" name="Rectangle 5"/>
          <p:cNvSpPr>
            <a:spLocks noGrp="1" noChangeArrowheads="1"/>
          </p:cNvSpPr>
          <p:nvPr>
            <p:ph type="ftr" sz="quarter" idx="11"/>
          </p:nvPr>
        </p:nvSpPr>
        <p:spPr>
          <a:ln/>
        </p:spPr>
        <p:txBody>
          <a:bodyPr/>
          <a:lstStyle>
            <a:lvl1pPr>
              <a:defRPr/>
            </a:lvl1pPr>
          </a:lstStyle>
          <a:p>
            <a:pPr defTabSz="914396" fontAlgn="base">
              <a:spcBef>
                <a:spcPct val="0"/>
              </a:spcBef>
              <a:spcAft>
                <a:spcPct val="0"/>
              </a:spcAft>
              <a:defRPr/>
            </a:pPr>
            <a:endParaRPr lang="vi-VN" altLang="en-US">
              <a:solidFill>
                <a:srgbClr val="080808"/>
              </a:solidFill>
              <a:cs typeface="Arial" panose="020B0604020202020204" pitchFamily="34" charset="0"/>
            </a:endParaRPr>
          </a:p>
        </p:txBody>
      </p:sp>
      <p:sp>
        <p:nvSpPr>
          <p:cNvPr id="6" name="Rectangle 6"/>
          <p:cNvSpPr>
            <a:spLocks noGrp="1" noChangeArrowheads="1"/>
          </p:cNvSpPr>
          <p:nvPr>
            <p:ph type="sldNum" sz="quarter" idx="12"/>
          </p:nvPr>
        </p:nvSpPr>
        <p:spPr>
          <a:ln/>
        </p:spPr>
        <p:txBody>
          <a:bodyPr/>
          <a:lstStyle>
            <a:lvl1pPr>
              <a:defRPr/>
            </a:lvl1pPr>
          </a:lstStyle>
          <a:p>
            <a:pPr defTabSz="914396" fontAlgn="base">
              <a:spcBef>
                <a:spcPct val="0"/>
              </a:spcBef>
              <a:spcAft>
                <a:spcPct val="0"/>
              </a:spcAft>
              <a:defRPr/>
            </a:pPr>
            <a:fld id="{489DF400-8CEC-4040-95AA-7F9A82091823}" type="slidenum">
              <a:rPr lang="en-US" altLang="zh-CN" smtClean="0">
                <a:solidFill>
                  <a:srgbClr val="FFFFFF"/>
                </a:solidFill>
                <a:cs typeface="Arial" panose="020B0604020202020204" pitchFamily="34" charset="0"/>
              </a:rPr>
              <a:pPr defTabSz="914396" fontAlgn="base">
                <a:spcBef>
                  <a:spcPct val="0"/>
                </a:spcBef>
                <a:spcAft>
                  <a:spcPct val="0"/>
                </a:spcAft>
                <a:defRPr/>
              </a:pPr>
              <a:t>‹#›</a:t>
            </a:fld>
            <a:endParaRPr lang="en-US" altLang="zh-CN">
              <a:solidFill>
                <a:srgbClr val="FFFFFF"/>
              </a:solidFill>
              <a:cs typeface="Arial" panose="020B0604020202020204" pitchFamily="34" charset="0"/>
            </a:endParaRPr>
          </a:p>
        </p:txBody>
      </p:sp>
    </p:spTree>
    <p:extLst>
      <p:ext uri="{BB962C8B-B14F-4D97-AF65-F5344CB8AC3E}">
        <p14:creationId xmlns:p14="http://schemas.microsoft.com/office/powerpoint/2010/main" val="1634901335"/>
      </p:ext>
    </p:extLst>
  </p:cSld>
  <p:clrMapOvr>
    <a:masterClrMapping/>
  </p:clrMapOvr>
  <p:timing>
    <p:tnLst>
      <p:par>
        <p:cTn id="1" dur="indefinite" restart="never" nodeType="tmRoot"/>
      </p:par>
    </p:tnLst>
  </p:timing>
</p:sldLayout>
</file>

<file path=ppt/slideLayouts/slideLayout791.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0D4333D7-A4A1-483B-8E0C-C0FD44ABE6B2}"/>
              </a:ext>
            </a:extLst>
          </p:cNvPr>
          <p:cNvSpPr>
            <a:spLocks noGrp="1"/>
          </p:cNvSpPr>
          <p:nvPr>
            <p:ph type="dt" sz="half" idx="10"/>
          </p:nvPr>
        </p:nvSpPr>
        <p:spPr/>
        <p:txBody>
          <a:bodyPr/>
          <a:lstStyle>
            <a:lvl1pPr>
              <a:defRPr/>
            </a:lvl1pPr>
          </a:lstStyle>
          <a:p>
            <a:pPr defTabSz="914396" fontAlgn="base">
              <a:spcBef>
                <a:spcPct val="0"/>
              </a:spcBef>
              <a:spcAft>
                <a:spcPct val="0"/>
              </a:spcAft>
              <a:defRPr/>
            </a:pPr>
            <a:fld id="{38E061F0-753F-4EE8-A7AD-82882E277433}" type="datetimeFigureOut">
              <a:rPr lang="zh-CN" altLang="en-US" smtClean="0">
                <a:solidFill>
                  <a:srgbClr val="080808"/>
                </a:solidFill>
                <a:cs typeface="Arial" panose="020B0604020202020204" pitchFamily="34" charset="0"/>
              </a:rPr>
              <a:pPr defTabSz="914396" fontAlgn="base">
                <a:spcBef>
                  <a:spcPct val="0"/>
                </a:spcBef>
                <a:spcAft>
                  <a:spcPct val="0"/>
                </a:spcAft>
                <a:defRPr/>
              </a:pPr>
              <a:t>2022/3/11</a:t>
            </a:fld>
            <a:endParaRPr lang="zh-CN" altLang="en-US">
              <a:solidFill>
                <a:srgbClr val="080808"/>
              </a:solidFill>
              <a:cs typeface="Arial" panose="020B0604020202020204" pitchFamily="34" charset="0"/>
            </a:endParaRPr>
          </a:p>
        </p:txBody>
      </p:sp>
      <p:sp>
        <p:nvSpPr>
          <p:cNvPr id="3" name="页脚占位符 4">
            <a:extLst>
              <a:ext uri="{FF2B5EF4-FFF2-40B4-BE49-F238E27FC236}">
                <a16:creationId xmlns:a16="http://schemas.microsoft.com/office/drawing/2014/main" id="{1DF4B6F9-9E07-4ED6-9102-B0252A168DC3}"/>
              </a:ext>
            </a:extLst>
          </p:cNvPr>
          <p:cNvSpPr>
            <a:spLocks noGrp="1"/>
          </p:cNvSpPr>
          <p:nvPr>
            <p:ph type="ftr" sz="quarter" idx="11"/>
          </p:nvPr>
        </p:nvSpPr>
        <p:spPr/>
        <p:txBody>
          <a:bodyPr/>
          <a:lstStyle>
            <a:lvl1pPr>
              <a:defRPr/>
            </a:lvl1pPr>
          </a:lstStyle>
          <a:p>
            <a:pPr defTabSz="914396" fontAlgn="base">
              <a:spcBef>
                <a:spcPct val="0"/>
              </a:spcBef>
              <a:spcAft>
                <a:spcPct val="0"/>
              </a:spcAft>
              <a:defRPr/>
            </a:pPr>
            <a:endParaRPr lang="zh-CN" altLang="en-US">
              <a:solidFill>
                <a:srgbClr val="080808"/>
              </a:solidFill>
              <a:cs typeface="Arial" panose="020B0604020202020204" pitchFamily="34" charset="0"/>
            </a:endParaRPr>
          </a:p>
        </p:txBody>
      </p:sp>
      <p:sp>
        <p:nvSpPr>
          <p:cNvPr id="4" name="灯片编号占位符 5">
            <a:extLst>
              <a:ext uri="{FF2B5EF4-FFF2-40B4-BE49-F238E27FC236}">
                <a16:creationId xmlns:a16="http://schemas.microsoft.com/office/drawing/2014/main" id="{C1AFF2B2-170C-4919-98D1-FF212A017F4F}"/>
              </a:ext>
            </a:extLst>
          </p:cNvPr>
          <p:cNvSpPr>
            <a:spLocks noGrp="1"/>
          </p:cNvSpPr>
          <p:nvPr>
            <p:ph type="sldNum" sz="quarter" idx="12"/>
          </p:nvPr>
        </p:nvSpPr>
        <p:spPr/>
        <p:txBody>
          <a:bodyPr/>
          <a:lstStyle>
            <a:lvl1pPr>
              <a:defRPr/>
            </a:lvl1pPr>
          </a:lstStyle>
          <a:p>
            <a:pPr defTabSz="914396" fontAlgn="base">
              <a:spcBef>
                <a:spcPct val="0"/>
              </a:spcBef>
              <a:spcAft>
                <a:spcPct val="0"/>
              </a:spcAft>
              <a:defRPr/>
            </a:pPr>
            <a:fld id="{5088FCC0-E8EF-419A-AE1D-5EBBD0241AD0}" type="slidenum">
              <a:rPr lang="zh-CN" altLang="en-US" smtClean="0">
                <a:solidFill>
                  <a:srgbClr val="FFFFFF"/>
                </a:solidFill>
                <a:cs typeface="Arial" panose="020B0604020202020204" pitchFamily="34" charset="0"/>
              </a:rPr>
              <a:pPr defTabSz="914396" fontAlgn="base">
                <a:spcBef>
                  <a:spcPct val="0"/>
                </a:spcBef>
                <a:spcAft>
                  <a:spcPct val="0"/>
                </a:spcAft>
                <a:defRPr/>
              </a:pPr>
              <a:t>‹#›</a:t>
            </a:fld>
            <a:endParaRPr lang="zh-CN" altLang="en-US">
              <a:solidFill>
                <a:srgbClr val="FFFFFF"/>
              </a:solidFill>
              <a:cs typeface="Arial" panose="020B0604020202020204" pitchFamily="34" charset="0"/>
            </a:endParaRPr>
          </a:p>
        </p:txBody>
      </p:sp>
    </p:spTree>
    <p:extLst>
      <p:ext uri="{BB962C8B-B14F-4D97-AF65-F5344CB8AC3E}">
        <p14:creationId xmlns:p14="http://schemas.microsoft.com/office/powerpoint/2010/main" val="3683214347"/>
      </p:ext>
    </p:extLst>
  </p:cSld>
  <p:clrMapOvr>
    <a:masterClrMapping/>
  </p:clrMapOvr>
  <p:transition spd="slow" advTm="3000">
    <p:random/>
  </p:transition>
  <p:timing>
    <p:tnLst>
      <p:par>
        <p:cTn id="1" dur="indefinite" restart="never" nodeType="tmRoot"/>
      </p:par>
    </p:tnLst>
  </p:timing>
</p:sldLayout>
</file>

<file path=ppt/slideLayouts/slideLayout792.xml><?xml version="1.0" encoding="utf-8"?>
<p:sldLayout xmlns:a="http://schemas.openxmlformats.org/drawingml/2006/main" xmlns:r="http://schemas.openxmlformats.org/officeDocument/2006/relationships" xmlns:p="http://schemas.openxmlformats.org/presentationml/2006/main" userDrawn="1">
  <p:cSld name="14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0D4333D7-A4A1-483B-8E0C-C0FD44ABE6B2}"/>
              </a:ext>
            </a:extLst>
          </p:cNvPr>
          <p:cNvSpPr>
            <a:spLocks noGrp="1"/>
          </p:cNvSpPr>
          <p:nvPr>
            <p:ph type="dt" sz="half" idx="10"/>
          </p:nvPr>
        </p:nvSpPr>
        <p:spPr/>
        <p:txBody>
          <a:bodyPr/>
          <a:lstStyle>
            <a:lvl1pPr>
              <a:defRPr/>
            </a:lvl1pPr>
          </a:lstStyle>
          <a:p>
            <a:pPr defTabSz="914396" fontAlgn="base">
              <a:spcBef>
                <a:spcPct val="0"/>
              </a:spcBef>
              <a:spcAft>
                <a:spcPct val="0"/>
              </a:spcAft>
              <a:defRPr/>
            </a:pPr>
            <a:fld id="{38E061F0-753F-4EE8-A7AD-82882E277433}" type="datetimeFigureOut">
              <a:rPr lang="zh-CN" altLang="en-US" smtClean="0">
                <a:solidFill>
                  <a:srgbClr val="080808"/>
                </a:solidFill>
                <a:cs typeface="Arial" panose="020B0604020202020204" pitchFamily="34" charset="0"/>
              </a:rPr>
              <a:pPr defTabSz="914396" fontAlgn="base">
                <a:spcBef>
                  <a:spcPct val="0"/>
                </a:spcBef>
                <a:spcAft>
                  <a:spcPct val="0"/>
                </a:spcAft>
                <a:defRPr/>
              </a:pPr>
              <a:t>2022/3/11</a:t>
            </a:fld>
            <a:endParaRPr lang="zh-CN" altLang="en-US">
              <a:solidFill>
                <a:srgbClr val="080808"/>
              </a:solidFill>
              <a:cs typeface="Arial" panose="020B0604020202020204" pitchFamily="34" charset="0"/>
            </a:endParaRPr>
          </a:p>
        </p:txBody>
      </p:sp>
      <p:sp>
        <p:nvSpPr>
          <p:cNvPr id="3" name="页脚占位符 4">
            <a:extLst>
              <a:ext uri="{FF2B5EF4-FFF2-40B4-BE49-F238E27FC236}">
                <a16:creationId xmlns:a16="http://schemas.microsoft.com/office/drawing/2014/main" id="{1DF4B6F9-9E07-4ED6-9102-B0252A168DC3}"/>
              </a:ext>
            </a:extLst>
          </p:cNvPr>
          <p:cNvSpPr>
            <a:spLocks noGrp="1"/>
          </p:cNvSpPr>
          <p:nvPr>
            <p:ph type="ftr" sz="quarter" idx="11"/>
          </p:nvPr>
        </p:nvSpPr>
        <p:spPr/>
        <p:txBody>
          <a:bodyPr/>
          <a:lstStyle>
            <a:lvl1pPr>
              <a:defRPr/>
            </a:lvl1pPr>
          </a:lstStyle>
          <a:p>
            <a:pPr defTabSz="914396" fontAlgn="base">
              <a:spcBef>
                <a:spcPct val="0"/>
              </a:spcBef>
              <a:spcAft>
                <a:spcPct val="0"/>
              </a:spcAft>
              <a:defRPr/>
            </a:pPr>
            <a:endParaRPr lang="zh-CN" altLang="en-US">
              <a:solidFill>
                <a:srgbClr val="080808"/>
              </a:solidFill>
              <a:cs typeface="Arial" panose="020B0604020202020204" pitchFamily="34" charset="0"/>
            </a:endParaRPr>
          </a:p>
        </p:txBody>
      </p:sp>
      <p:sp>
        <p:nvSpPr>
          <p:cNvPr id="4" name="灯片编号占位符 5">
            <a:extLst>
              <a:ext uri="{FF2B5EF4-FFF2-40B4-BE49-F238E27FC236}">
                <a16:creationId xmlns:a16="http://schemas.microsoft.com/office/drawing/2014/main" id="{C1AFF2B2-170C-4919-98D1-FF212A017F4F}"/>
              </a:ext>
            </a:extLst>
          </p:cNvPr>
          <p:cNvSpPr>
            <a:spLocks noGrp="1"/>
          </p:cNvSpPr>
          <p:nvPr>
            <p:ph type="sldNum" sz="quarter" idx="12"/>
          </p:nvPr>
        </p:nvSpPr>
        <p:spPr/>
        <p:txBody>
          <a:bodyPr/>
          <a:lstStyle>
            <a:lvl1pPr>
              <a:defRPr/>
            </a:lvl1pPr>
          </a:lstStyle>
          <a:p>
            <a:pPr defTabSz="914396" fontAlgn="base">
              <a:spcBef>
                <a:spcPct val="0"/>
              </a:spcBef>
              <a:spcAft>
                <a:spcPct val="0"/>
              </a:spcAft>
              <a:defRPr/>
            </a:pPr>
            <a:fld id="{5088FCC0-E8EF-419A-AE1D-5EBBD0241AD0}" type="slidenum">
              <a:rPr lang="zh-CN" altLang="en-US" smtClean="0">
                <a:solidFill>
                  <a:srgbClr val="FFFFFF"/>
                </a:solidFill>
                <a:cs typeface="Arial" panose="020B0604020202020204" pitchFamily="34" charset="0"/>
              </a:rPr>
              <a:pPr defTabSz="914396" fontAlgn="base">
                <a:spcBef>
                  <a:spcPct val="0"/>
                </a:spcBef>
                <a:spcAft>
                  <a:spcPct val="0"/>
                </a:spcAft>
                <a:defRPr/>
              </a:pPr>
              <a:t>‹#›</a:t>
            </a:fld>
            <a:endParaRPr lang="zh-CN" altLang="en-US">
              <a:solidFill>
                <a:srgbClr val="FFFFFF"/>
              </a:solidFill>
              <a:cs typeface="Arial" panose="020B0604020202020204" pitchFamily="34" charset="0"/>
            </a:endParaRPr>
          </a:p>
        </p:txBody>
      </p:sp>
    </p:spTree>
    <p:extLst>
      <p:ext uri="{BB962C8B-B14F-4D97-AF65-F5344CB8AC3E}">
        <p14:creationId xmlns:p14="http://schemas.microsoft.com/office/powerpoint/2010/main" val="2319387329"/>
      </p:ext>
    </p:extLst>
  </p:cSld>
  <p:clrMapOvr>
    <a:masterClrMapping/>
  </p:clrMapOvr>
  <p:transition spd="slow" advTm="3000">
    <p:random/>
  </p:transition>
  <p:timing>
    <p:tnLst>
      <p:par>
        <p:cTn id="1" dur="indefinite" restart="never" nodeType="tmRoot"/>
      </p:par>
    </p:tnLst>
  </p:timing>
</p:sldLayout>
</file>

<file path=ppt/slideLayouts/slideLayout793.xml><?xml version="1.0" encoding="utf-8"?>
<p:sldLayout xmlns:a="http://schemas.openxmlformats.org/drawingml/2006/main" xmlns:r="http://schemas.openxmlformats.org/officeDocument/2006/relationships" xmlns:p="http://schemas.openxmlformats.org/presentationml/2006/main" userDrawn="1">
  <p:cSld name="13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0D4333D7-A4A1-483B-8E0C-C0FD44ABE6B2}"/>
              </a:ext>
            </a:extLst>
          </p:cNvPr>
          <p:cNvSpPr>
            <a:spLocks noGrp="1"/>
          </p:cNvSpPr>
          <p:nvPr>
            <p:ph type="dt" sz="half" idx="10"/>
          </p:nvPr>
        </p:nvSpPr>
        <p:spPr/>
        <p:txBody>
          <a:bodyPr/>
          <a:lstStyle>
            <a:lvl1pPr>
              <a:defRPr/>
            </a:lvl1pPr>
          </a:lstStyle>
          <a:p>
            <a:pPr defTabSz="914396" fontAlgn="base">
              <a:spcBef>
                <a:spcPct val="0"/>
              </a:spcBef>
              <a:spcAft>
                <a:spcPct val="0"/>
              </a:spcAft>
              <a:defRPr/>
            </a:pPr>
            <a:fld id="{38E061F0-753F-4EE8-A7AD-82882E277433}" type="datetimeFigureOut">
              <a:rPr lang="zh-CN" altLang="en-US" smtClean="0">
                <a:solidFill>
                  <a:srgbClr val="080808"/>
                </a:solidFill>
                <a:cs typeface="Arial" panose="020B0604020202020204" pitchFamily="34" charset="0"/>
              </a:rPr>
              <a:pPr defTabSz="914396" fontAlgn="base">
                <a:spcBef>
                  <a:spcPct val="0"/>
                </a:spcBef>
                <a:spcAft>
                  <a:spcPct val="0"/>
                </a:spcAft>
                <a:defRPr/>
              </a:pPr>
              <a:t>2022/3/11</a:t>
            </a:fld>
            <a:endParaRPr lang="zh-CN" altLang="en-US">
              <a:solidFill>
                <a:srgbClr val="080808"/>
              </a:solidFill>
              <a:cs typeface="Arial" panose="020B0604020202020204" pitchFamily="34" charset="0"/>
            </a:endParaRPr>
          </a:p>
        </p:txBody>
      </p:sp>
      <p:sp>
        <p:nvSpPr>
          <p:cNvPr id="3" name="页脚占位符 4">
            <a:extLst>
              <a:ext uri="{FF2B5EF4-FFF2-40B4-BE49-F238E27FC236}">
                <a16:creationId xmlns:a16="http://schemas.microsoft.com/office/drawing/2014/main" id="{1DF4B6F9-9E07-4ED6-9102-B0252A168DC3}"/>
              </a:ext>
            </a:extLst>
          </p:cNvPr>
          <p:cNvSpPr>
            <a:spLocks noGrp="1"/>
          </p:cNvSpPr>
          <p:nvPr>
            <p:ph type="ftr" sz="quarter" idx="11"/>
          </p:nvPr>
        </p:nvSpPr>
        <p:spPr/>
        <p:txBody>
          <a:bodyPr/>
          <a:lstStyle>
            <a:lvl1pPr>
              <a:defRPr/>
            </a:lvl1pPr>
          </a:lstStyle>
          <a:p>
            <a:pPr defTabSz="914396" fontAlgn="base">
              <a:spcBef>
                <a:spcPct val="0"/>
              </a:spcBef>
              <a:spcAft>
                <a:spcPct val="0"/>
              </a:spcAft>
              <a:defRPr/>
            </a:pPr>
            <a:endParaRPr lang="zh-CN" altLang="en-US">
              <a:solidFill>
                <a:srgbClr val="080808"/>
              </a:solidFill>
              <a:cs typeface="Arial" panose="020B0604020202020204" pitchFamily="34" charset="0"/>
            </a:endParaRPr>
          </a:p>
        </p:txBody>
      </p:sp>
      <p:sp>
        <p:nvSpPr>
          <p:cNvPr id="4" name="灯片编号占位符 5">
            <a:extLst>
              <a:ext uri="{FF2B5EF4-FFF2-40B4-BE49-F238E27FC236}">
                <a16:creationId xmlns:a16="http://schemas.microsoft.com/office/drawing/2014/main" id="{C1AFF2B2-170C-4919-98D1-FF212A017F4F}"/>
              </a:ext>
            </a:extLst>
          </p:cNvPr>
          <p:cNvSpPr>
            <a:spLocks noGrp="1"/>
          </p:cNvSpPr>
          <p:nvPr>
            <p:ph type="sldNum" sz="quarter" idx="12"/>
          </p:nvPr>
        </p:nvSpPr>
        <p:spPr/>
        <p:txBody>
          <a:bodyPr/>
          <a:lstStyle>
            <a:lvl1pPr>
              <a:defRPr/>
            </a:lvl1pPr>
          </a:lstStyle>
          <a:p>
            <a:pPr defTabSz="914396" fontAlgn="base">
              <a:spcBef>
                <a:spcPct val="0"/>
              </a:spcBef>
              <a:spcAft>
                <a:spcPct val="0"/>
              </a:spcAft>
              <a:defRPr/>
            </a:pPr>
            <a:fld id="{5088FCC0-E8EF-419A-AE1D-5EBBD0241AD0}" type="slidenum">
              <a:rPr lang="zh-CN" altLang="en-US" smtClean="0">
                <a:solidFill>
                  <a:srgbClr val="FFFFFF"/>
                </a:solidFill>
                <a:cs typeface="Arial" panose="020B0604020202020204" pitchFamily="34" charset="0"/>
              </a:rPr>
              <a:pPr defTabSz="914396" fontAlgn="base">
                <a:spcBef>
                  <a:spcPct val="0"/>
                </a:spcBef>
                <a:spcAft>
                  <a:spcPct val="0"/>
                </a:spcAft>
                <a:defRPr/>
              </a:pPr>
              <a:t>‹#›</a:t>
            </a:fld>
            <a:endParaRPr lang="zh-CN" altLang="en-US">
              <a:solidFill>
                <a:srgbClr val="FFFFFF"/>
              </a:solidFill>
              <a:cs typeface="Arial" panose="020B0604020202020204" pitchFamily="34" charset="0"/>
            </a:endParaRPr>
          </a:p>
        </p:txBody>
      </p:sp>
    </p:spTree>
    <p:extLst>
      <p:ext uri="{BB962C8B-B14F-4D97-AF65-F5344CB8AC3E}">
        <p14:creationId xmlns:p14="http://schemas.microsoft.com/office/powerpoint/2010/main" val="2040340725"/>
      </p:ext>
    </p:extLst>
  </p:cSld>
  <p:clrMapOvr>
    <a:masterClrMapping/>
  </p:clrMapOvr>
  <p:transition spd="slow" advTm="3000">
    <p:random/>
  </p:transition>
  <p:timing>
    <p:tnLst>
      <p:par>
        <p:cTn id="1" dur="indefinite" restart="never" nodeType="tmRoot"/>
      </p:par>
    </p:tnLst>
  </p:timing>
</p:sldLayout>
</file>

<file path=ppt/slideLayouts/slideLayout794.xml><?xml version="1.0" encoding="utf-8"?>
<p:sldLayout xmlns:a="http://schemas.openxmlformats.org/drawingml/2006/main" xmlns:r="http://schemas.openxmlformats.org/officeDocument/2006/relationships" xmlns:p="http://schemas.openxmlformats.org/presentationml/2006/main" userDrawn="1">
  <p:cSld name="12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0D4333D7-A4A1-483B-8E0C-C0FD44ABE6B2}"/>
              </a:ext>
            </a:extLst>
          </p:cNvPr>
          <p:cNvSpPr>
            <a:spLocks noGrp="1"/>
          </p:cNvSpPr>
          <p:nvPr>
            <p:ph type="dt" sz="half" idx="10"/>
          </p:nvPr>
        </p:nvSpPr>
        <p:spPr/>
        <p:txBody>
          <a:bodyPr/>
          <a:lstStyle>
            <a:lvl1pPr>
              <a:defRPr/>
            </a:lvl1pPr>
          </a:lstStyle>
          <a:p>
            <a:pPr defTabSz="914396" fontAlgn="base">
              <a:spcBef>
                <a:spcPct val="0"/>
              </a:spcBef>
              <a:spcAft>
                <a:spcPct val="0"/>
              </a:spcAft>
              <a:defRPr/>
            </a:pPr>
            <a:fld id="{38E061F0-753F-4EE8-A7AD-82882E277433}" type="datetimeFigureOut">
              <a:rPr lang="zh-CN" altLang="en-US" smtClean="0">
                <a:solidFill>
                  <a:srgbClr val="080808"/>
                </a:solidFill>
                <a:cs typeface="Arial" panose="020B0604020202020204" pitchFamily="34" charset="0"/>
              </a:rPr>
              <a:pPr defTabSz="914396" fontAlgn="base">
                <a:spcBef>
                  <a:spcPct val="0"/>
                </a:spcBef>
                <a:spcAft>
                  <a:spcPct val="0"/>
                </a:spcAft>
                <a:defRPr/>
              </a:pPr>
              <a:t>2022/3/11</a:t>
            </a:fld>
            <a:endParaRPr lang="zh-CN" altLang="en-US">
              <a:solidFill>
                <a:srgbClr val="080808"/>
              </a:solidFill>
              <a:cs typeface="Arial" panose="020B0604020202020204" pitchFamily="34" charset="0"/>
            </a:endParaRPr>
          </a:p>
        </p:txBody>
      </p:sp>
      <p:sp>
        <p:nvSpPr>
          <p:cNvPr id="3" name="页脚占位符 4">
            <a:extLst>
              <a:ext uri="{FF2B5EF4-FFF2-40B4-BE49-F238E27FC236}">
                <a16:creationId xmlns:a16="http://schemas.microsoft.com/office/drawing/2014/main" id="{1DF4B6F9-9E07-4ED6-9102-B0252A168DC3}"/>
              </a:ext>
            </a:extLst>
          </p:cNvPr>
          <p:cNvSpPr>
            <a:spLocks noGrp="1"/>
          </p:cNvSpPr>
          <p:nvPr>
            <p:ph type="ftr" sz="quarter" idx="11"/>
          </p:nvPr>
        </p:nvSpPr>
        <p:spPr/>
        <p:txBody>
          <a:bodyPr/>
          <a:lstStyle>
            <a:lvl1pPr>
              <a:defRPr/>
            </a:lvl1pPr>
          </a:lstStyle>
          <a:p>
            <a:pPr defTabSz="914396" fontAlgn="base">
              <a:spcBef>
                <a:spcPct val="0"/>
              </a:spcBef>
              <a:spcAft>
                <a:spcPct val="0"/>
              </a:spcAft>
              <a:defRPr/>
            </a:pPr>
            <a:endParaRPr lang="zh-CN" altLang="en-US">
              <a:solidFill>
                <a:srgbClr val="080808"/>
              </a:solidFill>
              <a:cs typeface="Arial" panose="020B0604020202020204" pitchFamily="34" charset="0"/>
            </a:endParaRPr>
          </a:p>
        </p:txBody>
      </p:sp>
      <p:sp>
        <p:nvSpPr>
          <p:cNvPr id="4" name="灯片编号占位符 5">
            <a:extLst>
              <a:ext uri="{FF2B5EF4-FFF2-40B4-BE49-F238E27FC236}">
                <a16:creationId xmlns:a16="http://schemas.microsoft.com/office/drawing/2014/main" id="{C1AFF2B2-170C-4919-98D1-FF212A017F4F}"/>
              </a:ext>
            </a:extLst>
          </p:cNvPr>
          <p:cNvSpPr>
            <a:spLocks noGrp="1"/>
          </p:cNvSpPr>
          <p:nvPr>
            <p:ph type="sldNum" sz="quarter" idx="12"/>
          </p:nvPr>
        </p:nvSpPr>
        <p:spPr/>
        <p:txBody>
          <a:bodyPr/>
          <a:lstStyle>
            <a:lvl1pPr>
              <a:defRPr/>
            </a:lvl1pPr>
          </a:lstStyle>
          <a:p>
            <a:pPr defTabSz="914396" fontAlgn="base">
              <a:spcBef>
                <a:spcPct val="0"/>
              </a:spcBef>
              <a:spcAft>
                <a:spcPct val="0"/>
              </a:spcAft>
              <a:defRPr/>
            </a:pPr>
            <a:fld id="{5088FCC0-E8EF-419A-AE1D-5EBBD0241AD0}" type="slidenum">
              <a:rPr lang="zh-CN" altLang="en-US" smtClean="0">
                <a:solidFill>
                  <a:srgbClr val="FFFFFF"/>
                </a:solidFill>
                <a:cs typeface="Arial" panose="020B0604020202020204" pitchFamily="34" charset="0"/>
              </a:rPr>
              <a:pPr defTabSz="914396" fontAlgn="base">
                <a:spcBef>
                  <a:spcPct val="0"/>
                </a:spcBef>
                <a:spcAft>
                  <a:spcPct val="0"/>
                </a:spcAft>
                <a:defRPr/>
              </a:pPr>
              <a:t>‹#›</a:t>
            </a:fld>
            <a:endParaRPr lang="zh-CN" altLang="en-US">
              <a:solidFill>
                <a:srgbClr val="FFFFFF"/>
              </a:solidFill>
              <a:cs typeface="Arial" panose="020B0604020202020204" pitchFamily="34" charset="0"/>
            </a:endParaRPr>
          </a:p>
        </p:txBody>
      </p:sp>
    </p:spTree>
    <p:extLst>
      <p:ext uri="{BB962C8B-B14F-4D97-AF65-F5344CB8AC3E}">
        <p14:creationId xmlns:p14="http://schemas.microsoft.com/office/powerpoint/2010/main" val="3540264903"/>
      </p:ext>
    </p:extLst>
  </p:cSld>
  <p:clrMapOvr>
    <a:masterClrMapping/>
  </p:clrMapOvr>
  <p:transition spd="slow" advTm="3000">
    <p:random/>
  </p:transition>
  <p:timing>
    <p:tnLst>
      <p:par>
        <p:cTn id="1" dur="indefinite" restart="never" nodeType="tmRoot"/>
      </p:par>
    </p:tnLst>
  </p:timing>
</p:sldLayout>
</file>

<file path=ppt/slideLayouts/slideLayout795.xml><?xml version="1.0" encoding="utf-8"?>
<p:sldLayout xmlns:a="http://schemas.openxmlformats.org/drawingml/2006/main" xmlns:r="http://schemas.openxmlformats.org/officeDocument/2006/relationships" xmlns:p="http://schemas.openxmlformats.org/presentationml/2006/main" userDrawn="1">
  <p:cSld name="11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0D4333D7-A4A1-483B-8E0C-C0FD44ABE6B2}"/>
              </a:ext>
            </a:extLst>
          </p:cNvPr>
          <p:cNvSpPr>
            <a:spLocks noGrp="1"/>
          </p:cNvSpPr>
          <p:nvPr>
            <p:ph type="dt" sz="half" idx="10"/>
          </p:nvPr>
        </p:nvSpPr>
        <p:spPr/>
        <p:txBody>
          <a:bodyPr/>
          <a:lstStyle>
            <a:lvl1pPr>
              <a:defRPr/>
            </a:lvl1pPr>
          </a:lstStyle>
          <a:p>
            <a:pPr defTabSz="914396" fontAlgn="base">
              <a:spcBef>
                <a:spcPct val="0"/>
              </a:spcBef>
              <a:spcAft>
                <a:spcPct val="0"/>
              </a:spcAft>
              <a:defRPr/>
            </a:pPr>
            <a:fld id="{38E061F0-753F-4EE8-A7AD-82882E277433}" type="datetimeFigureOut">
              <a:rPr lang="zh-CN" altLang="en-US" smtClean="0">
                <a:solidFill>
                  <a:srgbClr val="080808"/>
                </a:solidFill>
                <a:cs typeface="Arial" panose="020B0604020202020204" pitchFamily="34" charset="0"/>
              </a:rPr>
              <a:pPr defTabSz="914396" fontAlgn="base">
                <a:spcBef>
                  <a:spcPct val="0"/>
                </a:spcBef>
                <a:spcAft>
                  <a:spcPct val="0"/>
                </a:spcAft>
                <a:defRPr/>
              </a:pPr>
              <a:t>2022/3/11</a:t>
            </a:fld>
            <a:endParaRPr lang="zh-CN" altLang="en-US">
              <a:solidFill>
                <a:srgbClr val="080808"/>
              </a:solidFill>
              <a:cs typeface="Arial" panose="020B0604020202020204" pitchFamily="34" charset="0"/>
            </a:endParaRPr>
          </a:p>
        </p:txBody>
      </p:sp>
      <p:sp>
        <p:nvSpPr>
          <p:cNvPr id="3" name="页脚占位符 4">
            <a:extLst>
              <a:ext uri="{FF2B5EF4-FFF2-40B4-BE49-F238E27FC236}">
                <a16:creationId xmlns:a16="http://schemas.microsoft.com/office/drawing/2014/main" id="{1DF4B6F9-9E07-4ED6-9102-B0252A168DC3}"/>
              </a:ext>
            </a:extLst>
          </p:cNvPr>
          <p:cNvSpPr>
            <a:spLocks noGrp="1"/>
          </p:cNvSpPr>
          <p:nvPr>
            <p:ph type="ftr" sz="quarter" idx="11"/>
          </p:nvPr>
        </p:nvSpPr>
        <p:spPr/>
        <p:txBody>
          <a:bodyPr/>
          <a:lstStyle>
            <a:lvl1pPr>
              <a:defRPr/>
            </a:lvl1pPr>
          </a:lstStyle>
          <a:p>
            <a:pPr defTabSz="914396" fontAlgn="base">
              <a:spcBef>
                <a:spcPct val="0"/>
              </a:spcBef>
              <a:spcAft>
                <a:spcPct val="0"/>
              </a:spcAft>
              <a:defRPr/>
            </a:pPr>
            <a:endParaRPr lang="zh-CN" altLang="en-US">
              <a:solidFill>
                <a:srgbClr val="080808"/>
              </a:solidFill>
              <a:cs typeface="Arial" panose="020B0604020202020204" pitchFamily="34" charset="0"/>
            </a:endParaRPr>
          </a:p>
        </p:txBody>
      </p:sp>
      <p:sp>
        <p:nvSpPr>
          <p:cNvPr id="4" name="灯片编号占位符 5">
            <a:extLst>
              <a:ext uri="{FF2B5EF4-FFF2-40B4-BE49-F238E27FC236}">
                <a16:creationId xmlns:a16="http://schemas.microsoft.com/office/drawing/2014/main" id="{C1AFF2B2-170C-4919-98D1-FF212A017F4F}"/>
              </a:ext>
            </a:extLst>
          </p:cNvPr>
          <p:cNvSpPr>
            <a:spLocks noGrp="1"/>
          </p:cNvSpPr>
          <p:nvPr>
            <p:ph type="sldNum" sz="quarter" idx="12"/>
          </p:nvPr>
        </p:nvSpPr>
        <p:spPr/>
        <p:txBody>
          <a:bodyPr/>
          <a:lstStyle>
            <a:lvl1pPr>
              <a:defRPr/>
            </a:lvl1pPr>
          </a:lstStyle>
          <a:p>
            <a:pPr defTabSz="914396" fontAlgn="base">
              <a:spcBef>
                <a:spcPct val="0"/>
              </a:spcBef>
              <a:spcAft>
                <a:spcPct val="0"/>
              </a:spcAft>
              <a:defRPr/>
            </a:pPr>
            <a:fld id="{5088FCC0-E8EF-419A-AE1D-5EBBD0241AD0}" type="slidenum">
              <a:rPr lang="zh-CN" altLang="en-US" smtClean="0">
                <a:solidFill>
                  <a:srgbClr val="FFFFFF"/>
                </a:solidFill>
                <a:cs typeface="Arial" panose="020B0604020202020204" pitchFamily="34" charset="0"/>
              </a:rPr>
              <a:pPr defTabSz="914396" fontAlgn="base">
                <a:spcBef>
                  <a:spcPct val="0"/>
                </a:spcBef>
                <a:spcAft>
                  <a:spcPct val="0"/>
                </a:spcAft>
                <a:defRPr/>
              </a:pPr>
              <a:t>‹#›</a:t>
            </a:fld>
            <a:endParaRPr lang="zh-CN" altLang="en-US">
              <a:solidFill>
                <a:srgbClr val="FFFFFF"/>
              </a:solidFill>
              <a:cs typeface="Arial" panose="020B0604020202020204" pitchFamily="34" charset="0"/>
            </a:endParaRPr>
          </a:p>
        </p:txBody>
      </p:sp>
    </p:spTree>
    <p:extLst>
      <p:ext uri="{BB962C8B-B14F-4D97-AF65-F5344CB8AC3E}">
        <p14:creationId xmlns:p14="http://schemas.microsoft.com/office/powerpoint/2010/main" val="4006942598"/>
      </p:ext>
    </p:extLst>
  </p:cSld>
  <p:clrMapOvr>
    <a:masterClrMapping/>
  </p:clrMapOvr>
  <p:transition spd="slow" advTm="3000">
    <p:random/>
  </p:transition>
  <p:timing>
    <p:tnLst>
      <p:par>
        <p:cTn id="1" dur="indefinite" restart="never" nodeType="tmRoot"/>
      </p:par>
    </p:tnLst>
  </p:timing>
</p:sldLayout>
</file>

<file path=ppt/slideLayouts/slideLayout796.xml><?xml version="1.0" encoding="utf-8"?>
<p:sldLayout xmlns:a="http://schemas.openxmlformats.org/drawingml/2006/main" xmlns:r="http://schemas.openxmlformats.org/officeDocument/2006/relationships" xmlns:p="http://schemas.openxmlformats.org/presentationml/2006/main" userDrawn="1">
  <p:cSld name="10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0D4333D7-A4A1-483B-8E0C-C0FD44ABE6B2}"/>
              </a:ext>
            </a:extLst>
          </p:cNvPr>
          <p:cNvSpPr>
            <a:spLocks noGrp="1"/>
          </p:cNvSpPr>
          <p:nvPr>
            <p:ph type="dt" sz="half" idx="10"/>
          </p:nvPr>
        </p:nvSpPr>
        <p:spPr/>
        <p:txBody>
          <a:bodyPr/>
          <a:lstStyle>
            <a:lvl1pPr>
              <a:defRPr/>
            </a:lvl1pPr>
          </a:lstStyle>
          <a:p>
            <a:pPr defTabSz="914396" fontAlgn="base">
              <a:spcBef>
                <a:spcPct val="0"/>
              </a:spcBef>
              <a:spcAft>
                <a:spcPct val="0"/>
              </a:spcAft>
              <a:defRPr/>
            </a:pPr>
            <a:fld id="{38E061F0-753F-4EE8-A7AD-82882E277433}" type="datetimeFigureOut">
              <a:rPr lang="zh-CN" altLang="en-US" smtClean="0">
                <a:solidFill>
                  <a:srgbClr val="080808"/>
                </a:solidFill>
                <a:cs typeface="Arial" panose="020B0604020202020204" pitchFamily="34" charset="0"/>
              </a:rPr>
              <a:pPr defTabSz="914396" fontAlgn="base">
                <a:spcBef>
                  <a:spcPct val="0"/>
                </a:spcBef>
                <a:spcAft>
                  <a:spcPct val="0"/>
                </a:spcAft>
                <a:defRPr/>
              </a:pPr>
              <a:t>2022/3/11</a:t>
            </a:fld>
            <a:endParaRPr lang="zh-CN" altLang="en-US">
              <a:solidFill>
                <a:srgbClr val="080808"/>
              </a:solidFill>
              <a:cs typeface="Arial" panose="020B0604020202020204" pitchFamily="34" charset="0"/>
            </a:endParaRPr>
          </a:p>
        </p:txBody>
      </p:sp>
      <p:sp>
        <p:nvSpPr>
          <p:cNvPr id="3" name="页脚占位符 4">
            <a:extLst>
              <a:ext uri="{FF2B5EF4-FFF2-40B4-BE49-F238E27FC236}">
                <a16:creationId xmlns:a16="http://schemas.microsoft.com/office/drawing/2014/main" id="{1DF4B6F9-9E07-4ED6-9102-B0252A168DC3}"/>
              </a:ext>
            </a:extLst>
          </p:cNvPr>
          <p:cNvSpPr>
            <a:spLocks noGrp="1"/>
          </p:cNvSpPr>
          <p:nvPr>
            <p:ph type="ftr" sz="quarter" idx="11"/>
          </p:nvPr>
        </p:nvSpPr>
        <p:spPr/>
        <p:txBody>
          <a:bodyPr/>
          <a:lstStyle>
            <a:lvl1pPr>
              <a:defRPr/>
            </a:lvl1pPr>
          </a:lstStyle>
          <a:p>
            <a:pPr defTabSz="914396" fontAlgn="base">
              <a:spcBef>
                <a:spcPct val="0"/>
              </a:spcBef>
              <a:spcAft>
                <a:spcPct val="0"/>
              </a:spcAft>
              <a:defRPr/>
            </a:pPr>
            <a:endParaRPr lang="zh-CN" altLang="en-US">
              <a:solidFill>
                <a:srgbClr val="080808"/>
              </a:solidFill>
              <a:cs typeface="Arial" panose="020B0604020202020204" pitchFamily="34" charset="0"/>
            </a:endParaRPr>
          </a:p>
        </p:txBody>
      </p:sp>
      <p:sp>
        <p:nvSpPr>
          <p:cNvPr id="4" name="灯片编号占位符 5">
            <a:extLst>
              <a:ext uri="{FF2B5EF4-FFF2-40B4-BE49-F238E27FC236}">
                <a16:creationId xmlns:a16="http://schemas.microsoft.com/office/drawing/2014/main" id="{C1AFF2B2-170C-4919-98D1-FF212A017F4F}"/>
              </a:ext>
            </a:extLst>
          </p:cNvPr>
          <p:cNvSpPr>
            <a:spLocks noGrp="1"/>
          </p:cNvSpPr>
          <p:nvPr>
            <p:ph type="sldNum" sz="quarter" idx="12"/>
          </p:nvPr>
        </p:nvSpPr>
        <p:spPr/>
        <p:txBody>
          <a:bodyPr/>
          <a:lstStyle>
            <a:lvl1pPr>
              <a:defRPr/>
            </a:lvl1pPr>
          </a:lstStyle>
          <a:p>
            <a:pPr defTabSz="914396" fontAlgn="base">
              <a:spcBef>
                <a:spcPct val="0"/>
              </a:spcBef>
              <a:spcAft>
                <a:spcPct val="0"/>
              </a:spcAft>
              <a:defRPr/>
            </a:pPr>
            <a:fld id="{5088FCC0-E8EF-419A-AE1D-5EBBD0241AD0}" type="slidenum">
              <a:rPr lang="zh-CN" altLang="en-US" smtClean="0">
                <a:solidFill>
                  <a:srgbClr val="FFFFFF"/>
                </a:solidFill>
                <a:cs typeface="Arial" panose="020B0604020202020204" pitchFamily="34" charset="0"/>
              </a:rPr>
              <a:pPr defTabSz="914396" fontAlgn="base">
                <a:spcBef>
                  <a:spcPct val="0"/>
                </a:spcBef>
                <a:spcAft>
                  <a:spcPct val="0"/>
                </a:spcAft>
                <a:defRPr/>
              </a:pPr>
              <a:t>‹#›</a:t>
            </a:fld>
            <a:endParaRPr lang="zh-CN" altLang="en-US">
              <a:solidFill>
                <a:srgbClr val="FFFFFF"/>
              </a:solidFill>
              <a:cs typeface="Arial" panose="020B0604020202020204" pitchFamily="34" charset="0"/>
            </a:endParaRPr>
          </a:p>
        </p:txBody>
      </p:sp>
    </p:spTree>
    <p:extLst>
      <p:ext uri="{BB962C8B-B14F-4D97-AF65-F5344CB8AC3E}">
        <p14:creationId xmlns:p14="http://schemas.microsoft.com/office/powerpoint/2010/main" val="353346074"/>
      </p:ext>
    </p:extLst>
  </p:cSld>
  <p:clrMapOvr>
    <a:masterClrMapping/>
  </p:clrMapOvr>
  <p:transition spd="slow" advTm="3000">
    <p:random/>
  </p:transition>
  <p:timing>
    <p:tnLst>
      <p:par>
        <p:cTn id="1" dur="indefinite" restart="never" nodeType="tmRoot"/>
      </p:par>
    </p:tnLst>
  </p:timing>
</p:sldLayout>
</file>

<file path=ppt/slideLayouts/slideLayout797.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0D4333D7-A4A1-483B-8E0C-C0FD44ABE6B2}"/>
              </a:ext>
            </a:extLst>
          </p:cNvPr>
          <p:cNvSpPr>
            <a:spLocks noGrp="1"/>
          </p:cNvSpPr>
          <p:nvPr>
            <p:ph type="dt" sz="half" idx="10"/>
          </p:nvPr>
        </p:nvSpPr>
        <p:spPr/>
        <p:txBody>
          <a:bodyPr/>
          <a:lstStyle>
            <a:lvl1pPr>
              <a:defRPr/>
            </a:lvl1pPr>
          </a:lstStyle>
          <a:p>
            <a:pPr defTabSz="914396" fontAlgn="base">
              <a:spcBef>
                <a:spcPct val="0"/>
              </a:spcBef>
              <a:spcAft>
                <a:spcPct val="0"/>
              </a:spcAft>
              <a:defRPr/>
            </a:pPr>
            <a:fld id="{38E061F0-753F-4EE8-A7AD-82882E277433}" type="datetimeFigureOut">
              <a:rPr lang="zh-CN" altLang="en-US" smtClean="0">
                <a:solidFill>
                  <a:srgbClr val="080808"/>
                </a:solidFill>
                <a:cs typeface="Arial" panose="020B0604020202020204" pitchFamily="34" charset="0"/>
              </a:rPr>
              <a:pPr defTabSz="914396" fontAlgn="base">
                <a:spcBef>
                  <a:spcPct val="0"/>
                </a:spcBef>
                <a:spcAft>
                  <a:spcPct val="0"/>
                </a:spcAft>
                <a:defRPr/>
              </a:pPr>
              <a:t>2022/3/11</a:t>
            </a:fld>
            <a:endParaRPr lang="zh-CN" altLang="en-US">
              <a:solidFill>
                <a:srgbClr val="080808"/>
              </a:solidFill>
              <a:cs typeface="Arial" panose="020B0604020202020204" pitchFamily="34" charset="0"/>
            </a:endParaRPr>
          </a:p>
        </p:txBody>
      </p:sp>
      <p:sp>
        <p:nvSpPr>
          <p:cNvPr id="3" name="页脚占位符 4">
            <a:extLst>
              <a:ext uri="{FF2B5EF4-FFF2-40B4-BE49-F238E27FC236}">
                <a16:creationId xmlns:a16="http://schemas.microsoft.com/office/drawing/2014/main" id="{1DF4B6F9-9E07-4ED6-9102-B0252A168DC3}"/>
              </a:ext>
            </a:extLst>
          </p:cNvPr>
          <p:cNvSpPr>
            <a:spLocks noGrp="1"/>
          </p:cNvSpPr>
          <p:nvPr>
            <p:ph type="ftr" sz="quarter" idx="11"/>
          </p:nvPr>
        </p:nvSpPr>
        <p:spPr/>
        <p:txBody>
          <a:bodyPr/>
          <a:lstStyle>
            <a:lvl1pPr>
              <a:defRPr/>
            </a:lvl1pPr>
          </a:lstStyle>
          <a:p>
            <a:pPr defTabSz="914396" fontAlgn="base">
              <a:spcBef>
                <a:spcPct val="0"/>
              </a:spcBef>
              <a:spcAft>
                <a:spcPct val="0"/>
              </a:spcAft>
              <a:defRPr/>
            </a:pPr>
            <a:endParaRPr lang="zh-CN" altLang="en-US">
              <a:solidFill>
                <a:srgbClr val="080808"/>
              </a:solidFill>
              <a:cs typeface="Arial" panose="020B0604020202020204" pitchFamily="34" charset="0"/>
            </a:endParaRPr>
          </a:p>
        </p:txBody>
      </p:sp>
      <p:sp>
        <p:nvSpPr>
          <p:cNvPr id="4" name="灯片编号占位符 5">
            <a:extLst>
              <a:ext uri="{FF2B5EF4-FFF2-40B4-BE49-F238E27FC236}">
                <a16:creationId xmlns:a16="http://schemas.microsoft.com/office/drawing/2014/main" id="{C1AFF2B2-170C-4919-98D1-FF212A017F4F}"/>
              </a:ext>
            </a:extLst>
          </p:cNvPr>
          <p:cNvSpPr>
            <a:spLocks noGrp="1"/>
          </p:cNvSpPr>
          <p:nvPr>
            <p:ph type="sldNum" sz="quarter" idx="12"/>
          </p:nvPr>
        </p:nvSpPr>
        <p:spPr/>
        <p:txBody>
          <a:bodyPr/>
          <a:lstStyle>
            <a:lvl1pPr>
              <a:defRPr/>
            </a:lvl1pPr>
          </a:lstStyle>
          <a:p>
            <a:pPr defTabSz="914396" fontAlgn="base">
              <a:spcBef>
                <a:spcPct val="0"/>
              </a:spcBef>
              <a:spcAft>
                <a:spcPct val="0"/>
              </a:spcAft>
              <a:defRPr/>
            </a:pPr>
            <a:fld id="{5088FCC0-E8EF-419A-AE1D-5EBBD0241AD0}" type="slidenum">
              <a:rPr lang="zh-CN" altLang="en-US" smtClean="0">
                <a:solidFill>
                  <a:srgbClr val="FFFFFF"/>
                </a:solidFill>
                <a:cs typeface="Arial" panose="020B0604020202020204" pitchFamily="34" charset="0"/>
              </a:rPr>
              <a:pPr defTabSz="914396" fontAlgn="base">
                <a:spcBef>
                  <a:spcPct val="0"/>
                </a:spcBef>
                <a:spcAft>
                  <a:spcPct val="0"/>
                </a:spcAft>
                <a:defRPr/>
              </a:pPr>
              <a:t>‹#›</a:t>
            </a:fld>
            <a:endParaRPr lang="zh-CN" altLang="en-US">
              <a:solidFill>
                <a:srgbClr val="FFFFFF"/>
              </a:solidFill>
              <a:cs typeface="Arial" panose="020B0604020202020204" pitchFamily="34" charset="0"/>
            </a:endParaRPr>
          </a:p>
        </p:txBody>
      </p:sp>
    </p:spTree>
    <p:extLst>
      <p:ext uri="{BB962C8B-B14F-4D97-AF65-F5344CB8AC3E}">
        <p14:creationId xmlns:p14="http://schemas.microsoft.com/office/powerpoint/2010/main" val="2699343127"/>
      </p:ext>
    </p:extLst>
  </p:cSld>
  <p:clrMapOvr>
    <a:masterClrMapping/>
  </p:clrMapOvr>
  <p:transition spd="slow" advTm="3000">
    <p:random/>
  </p:transition>
  <p:timing>
    <p:tnLst>
      <p:par>
        <p:cTn id="1" dur="indefinite" restart="never" nodeType="tmRoot"/>
      </p:par>
    </p:tnLst>
  </p:timing>
</p:sldLayout>
</file>

<file path=ppt/slideLayouts/slideLayout798.xml><?xml version="1.0" encoding="utf-8"?>
<p:sldLayout xmlns:a="http://schemas.openxmlformats.org/drawingml/2006/main" xmlns:r="http://schemas.openxmlformats.org/officeDocument/2006/relationships" xmlns:p="http://schemas.openxmlformats.org/presentationml/2006/main" userDrawn="1">
  <p:cSld name="8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0D4333D7-A4A1-483B-8E0C-C0FD44ABE6B2}"/>
              </a:ext>
            </a:extLst>
          </p:cNvPr>
          <p:cNvSpPr>
            <a:spLocks noGrp="1"/>
          </p:cNvSpPr>
          <p:nvPr>
            <p:ph type="dt" sz="half" idx="10"/>
          </p:nvPr>
        </p:nvSpPr>
        <p:spPr/>
        <p:txBody>
          <a:bodyPr/>
          <a:lstStyle>
            <a:lvl1pPr>
              <a:defRPr/>
            </a:lvl1pPr>
          </a:lstStyle>
          <a:p>
            <a:pPr defTabSz="914396" fontAlgn="base">
              <a:spcBef>
                <a:spcPct val="0"/>
              </a:spcBef>
              <a:spcAft>
                <a:spcPct val="0"/>
              </a:spcAft>
              <a:defRPr/>
            </a:pPr>
            <a:fld id="{38E061F0-753F-4EE8-A7AD-82882E277433}" type="datetimeFigureOut">
              <a:rPr lang="zh-CN" altLang="en-US" smtClean="0">
                <a:solidFill>
                  <a:srgbClr val="080808"/>
                </a:solidFill>
                <a:cs typeface="Arial" panose="020B0604020202020204" pitchFamily="34" charset="0"/>
              </a:rPr>
              <a:pPr defTabSz="914396" fontAlgn="base">
                <a:spcBef>
                  <a:spcPct val="0"/>
                </a:spcBef>
                <a:spcAft>
                  <a:spcPct val="0"/>
                </a:spcAft>
                <a:defRPr/>
              </a:pPr>
              <a:t>2022/3/11</a:t>
            </a:fld>
            <a:endParaRPr lang="zh-CN" altLang="en-US">
              <a:solidFill>
                <a:srgbClr val="080808"/>
              </a:solidFill>
              <a:cs typeface="Arial" panose="020B0604020202020204" pitchFamily="34" charset="0"/>
            </a:endParaRPr>
          </a:p>
        </p:txBody>
      </p:sp>
      <p:sp>
        <p:nvSpPr>
          <p:cNvPr id="3" name="页脚占位符 4">
            <a:extLst>
              <a:ext uri="{FF2B5EF4-FFF2-40B4-BE49-F238E27FC236}">
                <a16:creationId xmlns:a16="http://schemas.microsoft.com/office/drawing/2014/main" id="{1DF4B6F9-9E07-4ED6-9102-B0252A168DC3}"/>
              </a:ext>
            </a:extLst>
          </p:cNvPr>
          <p:cNvSpPr>
            <a:spLocks noGrp="1"/>
          </p:cNvSpPr>
          <p:nvPr>
            <p:ph type="ftr" sz="quarter" idx="11"/>
          </p:nvPr>
        </p:nvSpPr>
        <p:spPr/>
        <p:txBody>
          <a:bodyPr/>
          <a:lstStyle>
            <a:lvl1pPr>
              <a:defRPr/>
            </a:lvl1pPr>
          </a:lstStyle>
          <a:p>
            <a:pPr defTabSz="914396" fontAlgn="base">
              <a:spcBef>
                <a:spcPct val="0"/>
              </a:spcBef>
              <a:spcAft>
                <a:spcPct val="0"/>
              </a:spcAft>
              <a:defRPr/>
            </a:pPr>
            <a:endParaRPr lang="zh-CN" altLang="en-US">
              <a:solidFill>
                <a:srgbClr val="080808"/>
              </a:solidFill>
              <a:cs typeface="Arial" panose="020B0604020202020204" pitchFamily="34" charset="0"/>
            </a:endParaRPr>
          </a:p>
        </p:txBody>
      </p:sp>
      <p:sp>
        <p:nvSpPr>
          <p:cNvPr id="4" name="灯片编号占位符 5">
            <a:extLst>
              <a:ext uri="{FF2B5EF4-FFF2-40B4-BE49-F238E27FC236}">
                <a16:creationId xmlns:a16="http://schemas.microsoft.com/office/drawing/2014/main" id="{C1AFF2B2-170C-4919-98D1-FF212A017F4F}"/>
              </a:ext>
            </a:extLst>
          </p:cNvPr>
          <p:cNvSpPr>
            <a:spLocks noGrp="1"/>
          </p:cNvSpPr>
          <p:nvPr>
            <p:ph type="sldNum" sz="quarter" idx="12"/>
          </p:nvPr>
        </p:nvSpPr>
        <p:spPr/>
        <p:txBody>
          <a:bodyPr/>
          <a:lstStyle>
            <a:lvl1pPr>
              <a:defRPr/>
            </a:lvl1pPr>
          </a:lstStyle>
          <a:p>
            <a:pPr defTabSz="914396" fontAlgn="base">
              <a:spcBef>
                <a:spcPct val="0"/>
              </a:spcBef>
              <a:spcAft>
                <a:spcPct val="0"/>
              </a:spcAft>
              <a:defRPr/>
            </a:pPr>
            <a:fld id="{5088FCC0-E8EF-419A-AE1D-5EBBD0241AD0}" type="slidenum">
              <a:rPr lang="zh-CN" altLang="en-US" smtClean="0">
                <a:solidFill>
                  <a:srgbClr val="FFFFFF"/>
                </a:solidFill>
                <a:cs typeface="Arial" panose="020B0604020202020204" pitchFamily="34" charset="0"/>
              </a:rPr>
              <a:pPr defTabSz="914396" fontAlgn="base">
                <a:spcBef>
                  <a:spcPct val="0"/>
                </a:spcBef>
                <a:spcAft>
                  <a:spcPct val="0"/>
                </a:spcAft>
                <a:defRPr/>
              </a:pPr>
              <a:t>‹#›</a:t>
            </a:fld>
            <a:endParaRPr lang="zh-CN" altLang="en-US">
              <a:solidFill>
                <a:srgbClr val="FFFFFF"/>
              </a:solidFill>
              <a:cs typeface="Arial" panose="020B0604020202020204" pitchFamily="34" charset="0"/>
            </a:endParaRPr>
          </a:p>
        </p:txBody>
      </p:sp>
    </p:spTree>
    <p:extLst>
      <p:ext uri="{BB962C8B-B14F-4D97-AF65-F5344CB8AC3E}">
        <p14:creationId xmlns:p14="http://schemas.microsoft.com/office/powerpoint/2010/main" val="954005306"/>
      </p:ext>
    </p:extLst>
  </p:cSld>
  <p:clrMapOvr>
    <a:masterClrMapping/>
  </p:clrMapOvr>
  <p:transition spd="slow" advTm="3000">
    <p:random/>
  </p:transition>
  <p:timing>
    <p:tnLst>
      <p:par>
        <p:cTn id="1" dur="indefinite" restart="never" nodeType="tmRoot"/>
      </p:par>
    </p:tnLst>
  </p:timing>
</p:sldLayout>
</file>

<file path=ppt/slideLayouts/slideLayout799.xml><?xml version="1.0" encoding="utf-8"?>
<p:sldLayout xmlns:a="http://schemas.openxmlformats.org/drawingml/2006/main" xmlns:r="http://schemas.openxmlformats.org/officeDocument/2006/relationships" xmlns:p="http://schemas.openxmlformats.org/presentationml/2006/main" userDrawn="1">
  <p:cSld name="7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0D4333D7-A4A1-483B-8E0C-C0FD44ABE6B2}"/>
              </a:ext>
            </a:extLst>
          </p:cNvPr>
          <p:cNvSpPr>
            <a:spLocks noGrp="1"/>
          </p:cNvSpPr>
          <p:nvPr>
            <p:ph type="dt" sz="half" idx="10"/>
          </p:nvPr>
        </p:nvSpPr>
        <p:spPr/>
        <p:txBody>
          <a:bodyPr/>
          <a:lstStyle>
            <a:lvl1pPr>
              <a:defRPr/>
            </a:lvl1pPr>
          </a:lstStyle>
          <a:p>
            <a:pPr defTabSz="914396" fontAlgn="base">
              <a:spcBef>
                <a:spcPct val="0"/>
              </a:spcBef>
              <a:spcAft>
                <a:spcPct val="0"/>
              </a:spcAft>
              <a:defRPr/>
            </a:pPr>
            <a:fld id="{38E061F0-753F-4EE8-A7AD-82882E277433}" type="datetimeFigureOut">
              <a:rPr lang="zh-CN" altLang="en-US" smtClean="0">
                <a:solidFill>
                  <a:srgbClr val="080808"/>
                </a:solidFill>
                <a:cs typeface="Arial" panose="020B0604020202020204" pitchFamily="34" charset="0"/>
              </a:rPr>
              <a:pPr defTabSz="914396" fontAlgn="base">
                <a:spcBef>
                  <a:spcPct val="0"/>
                </a:spcBef>
                <a:spcAft>
                  <a:spcPct val="0"/>
                </a:spcAft>
                <a:defRPr/>
              </a:pPr>
              <a:t>2022/3/11</a:t>
            </a:fld>
            <a:endParaRPr lang="zh-CN" altLang="en-US">
              <a:solidFill>
                <a:srgbClr val="080808"/>
              </a:solidFill>
              <a:cs typeface="Arial" panose="020B0604020202020204" pitchFamily="34" charset="0"/>
            </a:endParaRPr>
          </a:p>
        </p:txBody>
      </p:sp>
      <p:sp>
        <p:nvSpPr>
          <p:cNvPr id="3" name="页脚占位符 4">
            <a:extLst>
              <a:ext uri="{FF2B5EF4-FFF2-40B4-BE49-F238E27FC236}">
                <a16:creationId xmlns:a16="http://schemas.microsoft.com/office/drawing/2014/main" id="{1DF4B6F9-9E07-4ED6-9102-B0252A168DC3}"/>
              </a:ext>
            </a:extLst>
          </p:cNvPr>
          <p:cNvSpPr>
            <a:spLocks noGrp="1"/>
          </p:cNvSpPr>
          <p:nvPr>
            <p:ph type="ftr" sz="quarter" idx="11"/>
          </p:nvPr>
        </p:nvSpPr>
        <p:spPr/>
        <p:txBody>
          <a:bodyPr/>
          <a:lstStyle>
            <a:lvl1pPr>
              <a:defRPr/>
            </a:lvl1pPr>
          </a:lstStyle>
          <a:p>
            <a:pPr defTabSz="914396" fontAlgn="base">
              <a:spcBef>
                <a:spcPct val="0"/>
              </a:spcBef>
              <a:spcAft>
                <a:spcPct val="0"/>
              </a:spcAft>
              <a:defRPr/>
            </a:pPr>
            <a:endParaRPr lang="zh-CN" altLang="en-US">
              <a:solidFill>
                <a:srgbClr val="080808"/>
              </a:solidFill>
              <a:cs typeface="Arial" panose="020B0604020202020204" pitchFamily="34" charset="0"/>
            </a:endParaRPr>
          </a:p>
        </p:txBody>
      </p:sp>
      <p:sp>
        <p:nvSpPr>
          <p:cNvPr id="4" name="灯片编号占位符 5">
            <a:extLst>
              <a:ext uri="{FF2B5EF4-FFF2-40B4-BE49-F238E27FC236}">
                <a16:creationId xmlns:a16="http://schemas.microsoft.com/office/drawing/2014/main" id="{C1AFF2B2-170C-4919-98D1-FF212A017F4F}"/>
              </a:ext>
            </a:extLst>
          </p:cNvPr>
          <p:cNvSpPr>
            <a:spLocks noGrp="1"/>
          </p:cNvSpPr>
          <p:nvPr>
            <p:ph type="sldNum" sz="quarter" idx="12"/>
          </p:nvPr>
        </p:nvSpPr>
        <p:spPr/>
        <p:txBody>
          <a:bodyPr/>
          <a:lstStyle>
            <a:lvl1pPr>
              <a:defRPr/>
            </a:lvl1pPr>
          </a:lstStyle>
          <a:p>
            <a:pPr defTabSz="914396" fontAlgn="base">
              <a:spcBef>
                <a:spcPct val="0"/>
              </a:spcBef>
              <a:spcAft>
                <a:spcPct val="0"/>
              </a:spcAft>
              <a:defRPr/>
            </a:pPr>
            <a:fld id="{5088FCC0-E8EF-419A-AE1D-5EBBD0241AD0}" type="slidenum">
              <a:rPr lang="zh-CN" altLang="en-US" smtClean="0">
                <a:solidFill>
                  <a:srgbClr val="FFFFFF"/>
                </a:solidFill>
                <a:cs typeface="Arial" panose="020B0604020202020204" pitchFamily="34" charset="0"/>
              </a:rPr>
              <a:pPr defTabSz="914396" fontAlgn="base">
                <a:spcBef>
                  <a:spcPct val="0"/>
                </a:spcBef>
                <a:spcAft>
                  <a:spcPct val="0"/>
                </a:spcAft>
                <a:defRPr/>
              </a:pPr>
              <a:t>‹#›</a:t>
            </a:fld>
            <a:endParaRPr lang="zh-CN" altLang="en-US">
              <a:solidFill>
                <a:srgbClr val="FFFFFF"/>
              </a:solidFill>
              <a:cs typeface="Arial" panose="020B0604020202020204" pitchFamily="34" charset="0"/>
            </a:endParaRPr>
          </a:p>
        </p:txBody>
      </p:sp>
    </p:spTree>
    <p:extLst>
      <p:ext uri="{BB962C8B-B14F-4D97-AF65-F5344CB8AC3E}">
        <p14:creationId xmlns:p14="http://schemas.microsoft.com/office/powerpoint/2010/main" val="4293457080"/>
      </p:ext>
    </p:extLst>
  </p:cSld>
  <p:clrMapOvr>
    <a:masterClrMapping/>
  </p:clrMapOvr>
  <p:transition spd="slow" advTm="3000">
    <p:random/>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4" y="273050"/>
            <a:ext cx="4011084" cy="1162050"/>
          </a:xfrm>
        </p:spPr>
        <p:txBody>
          <a:bodyPr anchor="b"/>
          <a:lstStyle>
            <a:lvl1pPr algn="l">
              <a:defRPr sz="2444" b="1"/>
            </a:lvl1pPr>
          </a:lstStyle>
          <a:p>
            <a:r>
              <a:rPr lang="en-US"/>
              <a:t>Click to edit Master title style</a:t>
            </a:r>
          </a:p>
        </p:txBody>
      </p:sp>
      <p:sp>
        <p:nvSpPr>
          <p:cNvPr id="3" name="Content Placeholder 2"/>
          <p:cNvSpPr>
            <a:spLocks noGrp="1"/>
          </p:cNvSpPr>
          <p:nvPr>
            <p:ph idx="1"/>
          </p:nvPr>
        </p:nvSpPr>
        <p:spPr>
          <a:xfrm>
            <a:off x="4766734" y="273051"/>
            <a:ext cx="6815667" cy="5853113"/>
          </a:xfrm>
        </p:spPr>
        <p:txBody>
          <a:bodyPr/>
          <a:lstStyle>
            <a:lvl1pPr>
              <a:defRPr sz="3926"/>
            </a:lvl1pPr>
            <a:lvl2pPr>
              <a:defRPr sz="3407"/>
            </a:lvl2pPr>
            <a:lvl3pPr>
              <a:defRPr sz="2963"/>
            </a:lvl3pPr>
            <a:lvl4pPr>
              <a:defRPr sz="2444"/>
            </a:lvl4pPr>
            <a:lvl5pPr>
              <a:defRPr sz="2444"/>
            </a:lvl5pPr>
            <a:lvl6pPr>
              <a:defRPr sz="2444"/>
            </a:lvl6pPr>
            <a:lvl7pPr>
              <a:defRPr sz="2444"/>
            </a:lvl7pPr>
            <a:lvl8pPr>
              <a:defRPr sz="2444"/>
            </a:lvl8pPr>
            <a:lvl9pPr>
              <a:defRPr sz="244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4" y="1435101"/>
            <a:ext cx="4011084" cy="4691063"/>
          </a:xfrm>
        </p:spPr>
        <p:txBody>
          <a:bodyPr/>
          <a:lstStyle>
            <a:lvl1pPr marL="0" indent="0">
              <a:buNone/>
              <a:defRPr sz="1704"/>
            </a:lvl1pPr>
            <a:lvl2pPr marL="561061" indent="0">
              <a:buNone/>
              <a:defRPr sz="1482"/>
            </a:lvl2pPr>
            <a:lvl3pPr marL="1122121" indent="0">
              <a:buNone/>
              <a:defRPr sz="1259"/>
            </a:lvl3pPr>
            <a:lvl4pPr marL="1683182" indent="0">
              <a:buNone/>
              <a:defRPr sz="1111"/>
            </a:lvl4pPr>
            <a:lvl5pPr marL="2244242" indent="0">
              <a:buNone/>
              <a:defRPr sz="1111"/>
            </a:lvl5pPr>
            <a:lvl6pPr marL="2805303" indent="0">
              <a:buNone/>
              <a:defRPr sz="1111"/>
            </a:lvl6pPr>
            <a:lvl7pPr marL="3366364" indent="0">
              <a:buNone/>
              <a:defRPr sz="1111"/>
            </a:lvl7pPr>
            <a:lvl8pPr marL="3927423" indent="0">
              <a:buNone/>
              <a:defRPr sz="1111"/>
            </a:lvl8pPr>
            <a:lvl9pPr marL="4488484" indent="0">
              <a:buNone/>
              <a:defRPr sz="1111"/>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vi-VN"/>
          </a:p>
        </p:txBody>
      </p:sp>
      <p:sp>
        <p:nvSpPr>
          <p:cNvPr id="6" name="Rectangle 5"/>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vi-VN"/>
          </a:p>
        </p:txBody>
      </p:sp>
      <p:sp>
        <p:nvSpPr>
          <p:cNvPr id="7" name="Rectangle 6"/>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405B56A9-3217-4C28-8C69-2F59D140FC89}" type="slidenum">
              <a:rPr lang="en-US" altLang="en-US" smtClean="0"/>
              <a:pPr defTabSz="623438" fontAlgn="base">
                <a:spcBef>
                  <a:spcPct val="0"/>
                </a:spcBef>
                <a:spcAft>
                  <a:spcPct val="0"/>
                </a:spcAft>
                <a:defRPr/>
              </a:pPr>
              <a:t>‹#›</a:t>
            </a:fld>
            <a:endParaRPr lang="en-US" altLang="en-US"/>
          </a:p>
        </p:txBody>
      </p:sp>
    </p:spTree>
    <p:extLst>
      <p:ext uri="{BB962C8B-B14F-4D97-AF65-F5344CB8AC3E}">
        <p14:creationId xmlns:p14="http://schemas.microsoft.com/office/powerpoint/2010/main" val="131681607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3" name="Footer Placeholder 2"/>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4" name="Slide Number Placeholder 3"/>
          <p:cNvSpPr>
            <a:spLocks noGrp="1"/>
          </p:cNvSpPr>
          <p:nvPr>
            <p:ph type="sldNum" sz="quarter" idx="12"/>
          </p:nvPr>
        </p:nvSpPr>
        <p:spPr/>
        <p:txBody>
          <a:bodyPr/>
          <a:lstStyle>
            <a:lvl1pPr>
              <a:defRPr/>
            </a:lvl1pPr>
          </a:lstStyle>
          <a:p>
            <a:pPr defTabSz="914396" fontAlgn="base">
              <a:spcBef>
                <a:spcPct val="0"/>
              </a:spcBef>
              <a:spcAft>
                <a:spcPct val="0"/>
              </a:spcAft>
            </a:pPr>
            <a:fld id="{224D8CAD-8B7D-4421-84A6-58E0B706B09C}"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2761852017"/>
      </p:ext>
    </p:extLst>
  </p:cSld>
  <p:clrMapOvr>
    <a:masterClrMapping/>
  </p:clrMapOvr>
  <p:timing>
    <p:tnLst>
      <p:par>
        <p:cTn id="1" dur="indefinite" restart="never" nodeType="tmRoot"/>
      </p:par>
    </p:tnLst>
  </p:timing>
</p:sldLayout>
</file>

<file path=ppt/slideLayouts/slideLayout800.xml><?xml version="1.0" encoding="utf-8"?>
<p:sldLayout xmlns:a="http://schemas.openxmlformats.org/drawingml/2006/main" xmlns:r="http://schemas.openxmlformats.org/officeDocument/2006/relationships" xmlns:p="http://schemas.openxmlformats.org/presentationml/2006/main" userDrawn="1">
  <p:cSld name="6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0D4333D7-A4A1-483B-8E0C-C0FD44ABE6B2}"/>
              </a:ext>
            </a:extLst>
          </p:cNvPr>
          <p:cNvSpPr>
            <a:spLocks noGrp="1"/>
          </p:cNvSpPr>
          <p:nvPr>
            <p:ph type="dt" sz="half" idx="10"/>
          </p:nvPr>
        </p:nvSpPr>
        <p:spPr/>
        <p:txBody>
          <a:bodyPr/>
          <a:lstStyle>
            <a:lvl1pPr>
              <a:defRPr/>
            </a:lvl1pPr>
          </a:lstStyle>
          <a:p>
            <a:pPr defTabSz="914396" fontAlgn="base">
              <a:spcBef>
                <a:spcPct val="0"/>
              </a:spcBef>
              <a:spcAft>
                <a:spcPct val="0"/>
              </a:spcAft>
              <a:defRPr/>
            </a:pPr>
            <a:fld id="{38E061F0-753F-4EE8-A7AD-82882E277433}" type="datetimeFigureOut">
              <a:rPr lang="zh-CN" altLang="en-US" smtClean="0">
                <a:solidFill>
                  <a:srgbClr val="080808"/>
                </a:solidFill>
                <a:cs typeface="Arial" panose="020B0604020202020204" pitchFamily="34" charset="0"/>
              </a:rPr>
              <a:pPr defTabSz="914396" fontAlgn="base">
                <a:spcBef>
                  <a:spcPct val="0"/>
                </a:spcBef>
                <a:spcAft>
                  <a:spcPct val="0"/>
                </a:spcAft>
                <a:defRPr/>
              </a:pPr>
              <a:t>2022/3/11</a:t>
            </a:fld>
            <a:endParaRPr lang="zh-CN" altLang="en-US">
              <a:solidFill>
                <a:srgbClr val="080808"/>
              </a:solidFill>
              <a:cs typeface="Arial" panose="020B0604020202020204" pitchFamily="34" charset="0"/>
            </a:endParaRPr>
          </a:p>
        </p:txBody>
      </p:sp>
      <p:sp>
        <p:nvSpPr>
          <p:cNvPr id="3" name="页脚占位符 4">
            <a:extLst>
              <a:ext uri="{FF2B5EF4-FFF2-40B4-BE49-F238E27FC236}">
                <a16:creationId xmlns:a16="http://schemas.microsoft.com/office/drawing/2014/main" id="{1DF4B6F9-9E07-4ED6-9102-B0252A168DC3}"/>
              </a:ext>
            </a:extLst>
          </p:cNvPr>
          <p:cNvSpPr>
            <a:spLocks noGrp="1"/>
          </p:cNvSpPr>
          <p:nvPr>
            <p:ph type="ftr" sz="quarter" idx="11"/>
          </p:nvPr>
        </p:nvSpPr>
        <p:spPr/>
        <p:txBody>
          <a:bodyPr/>
          <a:lstStyle>
            <a:lvl1pPr>
              <a:defRPr/>
            </a:lvl1pPr>
          </a:lstStyle>
          <a:p>
            <a:pPr defTabSz="914396" fontAlgn="base">
              <a:spcBef>
                <a:spcPct val="0"/>
              </a:spcBef>
              <a:spcAft>
                <a:spcPct val="0"/>
              </a:spcAft>
              <a:defRPr/>
            </a:pPr>
            <a:endParaRPr lang="zh-CN" altLang="en-US">
              <a:solidFill>
                <a:srgbClr val="080808"/>
              </a:solidFill>
              <a:cs typeface="Arial" panose="020B0604020202020204" pitchFamily="34" charset="0"/>
            </a:endParaRPr>
          </a:p>
        </p:txBody>
      </p:sp>
      <p:sp>
        <p:nvSpPr>
          <p:cNvPr id="4" name="灯片编号占位符 5">
            <a:extLst>
              <a:ext uri="{FF2B5EF4-FFF2-40B4-BE49-F238E27FC236}">
                <a16:creationId xmlns:a16="http://schemas.microsoft.com/office/drawing/2014/main" id="{C1AFF2B2-170C-4919-98D1-FF212A017F4F}"/>
              </a:ext>
            </a:extLst>
          </p:cNvPr>
          <p:cNvSpPr>
            <a:spLocks noGrp="1"/>
          </p:cNvSpPr>
          <p:nvPr>
            <p:ph type="sldNum" sz="quarter" idx="12"/>
          </p:nvPr>
        </p:nvSpPr>
        <p:spPr/>
        <p:txBody>
          <a:bodyPr/>
          <a:lstStyle>
            <a:lvl1pPr>
              <a:defRPr/>
            </a:lvl1pPr>
          </a:lstStyle>
          <a:p>
            <a:pPr defTabSz="914396" fontAlgn="base">
              <a:spcBef>
                <a:spcPct val="0"/>
              </a:spcBef>
              <a:spcAft>
                <a:spcPct val="0"/>
              </a:spcAft>
              <a:defRPr/>
            </a:pPr>
            <a:fld id="{5088FCC0-E8EF-419A-AE1D-5EBBD0241AD0}" type="slidenum">
              <a:rPr lang="zh-CN" altLang="en-US" smtClean="0">
                <a:solidFill>
                  <a:srgbClr val="FFFFFF"/>
                </a:solidFill>
                <a:cs typeface="Arial" panose="020B0604020202020204" pitchFamily="34" charset="0"/>
              </a:rPr>
              <a:pPr defTabSz="914396" fontAlgn="base">
                <a:spcBef>
                  <a:spcPct val="0"/>
                </a:spcBef>
                <a:spcAft>
                  <a:spcPct val="0"/>
                </a:spcAft>
                <a:defRPr/>
              </a:pPr>
              <a:t>‹#›</a:t>
            </a:fld>
            <a:endParaRPr lang="zh-CN" altLang="en-US">
              <a:solidFill>
                <a:srgbClr val="FFFFFF"/>
              </a:solidFill>
              <a:cs typeface="Arial" panose="020B0604020202020204" pitchFamily="34" charset="0"/>
            </a:endParaRPr>
          </a:p>
        </p:txBody>
      </p:sp>
    </p:spTree>
    <p:extLst>
      <p:ext uri="{BB962C8B-B14F-4D97-AF65-F5344CB8AC3E}">
        <p14:creationId xmlns:p14="http://schemas.microsoft.com/office/powerpoint/2010/main" val="4161640423"/>
      </p:ext>
    </p:extLst>
  </p:cSld>
  <p:clrMapOvr>
    <a:masterClrMapping/>
  </p:clrMapOvr>
  <p:transition spd="slow" advTm="3000">
    <p:random/>
  </p:transition>
  <p:timing>
    <p:tnLst>
      <p:par>
        <p:cTn id="1" dur="indefinite" restart="never" nodeType="tmRoot"/>
      </p:par>
    </p:tnLst>
  </p:timing>
</p:sldLayout>
</file>

<file path=ppt/slideLayouts/slideLayout801.xml><?xml version="1.0" encoding="utf-8"?>
<p:sldLayout xmlns:a="http://schemas.openxmlformats.org/drawingml/2006/main" xmlns:r="http://schemas.openxmlformats.org/officeDocument/2006/relationships" xmlns:p="http://schemas.openxmlformats.org/presentationml/2006/main" userDrawn="1">
  <p:cSld name="5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0D4333D7-A4A1-483B-8E0C-C0FD44ABE6B2}"/>
              </a:ext>
            </a:extLst>
          </p:cNvPr>
          <p:cNvSpPr>
            <a:spLocks noGrp="1"/>
          </p:cNvSpPr>
          <p:nvPr>
            <p:ph type="dt" sz="half" idx="10"/>
          </p:nvPr>
        </p:nvSpPr>
        <p:spPr/>
        <p:txBody>
          <a:bodyPr/>
          <a:lstStyle>
            <a:lvl1pPr>
              <a:defRPr/>
            </a:lvl1pPr>
          </a:lstStyle>
          <a:p>
            <a:pPr defTabSz="914396" fontAlgn="base">
              <a:spcBef>
                <a:spcPct val="0"/>
              </a:spcBef>
              <a:spcAft>
                <a:spcPct val="0"/>
              </a:spcAft>
              <a:defRPr/>
            </a:pPr>
            <a:fld id="{38E061F0-753F-4EE8-A7AD-82882E277433}" type="datetimeFigureOut">
              <a:rPr lang="zh-CN" altLang="en-US" smtClean="0">
                <a:solidFill>
                  <a:srgbClr val="080808"/>
                </a:solidFill>
                <a:cs typeface="Arial" panose="020B0604020202020204" pitchFamily="34" charset="0"/>
              </a:rPr>
              <a:pPr defTabSz="914396" fontAlgn="base">
                <a:spcBef>
                  <a:spcPct val="0"/>
                </a:spcBef>
                <a:spcAft>
                  <a:spcPct val="0"/>
                </a:spcAft>
                <a:defRPr/>
              </a:pPr>
              <a:t>2022/3/11</a:t>
            </a:fld>
            <a:endParaRPr lang="zh-CN" altLang="en-US">
              <a:solidFill>
                <a:srgbClr val="080808"/>
              </a:solidFill>
              <a:cs typeface="Arial" panose="020B0604020202020204" pitchFamily="34" charset="0"/>
            </a:endParaRPr>
          </a:p>
        </p:txBody>
      </p:sp>
      <p:sp>
        <p:nvSpPr>
          <p:cNvPr id="3" name="页脚占位符 4">
            <a:extLst>
              <a:ext uri="{FF2B5EF4-FFF2-40B4-BE49-F238E27FC236}">
                <a16:creationId xmlns:a16="http://schemas.microsoft.com/office/drawing/2014/main" id="{1DF4B6F9-9E07-4ED6-9102-B0252A168DC3}"/>
              </a:ext>
            </a:extLst>
          </p:cNvPr>
          <p:cNvSpPr>
            <a:spLocks noGrp="1"/>
          </p:cNvSpPr>
          <p:nvPr>
            <p:ph type="ftr" sz="quarter" idx="11"/>
          </p:nvPr>
        </p:nvSpPr>
        <p:spPr/>
        <p:txBody>
          <a:bodyPr/>
          <a:lstStyle>
            <a:lvl1pPr>
              <a:defRPr/>
            </a:lvl1pPr>
          </a:lstStyle>
          <a:p>
            <a:pPr defTabSz="914396" fontAlgn="base">
              <a:spcBef>
                <a:spcPct val="0"/>
              </a:spcBef>
              <a:spcAft>
                <a:spcPct val="0"/>
              </a:spcAft>
              <a:defRPr/>
            </a:pPr>
            <a:endParaRPr lang="zh-CN" altLang="en-US">
              <a:solidFill>
                <a:srgbClr val="080808"/>
              </a:solidFill>
              <a:cs typeface="Arial" panose="020B0604020202020204" pitchFamily="34" charset="0"/>
            </a:endParaRPr>
          </a:p>
        </p:txBody>
      </p:sp>
      <p:sp>
        <p:nvSpPr>
          <p:cNvPr id="4" name="灯片编号占位符 5">
            <a:extLst>
              <a:ext uri="{FF2B5EF4-FFF2-40B4-BE49-F238E27FC236}">
                <a16:creationId xmlns:a16="http://schemas.microsoft.com/office/drawing/2014/main" id="{C1AFF2B2-170C-4919-98D1-FF212A017F4F}"/>
              </a:ext>
            </a:extLst>
          </p:cNvPr>
          <p:cNvSpPr>
            <a:spLocks noGrp="1"/>
          </p:cNvSpPr>
          <p:nvPr>
            <p:ph type="sldNum" sz="quarter" idx="12"/>
          </p:nvPr>
        </p:nvSpPr>
        <p:spPr/>
        <p:txBody>
          <a:bodyPr/>
          <a:lstStyle>
            <a:lvl1pPr>
              <a:defRPr/>
            </a:lvl1pPr>
          </a:lstStyle>
          <a:p>
            <a:pPr defTabSz="914396" fontAlgn="base">
              <a:spcBef>
                <a:spcPct val="0"/>
              </a:spcBef>
              <a:spcAft>
                <a:spcPct val="0"/>
              </a:spcAft>
              <a:defRPr/>
            </a:pPr>
            <a:fld id="{5088FCC0-E8EF-419A-AE1D-5EBBD0241AD0}" type="slidenum">
              <a:rPr lang="zh-CN" altLang="en-US" smtClean="0">
                <a:solidFill>
                  <a:srgbClr val="FFFFFF"/>
                </a:solidFill>
                <a:cs typeface="Arial" panose="020B0604020202020204" pitchFamily="34" charset="0"/>
              </a:rPr>
              <a:pPr defTabSz="914396" fontAlgn="base">
                <a:spcBef>
                  <a:spcPct val="0"/>
                </a:spcBef>
                <a:spcAft>
                  <a:spcPct val="0"/>
                </a:spcAft>
                <a:defRPr/>
              </a:pPr>
              <a:t>‹#›</a:t>
            </a:fld>
            <a:endParaRPr lang="zh-CN" altLang="en-US">
              <a:solidFill>
                <a:srgbClr val="FFFFFF"/>
              </a:solidFill>
              <a:cs typeface="Arial" panose="020B0604020202020204" pitchFamily="34" charset="0"/>
            </a:endParaRPr>
          </a:p>
        </p:txBody>
      </p:sp>
    </p:spTree>
    <p:extLst>
      <p:ext uri="{BB962C8B-B14F-4D97-AF65-F5344CB8AC3E}">
        <p14:creationId xmlns:p14="http://schemas.microsoft.com/office/powerpoint/2010/main" val="2414056222"/>
      </p:ext>
    </p:extLst>
  </p:cSld>
  <p:clrMapOvr>
    <a:masterClrMapping/>
  </p:clrMapOvr>
  <p:transition spd="slow" advTm="3000">
    <p:random/>
  </p:transition>
  <p:timing>
    <p:tnLst>
      <p:par>
        <p:cTn id="1" dur="indefinite" restart="never" nodeType="tmRoot"/>
      </p:par>
    </p:tnLst>
  </p:timing>
</p:sldLayout>
</file>

<file path=ppt/slideLayouts/slideLayout802.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0D4333D7-A4A1-483B-8E0C-C0FD44ABE6B2}"/>
              </a:ext>
            </a:extLst>
          </p:cNvPr>
          <p:cNvSpPr>
            <a:spLocks noGrp="1"/>
          </p:cNvSpPr>
          <p:nvPr>
            <p:ph type="dt" sz="half" idx="10"/>
          </p:nvPr>
        </p:nvSpPr>
        <p:spPr/>
        <p:txBody>
          <a:bodyPr/>
          <a:lstStyle>
            <a:lvl1pPr>
              <a:defRPr/>
            </a:lvl1pPr>
          </a:lstStyle>
          <a:p>
            <a:pPr defTabSz="914396" fontAlgn="base">
              <a:spcBef>
                <a:spcPct val="0"/>
              </a:spcBef>
              <a:spcAft>
                <a:spcPct val="0"/>
              </a:spcAft>
              <a:defRPr/>
            </a:pPr>
            <a:fld id="{38E061F0-753F-4EE8-A7AD-82882E277433}" type="datetimeFigureOut">
              <a:rPr lang="zh-CN" altLang="en-US" smtClean="0">
                <a:solidFill>
                  <a:srgbClr val="080808"/>
                </a:solidFill>
                <a:cs typeface="Arial" panose="020B0604020202020204" pitchFamily="34" charset="0"/>
              </a:rPr>
              <a:pPr defTabSz="914396" fontAlgn="base">
                <a:spcBef>
                  <a:spcPct val="0"/>
                </a:spcBef>
                <a:spcAft>
                  <a:spcPct val="0"/>
                </a:spcAft>
                <a:defRPr/>
              </a:pPr>
              <a:t>2022/3/11</a:t>
            </a:fld>
            <a:endParaRPr lang="zh-CN" altLang="en-US">
              <a:solidFill>
                <a:srgbClr val="080808"/>
              </a:solidFill>
              <a:cs typeface="Arial" panose="020B0604020202020204" pitchFamily="34" charset="0"/>
            </a:endParaRPr>
          </a:p>
        </p:txBody>
      </p:sp>
      <p:sp>
        <p:nvSpPr>
          <p:cNvPr id="3" name="页脚占位符 4">
            <a:extLst>
              <a:ext uri="{FF2B5EF4-FFF2-40B4-BE49-F238E27FC236}">
                <a16:creationId xmlns:a16="http://schemas.microsoft.com/office/drawing/2014/main" id="{1DF4B6F9-9E07-4ED6-9102-B0252A168DC3}"/>
              </a:ext>
            </a:extLst>
          </p:cNvPr>
          <p:cNvSpPr>
            <a:spLocks noGrp="1"/>
          </p:cNvSpPr>
          <p:nvPr>
            <p:ph type="ftr" sz="quarter" idx="11"/>
          </p:nvPr>
        </p:nvSpPr>
        <p:spPr/>
        <p:txBody>
          <a:bodyPr/>
          <a:lstStyle>
            <a:lvl1pPr>
              <a:defRPr/>
            </a:lvl1pPr>
          </a:lstStyle>
          <a:p>
            <a:pPr defTabSz="914396" fontAlgn="base">
              <a:spcBef>
                <a:spcPct val="0"/>
              </a:spcBef>
              <a:spcAft>
                <a:spcPct val="0"/>
              </a:spcAft>
              <a:defRPr/>
            </a:pPr>
            <a:endParaRPr lang="zh-CN" altLang="en-US">
              <a:solidFill>
                <a:srgbClr val="080808"/>
              </a:solidFill>
              <a:cs typeface="Arial" panose="020B0604020202020204" pitchFamily="34" charset="0"/>
            </a:endParaRPr>
          </a:p>
        </p:txBody>
      </p:sp>
      <p:sp>
        <p:nvSpPr>
          <p:cNvPr id="4" name="灯片编号占位符 5">
            <a:extLst>
              <a:ext uri="{FF2B5EF4-FFF2-40B4-BE49-F238E27FC236}">
                <a16:creationId xmlns:a16="http://schemas.microsoft.com/office/drawing/2014/main" id="{C1AFF2B2-170C-4919-98D1-FF212A017F4F}"/>
              </a:ext>
            </a:extLst>
          </p:cNvPr>
          <p:cNvSpPr>
            <a:spLocks noGrp="1"/>
          </p:cNvSpPr>
          <p:nvPr>
            <p:ph type="sldNum" sz="quarter" idx="12"/>
          </p:nvPr>
        </p:nvSpPr>
        <p:spPr/>
        <p:txBody>
          <a:bodyPr/>
          <a:lstStyle>
            <a:lvl1pPr>
              <a:defRPr/>
            </a:lvl1pPr>
          </a:lstStyle>
          <a:p>
            <a:pPr defTabSz="914396" fontAlgn="base">
              <a:spcBef>
                <a:spcPct val="0"/>
              </a:spcBef>
              <a:spcAft>
                <a:spcPct val="0"/>
              </a:spcAft>
              <a:defRPr/>
            </a:pPr>
            <a:fld id="{5088FCC0-E8EF-419A-AE1D-5EBBD0241AD0}" type="slidenum">
              <a:rPr lang="zh-CN" altLang="en-US" smtClean="0">
                <a:solidFill>
                  <a:srgbClr val="FFFFFF"/>
                </a:solidFill>
                <a:cs typeface="Arial" panose="020B0604020202020204" pitchFamily="34" charset="0"/>
              </a:rPr>
              <a:pPr defTabSz="914396" fontAlgn="base">
                <a:spcBef>
                  <a:spcPct val="0"/>
                </a:spcBef>
                <a:spcAft>
                  <a:spcPct val="0"/>
                </a:spcAft>
                <a:defRPr/>
              </a:pPr>
              <a:t>‹#›</a:t>
            </a:fld>
            <a:endParaRPr lang="zh-CN" altLang="en-US">
              <a:solidFill>
                <a:srgbClr val="FFFFFF"/>
              </a:solidFill>
              <a:cs typeface="Arial" panose="020B0604020202020204" pitchFamily="34" charset="0"/>
            </a:endParaRPr>
          </a:p>
        </p:txBody>
      </p:sp>
    </p:spTree>
    <p:extLst>
      <p:ext uri="{BB962C8B-B14F-4D97-AF65-F5344CB8AC3E}">
        <p14:creationId xmlns:p14="http://schemas.microsoft.com/office/powerpoint/2010/main" val="1254954499"/>
      </p:ext>
    </p:extLst>
  </p:cSld>
  <p:clrMapOvr>
    <a:masterClrMapping/>
  </p:clrMapOvr>
  <p:transition spd="slow" advTm="3000">
    <p:random/>
  </p:transition>
  <p:timing>
    <p:tnLst>
      <p:par>
        <p:cTn id="1" dur="indefinite" restart="never" nodeType="tmRoot"/>
      </p:par>
    </p:tnLst>
  </p:timing>
</p:sldLayout>
</file>

<file path=ppt/slideLayouts/slideLayout803.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0D4333D7-A4A1-483B-8E0C-C0FD44ABE6B2}"/>
              </a:ext>
            </a:extLst>
          </p:cNvPr>
          <p:cNvSpPr>
            <a:spLocks noGrp="1"/>
          </p:cNvSpPr>
          <p:nvPr>
            <p:ph type="dt" sz="half" idx="10"/>
          </p:nvPr>
        </p:nvSpPr>
        <p:spPr/>
        <p:txBody>
          <a:bodyPr/>
          <a:lstStyle>
            <a:lvl1pPr>
              <a:defRPr/>
            </a:lvl1pPr>
          </a:lstStyle>
          <a:p>
            <a:pPr defTabSz="914396" fontAlgn="base">
              <a:spcBef>
                <a:spcPct val="0"/>
              </a:spcBef>
              <a:spcAft>
                <a:spcPct val="0"/>
              </a:spcAft>
              <a:defRPr/>
            </a:pPr>
            <a:fld id="{38E061F0-753F-4EE8-A7AD-82882E277433}" type="datetimeFigureOut">
              <a:rPr lang="zh-CN" altLang="en-US" smtClean="0">
                <a:solidFill>
                  <a:srgbClr val="080808"/>
                </a:solidFill>
                <a:cs typeface="Arial" panose="020B0604020202020204" pitchFamily="34" charset="0"/>
              </a:rPr>
              <a:pPr defTabSz="914396" fontAlgn="base">
                <a:spcBef>
                  <a:spcPct val="0"/>
                </a:spcBef>
                <a:spcAft>
                  <a:spcPct val="0"/>
                </a:spcAft>
                <a:defRPr/>
              </a:pPr>
              <a:t>2022/3/11</a:t>
            </a:fld>
            <a:endParaRPr lang="zh-CN" altLang="en-US">
              <a:solidFill>
                <a:srgbClr val="080808"/>
              </a:solidFill>
              <a:cs typeface="Arial" panose="020B0604020202020204" pitchFamily="34" charset="0"/>
            </a:endParaRPr>
          </a:p>
        </p:txBody>
      </p:sp>
      <p:sp>
        <p:nvSpPr>
          <p:cNvPr id="3" name="页脚占位符 4">
            <a:extLst>
              <a:ext uri="{FF2B5EF4-FFF2-40B4-BE49-F238E27FC236}">
                <a16:creationId xmlns:a16="http://schemas.microsoft.com/office/drawing/2014/main" id="{1DF4B6F9-9E07-4ED6-9102-B0252A168DC3}"/>
              </a:ext>
            </a:extLst>
          </p:cNvPr>
          <p:cNvSpPr>
            <a:spLocks noGrp="1"/>
          </p:cNvSpPr>
          <p:nvPr>
            <p:ph type="ftr" sz="quarter" idx="11"/>
          </p:nvPr>
        </p:nvSpPr>
        <p:spPr/>
        <p:txBody>
          <a:bodyPr/>
          <a:lstStyle>
            <a:lvl1pPr>
              <a:defRPr/>
            </a:lvl1pPr>
          </a:lstStyle>
          <a:p>
            <a:pPr defTabSz="914396" fontAlgn="base">
              <a:spcBef>
                <a:spcPct val="0"/>
              </a:spcBef>
              <a:spcAft>
                <a:spcPct val="0"/>
              </a:spcAft>
              <a:defRPr/>
            </a:pPr>
            <a:endParaRPr lang="zh-CN" altLang="en-US">
              <a:solidFill>
                <a:srgbClr val="080808"/>
              </a:solidFill>
              <a:cs typeface="Arial" panose="020B0604020202020204" pitchFamily="34" charset="0"/>
            </a:endParaRPr>
          </a:p>
        </p:txBody>
      </p:sp>
      <p:sp>
        <p:nvSpPr>
          <p:cNvPr id="4" name="灯片编号占位符 5">
            <a:extLst>
              <a:ext uri="{FF2B5EF4-FFF2-40B4-BE49-F238E27FC236}">
                <a16:creationId xmlns:a16="http://schemas.microsoft.com/office/drawing/2014/main" id="{C1AFF2B2-170C-4919-98D1-FF212A017F4F}"/>
              </a:ext>
            </a:extLst>
          </p:cNvPr>
          <p:cNvSpPr>
            <a:spLocks noGrp="1"/>
          </p:cNvSpPr>
          <p:nvPr>
            <p:ph type="sldNum" sz="quarter" idx="12"/>
          </p:nvPr>
        </p:nvSpPr>
        <p:spPr/>
        <p:txBody>
          <a:bodyPr/>
          <a:lstStyle>
            <a:lvl1pPr>
              <a:defRPr/>
            </a:lvl1pPr>
          </a:lstStyle>
          <a:p>
            <a:pPr defTabSz="914396" fontAlgn="base">
              <a:spcBef>
                <a:spcPct val="0"/>
              </a:spcBef>
              <a:spcAft>
                <a:spcPct val="0"/>
              </a:spcAft>
              <a:defRPr/>
            </a:pPr>
            <a:fld id="{5088FCC0-E8EF-419A-AE1D-5EBBD0241AD0}" type="slidenum">
              <a:rPr lang="zh-CN" altLang="en-US" smtClean="0">
                <a:solidFill>
                  <a:srgbClr val="FFFFFF"/>
                </a:solidFill>
                <a:cs typeface="Arial" panose="020B0604020202020204" pitchFamily="34" charset="0"/>
              </a:rPr>
              <a:pPr defTabSz="914396" fontAlgn="base">
                <a:spcBef>
                  <a:spcPct val="0"/>
                </a:spcBef>
                <a:spcAft>
                  <a:spcPct val="0"/>
                </a:spcAft>
                <a:defRPr/>
              </a:pPr>
              <a:t>‹#›</a:t>
            </a:fld>
            <a:endParaRPr lang="zh-CN" altLang="en-US">
              <a:solidFill>
                <a:srgbClr val="FFFFFF"/>
              </a:solidFill>
              <a:cs typeface="Arial" panose="020B0604020202020204" pitchFamily="34" charset="0"/>
            </a:endParaRPr>
          </a:p>
        </p:txBody>
      </p:sp>
    </p:spTree>
    <p:extLst>
      <p:ext uri="{BB962C8B-B14F-4D97-AF65-F5344CB8AC3E}">
        <p14:creationId xmlns:p14="http://schemas.microsoft.com/office/powerpoint/2010/main" val="2717214840"/>
      </p:ext>
    </p:extLst>
  </p:cSld>
  <p:clrMapOvr>
    <a:masterClrMapping/>
  </p:clrMapOvr>
  <p:transition spd="slow" advTm="3000">
    <p:random/>
  </p:transition>
  <p:timing>
    <p:tnLst>
      <p:par>
        <p:cTn id="1" dur="indefinite" restart="never" nodeType="tmRoot"/>
      </p:par>
    </p:tnLst>
  </p:timing>
</p:sldLayout>
</file>

<file path=ppt/slideLayouts/slideLayout804.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0D4333D7-A4A1-483B-8E0C-C0FD44ABE6B2}"/>
              </a:ext>
            </a:extLst>
          </p:cNvPr>
          <p:cNvSpPr>
            <a:spLocks noGrp="1"/>
          </p:cNvSpPr>
          <p:nvPr>
            <p:ph type="dt" sz="half" idx="10"/>
          </p:nvPr>
        </p:nvSpPr>
        <p:spPr/>
        <p:txBody>
          <a:bodyPr/>
          <a:lstStyle>
            <a:lvl1pPr>
              <a:defRPr/>
            </a:lvl1pPr>
          </a:lstStyle>
          <a:p>
            <a:pPr defTabSz="914396" fontAlgn="base">
              <a:spcBef>
                <a:spcPct val="0"/>
              </a:spcBef>
              <a:spcAft>
                <a:spcPct val="0"/>
              </a:spcAft>
              <a:defRPr/>
            </a:pPr>
            <a:fld id="{38E061F0-753F-4EE8-A7AD-82882E277433}" type="datetimeFigureOut">
              <a:rPr lang="zh-CN" altLang="en-US" smtClean="0">
                <a:solidFill>
                  <a:srgbClr val="080808"/>
                </a:solidFill>
                <a:cs typeface="Arial" panose="020B0604020202020204" pitchFamily="34" charset="0"/>
              </a:rPr>
              <a:pPr defTabSz="914396" fontAlgn="base">
                <a:spcBef>
                  <a:spcPct val="0"/>
                </a:spcBef>
                <a:spcAft>
                  <a:spcPct val="0"/>
                </a:spcAft>
                <a:defRPr/>
              </a:pPr>
              <a:t>2022/3/11</a:t>
            </a:fld>
            <a:endParaRPr lang="zh-CN" altLang="en-US">
              <a:solidFill>
                <a:srgbClr val="080808"/>
              </a:solidFill>
              <a:cs typeface="Arial" panose="020B0604020202020204" pitchFamily="34" charset="0"/>
            </a:endParaRPr>
          </a:p>
        </p:txBody>
      </p:sp>
      <p:sp>
        <p:nvSpPr>
          <p:cNvPr id="3" name="页脚占位符 4">
            <a:extLst>
              <a:ext uri="{FF2B5EF4-FFF2-40B4-BE49-F238E27FC236}">
                <a16:creationId xmlns:a16="http://schemas.microsoft.com/office/drawing/2014/main" id="{1DF4B6F9-9E07-4ED6-9102-B0252A168DC3}"/>
              </a:ext>
            </a:extLst>
          </p:cNvPr>
          <p:cNvSpPr>
            <a:spLocks noGrp="1"/>
          </p:cNvSpPr>
          <p:nvPr>
            <p:ph type="ftr" sz="quarter" idx="11"/>
          </p:nvPr>
        </p:nvSpPr>
        <p:spPr/>
        <p:txBody>
          <a:bodyPr/>
          <a:lstStyle>
            <a:lvl1pPr>
              <a:defRPr/>
            </a:lvl1pPr>
          </a:lstStyle>
          <a:p>
            <a:pPr defTabSz="914396" fontAlgn="base">
              <a:spcBef>
                <a:spcPct val="0"/>
              </a:spcBef>
              <a:spcAft>
                <a:spcPct val="0"/>
              </a:spcAft>
              <a:defRPr/>
            </a:pPr>
            <a:endParaRPr lang="zh-CN" altLang="en-US">
              <a:solidFill>
                <a:srgbClr val="080808"/>
              </a:solidFill>
              <a:cs typeface="Arial" panose="020B0604020202020204" pitchFamily="34" charset="0"/>
            </a:endParaRPr>
          </a:p>
        </p:txBody>
      </p:sp>
      <p:sp>
        <p:nvSpPr>
          <p:cNvPr id="4" name="灯片编号占位符 5">
            <a:extLst>
              <a:ext uri="{FF2B5EF4-FFF2-40B4-BE49-F238E27FC236}">
                <a16:creationId xmlns:a16="http://schemas.microsoft.com/office/drawing/2014/main" id="{C1AFF2B2-170C-4919-98D1-FF212A017F4F}"/>
              </a:ext>
            </a:extLst>
          </p:cNvPr>
          <p:cNvSpPr>
            <a:spLocks noGrp="1"/>
          </p:cNvSpPr>
          <p:nvPr>
            <p:ph type="sldNum" sz="quarter" idx="12"/>
          </p:nvPr>
        </p:nvSpPr>
        <p:spPr/>
        <p:txBody>
          <a:bodyPr/>
          <a:lstStyle>
            <a:lvl1pPr>
              <a:defRPr/>
            </a:lvl1pPr>
          </a:lstStyle>
          <a:p>
            <a:pPr defTabSz="914396" fontAlgn="base">
              <a:spcBef>
                <a:spcPct val="0"/>
              </a:spcBef>
              <a:spcAft>
                <a:spcPct val="0"/>
              </a:spcAft>
              <a:defRPr/>
            </a:pPr>
            <a:fld id="{5088FCC0-E8EF-419A-AE1D-5EBBD0241AD0}" type="slidenum">
              <a:rPr lang="zh-CN" altLang="en-US" smtClean="0">
                <a:solidFill>
                  <a:srgbClr val="FFFFFF"/>
                </a:solidFill>
                <a:cs typeface="Arial" panose="020B0604020202020204" pitchFamily="34" charset="0"/>
              </a:rPr>
              <a:pPr defTabSz="914396" fontAlgn="base">
                <a:spcBef>
                  <a:spcPct val="0"/>
                </a:spcBef>
                <a:spcAft>
                  <a:spcPct val="0"/>
                </a:spcAft>
                <a:defRPr/>
              </a:pPr>
              <a:t>‹#›</a:t>
            </a:fld>
            <a:endParaRPr lang="zh-CN" altLang="en-US">
              <a:solidFill>
                <a:srgbClr val="FFFFFF"/>
              </a:solidFill>
              <a:cs typeface="Arial" panose="020B0604020202020204" pitchFamily="34" charset="0"/>
            </a:endParaRPr>
          </a:p>
        </p:txBody>
      </p:sp>
    </p:spTree>
    <p:extLst>
      <p:ext uri="{BB962C8B-B14F-4D97-AF65-F5344CB8AC3E}">
        <p14:creationId xmlns:p14="http://schemas.microsoft.com/office/powerpoint/2010/main" val="565364708"/>
      </p:ext>
    </p:extLst>
  </p:cSld>
  <p:clrMapOvr>
    <a:masterClrMapping/>
  </p:clrMapOvr>
  <p:transition spd="slow" advTm="3000">
    <p:random/>
  </p:transition>
  <p:timing>
    <p:tnLst>
      <p:par>
        <p:cTn id="1" dur="indefinite" restart="never" nodeType="tmRoot"/>
      </p:par>
    </p:tnLst>
  </p:timing>
</p:sldLayout>
</file>

<file path=ppt/slideLayouts/slideLayout805.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0D4333D7-A4A1-483B-8E0C-C0FD44ABE6B2}"/>
              </a:ext>
            </a:extLst>
          </p:cNvPr>
          <p:cNvSpPr>
            <a:spLocks noGrp="1"/>
          </p:cNvSpPr>
          <p:nvPr>
            <p:ph type="dt" sz="half" idx="10"/>
          </p:nvPr>
        </p:nvSpPr>
        <p:spPr/>
        <p:txBody>
          <a:bodyPr/>
          <a:lstStyle>
            <a:lvl1pPr>
              <a:defRPr/>
            </a:lvl1pPr>
          </a:lstStyle>
          <a:p>
            <a:pPr defTabSz="914396" fontAlgn="base">
              <a:spcBef>
                <a:spcPct val="0"/>
              </a:spcBef>
              <a:spcAft>
                <a:spcPct val="0"/>
              </a:spcAft>
              <a:defRPr/>
            </a:pPr>
            <a:fld id="{38E061F0-753F-4EE8-A7AD-82882E277433}" type="datetimeFigureOut">
              <a:rPr lang="zh-CN" altLang="en-US" smtClean="0">
                <a:solidFill>
                  <a:srgbClr val="080808"/>
                </a:solidFill>
                <a:cs typeface="Arial" panose="020B0604020202020204" pitchFamily="34" charset="0"/>
              </a:rPr>
              <a:pPr defTabSz="914396" fontAlgn="base">
                <a:spcBef>
                  <a:spcPct val="0"/>
                </a:spcBef>
                <a:spcAft>
                  <a:spcPct val="0"/>
                </a:spcAft>
                <a:defRPr/>
              </a:pPr>
              <a:t>2022/3/11</a:t>
            </a:fld>
            <a:endParaRPr lang="zh-CN" altLang="en-US">
              <a:solidFill>
                <a:srgbClr val="080808"/>
              </a:solidFill>
              <a:cs typeface="Arial" panose="020B0604020202020204" pitchFamily="34" charset="0"/>
            </a:endParaRPr>
          </a:p>
        </p:txBody>
      </p:sp>
      <p:sp>
        <p:nvSpPr>
          <p:cNvPr id="3" name="页脚占位符 4">
            <a:extLst>
              <a:ext uri="{FF2B5EF4-FFF2-40B4-BE49-F238E27FC236}">
                <a16:creationId xmlns:a16="http://schemas.microsoft.com/office/drawing/2014/main" id="{1DF4B6F9-9E07-4ED6-9102-B0252A168DC3}"/>
              </a:ext>
            </a:extLst>
          </p:cNvPr>
          <p:cNvSpPr>
            <a:spLocks noGrp="1"/>
          </p:cNvSpPr>
          <p:nvPr>
            <p:ph type="ftr" sz="quarter" idx="11"/>
          </p:nvPr>
        </p:nvSpPr>
        <p:spPr/>
        <p:txBody>
          <a:bodyPr/>
          <a:lstStyle>
            <a:lvl1pPr>
              <a:defRPr/>
            </a:lvl1pPr>
          </a:lstStyle>
          <a:p>
            <a:pPr defTabSz="914396" fontAlgn="base">
              <a:spcBef>
                <a:spcPct val="0"/>
              </a:spcBef>
              <a:spcAft>
                <a:spcPct val="0"/>
              </a:spcAft>
              <a:defRPr/>
            </a:pPr>
            <a:endParaRPr lang="zh-CN" altLang="en-US">
              <a:solidFill>
                <a:srgbClr val="080808"/>
              </a:solidFill>
              <a:cs typeface="Arial" panose="020B0604020202020204" pitchFamily="34" charset="0"/>
            </a:endParaRPr>
          </a:p>
        </p:txBody>
      </p:sp>
      <p:sp>
        <p:nvSpPr>
          <p:cNvPr id="4" name="灯片编号占位符 5">
            <a:extLst>
              <a:ext uri="{FF2B5EF4-FFF2-40B4-BE49-F238E27FC236}">
                <a16:creationId xmlns:a16="http://schemas.microsoft.com/office/drawing/2014/main" id="{C1AFF2B2-170C-4919-98D1-FF212A017F4F}"/>
              </a:ext>
            </a:extLst>
          </p:cNvPr>
          <p:cNvSpPr>
            <a:spLocks noGrp="1"/>
          </p:cNvSpPr>
          <p:nvPr>
            <p:ph type="sldNum" sz="quarter" idx="12"/>
          </p:nvPr>
        </p:nvSpPr>
        <p:spPr/>
        <p:txBody>
          <a:bodyPr/>
          <a:lstStyle>
            <a:lvl1pPr>
              <a:defRPr/>
            </a:lvl1pPr>
          </a:lstStyle>
          <a:p>
            <a:pPr defTabSz="914396" fontAlgn="base">
              <a:spcBef>
                <a:spcPct val="0"/>
              </a:spcBef>
              <a:spcAft>
                <a:spcPct val="0"/>
              </a:spcAft>
              <a:defRPr/>
            </a:pPr>
            <a:fld id="{5088FCC0-E8EF-419A-AE1D-5EBBD0241AD0}" type="slidenum">
              <a:rPr lang="zh-CN" altLang="en-US" smtClean="0">
                <a:solidFill>
                  <a:srgbClr val="FFFFFF"/>
                </a:solidFill>
                <a:cs typeface="Arial" panose="020B0604020202020204" pitchFamily="34" charset="0"/>
              </a:rPr>
              <a:pPr defTabSz="914396" fontAlgn="base">
                <a:spcBef>
                  <a:spcPct val="0"/>
                </a:spcBef>
                <a:spcAft>
                  <a:spcPct val="0"/>
                </a:spcAft>
                <a:defRPr/>
              </a:pPr>
              <a:t>‹#›</a:t>
            </a:fld>
            <a:endParaRPr lang="zh-CN" altLang="en-US">
              <a:solidFill>
                <a:srgbClr val="FFFFFF"/>
              </a:solidFill>
              <a:cs typeface="Arial" panose="020B0604020202020204" pitchFamily="34" charset="0"/>
            </a:endParaRPr>
          </a:p>
        </p:txBody>
      </p:sp>
    </p:spTree>
    <p:extLst>
      <p:ext uri="{BB962C8B-B14F-4D97-AF65-F5344CB8AC3E}">
        <p14:creationId xmlns:p14="http://schemas.microsoft.com/office/powerpoint/2010/main" val="1480289483"/>
      </p:ext>
    </p:extLst>
  </p:cSld>
  <p:clrMapOvr>
    <a:masterClrMapping/>
  </p:clrMapOvr>
  <p:transition spd="slow" advTm="3000">
    <p:random/>
  </p:transition>
  <p:timing>
    <p:tnLst>
      <p:par>
        <p:cTn id="1" dur="indefinite" restart="never" nodeType="tmRoot"/>
      </p:par>
    </p:tnLst>
  </p:timing>
</p:sldLayout>
</file>

<file path=ppt/slideLayouts/slideLayout806.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586"/>
        <p:cNvGrpSpPr/>
        <p:nvPr/>
      </p:nvGrpSpPr>
      <p:grpSpPr>
        <a:xfrm>
          <a:off x="0" y="0"/>
          <a:ext cx="0" cy="0"/>
          <a:chOff x="0" y="0"/>
          <a:chExt cx="0" cy="0"/>
        </a:xfrm>
      </p:grpSpPr>
      <p:sp>
        <p:nvSpPr>
          <p:cNvPr id="587" name="Google Shape;587;p15"/>
          <p:cNvSpPr/>
          <p:nvPr/>
        </p:nvSpPr>
        <p:spPr>
          <a:xfrm rot="2899140">
            <a:off x="-504456" y="1186220"/>
            <a:ext cx="5252765" cy="7197437"/>
          </a:xfrm>
          <a:custGeom>
            <a:avLst/>
            <a:gdLst/>
            <a:ahLst/>
            <a:cxnLst/>
            <a:rect l="l" t="t" r="r" b="b"/>
            <a:pathLst>
              <a:path w="11755" h="16107" extrusionOk="0">
                <a:moveTo>
                  <a:pt x="4723" y="0"/>
                </a:moveTo>
                <a:cubicBezTo>
                  <a:pt x="679" y="0"/>
                  <a:pt x="0" y="9466"/>
                  <a:pt x="1441" y="12310"/>
                </a:cubicBezTo>
                <a:cubicBezTo>
                  <a:pt x="2483" y="14342"/>
                  <a:pt x="4497" y="16106"/>
                  <a:pt x="6744" y="16106"/>
                </a:cubicBezTo>
                <a:cubicBezTo>
                  <a:pt x="6902" y="16106"/>
                  <a:pt x="7061" y="16098"/>
                  <a:pt x="7221" y="16080"/>
                </a:cubicBezTo>
                <a:cubicBezTo>
                  <a:pt x="9843" y="15774"/>
                  <a:pt x="11657" y="12999"/>
                  <a:pt x="11700" y="10355"/>
                </a:cubicBezTo>
                <a:cubicBezTo>
                  <a:pt x="11755" y="7711"/>
                  <a:pt x="10455" y="5231"/>
                  <a:pt x="8980" y="3024"/>
                </a:cubicBezTo>
                <a:cubicBezTo>
                  <a:pt x="8466" y="2259"/>
                  <a:pt x="7920" y="1505"/>
                  <a:pt x="7166" y="959"/>
                </a:cubicBezTo>
                <a:cubicBezTo>
                  <a:pt x="6244" y="291"/>
                  <a:pt x="5432" y="0"/>
                  <a:pt x="4723" y="0"/>
                </a:cubicBezTo>
                <a:close/>
              </a:path>
            </a:pathLst>
          </a:custGeom>
          <a:solidFill>
            <a:srgbClr val="FFCFC0">
              <a:alpha val="22770"/>
            </a:srgbClr>
          </a:solidFill>
          <a:ln>
            <a:noFill/>
          </a:ln>
        </p:spPr>
        <p:txBody>
          <a:bodyPr spcFirstLastPara="1" wrap="square" lIns="121900" tIns="121900" rIns="121900" bIns="121900" anchor="ctr" anchorCtr="0">
            <a:noAutofit/>
          </a:bodyPr>
          <a:lstStyle/>
          <a:p>
            <a:pPr marL="0" marR="0" lvl="0" indent="0" algn="l" defTabSz="914396" rtl="0" eaLnBrk="1" fontAlgn="base"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588" name="Google Shape;588;p15"/>
          <p:cNvSpPr/>
          <p:nvPr/>
        </p:nvSpPr>
        <p:spPr>
          <a:xfrm rot="-2700000">
            <a:off x="-424349" y="-1246735"/>
            <a:ext cx="13040796" cy="8548376"/>
          </a:xfrm>
          <a:custGeom>
            <a:avLst/>
            <a:gdLst/>
            <a:ahLst/>
            <a:cxnLst/>
            <a:rect l="l" t="t" r="r" b="b"/>
            <a:pathLst>
              <a:path w="44489" h="29163" extrusionOk="0">
                <a:moveTo>
                  <a:pt x="15430" y="0"/>
                </a:moveTo>
                <a:cubicBezTo>
                  <a:pt x="9906" y="0"/>
                  <a:pt x="4387" y="3454"/>
                  <a:pt x="1803" y="8453"/>
                </a:cubicBezTo>
                <a:cubicBezTo>
                  <a:pt x="645" y="10703"/>
                  <a:pt x="1" y="13358"/>
                  <a:pt x="798" y="15762"/>
                </a:cubicBezTo>
                <a:cubicBezTo>
                  <a:pt x="1891" y="19083"/>
                  <a:pt x="5431" y="21017"/>
                  <a:pt x="8883" y="21596"/>
                </a:cubicBezTo>
                <a:cubicBezTo>
                  <a:pt x="14914" y="22623"/>
                  <a:pt x="21294" y="20809"/>
                  <a:pt x="26724" y="24480"/>
                </a:cubicBezTo>
                <a:cubicBezTo>
                  <a:pt x="29916" y="26636"/>
                  <a:pt x="33253" y="29163"/>
                  <a:pt x="37049" y="29163"/>
                </a:cubicBezTo>
                <a:cubicBezTo>
                  <a:pt x="38256" y="29163"/>
                  <a:pt x="39509" y="28907"/>
                  <a:pt x="40818" y="28304"/>
                </a:cubicBezTo>
                <a:cubicBezTo>
                  <a:pt x="42796" y="27386"/>
                  <a:pt x="44391" y="25431"/>
                  <a:pt x="44434" y="23246"/>
                </a:cubicBezTo>
                <a:cubicBezTo>
                  <a:pt x="44489" y="21148"/>
                  <a:pt x="43167" y="19236"/>
                  <a:pt x="41561" y="17892"/>
                </a:cubicBezTo>
                <a:cubicBezTo>
                  <a:pt x="39955" y="16548"/>
                  <a:pt x="38032" y="15631"/>
                  <a:pt x="36306" y="14451"/>
                </a:cubicBezTo>
                <a:cubicBezTo>
                  <a:pt x="30155" y="10244"/>
                  <a:pt x="26211" y="2695"/>
                  <a:pt x="19076" y="532"/>
                </a:cubicBezTo>
                <a:cubicBezTo>
                  <a:pt x="17882" y="170"/>
                  <a:pt x="16656" y="0"/>
                  <a:pt x="15430" y="0"/>
                </a:cubicBezTo>
                <a:close/>
              </a:path>
            </a:pathLst>
          </a:custGeom>
          <a:solidFill>
            <a:srgbClr val="FFCFC0">
              <a:alpha val="49110"/>
            </a:srgbClr>
          </a:solidFill>
          <a:ln>
            <a:noFill/>
          </a:ln>
        </p:spPr>
        <p:txBody>
          <a:bodyPr spcFirstLastPara="1" wrap="square" lIns="121900" tIns="121900" rIns="121900" bIns="121900" anchor="ctr" anchorCtr="0">
            <a:noAutofit/>
          </a:bodyPr>
          <a:lstStyle/>
          <a:p>
            <a:pPr marL="0" marR="0" lvl="0" indent="0" algn="l" defTabSz="914396" rtl="0" eaLnBrk="1" fontAlgn="base"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589" name="Google Shape;589;p15"/>
          <p:cNvSpPr txBox="1">
            <a:spLocks noGrp="1"/>
          </p:cNvSpPr>
          <p:nvPr>
            <p:ph type="title"/>
          </p:nvPr>
        </p:nvSpPr>
        <p:spPr>
          <a:xfrm>
            <a:off x="5954304" y="3232800"/>
            <a:ext cx="2786800" cy="7088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590" name="Google Shape;590;p15"/>
          <p:cNvSpPr txBox="1">
            <a:spLocks noGrp="1"/>
          </p:cNvSpPr>
          <p:nvPr>
            <p:ph type="subTitle" idx="1"/>
          </p:nvPr>
        </p:nvSpPr>
        <p:spPr>
          <a:xfrm>
            <a:off x="5954300" y="1343000"/>
            <a:ext cx="4913200" cy="182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a:lvl1pPr>
            <a:lvl2pPr lvl="1" rtl="0">
              <a:lnSpc>
                <a:spcPct val="100000"/>
              </a:lnSpc>
              <a:spcBef>
                <a:spcPts val="0"/>
              </a:spcBef>
              <a:spcAft>
                <a:spcPts val="0"/>
              </a:spcAft>
              <a:buSzPts val="1800"/>
              <a:buNone/>
              <a:defRPr sz="2400"/>
            </a:lvl2pPr>
            <a:lvl3pPr lvl="2" rtl="0">
              <a:lnSpc>
                <a:spcPct val="100000"/>
              </a:lnSpc>
              <a:spcBef>
                <a:spcPts val="0"/>
              </a:spcBef>
              <a:spcAft>
                <a:spcPts val="0"/>
              </a:spcAft>
              <a:buSzPts val="1800"/>
              <a:buNone/>
              <a:defRPr sz="2400"/>
            </a:lvl3pPr>
            <a:lvl4pPr lvl="3" rtl="0">
              <a:lnSpc>
                <a:spcPct val="100000"/>
              </a:lnSpc>
              <a:spcBef>
                <a:spcPts val="0"/>
              </a:spcBef>
              <a:spcAft>
                <a:spcPts val="0"/>
              </a:spcAft>
              <a:buSzPts val="1800"/>
              <a:buNone/>
              <a:defRPr sz="2400"/>
            </a:lvl4pPr>
            <a:lvl5pPr lvl="4" rtl="0">
              <a:lnSpc>
                <a:spcPct val="100000"/>
              </a:lnSpc>
              <a:spcBef>
                <a:spcPts val="0"/>
              </a:spcBef>
              <a:spcAft>
                <a:spcPts val="0"/>
              </a:spcAft>
              <a:buSzPts val="1800"/>
              <a:buNone/>
              <a:defRPr sz="2400"/>
            </a:lvl5pPr>
            <a:lvl6pPr lvl="5" rtl="0">
              <a:lnSpc>
                <a:spcPct val="100000"/>
              </a:lnSpc>
              <a:spcBef>
                <a:spcPts val="0"/>
              </a:spcBef>
              <a:spcAft>
                <a:spcPts val="0"/>
              </a:spcAft>
              <a:buSzPts val="1800"/>
              <a:buNone/>
              <a:defRPr sz="2400"/>
            </a:lvl6pPr>
            <a:lvl7pPr lvl="6" rtl="0">
              <a:lnSpc>
                <a:spcPct val="100000"/>
              </a:lnSpc>
              <a:spcBef>
                <a:spcPts val="0"/>
              </a:spcBef>
              <a:spcAft>
                <a:spcPts val="0"/>
              </a:spcAft>
              <a:buSzPts val="1800"/>
              <a:buNone/>
              <a:defRPr sz="2400"/>
            </a:lvl7pPr>
            <a:lvl8pPr lvl="7" rtl="0">
              <a:lnSpc>
                <a:spcPct val="100000"/>
              </a:lnSpc>
              <a:spcBef>
                <a:spcPts val="0"/>
              </a:spcBef>
              <a:spcAft>
                <a:spcPts val="0"/>
              </a:spcAft>
              <a:buSzPts val="1800"/>
              <a:buNone/>
              <a:defRPr sz="2400"/>
            </a:lvl8pPr>
            <a:lvl9pPr lvl="8"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539897452"/>
      </p:ext>
    </p:extLst>
  </p:cSld>
  <p:clrMapOvr>
    <a:masterClrMapping/>
  </p:clrMapOvr>
  <p:timing>
    <p:tnLst>
      <p:par>
        <p:cTn id="1" dur="indefinite" restart="never" nodeType="tmRoot"/>
      </p:par>
    </p:tnLst>
  </p:timing>
</p:sldLayout>
</file>

<file path=ppt/slideLayouts/slideLayout807.xml><?xml version="1.0" encoding="utf-8"?>
<p:sldLayout xmlns:a="http://schemas.openxmlformats.org/drawingml/2006/main" xmlns:r="http://schemas.openxmlformats.org/officeDocument/2006/relationships" xmlns:p="http://schemas.openxmlformats.org/presentationml/2006/main"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9453472"/>
      </p:ext>
    </p:extLst>
  </p:cSld>
  <p:clrMapOvr>
    <a:masterClrMapping/>
  </p:clrMapOvr>
  <p:timing>
    <p:tnLst>
      <p:par>
        <p:cTn id="1" dur="indefinite" restart="never" nodeType="tmRoot"/>
      </p:par>
    </p:tnLst>
  </p:timing>
</p:sldLayout>
</file>

<file path=ppt/slideLayouts/slideLayout808.xml><?xml version="1.0" encoding="utf-8"?>
<p:sldLayout xmlns:a="http://schemas.openxmlformats.org/drawingml/2006/main" xmlns:r="http://schemas.openxmlformats.org/officeDocument/2006/relationships" xmlns:p="http://schemas.openxmlformats.org/presentationml/2006/main" userDrawn="1">
  <p:cSld name="15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5926333"/>
      </p:ext>
    </p:extLst>
  </p:cSld>
  <p:clrMapOvr>
    <a:masterClrMapping/>
  </p:clrMapOvr>
  <p:timing>
    <p:tnLst>
      <p:par>
        <p:cTn id="1" dur="indefinite" restart="never" nodeType="tmRoot"/>
      </p:par>
    </p:tnLst>
  </p:timing>
</p:sldLayout>
</file>

<file path=ppt/slideLayouts/slideLayout809.xml><?xml version="1.0" encoding="utf-8"?>
<p:sldLayout xmlns:a="http://schemas.openxmlformats.org/drawingml/2006/main" xmlns:r="http://schemas.openxmlformats.org/officeDocument/2006/relationships" xmlns:p="http://schemas.openxmlformats.org/presentationml/2006/main" userDrawn="1">
  <p:cSld name="14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9160983"/>
      </p:ext>
    </p:extLst>
  </p:cSld>
  <p:clrMapOvr>
    <a:masterClrMapping/>
  </p:clrMapOvr>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3" name="Footer Placeholder 2"/>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4" name="Slide Number Placeholder 3"/>
          <p:cNvSpPr>
            <a:spLocks noGrp="1"/>
          </p:cNvSpPr>
          <p:nvPr>
            <p:ph type="sldNum" sz="quarter" idx="12"/>
          </p:nvPr>
        </p:nvSpPr>
        <p:spPr/>
        <p:txBody>
          <a:bodyPr/>
          <a:lstStyle>
            <a:lvl1pPr>
              <a:defRPr/>
            </a:lvl1pPr>
          </a:lstStyle>
          <a:p>
            <a:pPr defTabSz="914396" fontAlgn="base">
              <a:spcBef>
                <a:spcPct val="0"/>
              </a:spcBef>
              <a:spcAft>
                <a:spcPct val="0"/>
              </a:spcAft>
            </a:pPr>
            <a:fld id="{224D8CAD-8B7D-4421-84A6-58E0B706B09C}"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279187676"/>
      </p:ext>
    </p:extLst>
  </p:cSld>
  <p:clrMapOvr>
    <a:masterClrMapping/>
  </p:clrMapOvr>
  <p:timing>
    <p:tnLst>
      <p:par>
        <p:cTn id="1" dur="indefinite" restart="never" nodeType="tmRoot"/>
      </p:par>
    </p:tnLst>
  </p:timing>
</p:sldLayout>
</file>

<file path=ppt/slideLayouts/slideLayout810.xml><?xml version="1.0" encoding="utf-8"?>
<p:sldLayout xmlns:a="http://schemas.openxmlformats.org/drawingml/2006/main" xmlns:r="http://schemas.openxmlformats.org/officeDocument/2006/relationships" xmlns:p="http://schemas.openxmlformats.org/presentationml/2006/main" userDrawn="1">
  <p:cSld name="13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2061169"/>
      </p:ext>
    </p:extLst>
  </p:cSld>
  <p:clrMapOvr>
    <a:masterClrMapping/>
  </p:clrMapOvr>
  <p:timing>
    <p:tnLst>
      <p:par>
        <p:cTn id="1" dur="indefinite" restart="never" nodeType="tmRoot"/>
      </p:par>
    </p:tnLst>
  </p:timing>
</p:sldLayout>
</file>

<file path=ppt/slideLayouts/slideLayout811.xml><?xml version="1.0" encoding="utf-8"?>
<p:sldLayout xmlns:a="http://schemas.openxmlformats.org/drawingml/2006/main" xmlns:r="http://schemas.openxmlformats.org/officeDocument/2006/relationships" xmlns:p="http://schemas.openxmlformats.org/presentationml/2006/main" userDrawn="1">
  <p:cSld name="12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2976500"/>
      </p:ext>
    </p:extLst>
  </p:cSld>
  <p:clrMapOvr>
    <a:masterClrMapping/>
  </p:clrMapOvr>
  <p:timing>
    <p:tnLst>
      <p:par>
        <p:cTn id="1" dur="indefinite" restart="never" nodeType="tmRoot"/>
      </p:par>
    </p:tnLst>
  </p:timing>
</p:sldLayout>
</file>

<file path=ppt/slideLayouts/slideLayout812.xml><?xml version="1.0" encoding="utf-8"?>
<p:sldLayout xmlns:a="http://schemas.openxmlformats.org/drawingml/2006/main" xmlns:r="http://schemas.openxmlformats.org/officeDocument/2006/relationships" xmlns:p="http://schemas.openxmlformats.org/presentationml/2006/main" userDrawn="1">
  <p:cSld name="1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436432"/>
      </p:ext>
    </p:extLst>
  </p:cSld>
  <p:clrMapOvr>
    <a:masterClrMapping/>
  </p:clrMapOvr>
  <p:timing>
    <p:tnLst>
      <p:par>
        <p:cTn id="1" dur="indefinite" restart="never" nodeType="tmRoot"/>
      </p:par>
    </p:tnLst>
  </p:timing>
</p:sldLayout>
</file>

<file path=ppt/slideLayouts/slideLayout813.xml><?xml version="1.0" encoding="utf-8"?>
<p:sldLayout xmlns:a="http://schemas.openxmlformats.org/drawingml/2006/main" xmlns:r="http://schemas.openxmlformats.org/officeDocument/2006/relationships" xmlns:p="http://schemas.openxmlformats.org/presentationml/2006/main" userDrawn="1">
  <p:cSld name="10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6141662"/>
      </p:ext>
    </p:extLst>
  </p:cSld>
  <p:clrMapOvr>
    <a:masterClrMapping/>
  </p:clrMapOvr>
  <p:timing>
    <p:tnLst>
      <p:par>
        <p:cTn id="1" dur="indefinite" restart="never" nodeType="tmRoot"/>
      </p:par>
    </p:tnLst>
  </p:timing>
</p:sldLayout>
</file>

<file path=ppt/slideLayouts/slideLayout814.xml><?xml version="1.0" encoding="utf-8"?>
<p:sldLayout xmlns:a="http://schemas.openxmlformats.org/drawingml/2006/main" xmlns:r="http://schemas.openxmlformats.org/officeDocument/2006/relationships" xmlns:p="http://schemas.openxmlformats.org/presentationml/2006/main" userDrawn="1">
  <p:cSld name="9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7946382"/>
      </p:ext>
    </p:extLst>
  </p:cSld>
  <p:clrMapOvr>
    <a:masterClrMapping/>
  </p:clrMapOvr>
  <p:timing>
    <p:tnLst>
      <p:par>
        <p:cTn id="1" dur="indefinite" restart="never" nodeType="tmRoot"/>
      </p:par>
    </p:tnLst>
  </p:timing>
</p:sldLayout>
</file>

<file path=ppt/slideLayouts/slideLayout815.xml><?xml version="1.0" encoding="utf-8"?>
<p:sldLayout xmlns:a="http://schemas.openxmlformats.org/drawingml/2006/main" xmlns:r="http://schemas.openxmlformats.org/officeDocument/2006/relationships" xmlns:p="http://schemas.openxmlformats.org/presentationml/2006/main" userDrawn="1">
  <p:cSld name="8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035435"/>
      </p:ext>
    </p:extLst>
  </p:cSld>
  <p:clrMapOvr>
    <a:masterClrMapping/>
  </p:clrMapOvr>
  <p:timing>
    <p:tnLst>
      <p:par>
        <p:cTn id="1" dur="indefinite" restart="never" nodeType="tmRoot"/>
      </p:par>
    </p:tnLst>
  </p:timing>
</p:sldLayout>
</file>

<file path=ppt/slideLayouts/slideLayout816.xml><?xml version="1.0" encoding="utf-8"?>
<p:sldLayout xmlns:a="http://schemas.openxmlformats.org/drawingml/2006/main" xmlns:r="http://schemas.openxmlformats.org/officeDocument/2006/relationships" xmlns:p="http://schemas.openxmlformats.org/presentationml/2006/main" userDrawn="1">
  <p:cSld name="7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780225111"/>
      </p:ext>
    </p:extLst>
  </p:cSld>
  <p:clrMapOvr>
    <a:masterClrMapping/>
  </p:clrMapOvr>
  <p:timing>
    <p:tnLst>
      <p:par>
        <p:cTn id="1" dur="indefinite" restart="never" nodeType="tmRoot"/>
      </p:par>
    </p:tnLst>
  </p:timing>
</p:sldLayout>
</file>

<file path=ppt/slideLayouts/slideLayout817.xml><?xml version="1.0" encoding="utf-8"?>
<p:sldLayout xmlns:a="http://schemas.openxmlformats.org/drawingml/2006/main" xmlns:r="http://schemas.openxmlformats.org/officeDocument/2006/relationships" xmlns:p="http://schemas.openxmlformats.org/presentationml/2006/main" userDrawn="1">
  <p:cSld name="6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8890156"/>
      </p:ext>
    </p:extLst>
  </p:cSld>
  <p:clrMapOvr>
    <a:masterClrMapping/>
  </p:clrMapOvr>
  <p:timing>
    <p:tnLst>
      <p:par>
        <p:cTn id="1" dur="indefinite" restart="never" nodeType="tmRoot"/>
      </p:par>
    </p:tnLst>
  </p:timing>
</p:sldLayout>
</file>

<file path=ppt/slideLayouts/slideLayout818.xml><?xml version="1.0" encoding="utf-8"?>
<p:sldLayout xmlns:a="http://schemas.openxmlformats.org/drawingml/2006/main" xmlns:r="http://schemas.openxmlformats.org/officeDocument/2006/relationships" xmlns:p="http://schemas.openxmlformats.org/presentationml/2006/main" userDrawn="1">
  <p:cSld name="5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65887469"/>
      </p:ext>
    </p:extLst>
  </p:cSld>
  <p:clrMapOvr>
    <a:masterClrMapping/>
  </p:clrMapOvr>
  <p:timing>
    <p:tnLst>
      <p:par>
        <p:cTn id="1" dur="indefinite" restart="never" nodeType="tmRoot"/>
      </p:par>
    </p:tnLst>
  </p:timing>
</p:sldLayout>
</file>

<file path=ppt/slideLayouts/slideLayout819.xml><?xml version="1.0" encoding="utf-8"?>
<p:sldLayout xmlns:a="http://schemas.openxmlformats.org/drawingml/2006/main" xmlns:r="http://schemas.openxmlformats.org/officeDocument/2006/relationships" xmlns:p="http://schemas.openxmlformats.org/presentationml/2006/main" userDrawn="1">
  <p:cSld name="4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004473"/>
      </p:ext>
    </p:extLst>
  </p:cSld>
  <p:clrMapOvr>
    <a:masterClrMapping/>
  </p:clrMapOvr>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3" name="Footer Placeholder 2"/>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4" name="Slide Number Placeholder 3"/>
          <p:cNvSpPr>
            <a:spLocks noGrp="1"/>
          </p:cNvSpPr>
          <p:nvPr>
            <p:ph type="sldNum" sz="quarter" idx="12"/>
          </p:nvPr>
        </p:nvSpPr>
        <p:spPr/>
        <p:txBody>
          <a:bodyPr/>
          <a:lstStyle>
            <a:lvl1pPr>
              <a:defRPr/>
            </a:lvl1pPr>
          </a:lstStyle>
          <a:p>
            <a:pPr defTabSz="914396" fontAlgn="base">
              <a:spcBef>
                <a:spcPct val="0"/>
              </a:spcBef>
              <a:spcAft>
                <a:spcPct val="0"/>
              </a:spcAft>
            </a:pPr>
            <a:fld id="{224D8CAD-8B7D-4421-84A6-58E0B706B09C}"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4074011766"/>
      </p:ext>
    </p:extLst>
  </p:cSld>
  <p:clrMapOvr>
    <a:masterClrMapping/>
  </p:clrMapOvr>
  <p:timing>
    <p:tnLst>
      <p:par>
        <p:cTn id="1" dur="indefinite" restart="never" nodeType="tmRoot"/>
      </p:par>
    </p:tnLst>
  </p:timing>
</p:sldLayout>
</file>

<file path=ppt/slideLayouts/slideLayout820.xml><?xml version="1.0" encoding="utf-8"?>
<p:sldLayout xmlns:a="http://schemas.openxmlformats.org/drawingml/2006/main" xmlns:r="http://schemas.openxmlformats.org/officeDocument/2006/relationships" xmlns:p="http://schemas.openxmlformats.org/presentationml/2006/main" userDrawn="1">
  <p:cSld name="3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1276594"/>
      </p:ext>
    </p:extLst>
  </p:cSld>
  <p:clrMapOvr>
    <a:masterClrMapping/>
  </p:clrMapOvr>
  <p:timing>
    <p:tnLst>
      <p:par>
        <p:cTn id="1" dur="indefinite" restart="never" nodeType="tmRoot"/>
      </p:par>
    </p:tnLst>
  </p:timing>
</p:sldLayout>
</file>

<file path=ppt/slideLayouts/slideLayout821.xml><?xml version="1.0" encoding="utf-8"?>
<p:sldLayout xmlns:a="http://schemas.openxmlformats.org/drawingml/2006/main" xmlns:r="http://schemas.openxmlformats.org/officeDocument/2006/relationships" xmlns:p="http://schemas.openxmlformats.org/presentationml/2006/main" userDrawn="1">
  <p:cSld name="2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550702589"/>
      </p:ext>
    </p:extLst>
  </p:cSld>
  <p:clrMapOvr>
    <a:masterClrMapping/>
  </p:clrMapOvr>
  <p:timing>
    <p:tnLst>
      <p:par>
        <p:cTn id="1" dur="indefinite" restart="never" nodeType="tmRoot"/>
      </p:par>
    </p:tnLst>
  </p:timing>
</p:sldLayout>
</file>

<file path=ppt/slideLayouts/slideLayout822.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pic>
        <p:nvPicPr>
          <p:cNvPr id="8" name="图片 3"/>
          <p:cNvPicPr>
            <a:picLocks noChangeAspect="1"/>
          </p:cNvPicPr>
          <p:nvPr userDrawn="1"/>
        </p:nvPicPr>
        <p:blipFill rotWithShape="1">
          <a:blip r:embed="rId2"/>
          <a:srcRect l="626" t="832" r="626" b="1028"/>
          <a:stretch>
            <a:fillRect/>
          </a:stretch>
        </p:blipFill>
        <p:spPr>
          <a:xfrm>
            <a:off x="0" y="2"/>
            <a:ext cx="12219444" cy="6857999"/>
          </a:xfrm>
          <a:prstGeom prst="rect">
            <a:avLst/>
          </a:prstGeom>
        </p:spPr>
      </p:pic>
      <p:pic>
        <p:nvPicPr>
          <p:cNvPr id="9" name="图形 1"/>
          <p:cNvPicPr>
            <a:picLocks noChangeAspect="1"/>
          </p:cNvPicPr>
          <p:nvPr userDrawn="1"/>
        </p:nvPicPr>
        <p:blipFill>
          <a:blip r:embed="rId3">
            <a:extLst>
              <a:ext uri="{96DAC541-7B7A-43D3-8B79-37D633B846F1}">
                <asvg:svgBlip xmlns:asvg="http://schemas.microsoft.com/office/drawing/2016/SVG/main" xmlns="" r:embed="rId4"/>
              </a:ext>
            </a:extLst>
          </a:blip>
          <a:stretch>
            <a:fillRect/>
          </a:stretch>
        </p:blipFill>
        <p:spPr>
          <a:xfrm>
            <a:off x="0" y="5212225"/>
            <a:ext cx="3308946" cy="1645775"/>
          </a:xfrm>
          <a:prstGeom prst="rect">
            <a:avLst/>
          </a:prstGeom>
        </p:spPr>
      </p:pic>
    </p:spTree>
    <p:extLst>
      <p:ext uri="{BB962C8B-B14F-4D97-AF65-F5344CB8AC3E}">
        <p14:creationId xmlns:p14="http://schemas.microsoft.com/office/powerpoint/2010/main" val="4099354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750" fill="hold"/>
                                        <p:tgtEl>
                                          <p:spTgt spid="9"/>
                                        </p:tgtEl>
                                        <p:attrNameLst>
                                          <p:attrName>ppt_w</p:attrName>
                                        </p:attrNameLst>
                                      </p:cBhvr>
                                      <p:tavLst>
                                        <p:tav tm="0">
                                          <p:val>
                                            <p:fltVal val="0"/>
                                          </p:val>
                                        </p:tav>
                                        <p:tav tm="100000">
                                          <p:val>
                                            <p:strVal val="#ppt_w"/>
                                          </p:val>
                                        </p:tav>
                                      </p:tavLst>
                                    </p:anim>
                                    <p:anim calcmode="lin" valueType="num">
                                      <p:cBhvr>
                                        <p:cTn id="8" dur="750" fill="hold"/>
                                        <p:tgtEl>
                                          <p:spTgt spid="9"/>
                                        </p:tgtEl>
                                        <p:attrNameLst>
                                          <p:attrName>ppt_h</p:attrName>
                                        </p:attrNameLst>
                                      </p:cBhvr>
                                      <p:tavLst>
                                        <p:tav tm="0">
                                          <p:val>
                                            <p:fltVal val="0"/>
                                          </p:val>
                                        </p:tav>
                                        <p:tav tm="100000">
                                          <p:val>
                                            <p:strVal val="#ppt_h"/>
                                          </p:val>
                                        </p:tav>
                                      </p:tavLst>
                                    </p:anim>
                                    <p:animEffect transition="in" filter="fade">
                                      <p:cBhvr>
                                        <p:cTn id="9"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23.xml><?xml version="1.0" encoding="utf-8"?>
<p:sldLayout xmlns:a="http://schemas.openxmlformats.org/drawingml/2006/main" xmlns:r="http://schemas.openxmlformats.org/officeDocument/2006/relationships" xmlns:p="http://schemas.openxmlformats.org/presentationml/2006/main">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2331828"/>
      </p:ext>
    </p:extLst>
  </p:cSld>
  <p:clrMapOvr>
    <a:masterClrMapping/>
  </p:clrMapOvr>
  <mc:AlternateContent xmlns:mc="http://schemas.openxmlformats.org/markup-compatibility/2006" xmlns:p14="http://schemas.microsoft.com/office/powerpoint/2010/main">
    <mc:Choice Requires="p14">
      <p:transition spd="slow" p14:dur="1250" advTm="4000"/>
    </mc:Choice>
    <mc:Fallback xmlns="">
      <p:transition spd="slow" advTm="4000"/>
    </mc:Fallback>
  </mc:AlternateContent>
  <p:timing>
    <p:tnLst>
      <p:par>
        <p:cTn id="1" dur="indefinite" restart="never" nodeType="tmRoot"/>
      </p:par>
    </p:tnLst>
  </p:timing>
</p:sldLayout>
</file>

<file path=ppt/slideLayouts/slideLayout824.xml><?xml version="1.0" encoding="utf-8"?>
<p:sldLayout xmlns:a="http://schemas.openxmlformats.org/drawingml/2006/main" xmlns:r="http://schemas.openxmlformats.org/officeDocument/2006/relationships" xmlns:p="http://schemas.openxmlformats.org/presentationml/2006/main">
  <p:cSld name="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4878383"/>
      </p:ext>
    </p:extLst>
  </p:cSld>
  <p:clrMapOvr>
    <a:masterClrMapping/>
  </p:clrMapOvr>
  <mc:AlternateContent xmlns:mc="http://schemas.openxmlformats.org/markup-compatibility/2006" xmlns:p14="http://schemas.microsoft.com/office/powerpoint/2010/main">
    <mc:Choice Requires="p14">
      <p:transition spd="slow" p14:dur="1250" advTm="4000"/>
    </mc:Choice>
    <mc:Fallback xmlns="">
      <p:transition spd="slow" advTm="4000"/>
    </mc:Fallback>
  </mc:AlternateContent>
  <p:timing>
    <p:tnLst>
      <p:par>
        <p:cTn id="1" dur="indefinite" restart="never" nodeType="tmRoot"/>
      </p:par>
    </p:tnLst>
  </p:timing>
</p:sldLayout>
</file>

<file path=ppt/slideLayouts/slideLayout825.xml><?xml version="1.0" encoding="utf-8"?>
<p:sldLayout xmlns:a="http://schemas.openxmlformats.org/drawingml/2006/main" xmlns:r="http://schemas.openxmlformats.org/officeDocument/2006/relationships" xmlns:p="http://schemas.openxmlformats.org/presentationml/2006/main">
  <p:cSld name="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9864484"/>
      </p:ext>
    </p:extLst>
  </p:cSld>
  <p:clrMapOvr>
    <a:masterClrMapping/>
  </p:clrMapOvr>
  <mc:AlternateContent xmlns:mc="http://schemas.openxmlformats.org/markup-compatibility/2006" xmlns:p14="http://schemas.microsoft.com/office/powerpoint/2010/main">
    <mc:Choice Requires="p14">
      <p:transition spd="slow" p14:dur="1250" advTm="4000"/>
    </mc:Choice>
    <mc:Fallback xmlns="">
      <p:transition spd="slow" advTm="4000"/>
    </mc:Fallback>
  </mc:AlternateContent>
  <p:timing>
    <p:tnLst>
      <p:par>
        <p:cTn id="1" dur="indefinite" restart="never" nodeType="tmRoot"/>
      </p:par>
    </p:tnLst>
  </p:timing>
</p:sldLayout>
</file>

<file path=ppt/slideLayouts/slideLayout826.xml><?xml version="1.0" encoding="utf-8"?>
<p:sldLayout xmlns:a="http://schemas.openxmlformats.org/drawingml/2006/main" xmlns:r="http://schemas.openxmlformats.org/officeDocument/2006/relationships" xmlns:p="http://schemas.openxmlformats.org/presentationml/2006/main">
  <p:cSld name="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0488653"/>
      </p:ext>
    </p:extLst>
  </p:cSld>
  <p:clrMapOvr>
    <a:masterClrMapping/>
  </p:clrMapOvr>
  <mc:AlternateContent xmlns:mc="http://schemas.openxmlformats.org/markup-compatibility/2006" xmlns:p14="http://schemas.microsoft.com/office/powerpoint/2010/main">
    <mc:Choice Requires="p14">
      <p:transition spd="slow" p14:dur="1250" advTm="4000"/>
    </mc:Choice>
    <mc:Fallback xmlns="">
      <p:transition spd="slow" advTm="4000"/>
    </mc:Fallback>
  </mc:AlternateContent>
  <p:timing>
    <p:tnLst>
      <p:par>
        <p:cTn id="1" dur="indefinite" restart="never" nodeType="tmRoot"/>
      </p:par>
    </p:tnLst>
  </p:timing>
</p:sldLayout>
</file>

<file path=ppt/slideLayouts/slideLayout827.xml><?xml version="1.0" encoding="utf-8"?>
<p:sldLayout xmlns:a="http://schemas.openxmlformats.org/drawingml/2006/main" xmlns:r="http://schemas.openxmlformats.org/officeDocument/2006/relationships" xmlns:p="http://schemas.openxmlformats.org/presentationml/2006/main">
  <p:cSld name="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715645"/>
      </p:ext>
    </p:extLst>
  </p:cSld>
  <p:clrMapOvr>
    <a:masterClrMapping/>
  </p:clrMapOvr>
  <mc:AlternateContent xmlns:mc="http://schemas.openxmlformats.org/markup-compatibility/2006" xmlns:p14="http://schemas.microsoft.com/office/powerpoint/2010/main">
    <mc:Choice Requires="p14">
      <p:transition spd="slow" p14:dur="1250" advTm="4000"/>
    </mc:Choice>
    <mc:Fallback xmlns="">
      <p:transition spd="slow" advTm="4000"/>
    </mc:Fallback>
  </mc:AlternateContent>
  <p:timing>
    <p:tnLst>
      <p:par>
        <p:cTn id="1" dur="indefinite" restart="never" nodeType="tmRoot"/>
      </p:par>
    </p:tnLst>
  </p:timing>
</p:sldLayout>
</file>

<file path=ppt/slideLayouts/slideLayout828.xml><?xml version="1.0" encoding="utf-8"?>
<p:sldLayout xmlns:a="http://schemas.openxmlformats.org/drawingml/2006/main" xmlns:r="http://schemas.openxmlformats.org/officeDocument/2006/relationships" xmlns:p="http://schemas.openxmlformats.org/presentationml/2006/main">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0062578"/>
      </p:ext>
    </p:extLst>
  </p:cSld>
  <p:clrMapOvr>
    <a:masterClrMapping/>
  </p:clrMapOvr>
  <mc:AlternateContent xmlns:mc="http://schemas.openxmlformats.org/markup-compatibility/2006" xmlns:p14="http://schemas.microsoft.com/office/powerpoint/2010/main">
    <mc:Choice Requires="p14">
      <p:transition spd="slow" p14:dur="1250" advTm="4000"/>
    </mc:Choice>
    <mc:Fallback xmlns="">
      <p:transition spd="slow" advTm="4000"/>
    </mc:Fallback>
  </mc:AlternateContent>
  <p:timing>
    <p:tnLst>
      <p:par>
        <p:cTn id="1" dur="indefinite" restart="never" nodeType="tmRoot"/>
      </p:par>
    </p:tnLst>
  </p:timing>
</p:sldLayout>
</file>

<file path=ppt/slideLayouts/slideLayout829.xml><?xml version="1.0" encoding="utf-8"?>
<p:sldLayout xmlns:a="http://schemas.openxmlformats.org/drawingml/2006/main" xmlns:r="http://schemas.openxmlformats.org/officeDocument/2006/relationships" xmlns:p="http://schemas.openxmlformats.org/presentationml/2006/main">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160814"/>
      </p:ext>
    </p:extLst>
  </p:cSld>
  <p:clrMapOvr>
    <a:masterClrMapping/>
  </p:clrMapOvr>
  <mc:AlternateContent xmlns:mc="http://schemas.openxmlformats.org/markup-compatibility/2006" xmlns:p14="http://schemas.microsoft.com/office/powerpoint/2010/main">
    <mc:Choice Requires="p14">
      <p:transition spd="slow" p14:dur="1250" advTm="4000"/>
    </mc:Choice>
    <mc:Fallback xmlns="">
      <p:transition spd="slow" advTm="4000"/>
    </mc:Fallback>
  </mc:AlternateContent>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3" name="Footer Placeholder 2"/>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4" name="Slide Number Placeholder 3"/>
          <p:cNvSpPr>
            <a:spLocks noGrp="1"/>
          </p:cNvSpPr>
          <p:nvPr>
            <p:ph type="sldNum" sz="quarter" idx="12"/>
          </p:nvPr>
        </p:nvSpPr>
        <p:spPr/>
        <p:txBody>
          <a:bodyPr/>
          <a:lstStyle>
            <a:lvl1pPr>
              <a:defRPr/>
            </a:lvl1pPr>
          </a:lstStyle>
          <a:p>
            <a:pPr defTabSz="914396" fontAlgn="base">
              <a:spcBef>
                <a:spcPct val="0"/>
              </a:spcBef>
              <a:spcAft>
                <a:spcPct val="0"/>
              </a:spcAft>
            </a:pPr>
            <a:fld id="{224D8CAD-8B7D-4421-84A6-58E0B706B09C}"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1345200401"/>
      </p:ext>
    </p:extLst>
  </p:cSld>
  <p:clrMapOvr>
    <a:masterClrMapping/>
  </p:clrMapOvr>
  <p:timing>
    <p:tnLst>
      <p:par>
        <p:cTn id="1" dur="indefinite" restart="never" nodeType="tmRoot"/>
      </p:par>
    </p:tnLst>
  </p:timing>
</p:sldLayout>
</file>

<file path=ppt/slideLayouts/slideLayout8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08001" y="1452564"/>
            <a:ext cx="5757333" cy="1002290"/>
          </a:xfrm>
        </p:spPr>
        <p:txBody>
          <a:bodyPr/>
          <a:lstStyle/>
          <a:p>
            <a:r>
              <a:rPr lang="en-US"/>
              <a:t>Click to edit Master title style</a:t>
            </a:r>
          </a:p>
        </p:txBody>
      </p:sp>
      <p:sp>
        <p:nvSpPr>
          <p:cNvPr id="3" name="Subtitle 2"/>
          <p:cNvSpPr>
            <a:spLocks noGrp="1"/>
          </p:cNvSpPr>
          <p:nvPr>
            <p:ph type="subTitle" idx="1"/>
          </p:nvPr>
        </p:nvSpPr>
        <p:spPr>
          <a:xfrm>
            <a:off x="1016000" y="2649684"/>
            <a:ext cx="4741334" cy="1194955"/>
          </a:xfrm>
        </p:spPr>
        <p:txBody>
          <a:bodyPr/>
          <a:lstStyle>
            <a:lvl1pPr marL="0" indent="0" algn="ctr">
              <a:buNone/>
              <a:defRPr>
                <a:solidFill>
                  <a:schemeClr val="tx1">
                    <a:tint val="75000"/>
                  </a:schemeClr>
                </a:solidFill>
              </a:defRPr>
            </a:lvl1pPr>
            <a:lvl2pPr marL="338580" indent="0" algn="ctr">
              <a:buNone/>
              <a:defRPr>
                <a:solidFill>
                  <a:schemeClr val="tx1">
                    <a:tint val="75000"/>
                  </a:schemeClr>
                </a:solidFill>
              </a:defRPr>
            </a:lvl2pPr>
            <a:lvl3pPr marL="677158" indent="0" algn="ctr">
              <a:buNone/>
              <a:defRPr>
                <a:solidFill>
                  <a:schemeClr val="tx1">
                    <a:tint val="75000"/>
                  </a:schemeClr>
                </a:solidFill>
              </a:defRPr>
            </a:lvl3pPr>
            <a:lvl4pPr marL="1015738" indent="0" algn="ctr">
              <a:buNone/>
              <a:defRPr>
                <a:solidFill>
                  <a:schemeClr val="tx1">
                    <a:tint val="75000"/>
                  </a:schemeClr>
                </a:solidFill>
              </a:defRPr>
            </a:lvl4pPr>
            <a:lvl5pPr marL="1354319" indent="0" algn="ctr">
              <a:buNone/>
              <a:defRPr>
                <a:solidFill>
                  <a:schemeClr val="tx1">
                    <a:tint val="75000"/>
                  </a:schemeClr>
                </a:solidFill>
              </a:defRPr>
            </a:lvl5pPr>
            <a:lvl6pPr marL="1692898" indent="0" algn="ctr">
              <a:buNone/>
              <a:defRPr>
                <a:solidFill>
                  <a:schemeClr val="tx1">
                    <a:tint val="75000"/>
                  </a:schemeClr>
                </a:solidFill>
              </a:defRPr>
            </a:lvl6pPr>
            <a:lvl7pPr marL="2031479" indent="0" algn="ctr">
              <a:buNone/>
              <a:defRPr>
                <a:solidFill>
                  <a:schemeClr val="tx1">
                    <a:tint val="75000"/>
                  </a:schemeClr>
                </a:solidFill>
              </a:defRPr>
            </a:lvl7pPr>
            <a:lvl8pPr marL="2370059" indent="0" algn="ctr">
              <a:buNone/>
              <a:defRPr>
                <a:solidFill>
                  <a:schemeClr val="tx1">
                    <a:tint val="75000"/>
                  </a:schemeClr>
                </a:solidFill>
              </a:defRPr>
            </a:lvl8pPr>
            <a:lvl9pPr marL="2708638" indent="0" algn="ctr">
              <a:buNone/>
              <a:defRPr>
                <a:solidFill>
                  <a:schemeClr val="tx1">
                    <a:tint val="75000"/>
                  </a:schemeClr>
                </a:solidFill>
              </a:defRPr>
            </a:lvl9pPr>
          </a:lstStyle>
          <a:p>
            <a:r>
              <a:rPr lang="en-US"/>
              <a:t>Click to edit Master subtitle style</a:t>
            </a:r>
          </a:p>
        </p:txBody>
      </p:sp>
      <p:sp>
        <p:nvSpPr>
          <p:cNvPr id="4"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56A3A699-F147-4504-B61C-5669A6D0BF32}"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37211847"/>
      </p:ext>
    </p:extLst>
  </p:cSld>
  <p:clrMapOvr>
    <a:masterClrMapping/>
  </p:clrMapOvr>
</p:sldLayout>
</file>

<file path=ppt/slideLayouts/slideLayout8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32F7B7F1-F940-41D8-ACDB-FDC0B2A51C5C}"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52286476"/>
      </p:ext>
    </p:extLst>
  </p:cSld>
  <p:clrMapOvr>
    <a:masterClrMapping/>
  </p:clrMapOvr>
</p:sldLayout>
</file>

<file path=ppt/slideLayouts/slideLayout8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5047" y="3004705"/>
            <a:ext cx="5757333" cy="928688"/>
          </a:xfrm>
        </p:spPr>
        <p:txBody>
          <a:bodyPr anchor="t"/>
          <a:lstStyle>
            <a:lvl1pPr algn="l">
              <a:defRPr sz="2963" b="1" cap="all"/>
            </a:lvl1pPr>
          </a:lstStyle>
          <a:p>
            <a:r>
              <a:rPr lang="en-US"/>
              <a:t>Click to edit Master title style</a:t>
            </a:r>
          </a:p>
        </p:txBody>
      </p:sp>
      <p:sp>
        <p:nvSpPr>
          <p:cNvPr id="3" name="Text Placeholder 2"/>
          <p:cNvSpPr>
            <a:spLocks noGrp="1"/>
          </p:cNvSpPr>
          <p:nvPr>
            <p:ph type="body" idx="1"/>
          </p:nvPr>
        </p:nvSpPr>
        <p:spPr>
          <a:xfrm>
            <a:off x="535047" y="1981852"/>
            <a:ext cx="5757333" cy="1022855"/>
          </a:xfrm>
        </p:spPr>
        <p:txBody>
          <a:bodyPr anchor="b"/>
          <a:lstStyle>
            <a:lvl1pPr marL="0" indent="0">
              <a:buNone/>
              <a:defRPr sz="1482">
                <a:solidFill>
                  <a:schemeClr val="tx1">
                    <a:tint val="75000"/>
                  </a:schemeClr>
                </a:solidFill>
              </a:defRPr>
            </a:lvl1pPr>
            <a:lvl2pPr marL="338580" indent="0">
              <a:buNone/>
              <a:defRPr sz="1334">
                <a:solidFill>
                  <a:schemeClr val="tx1">
                    <a:tint val="75000"/>
                  </a:schemeClr>
                </a:solidFill>
              </a:defRPr>
            </a:lvl2pPr>
            <a:lvl3pPr marL="677158" indent="0">
              <a:buNone/>
              <a:defRPr sz="1259">
                <a:solidFill>
                  <a:schemeClr val="tx1">
                    <a:tint val="75000"/>
                  </a:schemeClr>
                </a:solidFill>
              </a:defRPr>
            </a:lvl3pPr>
            <a:lvl4pPr marL="1015738" indent="0">
              <a:buNone/>
              <a:defRPr sz="963">
                <a:solidFill>
                  <a:schemeClr val="tx1">
                    <a:tint val="75000"/>
                  </a:schemeClr>
                </a:solidFill>
              </a:defRPr>
            </a:lvl4pPr>
            <a:lvl5pPr marL="1354319" indent="0">
              <a:buNone/>
              <a:defRPr sz="963">
                <a:solidFill>
                  <a:schemeClr val="tx1">
                    <a:tint val="75000"/>
                  </a:schemeClr>
                </a:solidFill>
              </a:defRPr>
            </a:lvl5pPr>
            <a:lvl6pPr marL="1692898" indent="0">
              <a:buNone/>
              <a:defRPr sz="963">
                <a:solidFill>
                  <a:schemeClr val="tx1">
                    <a:tint val="75000"/>
                  </a:schemeClr>
                </a:solidFill>
              </a:defRPr>
            </a:lvl6pPr>
            <a:lvl7pPr marL="2031479" indent="0">
              <a:buNone/>
              <a:defRPr sz="963">
                <a:solidFill>
                  <a:schemeClr val="tx1">
                    <a:tint val="75000"/>
                  </a:schemeClr>
                </a:solidFill>
              </a:defRPr>
            </a:lvl7pPr>
            <a:lvl8pPr marL="2370059" indent="0">
              <a:buNone/>
              <a:defRPr sz="963">
                <a:solidFill>
                  <a:schemeClr val="tx1">
                    <a:tint val="75000"/>
                  </a:schemeClr>
                </a:solidFill>
              </a:defRPr>
            </a:lvl8pPr>
            <a:lvl9pPr marL="2708638" indent="0">
              <a:buNone/>
              <a:defRPr sz="963">
                <a:solidFill>
                  <a:schemeClr val="tx1">
                    <a:tint val="75000"/>
                  </a:schemeClr>
                </a:solidFill>
              </a:defRPr>
            </a:lvl9pPr>
          </a:lstStyle>
          <a:p>
            <a:pPr lvl="0"/>
            <a:r>
              <a:rPr lang="en-US"/>
              <a:t>Click to edit Master text styles</a:t>
            </a:r>
          </a:p>
        </p:txBody>
      </p:sp>
      <p:sp>
        <p:nvSpPr>
          <p:cNvPr id="4"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3F50F177-9414-4E3B-9EDD-1A03FEE0FB4F}"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23803934"/>
      </p:ext>
    </p:extLst>
  </p:cSld>
  <p:clrMapOvr>
    <a:masterClrMapping/>
  </p:clrMapOvr>
</p:sldLayout>
</file>

<file path=ppt/slideLayouts/slideLayout8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38670" y="1091047"/>
            <a:ext cx="2991556" cy="3085884"/>
          </a:xfrm>
        </p:spPr>
        <p:txBody>
          <a:bodyPr/>
          <a:lstStyle>
            <a:lvl1pPr>
              <a:defRPr sz="2074"/>
            </a:lvl1pPr>
            <a:lvl2pPr>
              <a:defRPr sz="1704"/>
            </a:lvl2pPr>
            <a:lvl3pPr>
              <a:defRPr sz="1482"/>
            </a:lvl3pPr>
            <a:lvl4pPr>
              <a:defRPr sz="1334"/>
            </a:lvl4pPr>
            <a:lvl5pPr>
              <a:defRPr sz="1334"/>
            </a:lvl5pPr>
            <a:lvl6pPr>
              <a:defRPr sz="1334"/>
            </a:lvl6pPr>
            <a:lvl7pPr>
              <a:defRPr sz="1334"/>
            </a:lvl7pPr>
            <a:lvl8pPr>
              <a:defRPr sz="1334"/>
            </a:lvl8pPr>
            <a:lvl9pPr>
              <a:defRPr sz="133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443113" y="1091047"/>
            <a:ext cx="2991556" cy="3085884"/>
          </a:xfrm>
        </p:spPr>
        <p:txBody>
          <a:bodyPr/>
          <a:lstStyle>
            <a:lvl1pPr>
              <a:defRPr sz="2074"/>
            </a:lvl1pPr>
            <a:lvl2pPr>
              <a:defRPr sz="1704"/>
            </a:lvl2pPr>
            <a:lvl3pPr>
              <a:defRPr sz="1482"/>
            </a:lvl3pPr>
            <a:lvl4pPr>
              <a:defRPr sz="1334"/>
            </a:lvl4pPr>
            <a:lvl5pPr>
              <a:defRPr sz="1334"/>
            </a:lvl5pPr>
            <a:lvl6pPr>
              <a:defRPr sz="1334"/>
            </a:lvl6pPr>
            <a:lvl7pPr>
              <a:defRPr sz="1334"/>
            </a:lvl7pPr>
            <a:lvl8pPr>
              <a:defRPr sz="1334"/>
            </a:lvl8pPr>
            <a:lvl9pPr>
              <a:defRPr sz="133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7"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427C4AB8-8431-487F-B0A7-ECD3EB823222}"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79890909"/>
      </p:ext>
    </p:extLst>
  </p:cSld>
  <p:clrMapOvr>
    <a:masterClrMapping/>
  </p:clrMapOvr>
</p:sldLayout>
</file>

<file path=ppt/slideLayouts/slideLayout8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38669" y="1046671"/>
            <a:ext cx="2992732" cy="436201"/>
          </a:xfrm>
        </p:spPr>
        <p:txBody>
          <a:bodyPr anchor="b"/>
          <a:lstStyle>
            <a:lvl1pPr marL="0" indent="0">
              <a:buNone/>
              <a:defRPr sz="1704" b="1"/>
            </a:lvl1pPr>
            <a:lvl2pPr marL="338580" indent="0">
              <a:buNone/>
              <a:defRPr sz="1482" b="1"/>
            </a:lvl2pPr>
            <a:lvl3pPr marL="677158" indent="0">
              <a:buNone/>
              <a:defRPr sz="1334" b="1"/>
            </a:lvl3pPr>
            <a:lvl4pPr marL="1015738" indent="0">
              <a:buNone/>
              <a:defRPr sz="1259" b="1"/>
            </a:lvl4pPr>
            <a:lvl5pPr marL="1354319" indent="0">
              <a:buNone/>
              <a:defRPr sz="1259" b="1"/>
            </a:lvl5pPr>
            <a:lvl6pPr marL="1692898" indent="0">
              <a:buNone/>
              <a:defRPr sz="1259" b="1"/>
            </a:lvl6pPr>
            <a:lvl7pPr marL="2031479" indent="0">
              <a:buNone/>
              <a:defRPr sz="1259" b="1"/>
            </a:lvl7pPr>
            <a:lvl8pPr marL="2370059" indent="0">
              <a:buNone/>
              <a:defRPr sz="1259" b="1"/>
            </a:lvl8pPr>
            <a:lvl9pPr marL="2708638" indent="0">
              <a:buNone/>
              <a:defRPr sz="1259" b="1"/>
            </a:lvl9pPr>
          </a:lstStyle>
          <a:p>
            <a:pPr lvl="0"/>
            <a:r>
              <a:rPr lang="en-US"/>
              <a:t>Click to edit Master text styles</a:t>
            </a:r>
          </a:p>
        </p:txBody>
      </p:sp>
      <p:sp>
        <p:nvSpPr>
          <p:cNvPr id="4" name="Content Placeholder 3"/>
          <p:cNvSpPr>
            <a:spLocks noGrp="1"/>
          </p:cNvSpPr>
          <p:nvPr>
            <p:ph sz="half" idx="2"/>
          </p:nvPr>
        </p:nvSpPr>
        <p:spPr>
          <a:xfrm>
            <a:off x="338669" y="1482869"/>
            <a:ext cx="2992732" cy="2694060"/>
          </a:xfrm>
        </p:spPr>
        <p:txBody>
          <a:bodyPr/>
          <a:lstStyle>
            <a:lvl1pPr>
              <a:defRPr sz="1704"/>
            </a:lvl1pPr>
            <a:lvl2pPr>
              <a:defRPr sz="1482"/>
            </a:lvl2pPr>
            <a:lvl3pPr>
              <a:defRPr sz="1334"/>
            </a:lvl3pPr>
            <a:lvl4pPr>
              <a:defRPr sz="1259"/>
            </a:lvl4pPr>
            <a:lvl5pPr>
              <a:defRPr sz="1259"/>
            </a:lvl5pPr>
            <a:lvl6pPr>
              <a:defRPr sz="1259"/>
            </a:lvl6pPr>
            <a:lvl7pPr>
              <a:defRPr sz="1259"/>
            </a:lvl7pPr>
            <a:lvl8pPr>
              <a:defRPr sz="1259"/>
            </a:lvl8pPr>
            <a:lvl9pPr>
              <a:defRPr sz="125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440762" y="1046671"/>
            <a:ext cx="2993908" cy="436201"/>
          </a:xfrm>
        </p:spPr>
        <p:txBody>
          <a:bodyPr anchor="b"/>
          <a:lstStyle>
            <a:lvl1pPr marL="0" indent="0">
              <a:buNone/>
              <a:defRPr sz="1704" b="1"/>
            </a:lvl1pPr>
            <a:lvl2pPr marL="338580" indent="0">
              <a:buNone/>
              <a:defRPr sz="1482" b="1"/>
            </a:lvl2pPr>
            <a:lvl3pPr marL="677158" indent="0">
              <a:buNone/>
              <a:defRPr sz="1334" b="1"/>
            </a:lvl3pPr>
            <a:lvl4pPr marL="1015738" indent="0">
              <a:buNone/>
              <a:defRPr sz="1259" b="1"/>
            </a:lvl4pPr>
            <a:lvl5pPr marL="1354319" indent="0">
              <a:buNone/>
              <a:defRPr sz="1259" b="1"/>
            </a:lvl5pPr>
            <a:lvl6pPr marL="1692898" indent="0">
              <a:buNone/>
              <a:defRPr sz="1259" b="1"/>
            </a:lvl6pPr>
            <a:lvl7pPr marL="2031479" indent="0">
              <a:buNone/>
              <a:defRPr sz="1259" b="1"/>
            </a:lvl7pPr>
            <a:lvl8pPr marL="2370059" indent="0">
              <a:buNone/>
              <a:defRPr sz="1259" b="1"/>
            </a:lvl8pPr>
            <a:lvl9pPr marL="2708638" indent="0">
              <a:buNone/>
              <a:defRPr sz="1259" b="1"/>
            </a:lvl9pPr>
          </a:lstStyle>
          <a:p>
            <a:pPr lvl="0"/>
            <a:r>
              <a:rPr lang="en-US"/>
              <a:t>Click to edit Master text styles</a:t>
            </a:r>
          </a:p>
        </p:txBody>
      </p:sp>
      <p:sp>
        <p:nvSpPr>
          <p:cNvPr id="6" name="Content Placeholder 5"/>
          <p:cNvSpPr>
            <a:spLocks noGrp="1"/>
          </p:cNvSpPr>
          <p:nvPr>
            <p:ph sz="quarter" idx="4"/>
          </p:nvPr>
        </p:nvSpPr>
        <p:spPr>
          <a:xfrm>
            <a:off x="3440762" y="1482869"/>
            <a:ext cx="2993908" cy="2694060"/>
          </a:xfrm>
        </p:spPr>
        <p:txBody>
          <a:bodyPr/>
          <a:lstStyle>
            <a:lvl1pPr>
              <a:defRPr sz="1704"/>
            </a:lvl1pPr>
            <a:lvl2pPr>
              <a:defRPr sz="1482"/>
            </a:lvl2pPr>
            <a:lvl3pPr>
              <a:defRPr sz="1334"/>
            </a:lvl3pPr>
            <a:lvl4pPr>
              <a:defRPr sz="1259"/>
            </a:lvl4pPr>
            <a:lvl5pPr>
              <a:defRPr sz="1259"/>
            </a:lvl5pPr>
            <a:lvl6pPr>
              <a:defRPr sz="1259"/>
            </a:lvl6pPr>
            <a:lvl7pPr>
              <a:defRPr sz="1259"/>
            </a:lvl7pPr>
            <a:lvl8pPr>
              <a:defRPr sz="1259"/>
            </a:lvl8pPr>
            <a:lvl9pPr>
              <a:defRPr sz="125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8"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9"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A6AF6FBC-2FFA-4672-8C38-418F14A201A8}"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98634937"/>
      </p:ext>
    </p:extLst>
  </p:cSld>
  <p:clrMapOvr>
    <a:masterClrMapping/>
  </p:clrMapOvr>
</p:sldLayout>
</file>

<file path=ppt/slideLayouts/slideLayout8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4"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5E29BD0C-ADD7-4722-AF5D-E2707A665456}"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42788071"/>
      </p:ext>
    </p:extLst>
  </p:cSld>
  <p:clrMapOvr>
    <a:masterClrMapping/>
  </p:clrMapOvr>
</p:sldLayout>
</file>

<file path=ppt/slideLayouts/slideLayout8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3"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4"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FB4A39D4-9A59-48DC-B810-061CA16DBEFD}"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18364902"/>
      </p:ext>
    </p:extLst>
  </p:cSld>
  <p:clrMapOvr>
    <a:masterClrMapping/>
  </p:clrMapOvr>
</p:sldLayout>
</file>

<file path=ppt/slideLayouts/slideLayout8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38670" y="186170"/>
            <a:ext cx="2228380" cy="792307"/>
          </a:xfrm>
        </p:spPr>
        <p:txBody>
          <a:bodyPr anchor="b"/>
          <a:lstStyle>
            <a:lvl1pPr algn="l">
              <a:defRPr sz="1482" b="1"/>
            </a:lvl1pPr>
          </a:lstStyle>
          <a:p>
            <a:r>
              <a:rPr lang="en-US"/>
              <a:t>Click to edit Master title style</a:t>
            </a:r>
          </a:p>
        </p:txBody>
      </p:sp>
      <p:sp>
        <p:nvSpPr>
          <p:cNvPr id="3" name="Content Placeholder 2"/>
          <p:cNvSpPr>
            <a:spLocks noGrp="1"/>
          </p:cNvSpPr>
          <p:nvPr>
            <p:ph idx="1"/>
          </p:nvPr>
        </p:nvSpPr>
        <p:spPr>
          <a:xfrm>
            <a:off x="2648187" y="186173"/>
            <a:ext cx="3786481" cy="3990759"/>
          </a:xfrm>
        </p:spPr>
        <p:txBody>
          <a:bodyPr/>
          <a:lstStyle>
            <a:lvl1pPr>
              <a:defRPr sz="2296"/>
            </a:lvl1pPr>
            <a:lvl2pPr>
              <a:defRPr sz="2074"/>
            </a:lvl2pPr>
            <a:lvl3pPr>
              <a:defRPr sz="1704"/>
            </a:lvl3pPr>
            <a:lvl4pPr>
              <a:defRPr sz="1482"/>
            </a:lvl4pPr>
            <a:lvl5pPr>
              <a:defRPr sz="1482"/>
            </a:lvl5pPr>
            <a:lvl6pPr>
              <a:defRPr sz="1482"/>
            </a:lvl6pPr>
            <a:lvl7pPr>
              <a:defRPr sz="1482"/>
            </a:lvl7pPr>
            <a:lvl8pPr>
              <a:defRPr sz="1482"/>
            </a:lvl8pPr>
            <a:lvl9pPr>
              <a:defRPr sz="148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38670" y="978479"/>
            <a:ext cx="2228380" cy="3198452"/>
          </a:xfrm>
        </p:spPr>
        <p:txBody>
          <a:bodyPr/>
          <a:lstStyle>
            <a:lvl1pPr marL="0" indent="0">
              <a:buNone/>
              <a:defRPr sz="963"/>
            </a:lvl1pPr>
            <a:lvl2pPr marL="338580" indent="0">
              <a:buNone/>
              <a:defRPr sz="889"/>
            </a:lvl2pPr>
            <a:lvl3pPr marL="677158" indent="0">
              <a:buNone/>
              <a:defRPr sz="740"/>
            </a:lvl3pPr>
            <a:lvl4pPr marL="1015738" indent="0">
              <a:buNone/>
              <a:defRPr sz="592"/>
            </a:lvl4pPr>
            <a:lvl5pPr marL="1354319" indent="0">
              <a:buNone/>
              <a:defRPr sz="592"/>
            </a:lvl5pPr>
            <a:lvl6pPr marL="1692898" indent="0">
              <a:buNone/>
              <a:defRPr sz="592"/>
            </a:lvl6pPr>
            <a:lvl7pPr marL="2031479" indent="0">
              <a:buNone/>
              <a:defRPr sz="592"/>
            </a:lvl7pPr>
            <a:lvl8pPr marL="2370059" indent="0">
              <a:buNone/>
              <a:defRPr sz="592"/>
            </a:lvl8pPr>
            <a:lvl9pPr marL="2708638" indent="0">
              <a:buNone/>
              <a:defRPr sz="592"/>
            </a:lvl9pPr>
          </a:lstStyle>
          <a:p>
            <a:pPr lvl="0"/>
            <a:r>
              <a:rPr lang="en-US"/>
              <a:t>Click to edit Master text styles</a:t>
            </a:r>
          </a:p>
        </p:txBody>
      </p:sp>
      <p:sp>
        <p:nvSpPr>
          <p:cNvPr id="5"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7"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E16B5429-6FFF-410D-8B1F-479C7CC86C3A}"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67695603"/>
      </p:ext>
    </p:extLst>
  </p:cSld>
  <p:clrMapOvr>
    <a:masterClrMapping/>
  </p:clrMapOvr>
</p:sldLayout>
</file>

<file path=ppt/slideLayouts/slideLayout8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27622" y="3273137"/>
            <a:ext cx="4064000" cy="386412"/>
          </a:xfrm>
        </p:spPr>
        <p:txBody>
          <a:bodyPr anchor="b"/>
          <a:lstStyle>
            <a:lvl1pPr algn="l">
              <a:defRPr sz="1482" b="1"/>
            </a:lvl1pPr>
          </a:lstStyle>
          <a:p>
            <a:r>
              <a:rPr lang="en-US"/>
              <a:t>Click to edit Master title style</a:t>
            </a:r>
          </a:p>
        </p:txBody>
      </p:sp>
      <p:sp>
        <p:nvSpPr>
          <p:cNvPr id="3" name="Picture Placeholder 2"/>
          <p:cNvSpPr>
            <a:spLocks noGrp="1"/>
          </p:cNvSpPr>
          <p:nvPr>
            <p:ph type="pic" idx="1"/>
          </p:nvPr>
        </p:nvSpPr>
        <p:spPr>
          <a:xfrm>
            <a:off x="1327622" y="417803"/>
            <a:ext cx="4064000" cy="2805545"/>
          </a:xfrm>
        </p:spPr>
        <p:txBody>
          <a:bodyPr lIns="91421" tIns="45709" rIns="91421" bIns="45709" rtlCol="0">
            <a:normAutofit/>
          </a:bodyPr>
          <a:lstStyle>
            <a:lvl1pPr marL="0" indent="0">
              <a:buNone/>
              <a:defRPr sz="2296"/>
            </a:lvl1pPr>
            <a:lvl2pPr marL="338580" indent="0">
              <a:buNone/>
              <a:defRPr sz="2074"/>
            </a:lvl2pPr>
            <a:lvl3pPr marL="677158" indent="0">
              <a:buNone/>
              <a:defRPr sz="1704"/>
            </a:lvl3pPr>
            <a:lvl4pPr marL="1015738" indent="0">
              <a:buNone/>
              <a:defRPr sz="1482"/>
            </a:lvl4pPr>
            <a:lvl5pPr marL="1354319" indent="0">
              <a:buNone/>
              <a:defRPr sz="1482"/>
            </a:lvl5pPr>
            <a:lvl6pPr marL="1692898" indent="0">
              <a:buNone/>
              <a:defRPr sz="1482"/>
            </a:lvl6pPr>
            <a:lvl7pPr marL="2031479" indent="0">
              <a:buNone/>
              <a:defRPr sz="1482"/>
            </a:lvl7pPr>
            <a:lvl8pPr marL="2370059" indent="0">
              <a:buNone/>
              <a:defRPr sz="1482"/>
            </a:lvl8pPr>
            <a:lvl9pPr marL="2708638" indent="0">
              <a:buNone/>
              <a:defRPr sz="1482"/>
            </a:lvl9pPr>
          </a:lstStyle>
          <a:p>
            <a:pPr lvl="0"/>
            <a:endParaRPr lang="en-US" noProof="0"/>
          </a:p>
        </p:txBody>
      </p:sp>
      <p:sp>
        <p:nvSpPr>
          <p:cNvPr id="4" name="Text Placeholder 3"/>
          <p:cNvSpPr>
            <a:spLocks noGrp="1"/>
          </p:cNvSpPr>
          <p:nvPr>
            <p:ph type="body" sz="half" idx="2"/>
          </p:nvPr>
        </p:nvSpPr>
        <p:spPr>
          <a:xfrm>
            <a:off x="1327622" y="3659549"/>
            <a:ext cx="4064000" cy="548770"/>
          </a:xfrm>
        </p:spPr>
        <p:txBody>
          <a:bodyPr/>
          <a:lstStyle>
            <a:lvl1pPr marL="0" indent="0">
              <a:buNone/>
              <a:defRPr sz="963"/>
            </a:lvl1pPr>
            <a:lvl2pPr marL="338580" indent="0">
              <a:buNone/>
              <a:defRPr sz="889"/>
            </a:lvl2pPr>
            <a:lvl3pPr marL="677158" indent="0">
              <a:buNone/>
              <a:defRPr sz="740"/>
            </a:lvl3pPr>
            <a:lvl4pPr marL="1015738" indent="0">
              <a:buNone/>
              <a:defRPr sz="592"/>
            </a:lvl4pPr>
            <a:lvl5pPr marL="1354319" indent="0">
              <a:buNone/>
              <a:defRPr sz="592"/>
            </a:lvl5pPr>
            <a:lvl6pPr marL="1692898" indent="0">
              <a:buNone/>
              <a:defRPr sz="592"/>
            </a:lvl6pPr>
            <a:lvl7pPr marL="2031479" indent="0">
              <a:buNone/>
              <a:defRPr sz="592"/>
            </a:lvl7pPr>
            <a:lvl8pPr marL="2370059" indent="0">
              <a:buNone/>
              <a:defRPr sz="592"/>
            </a:lvl8pPr>
            <a:lvl9pPr marL="2708638" indent="0">
              <a:buNone/>
              <a:defRPr sz="592"/>
            </a:lvl9pPr>
          </a:lstStyle>
          <a:p>
            <a:pPr lvl="0"/>
            <a:r>
              <a:rPr lang="en-US"/>
              <a:t>Click to edit Master text styles</a:t>
            </a:r>
          </a:p>
        </p:txBody>
      </p:sp>
      <p:sp>
        <p:nvSpPr>
          <p:cNvPr id="5"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7"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0B0EAC48-33EA-4F73-BD2D-0BDB67CAF9D4}"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48638588"/>
      </p:ext>
    </p:extLst>
  </p:cSld>
  <p:clrMapOvr>
    <a:masterClrMapping/>
  </p:clrMapOvr>
</p:sldLayout>
</file>

<file path=ppt/slideLayouts/slideLayout8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38BED6C2-D03F-4346-BDEB-1E683FD88049}"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2859931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3" name="Footer Placeholder 2"/>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4" name="Slide Number Placeholder 3"/>
          <p:cNvSpPr>
            <a:spLocks noGrp="1"/>
          </p:cNvSpPr>
          <p:nvPr>
            <p:ph type="sldNum" sz="quarter" idx="12"/>
          </p:nvPr>
        </p:nvSpPr>
        <p:spPr/>
        <p:txBody>
          <a:bodyPr/>
          <a:lstStyle>
            <a:lvl1pPr>
              <a:defRPr/>
            </a:lvl1pPr>
          </a:lstStyle>
          <a:p>
            <a:pPr defTabSz="914396" fontAlgn="base">
              <a:spcBef>
                <a:spcPct val="0"/>
              </a:spcBef>
              <a:spcAft>
                <a:spcPct val="0"/>
              </a:spcAft>
            </a:pPr>
            <a:fld id="{224D8CAD-8B7D-4421-84A6-58E0B706B09C}"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2985503142"/>
      </p:ext>
    </p:extLst>
  </p:cSld>
  <p:clrMapOvr>
    <a:masterClrMapping/>
  </p:clrMapOvr>
  <p:timing>
    <p:tnLst>
      <p:par>
        <p:cTn id="1" dur="indefinite" restart="never" nodeType="tmRoot"/>
      </p:par>
    </p:tnLst>
  </p:timing>
</p:sldLayout>
</file>

<file path=ppt/slideLayouts/slideLayout8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10667" y="187254"/>
            <a:ext cx="1524000" cy="398967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38670" y="187254"/>
            <a:ext cx="4459111" cy="398967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2A19BBA9-8899-4B03-B37A-E5FFA8BD3C2B}"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78279276"/>
      </p:ext>
    </p:extLst>
  </p:cSld>
  <p:clrMapOvr>
    <a:masterClrMapping/>
  </p:clrMapOvr>
</p:sldLayout>
</file>

<file path=ppt/slideLayouts/slideLayout8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08001" y="1452564"/>
            <a:ext cx="5757333" cy="1002290"/>
          </a:xfrm>
        </p:spPr>
        <p:txBody>
          <a:bodyPr/>
          <a:lstStyle/>
          <a:p>
            <a:r>
              <a:rPr lang="en-US"/>
              <a:t>Click to edit Master title style</a:t>
            </a:r>
          </a:p>
        </p:txBody>
      </p:sp>
      <p:sp>
        <p:nvSpPr>
          <p:cNvPr id="3" name="Subtitle 2"/>
          <p:cNvSpPr>
            <a:spLocks noGrp="1"/>
          </p:cNvSpPr>
          <p:nvPr>
            <p:ph type="subTitle" idx="1"/>
          </p:nvPr>
        </p:nvSpPr>
        <p:spPr>
          <a:xfrm>
            <a:off x="1016000" y="2649684"/>
            <a:ext cx="4741334" cy="1194955"/>
          </a:xfrm>
        </p:spPr>
        <p:txBody>
          <a:bodyPr/>
          <a:lstStyle>
            <a:lvl1pPr marL="0" indent="0" algn="ctr">
              <a:buNone/>
              <a:defRPr>
                <a:solidFill>
                  <a:schemeClr val="tx1">
                    <a:tint val="75000"/>
                  </a:schemeClr>
                </a:solidFill>
              </a:defRPr>
            </a:lvl1pPr>
            <a:lvl2pPr marL="338580" indent="0" algn="ctr">
              <a:buNone/>
              <a:defRPr>
                <a:solidFill>
                  <a:schemeClr val="tx1">
                    <a:tint val="75000"/>
                  </a:schemeClr>
                </a:solidFill>
              </a:defRPr>
            </a:lvl2pPr>
            <a:lvl3pPr marL="677158" indent="0" algn="ctr">
              <a:buNone/>
              <a:defRPr>
                <a:solidFill>
                  <a:schemeClr val="tx1">
                    <a:tint val="75000"/>
                  </a:schemeClr>
                </a:solidFill>
              </a:defRPr>
            </a:lvl3pPr>
            <a:lvl4pPr marL="1015738" indent="0" algn="ctr">
              <a:buNone/>
              <a:defRPr>
                <a:solidFill>
                  <a:schemeClr val="tx1">
                    <a:tint val="75000"/>
                  </a:schemeClr>
                </a:solidFill>
              </a:defRPr>
            </a:lvl4pPr>
            <a:lvl5pPr marL="1354319" indent="0" algn="ctr">
              <a:buNone/>
              <a:defRPr>
                <a:solidFill>
                  <a:schemeClr val="tx1">
                    <a:tint val="75000"/>
                  </a:schemeClr>
                </a:solidFill>
              </a:defRPr>
            </a:lvl5pPr>
            <a:lvl6pPr marL="1692898" indent="0" algn="ctr">
              <a:buNone/>
              <a:defRPr>
                <a:solidFill>
                  <a:schemeClr val="tx1">
                    <a:tint val="75000"/>
                  </a:schemeClr>
                </a:solidFill>
              </a:defRPr>
            </a:lvl6pPr>
            <a:lvl7pPr marL="2031479" indent="0" algn="ctr">
              <a:buNone/>
              <a:defRPr>
                <a:solidFill>
                  <a:schemeClr val="tx1">
                    <a:tint val="75000"/>
                  </a:schemeClr>
                </a:solidFill>
              </a:defRPr>
            </a:lvl7pPr>
            <a:lvl8pPr marL="2370059" indent="0" algn="ctr">
              <a:buNone/>
              <a:defRPr>
                <a:solidFill>
                  <a:schemeClr val="tx1">
                    <a:tint val="75000"/>
                  </a:schemeClr>
                </a:solidFill>
              </a:defRPr>
            </a:lvl8pPr>
            <a:lvl9pPr marL="2708638" indent="0" algn="ctr">
              <a:buNone/>
              <a:defRPr>
                <a:solidFill>
                  <a:schemeClr val="tx1">
                    <a:tint val="75000"/>
                  </a:schemeClr>
                </a:solidFill>
              </a:defRPr>
            </a:lvl9pPr>
          </a:lstStyle>
          <a:p>
            <a:r>
              <a:rPr lang="en-US"/>
              <a:t>Click to edit Master subtitle style</a:t>
            </a:r>
          </a:p>
        </p:txBody>
      </p:sp>
      <p:sp>
        <p:nvSpPr>
          <p:cNvPr id="4"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56A3A699-F147-4504-B61C-5669A6D0BF32}"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52419933"/>
      </p:ext>
    </p:extLst>
  </p:cSld>
  <p:clrMapOvr>
    <a:masterClrMapping/>
  </p:clrMapOvr>
</p:sldLayout>
</file>

<file path=ppt/slideLayouts/slideLayout8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32F7B7F1-F940-41D8-ACDB-FDC0B2A51C5C}"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52873429"/>
      </p:ext>
    </p:extLst>
  </p:cSld>
  <p:clrMapOvr>
    <a:masterClrMapping/>
  </p:clrMapOvr>
</p:sldLayout>
</file>

<file path=ppt/slideLayouts/slideLayout8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5047" y="3004705"/>
            <a:ext cx="5757333" cy="928688"/>
          </a:xfrm>
        </p:spPr>
        <p:txBody>
          <a:bodyPr anchor="t"/>
          <a:lstStyle>
            <a:lvl1pPr algn="l">
              <a:defRPr sz="2963" b="1" cap="all"/>
            </a:lvl1pPr>
          </a:lstStyle>
          <a:p>
            <a:r>
              <a:rPr lang="en-US"/>
              <a:t>Click to edit Master title style</a:t>
            </a:r>
          </a:p>
        </p:txBody>
      </p:sp>
      <p:sp>
        <p:nvSpPr>
          <p:cNvPr id="3" name="Text Placeholder 2"/>
          <p:cNvSpPr>
            <a:spLocks noGrp="1"/>
          </p:cNvSpPr>
          <p:nvPr>
            <p:ph type="body" idx="1"/>
          </p:nvPr>
        </p:nvSpPr>
        <p:spPr>
          <a:xfrm>
            <a:off x="535047" y="1981852"/>
            <a:ext cx="5757333" cy="1022855"/>
          </a:xfrm>
        </p:spPr>
        <p:txBody>
          <a:bodyPr anchor="b"/>
          <a:lstStyle>
            <a:lvl1pPr marL="0" indent="0">
              <a:buNone/>
              <a:defRPr sz="1482">
                <a:solidFill>
                  <a:schemeClr val="tx1">
                    <a:tint val="75000"/>
                  </a:schemeClr>
                </a:solidFill>
              </a:defRPr>
            </a:lvl1pPr>
            <a:lvl2pPr marL="338580" indent="0">
              <a:buNone/>
              <a:defRPr sz="1334">
                <a:solidFill>
                  <a:schemeClr val="tx1">
                    <a:tint val="75000"/>
                  </a:schemeClr>
                </a:solidFill>
              </a:defRPr>
            </a:lvl2pPr>
            <a:lvl3pPr marL="677158" indent="0">
              <a:buNone/>
              <a:defRPr sz="1259">
                <a:solidFill>
                  <a:schemeClr val="tx1">
                    <a:tint val="75000"/>
                  </a:schemeClr>
                </a:solidFill>
              </a:defRPr>
            </a:lvl3pPr>
            <a:lvl4pPr marL="1015738" indent="0">
              <a:buNone/>
              <a:defRPr sz="963">
                <a:solidFill>
                  <a:schemeClr val="tx1">
                    <a:tint val="75000"/>
                  </a:schemeClr>
                </a:solidFill>
              </a:defRPr>
            </a:lvl4pPr>
            <a:lvl5pPr marL="1354319" indent="0">
              <a:buNone/>
              <a:defRPr sz="963">
                <a:solidFill>
                  <a:schemeClr val="tx1">
                    <a:tint val="75000"/>
                  </a:schemeClr>
                </a:solidFill>
              </a:defRPr>
            </a:lvl5pPr>
            <a:lvl6pPr marL="1692898" indent="0">
              <a:buNone/>
              <a:defRPr sz="963">
                <a:solidFill>
                  <a:schemeClr val="tx1">
                    <a:tint val="75000"/>
                  </a:schemeClr>
                </a:solidFill>
              </a:defRPr>
            </a:lvl6pPr>
            <a:lvl7pPr marL="2031479" indent="0">
              <a:buNone/>
              <a:defRPr sz="963">
                <a:solidFill>
                  <a:schemeClr val="tx1">
                    <a:tint val="75000"/>
                  </a:schemeClr>
                </a:solidFill>
              </a:defRPr>
            </a:lvl7pPr>
            <a:lvl8pPr marL="2370059" indent="0">
              <a:buNone/>
              <a:defRPr sz="963">
                <a:solidFill>
                  <a:schemeClr val="tx1">
                    <a:tint val="75000"/>
                  </a:schemeClr>
                </a:solidFill>
              </a:defRPr>
            </a:lvl8pPr>
            <a:lvl9pPr marL="2708638" indent="0">
              <a:buNone/>
              <a:defRPr sz="963">
                <a:solidFill>
                  <a:schemeClr val="tx1">
                    <a:tint val="75000"/>
                  </a:schemeClr>
                </a:solidFill>
              </a:defRPr>
            </a:lvl9pPr>
          </a:lstStyle>
          <a:p>
            <a:pPr lvl="0"/>
            <a:r>
              <a:rPr lang="en-US"/>
              <a:t>Click to edit Master text styles</a:t>
            </a:r>
          </a:p>
        </p:txBody>
      </p:sp>
      <p:sp>
        <p:nvSpPr>
          <p:cNvPr id="4"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3F50F177-9414-4E3B-9EDD-1A03FEE0FB4F}"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93065526"/>
      </p:ext>
    </p:extLst>
  </p:cSld>
  <p:clrMapOvr>
    <a:masterClrMapping/>
  </p:clrMapOvr>
</p:sldLayout>
</file>

<file path=ppt/slideLayouts/slideLayout8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38670" y="1091047"/>
            <a:ext cx="2991556" cy="3085884"/>
          </a:xfrm>
        </p:spPr>
        <p:txBody>
          <a:bodyPr/>
          <a:lstStyle>
            <a:lvl1pPr>
              <a:defRPr sz="2074"/>
            </a:lvl1pPr>
            <a:lvl2pPr>
              <a:defRPr sz="1704"/>
            </a:lvl2pPr>
            <a:lvl3pPr>
              <a:defRPr sz="1482"/>
            </a:lvl3pPr>
            <a:lvl4pPr>
              <a:defRPr sz="1334"/>
            </a:lvl4pPr>
            <a:lvl5pPr>
              <a:defRPr sz="1334"/>
            </a:lvl5pPr>
            <a:lvl6pPr>
              <a:defRPr sz="1334"/>
            </a:lvl6pPr>
            <a:lvl7pPr>
              <a:defRPr sz="1334"/>
            </a:lvl7pPr>
            <a:lvl8pPr>
              <a:defRPr sz="1334"/>
            </a:lvl8pPr>
            <a:lvl9pPr>
              <a:defRPr sz="133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443113" y="1091047"/>
            <a:ext cx="2991556" cy="3085884"/>
          </a:xfrm>
        </p:spPr>
        <p:txBody>
          <a:bodyPr/>
          <a:lstStyle>
            <a:lvl1pPr>
              <a:defRPr sz="2074"/>
            </a:lvl1pPr>
            <a:lvl2pPr>
              <a:defRPr sz="1704"/>
            </a:lvl2pPr>
            <a:lvl3pPr>
              <a:defRPr sz="1482"/>
            </a:lvl3pPr>
            <a:lvl4pPr>
              <a:defRPr sz="1334"/>
            </a:lvl4pPr>
            <a:lvl5pPr>
              <a:defRPr sz="1334"/>
            </a:lvl5pPr>
            <a:lvl6pPr>
              <a:defRPr sz="1334"/>
            </a:lvl6pPr>
            <a:lvl7pPr>
              <a:defRPr sz="1334"/>
            </a:lvl7pPr>
            <a:lvl8pPr>
              <a:defRPr sz="1334"/>
            </a:lvl8pPr>
            <a:lvl9pPr>
              <a:defRPr sz="133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7"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427C4AB8-8431-487F-B0A7-ECD3EB823222}"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6773762"/>
      </p:ext>
    </p:extLst>
  </p:cSld>
  <p:clrMapOvr>
    <a:masterClrMapping/>
  </p:clrMapOvr>
</p:sldLayout>
</file>

<file path=ppt/slideLayouts/slideLayout8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38669" y="1046671"/>
            <a:ext cx="2992732" cy="436201"/>
          </a:xfrm>
        </p:spPr>
        <p:txBody>
          <a:bodyPr anchor="b"/>
          <a:lstStyle>
            <a:lvl1pPr marL="0" indent="0">
              <a:buNone/>
              <a:defRPr sz="1704" b="1"/>
            </a:lvl1pPr>
            <a:lvl2pPr marL="338580" indent="0">
              <a:buNone/>
              <a:defRPr sz="1482" b="1"/>
            </a:lvl2pPr>
            <a:lvl3pPr marL="677158" indent="0">
              <a:buNone/>
              <a:defRPr sz="1334" b="1"/>
            </a:lvl3pPr>
            <a:lvl4pPr marL="1015738" indent="0">
              <a:buNone/>
              <a:defRPr sz="1259" b="1"/>
            </a:lvl4pPr>
            <a:lvl5pPr marL="1354319" indent="0">
              <a:buNone/>
              <a:defRPr sz="1259" b="1"/>
            </a:lvl5pPr>
            <a:lvl6pPr marL="1692898" indent="0">
              <a:buNone/>
              <a:defRPr sz="1259" b="1"/>
            </a:lvl6pPr>
            <a:lvl7pPr marL="2031479" indent="0">
              <a:buNone/>
              <a:defRPr sz="1259" b="1"/>
            </a:lvl7pPr>
            <a:lvl8pPr marL="2370059" indent="0">
              <a:buNone/>
              <a:defRPr sz="1259" b="1"/>
            </a:lvl8pPr>
            <a:lvl9pPr marL="2708638" indent="0">
              <a:buNone/>
              <a:defRPr sz="1259" b="1"/>
            </a:lvl9pPr>
          </a:lstStyle>
          <a:p>
            <a:pPr lvl="0"/>
            <a:r>
              <a:rPr lang="en-US"/>
              <a:t>Click to edit Master text styles</a:t>
            </a:r>
          </a:p>
        </p:txBody>
      </p:sp>
      <p:sp>
        <p:nvSpPr>
          <p:cNvPr id="4" name="Content Placeholder 3"/>
          <p:cNvSpPr>
            <a:spLocks noGrp="1"/>
          </p:cNvSpPr>
          <p:nvPr>
            <p:ph sz="half" idx="2"/>
          </p:nvPr>
        </p:nvSpPr>
        <p:spPr>
          <a:xfrm>
            <a:off x="338669" y="1482869"/>
            <a:ext cx="2992732" cy="2694060"/>
          </a:xfrm>
        </p:spPr>
        <p:txBody>
          <a:bodyPr/>
          <a:lstStyle>
            <a:lvl1pPr>
              <a:defRPr sz="1704"/>
            </a:lvl1pPr>
            <a:lvl2pPr>
              <a:defRPr sz="1482"/>
            </a:lvl2pPr>
            <a:lvl3pPr>
              <a:defRPr sz="1334"/>
            </a:lvl3pPr>
            <a:lvl4pPr>
              <a:defRPr sz="1259"/>
            </a:lvl4pPr>
            <a:lvl5pPr>
              <a:defRPr sz="1259"/>
            </a:lvl5pPr>
            <a:lvl6pPr>
              <a:defRPr sz="1259"/>
            </a:lvl6pPr>
            <a:lvl7pPr>
              <a:defRPr sz="1259"/>
            </a:lvl7pPr>
            <a:lvl8pPr>
              <a:defRPr sz="1259"/>
            </a:lvl8pPr>
            <a:lvl9pPr>
              <a:defRPr sz="125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440762" y="1046671"/>
            <a:ext cx="2993908" cy="436201"/>
          </a:xfrm>
        </p:spPr>
        <p:txBody>
          <a:bodyPr anchor="b"/>
          <a:lstStyle>
            <a:lvl1pPr marL="0" indent="0">
              <a:buNone/>
              <a:defRPr sz="1704" b="1"/>
            </a:lvl1pPr>
            <a:lvl2pPr marL="338580" indent="0">
              <a:buNone/>
              <a:defRPr sz="1482" b="1"/>
            </a:lvl2pPr>
            <a:lvl3pPr marL="677158" indent="0">
              <a:buNone/>
              <a:defRPr sz="1334" b="1"/>
            </a:lvl3pPr>
            <a:lvl4pPr marL="1015738" indent="0">
              <a:buNone/>
              <a:defRPr sz="1259" b="1"/>
            </a:lvl4pPr>
            <a:lvl5pPr marL="1354319" indent="0">
              <a:buNone/>
              <a:defRPr sz="1259" b="1"/>
            </a:lvl5pPr>
            <a:lvl6pPr marL="1692898" indent="0">
              <a:buNone/>
              <a:defRPr sz="1259" b="1"/>
            </a:lvl6pPr>
            <a:lvl7pPr marL="2031479" indent="0">
              <a:buNone/>
              <a:defRPr sz="1259" b="1"/>
            </a:lvl7pPr>
            <a:lvl8pPr marL="2370059" indent="0">
              <a:buNone/>
              <a:defRPr sz="1259" b="1"/>
            </a:lvl8pPr>
            <a:lvl9pPr marL="2708638" indent="0">
              <a:buNone/>
              <a:defRPr sz="1259" b="1"/>
            </a:lvl9pPr>
          </a:lstStyle>
          <a:p>
            <a:pPr lvl="0"/>
            <a:r>
              <a:rPr lang="en-US"/>
              <a:t>Click to edit Master text styles</a:t>
            </a:r>
          </a:p>
        </p:txBody>
      </p:sp>
      <p:sp>
        <p:nvSpPr>
          <p:cNvPr id="6" name="Content Placeholder 5"/>
          <p:cNvSpPr>
            <a:spLocks noGrp="1"/>
          </p:cNvSpPr>
          <p:nvPr>
            <p:ph sz="quarter" idx="4"/>
          </p:nvPr>
        </p:nvSpPr>
        <p:spPr>
          <a:xfrm>
            <a:off x="3440762" y="1482869"/>
            <a:ext cx="2993908" cy="2694060"/>
          </a:xfrm>
        </p:spPr>
        <p:txBody>
          <a:bodyPr/>
          <a:lstStyle>
            <a:lvl1pPr>
              <a:defRPr sz="1704"/>
            </a:lvl1pPr>
            <a:lvl2pPr>
              <a:defRPr sz="1482"/>
            </a:lvl2pPr>
            <a:lvl3pPr>
              <a:defRPr sz="1334"/>
            </a:lvl3pPr>
            <a:lvl4pPr>
              <a:defRPr sz="1259"/>
            </a:lvl4pPr>
            <a:lvl5pPr>
              <a:defRPr sz="1259"/>
            </a:lvl5pPr>
            <a:lvl6pPr>
              <a:defRPr sz="1259"/>
            </a:lvl6pPr>
            <a:lvl7pPr>
              <a:defRPr sz="1259"/>
            </a:lvl7pPr>
            <a:lvl8pPr>
              <a:defRPr sz="1259"/>
            </a:lvl8pPr>
            <a:lvl9pPr>
              <a:defRPr sz="125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8"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9"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A6AF6FBC-2FFA-4672-8C38-418F14A201A8}"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89298175"/>
      </p:ext>
    </p:extLst>
  </p:cSld>
  <p:clrMapOvr>
    <a:masterClrMapping/>
  </p:clrMapOvr>
</p:sldLayout>
</file>

<file path=ppt/slideLayouts/slideLayout8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4"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5E29BD0C-ADD7-4722-AF5D-E2707A665456}"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2014214"/>
      </p:ext>
    </p:extLst>
  </p:cSld>
  <p:clrMapOvr>
    <a:masterClrMapping/>
  </p:clrMapOvr>
</p:sldLayout>
</file>

<file path=ppt/slideLayouts/slideLayout8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3"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4"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FB4A39D4-9A59-48DC-B810-061CA16DBEFD}"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31998777"/>
      </p:ext>
    </p:extLst>
  </p:cSld>
  <p:clrMapOvr>
    <a:masterClrMapping/>
  </p:clrMapOvr>
</p:sldLayout>
</file>

<file path=ppt/slideLayouts/slideLayout8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38670" y="186170"/>
            <a:ext cx="2228380" cy="792307"/>
          </a:xfrm>
        </p:spPr>
        <p:txBody>
          <a:bodyPr anchor="b"/>
          <a:lstStyle>
            <a:lvl1pPr algn="l">
              <a:defRPr sz="1482" b="1"/>
            </a:lvl1pPr>
          </a:lstStyle>
          <a:p>
            <a:r>
              <a:rPr lang="en-US"/>
              <a:t>Click to edit Master title style</a:t>
            </a:r>
          </a:p>
        </p:txBody>
      </p:sp>
      <p:sp>
        <p:nvSpPr>
          <p:cNvPr id="3" name="Content Placeholder 2"/>
          <p:cNvSpPr>
            <a:spLocks noGrp="1"/>
          </p:cNvSpPr>
          <p:nvPr>
            <p:ph idx="1"/>
          </p:nvPr>
        </p:nvSpPr>
        <p:spPr>
          <a:xfrm>
            <a:off x="2648187" y="186173"/>
            <a:ext cx="3786481" cy="3990759"/>
          </a:xfrm>
        </p:spPr>
        <p:txBody>
          <a:bodyPr/>
          <a:lstStyle>
            <a:lvl1pPr>
              <a:defRPr sz="2296"/>
            </a:lvl1pPr>
            <a:lvl2pPr>
              <a:defRPr sz="2074"/>
            </a:lvl2pPr>
            <a:lvl3pPr>
              <a:defRPr sz="1704"/>
            </a:lvl3pPr>
            <a:lvl4pPr>
              <a:defRPr sz="1482"/>
            </a:lvl4pPr>
            <a:lvl5pPr>
              <a:defRPr sz="1482"/>
            </a:lvl5pPr>
            <a:lvl6pPr>
              <a:defRPr sz="1482"/>
            </a:lvl6pPr>
            <a:lvl7pPr>
              <a:defRPr sz="1482"/>
            </a:lvl7pPr>
            <a:lvl8pPr>
              <a:defRPr sz="1482"/>
            </a:lvl8pPr>
            <a:lvl9pPr>
              <a:defRPr sz="148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38670" y="978479"/>
            <a:ext cx="2228380" cy="3198452"/>
          </a:xfrm>
        </p:spPr>
        <p:txBody>
          <a:bodyPr/>
          <a:lstStyle>
            <a:lvl1pPr marL="0" indent="0">
              <a:buNone/>
              <a:defRPr sz="963"/>
            </a:lvl1pPr>
            <a:lvl2pPr marL="338580" indent="0">
              <a:buNone/>
              <a:defRPr sz="889"/>
            </a:lvl2pPr>
            <a:lvl3pPr marL="677158" indent="0">
              <a:buNone/>
              <a:defRPr sz="740"/>
            </a:lvl3pPr>
            <a:lvl4pPr marL="1015738" indent="0">
              <a:buNone/>
              <a:defRPr sz="592"/>
            </a:lvl4pPr>
            <a:lvl5pPr marL="1354319" indent="0">
              <a:buNone/>
              <a:defRPr sz="592"/>
            </a:lvl5pPr>
            <a:lvl6pPr marL="1692898" indent="0">
              <a:buNone/>
              <a:defRPr sz="592"/>
            </a:lvl6pPr>
            <a:lvl7pPr marL="2031479" indent="0">
              <a:buNone/>
              <a:defRPr sz="592"/>
            </a:lvl7pPr>
            <a:lvl8pPr marL="2370059" indent="0">
              <a:buNone/>
              <a:defRPr sz="592"/>
            </a:lvl8pPr>
            <a:lvl9pPr marL="2708638" indent="0">
              <a:buNone/>
              <a:defRPr sz="592"/>
            </a:lvl9pPr>
          </a:lstStyle>
          <a:p>
            <a:pPr lvl="0"/>
            <a:r>
              <a:rPr lang="en-US"/>
              <a:t>Click to edit Master text styles</a:t>
            </a:r>
          </a:p>
        </p:txBody>
      </p:sp>
      <p:sp>
        <p:nvSpPr>
          <p:cNvPr id="5"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7"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E16B5429-6FFF-410D-8B1F-479C7CC86C3A}"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95890682"/>
      </p:ext>
    </p:extLst>
  </p:cSld>
  <p:clrMapOvr>
    <a:masterClrMapping/>
  </p:clrMapOvr>
</p:sldLayout>
</file>

<file path=ppt/slideLayouts/slideLayout8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27622" y="3273137"/>
            <a:ext cx="4064000" cy="386412"/>
          </a:xfrm>
        </p:spPr>
        <p:txBody>
          <a:bodyPr anchor="b"/>
          <a:lstStyle>
            <a:lvl1pPr algn="l">
              <a:defRPr sz="1482" b="1"/>
            </a:lvl1pPr>
          </a:lstStyle>
          <a:p>
            <a:r>
              <a:rPr lang="en-US"/>
              <a:t>Click to edit Master title style</a:t>
            </a:r>
          </a:p>
        </p:txBody>
      </p:sp>
      <p:sp>
        <p:nvSpPr>
          <p:cNvPr id="3" name="Picture Placeholder 2"/>
          <p:cNvSpPr>
            <a:spLocks noGrp="1"/>
          </p:cNvSpPr>
          <p:nvPr>
            <p:ph type="pic" idx="1"/>
          </p:nvPr>
        </p:nvSpPr>
        <p:spPr>
          <a:xfrm>
            <a:off x="1327622" y="417803"/>
            <a:ext cx="4064000" cy="2805545"/>
          </a:xfrm>
        </p:spPr>
        <p:txBody>
          <a:bodyPr lIns="91421" tIns="45709" rIns="91421" bIns="45709" rtlCol="0">
            <a:normAutofit/>
          </a:bodyPr>
          <a:lstStyle>
            <a:lvl1pPr marL="0" indent="0">
              <a:buNone/>
              <a:defRPr sz="2296"/>
            </a:lvl1pPr>
            <a:lvl2pPr marL="338580" indent="0">
              <a:buNone/>
              <a:defRPr sz="2074"/>
            </a:lvl2pPr>
            <a:lvl3pPr marL="677158" indent="0">
              <a:buNone/>
              <a:defRPr sz="1704"/>
            </a:lvl3pPr>
            <a:lvl4pPr marL="1015738" indent="0">
              <a:buNone/>
              <a:defRPr sz="1482"/>
            </a:lvl4pPr>
            <a:lvl5pPr marL="1354319" indent="0">
              <a:buNone/>
              <a:defRPr sz="1482"/>
            </a:lvl5pPr>
            <a:lvl6pPr marL="1692898" indent="0">
              <a:buNone/>
              <a:defRPr sz="1482"/>
            </a:lvl6pPr>
            <a:lvl7pPr marL="2031479" indent="0">
              <a:buNone/>
              <a:defRPr sz="1482"/>
            </a:lvl7pPr>
            <a:lvl8pPr marL="2370059" indent="0">
              <a:buNone/>
              <a:defRPr sz="1482"/>
            </a:lvl8pPr>
            <a:lvl9pPr marL="2708638" indent="0">
              <a:buNone/>
              <a:defRPr sz="1482"/>
            </a:lvl9pPr>
          </a:lstStyle>
          <a:p>
            <a:pPr lvl="0"/>
            <a:endParaRPr lang="en-US" noProof="0"/>
          </a:p>
        </p:txBody>
      </p:sp>
      <p:sp>
        <p:nvSpPr>
          <p:cNvPr id="4" name="Text Placeholder 3"/>
          <p:cNvSpPr>
            <a:spLocks noGrp="1"/>
          </p:cNvSpPr>
          <p:nvPr>
            <p:ph type="body" sz="half" idx="2"/>
          </p:nvPr>
        </p:nvSpPr>
        <p:spPr>
          <a:xfrm>
            <a:off x="1327622" y="3659549"/>
            <a:ext cx="4064000" cy="548770"/>
          </a:xfrm>
        </p:spPr>
        <p:txBody>
          <a:bodyPr/>
          <a:lstStyle>
            <a:lvl1pPr marL="0" indent="0">
              <a:buNone/>
              <a:defRPr sz="963"/>
            </a:lvl1pPr>
            <a:lvl2pPr marL="338580" indent="0">
              <a:buNone/>
              <a:defRPr sz="889"/>
            </a:lvl2pPr>
            <a:lvl3pPr marL="677158" indent="0">
              <a:buNone/>
              <a:defRPr sz="740"/>
            </a:lvl3pPr>
            <a:lvl4pPr marL="1015738" indent="0">
              <a:buNone/>
              <a:defRPr sz="592"/>
            </a:lvl4pPr>
            <a:lvl5pPr marL="1354319" indent="0">
              <a:buNone/>
              <a:defRPr sz="592"/>
            </a:lvl5pPr>
            <a:lvl6pPr marL="1692898" indent="0">
              <a:buNone/>
              <a:defRPr sz="592"/>
            </a:lvl6pPr>
            <a:lvl7pPr marL="2031479" indent="0">
              <a:buNone/>
              <a:defRPr sz="592"/>
            </a:lvl7pPr>
            <a:lvl8pPr marL="2370059" indent="0">
              <a:buNone/>
              <a:defRPr sz="592"/>
            </a:lvl8pPr>
            <a:lvl9pPr marL="2708638" indent="0">
              <a:buNone/>
              <a:defRPr sz="592"/>
            </a:lvl9pPr>
          </a:lstStyle>
          <a:p>
            <a:pPr lvl="0"/>
            <a:r>
              <a:rPr lang="en-US"/>
              <a:t>Click to edit Master text styles</a:t>
            </a:r>
          </a:p>
        </p:txBody>
      </p:sp>
      <p:sp>
        <p:nvSpPr>
          <p:cNvPr id="5"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7"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0B0EAC48-33EA-4F73-BD2D-0BDB67CAF9D4}"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3220022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3" name="Footer Placeholder 2"/>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4" name="Slide Number Placeholder 3"/>
          <p:cNvSpPr>
            <a:spLocks noGrp="1"/>
          </p:cNvSpPr>
          <p:nvPr>
            <p:ph type="sldNum" sz="quarter" idx="12"/>
          </p:nvPr>
        </p:nvSpPr>
        <p:spPr/>
        <p:txBody>
          <a:bodyPr/>
          <a:lstStyle>
            <a:lvl1pPr>
              <a:defRPr/>
            </a:lvl1pPr>
          </a:lstStyle>
          <a:p>
            <a:pPr defTabSz="914396" fontAlgn="base">
              <a:spcBef>
                <a:spcPct val="0"/>
              </a:spcBef>
              <a:spcAft>
                <a:spcPct val="0"/>
              </a:spcAft>
            </a:pPr>
            <a:fld id="{224D8CAD-8B7D-4421-84A6-58E0B706B09C}"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2427047472"/>
      </p:ext>
    </p:extLst>
  </p:cSld>
  <p:clrMapOvr>
    <a:masterClrMapping/>
  </p:clrMapOvr>
  <p:timing>
    <p:tnLst>
      <p:par>
        <p:cTn id="1" dur="indefinite" restart="never" nodeType="tmRoot"/>
      </p:par>
    </p:tnLst>
  </p:timing>
</p:sldLayout>
</file>

<file path=ppt/slideLayouts/slideLayout8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38BED6C2-D03F-4346-BDEB-1E683FD88049}"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61847219"/>
      </p:ext>
    </p:extLst>
  </p:cSld>
  <p:clrMapOvr>
    <a:masterClrMapping/>
  </p:clrMapOvr>
</p:sldLayout>
</file>

<file path=ppt/slideLayouts/slideLayout8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10667" y="187254"/>
            <a:ext cx="1524000" cy="398967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38670" y="187254"/>
            <a:ext cx="4459111" cy="398967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2A19BBA9-8899-4B03-B37A-E5FFA8BD3C2B}"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88376041"/>
      </p:ext>
    </p:extLst>
  </p:cSld>
  <p:clrMapOvr>
    <a:masterClrMapping/>
  </p:clrMapOvr>
</p:sldLayout>
</file>

<file path=ppt/slideLayouts/slideLayout8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08001" y="1452564"/>
            <a:ext cx="5757333" cy="1002290"/>
          </a:xfrm>
        </p:spPr>
        <p:txBody>
          <a:bodyPr/>
          <a:lstStyle/>
          <a:p>
            <a:r>
              <a:rPr lang="en-US"/>
              <a:t>Click to edit Master title style</a:t>
            </a:r>
          </a:p>
        </p:txBody>
      </p:sp>
      <p:sp>
        <p:nvSpPr>
          <p:cNvPr id="3" name="Subtitle 2"/>
          <p:cNvSpPr>
            <a:spLocks noGrp="1"/>
          </p:cNvSpPr>
          <p:nvPr>
            <p:ph type="subTitle" idx="1"/>
          </p:nvPr>
        </p:nvSpPr>
        <p:spPr>
          <a:xfrm>
            <a:off x="1016000" y="2649684"/>
            <a:ext cx="4741334" cy="1194955"/>
          </a:xfrm>
        </p:spPr>
        <p:txBody>
          <a:bodyPr/>
          <a:lstStyle>
            <a:lvl1pPr marL="0" indent="0" algn="ctr">
              <a:buNone/>
              <a:defRPr>
                <a:solidFill>
                  <a:schemeClr val="tx1">
                    <a:tint val="75000"/>
                  </a:schemeClr>
                </a:solidFill>
              </a:defRPr>
            </a:lvl1pPr>
            <a:lvl2pPr marL="338580" indent="0" algn="ctr">
              <a:buNone/>
              <a:defRPr>
                <a:solidFill>
                  <a:schemeClr val="tx1">
                    <a:tint val="75000"/>
                  </a:schemeClr>
                </a:solidFill>
              </a:defRPr>
            </a:lvl2pPr>
            <a:lvl3pPr marL="677158" indent="0" algn="ctr">
              <a:buNone/>
              <a:defRPr>
                <a:solidFill>
                  <a:schemeClr val="tx1">
                    <a:tint val="75000"/>
                  </a:schemeClr>
                </a:solidFill>
              </a:defRPr>
            </a:lvl3pPr>
            <a:lvl4pPr marL="1015738" indent="0" algn="ctr">
              <a:buNone/>
              <a:defRPr>
                <a:solidFill>
                  <a:schemeClr val="tx1">
                    <a:tint val="75000"/>
                  </a:schemeClr>
                </a:solidFill>
              </a:defRPr>
            </a:lvl4pPr>
            <a:lvl5pPr marL="1354319" indent="0" algn="ctr">
              <a:buNone/>
              <a:defRPr>
                <a:solidFill>
                  <a:schemeClr val="tx1">
                    <a:tint val="75000"/>
                  </a:schemeClr>
                </a:solidFill>
              </a:defRPr>
            </a:lvl5pPr>
            <a:lvl6pPr marL="1692898" indent="0" algn="ctr">
              <a:buNone/>
              <a:defRPr>
                <a:solidFill>
                  <a:schemeClr val="tx1">
                    <a:tint val="75000"/>
                  </a:schemeClr>
                </a:solidFill>
              </a:defRPr>
            </a:lvl6pPr>
            <a:lvl7pPr marL="2031479" indent="0" algn="ctr">
              <a:buNone/>
              <a:defRPr>
                <a:solidFill>
                  <a:schemeClr val="tx1">
                    <a:tint val="75000"/>
                  </a:schemeClr>
                </a:solidFill>
              </a:defRPr>
            </a:lvl7pPr>
            <a:lvl8pPr marL="2370059" indent="0" algn="ctr">
              <a:buNone/>
              <a:defRPr>
                <a:solidFill>
                  <a:schemeClr val="tx1">
                    <a:tint val="75000"/>
                  </a:schemeClr>
                </a:solidFill>
              </a:defRPr>
            </a:lvl8pPr>
            <a:lvl9pPr marL="2708638" indent="0" algn="ctr">
              <a:buNone/>
              <a:defRPr>
                <a:solidFill>
                  <a:schemeClr val="tx1">
                    <a:tint val="75000"/>
                  </a:schemeClr>
                </a:solidFill>
              </a:defRPr>
            </a:lvl9pPr>
          </a:lstStyle>
          <a:p>
            <a:r>
              <a:rPr lang="en-US"/>
              <a:t>Click to edit Master subtitle style</a:t>
            </a:r>
          </a:p>
        </p:txBody>
      </p:sp>
      <p:sp>
        <p:nvSpPr>
          <p:cNvPr id="4"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56A3A699-F147-4504-B61C-5669A6D0BF32}"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87089416"/>
      </p:ext>
    </p:extLst>
  </p:cSld>
  <p:clrMapOvr>
    <a:masterClrMapping/>
  </p:clrMapOvr>
</p:sldLayout>
</file>

<file path=ppt/slideLayouts/slideLayout8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32F7B7F1-F940-41D8-ACDB-FDC0B2A51C5C}"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03980156"/>
      </p:ext>
    </p:extLst>
  </p:cSld>
  <p:clrMapOvr>
    <a:masterClrMapping/>
  </p:clrMapOvr>
</p:sldLayout>
</file>

<file path=ppt/slideLayouts/slideLayout8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5047" y="3004705"/>
            <a:ext cx="5757333" cy="928688"/>
          </a:xfrm>
        </p:spPr>
        <p:txBody>
          <a:bodyPr anchor="t"/>
          <a:lstStyle>
            <a:lvl1pPr algn="l">
              <a:defRPr sz="2963" b="1" cap="all"/>
            </a:lvl1pPr>
          </a:lstStyle>
          <a:p>
            <a:r>
              <a:rPr lang="en-US"/>
              <a:t>Click to edit Master title style</a:t>
            </a:r>
          </a:p>
        </p:txBody>
      </p:sp>
      <p:sp>
        <p:nvSpPr>
          <p:cNvPr id="3" name="Text Placeholder 2"/>
          <p:cNvSpPr>
            <a:spLocks noGrp="1"/>
          </p:cNvSpPr>
          <p:nvPr>
            <p:ph type="body" idx="1"/>
          </p:nvPr>
        </p:nvSpPr>
        <p:spPr>
          <a:xfrm>
            <a:off x="535047" y="1981852"/>
            <a:ext cx="5757333" cy="1022855"/>
          </a:xfrm>
        </p:spPr>
        <p:txBody>
          <a:bodyPr anchor="b"/>
          <a:lstStyle>
            <a:lvl1pPr marL="0" indent="0">
              <a:buNone/>
              <a:defRPr sz="1482">
                <a:solidFill>
                  <a:schemeClr val="tx1">
                    <a:tint val="75000"/>
                  </a:schemeClr>
                </a:solidFill>
              </a:defRPr>
            </a:lvl1pPr>
            <a:lvl2pPr marL="338580" indent="0">
              <a:buNone/>
              <a:defRPr sz="1334">
                <a:solidFill>
                  <a:schemeClr val="tx1">
                    <a:tint val="75000"/>
                  </a:schemeClr>
                </a:solidFill>
              </a:defRPr>
            </a:lvl2pPr>
            <a:lvl3pPr marL="677158" indent="0">
              <a:buNone/>
              <a:defRPr sz="1259">
                <a:solidFill>
                  <a:schemeClr val="tx1">
                    <a:tint val="75000"/>
                  </a:schemeClr>
                </a:solidFill>
              </a:defRPr>
            </a:lvl3pPr>
            <a:lvl4pPr marL="1015738" indent="0">
              <a:buNone/>
              <a:defRPr sz="963">
                <a:solidFill>
                  <a:schemeClr val="tx1">
                    <a:tint val="75000"/>
                  </a:schemeClr>
                </a:solidFill>
              </a:defRPr>
            </a:lvl4pPr>
            <a:lvl5pPr marL="1354319" indent="0">
              <a:buNone/>
              <a:defRPr sz="963">
                <a:solidFill>
                  <a:schemeClr val="tx1">
                    <a:tint val="75000"/>
                  </a:schemeClr>
                </a:solidFill>
              </a:defRPr>
            </a:lvl5pPr>
            <a:lvl6pPr marL="1692898" indent="0">
              <a:buNone/>
              <a:defRPr sz="963">
                <a:solidFill>
                  <a:schemeClr val="tx1">
                    <a:tint val="75000"/>
                  </a:schemeClr>
                </a:solidFill>
              </a:defRPr>
            </a:lvl6pPr>
            <a:lvl7pPr marL="2031479" indent="0">
              <a:buNone/>
              <a:defRPr sz="963">
                <a:solidFill>
                  <a:schemeClr val="tx1">
                    <a:tint val="75000"/>
                  </a:schemeClr>
                </a:solidFill>
              </a:defRPr>
            </a:lvl7pPr>
            <a:lvl8pPr marL="2370059" indent="0">
              <a:buNone/>
              <a:defRPr sz="963">
                <a:solidFill>
                  <a:schemeClr val="tx1">
                    <a:tint val="75000"/>
                  </a:schemeClr>
                </a:solidFill>
              </a:defRPr>
            </a:lvl8pPr>
            <a:lvl9pPr marL="2708638" indent="0">
              <a:buNone/>
              <a:defRPr sz="963">
                <a:solidFill>
                  <a:schemeClr val="tx1">
                    <a:tint val="75000"/>
                  </a:schemeClr>
                </a:solidFill>
              </a:defRPr>
            </a:lvl9pPr>
          </a:lstStyle>
          <a:p>
            <a:pPr lvl="0"/>
            <a:r>
              <a:rPr lang="en-US"/>
              <a:t>Click to edit Master text styles</a:t>
            </a:r>
          </a:p>
        </p:txBody>
      </p:sp>
      <p:sp>
        <p:nvSpPr>
          <p:cNvPr id="4"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3F50F177-9414-4E3B-9EDD-1A03FEE0FB4F}"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26670714"/>
      </p:ext>
    </p:extLst>
  </p:cSld>
  <p:clrMapOvr>
    <a:masterClrMapping/>
  </p:clrMapOvr>
</p:sldLayout>
</file>

<file path=ppt/slideLayouts/slideLayout8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38670" y="1091047"/>
            <a:ext cx="2991556" cy="3085884"/>
          </a:xfrm>
        </p:spPr>
        <p:txBody>
          <a:bodyPr/>
          <a:lstStyle>
            <a:lvl1pPr>
              <a:defRPr sz="2074"/>
            </a:lvl1pPr>
            <a:lvl2pPr>
              <a:defRPr sz="1704"/>
            </a:lvl2pPr>
            <a:lvl3pPr>
              <a:defRPr sz="1482"/>
            </a:lvl3pPr>
            <a:lvl4pPr>
              <a:defRPr sz="1334"/>
            </a:lvl4pPr>
            <a:lvl5pPr>
              <a:defRPr sz="1334"/>
            </a:lvl5pPr>
            <a:lvl6pPr>
              <a:defRPr sz="1334"/>
            </a:lvl6pPr>
            <a:lvl7pPr>
              <a:defRPr sz="1334"/>
            </a:lvl7pPr>
            <a:lvl8pPr>
              <a:defRPr sz="1334"/>
            </a:lvl8pPr>
            <a:lvl9pPr>
              <a:defRPr sz="133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443113" y="1091047"/>
            <a:ext cx="2991556" cy="3085884"/>
          </a:xfrm>
        </p:spPr>
        <p:txBody>
          <a:bodyPr/>
          <a:lstStyle>
            <a:lvl1pPr>
              <a:defRPr sz="2074"/>
            </a:lvl1pPr>
            <a:lvl2pPr>
              <a:defRPr sz="1704"/>
            </a:lvl2pPr>
            <a:lvl3pPr>
              <a:defRPr sz="1482"/>
            </a:lvl3pPr>
            <a:lvl4pPr>
              <a:defRPr sz="1334"/>
            </a:lvl4pPr>
            <a:lvl5pPr>
              <a:defRPr sz="1334"/>
            </a:lvl5pPr>
            <a:lvl6pPr>
              <a:defRPr sz="1334"/>
            </a:lvl6pPr>
            <a:lvl7pPr>
              <a:defRPr sz="1334"/>
            </a:lvl7pPr>
            <a:lvl8pPr>
              <a:defRPr sz="1334"/>
            </a:lvl8pPr>
            <a:lvl9pPr>
              <a:defRPr sz="133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7"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427C4AB8-8431-487F-B0A7-ECD3EB823222}"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04491176"/>
      </p:ext>
    </p:extLst>
  </p:cSld>
  <p:clrMapOvr>
    <a:masterClrMapping/>
  </p:clrMapOvr>
</p:sldLayout>
</file>

<file path=ppt/slideLayouts/slideLayout8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38669" y="1046671"/>
            <a:ext cx="2992732" cy="436201"/>
          </a:xfrm>
        </p:spPr>
        <p:txBody>
          <a:bodyPr anchor="b"/>
          <a:lstStyle>
            <a:lvl1pPr marL="0" indent="0">
              <a:buNone/>
              <a:defRPr sz="1704" b="1"/>
            </a:lvl1pPr>
            <a:lvl2pPr marL="338580" indent="0">
              <a:buNone/>
              <a:defRPr sz="1482" b="1"/>
            </a:lvl2pPr>
            <a:lvl3pPr marL="677158" indent="0">
              <a:buNone/>
              <a:defRPr sz="1334" b="1"/>
            </a:lvl3pPr>
            <a:lvl4pPr marL="1015738" indent="0">
              <a:buNone/>
              <a:defRPr sz="1259" b="1"/>
            </a:lvl4pPr>
            <a:lvl5pPr marL="1354319" indent="0">
              <a:buNone/>
              <a:defRPr sz="1259" b="1"/>
            </a:lvl5pPr>
            <a:lvl6pPr marL="1692898" indent="0">
              <a:buNone/>
              <a:defRPr sz="1259" b="1"/>
            </a:lvl6pPr>
            <a:lvl7pPr marL="2031479" indent="0">
              <a:buNone/>
              <a:defRPr sz="1259" b="1"/>
            </a:lvl7pPr>
            <a:lvl8pPr marL="2370059" indent="0">
              <a:buNone/>
              <a:defRPr sz="1259" b="1"/>
            </a:lvl8pPr>
            <a:lvl9pPr marL="2708638" indent="0">
              <a:buNone/>
              <a:defRPr sz="1259" b="1"/>
            </a:lvl9pPr>
          </a:lstStyle>
          <a:p>
            <a:pPr lvl="0"/>
            <a:r>
              <a:rPr lang="en-US"/>
              <a:t>Click to edit Master text styles</a:t>
            </a:r>
          </a:p>
        </p:txBody>
      </p:sp>
      <p:sp>
        <p:nvSpPr>
          <p:cNvPr id="4" name="Content Placeholder 3"/>
          <p:cNvSpPr>
            <a:spLocks noGrp="1"/>
          </p:cNvSpPr>
          <p:nvPr>
            <p:ph sz="half" idx="2"/>
          </p:nvPr>
        </p:nvSpPr>
        <p:spPr>
          <a:xfrm>
            <a:off x="338669" y="1482869"/>
            <a:ext cx="2992732" cy="2694060"/>
          </a:xfrm>
        </p:spPr>
        <p:txBody>
          <a:bodyPr/>
          <a:lstStyle>
            <a:lvl1pPr>
              <a:defRPr sz="1704"/>
            </a:lvl1pPr>
            <a:lvl2pPr>
              <a:defRPr sz="1482"/>
            </a:lvl2pPr>
            <a:lvl3pPr>
              <a:defRPr sz="1334"/>
            </a:lvl3pPr>
            <a:lvl4pPr>
              <a:defRPr sz="1259"/>
            </a:lvl4pPr>
            <a:lvl5pPr>
              <a:defRPr sz="1259"/>
            </a:lvl5pPr>
            <a:lvl6pPr>
              <a:defRPr sz="1259"/>
            </a:lvl6pPr>
            <a:lvl7pPr>
              <a:defRPr sz="1259"/>
            </a:lvl7pPr>
            <a:lvl8pPr>
              <a:defRPr sz="1259"/>
            </a:lvl8pPr>
            <a:lvl9pPr>
              <a:defRPr sz="125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440762" y="1046671"/>
            <a:ext cx="2993908" cy="436201"/>
          </a:xfrm>
        </p:spPr>
        <p:txBody>
          <a:bodyPr anchor="b"/>
          <a:lstStyle>
            <a:lvl1pPr marL="0" indent="0">
              <a:buNone/>
              <a:defRPr sz="1704" b="1"/>
            </a:lvl1pPr>
            <a:lvl2pPr marL="338580" indent="0">
              <a:buNone/>
              <a:defRPr sz="1482" b="1"/>
            </a:lvl2pPr>
            <a:lvl3pPr marL="677158" indent="0">
              <a:buNone/>
              <a:defRPr sz="1334" b="1"/>
            </a:lvl3pPr>
            <a:lvl4pPr marL="1015738" indent="0">
              <a:buNone/>
              <a:defRPr sz="1259" b="1"/>
            </a:lvl4pPr>
            <a:lvl5pPr marL="1354319" indent="0">
              <a:buNone/>
              <a:defRPr sz="1259" b="1"/>
            </a:lvl5pPr>
            <a:lvl6pPr marL="1692898" indent="0">
              <a:buNone/>
              <a:defRPr sz="1259" b="1"/>
            </a:lvl6pPr>
            <a:lvl7pPr marL="2031479" indent="0">
              <a:buNone/>
              <a:defRPr sz="1259" b="1"/>
            </a:lvl7pPr>
            <a:lvl8pPr marL="2370059" indent="0">
              <a:buNone/>
              <a:defRPr sz="1259" b="1"/>
            </a:lvl8pPr>
            <a:lvl9pPr marL="2708638" indent="0">
              <a:buNone/>
              <a:defRPr sz="1259" b="1"/>
            </a:lvl9pPr>
          </a:lstStyle>
          <a:p>
            <a:pPr lvl="0"/>
            <a:r>
              <a:rPr lang="en-US"/>
              <a:t>Click to edit Master text styles</a:t>
            </a:r>
          </a:p>
        </p:txBody>
      </p:sp>
      <p:sp>
        <p:nvSpPr>
          <p:cNvPr id="6" name="Content Placeholder 5"/>
          <p:cNvSpPr>
            <a:spLocks noGrp="1"/>
          </p:cNvSpPr>
          <p:nvPr>
            <p:ph sz="quarter" idx="4"/>
          </p:nvPr>
        </p:nvSpPr>
        <p:spPr>
          <a:xfrm>
            <a:off x="3440762" y="1482869"/>
            <a:ext cx="2993908" cy="2694060"/>
          </a:xfrm>
        </p:spPr>
        <p:txBody>
          <a:bodyPr/>
          <a:lstStyle>
            <a:lvl1pPr>
              <a:defRPr sz="1704"/>
            </a:lvl1pPr>
            <a:lvl2pPr>
              <a:defRPr sz="1482"/>
            </a:lvl2pPr>
            <a:lvl3pPr>
              <a:defRPr sz="1334"/>
            </a:lvl3pPr>
            <a:lvl4pPr>
              <a:defRPr sz="1259"/>
            </a:lvl4pPr>
            <a:lvl5pPr>
              <a:defRPr sz="1259"/>
            </a:lvl5pPr>
            <a:lvl6pPr>
              <a:defRPr sz="1259"/>
            </a:lvl6pPr>
            <a:lvl7pPr>
              <a:defRPr sz="1259"/>
            </a:lvl7pPr>
            <a:lvl8pPr>
              <a:defRPr sz="1259"/>
            </a:lvl8pPr>
            <a:lvl9pPr>
              <a:defRPr sz="125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8"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9"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A6AF6FBC-2FFA-4672-8C38-418F14A201A8}"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07113950"/>
      </p:ext>
    </p:extLst>
  </p:cSld>
  <p:clrMapOvr>
    <a:masterClrMapping/>
  </p:clrMapOvr>
</p:sldLayout>
</file>

<file path=ppt/slideLayouts/slideLayout8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4"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5E29BD0C-ADD7-4722-AF5D-E2707A665456}"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24568568"/>
      </p:ext>
    </p:extLst>
  </p:cSld>
  <p:clrMapOvr>
    <a:masterClrMapping/>
  </p:clrMapOvr>
</p:sldLayout>
</file>

<file path=ppt/slideLayouts/slideLayout8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3"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4"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FB4A39D4-9A59-48DC-B810-061CA16DBEFD}"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43106775"/>
      </p:ext>
    </p:extLst>
  </p:cSld>
  <p:clrMapOvr>
    <a:masterClrMapping/>
  </p:clrMapOvr>
</p:sldLayout>
</file>

<file path=ppt/slideLayouts/slideLayout8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38670" y="186170"/>
            <a:ext cx="2228380" cy="792307"/>
          </a:xfrm>
        </p:spPr>
        <p:txBody>
          <a:bodyPr anchor="b"/>
          <a:lstStyle>
            <a:lvl1pPr algn="l">
              <a:defRPr sz="1482" b="1"/>
            </a:lvl1pPr>
          </a:lstStyle>
          <a:p>
            <a:r>
              <a:rPr lang="en-US"/>
              <a:t>Click to edit Master title style</a:t>
            </a:r>
          </a:p>
        </p:txBody>
      </p:sp>
      <p:sp>
        <p:nvSpPr>
          <p:cNvPr id="3" name="Content Placeholder 2"/>
          <p:cNvSpPr>
            <a:spLocks noGrp="1"/>
          </p:cNvSpPr>
          <p:nvPr>
            <p:ph idx="1"/>
          </p:nvPr>
        </p:nvSpPr>
        <p:spPr>
          <a:xfrm>
            <a:off x="2648187" y="186173"/>
            <a:ext cx="3786481" cy="3990759"/>
          </a:xfrm>
        </p:spPr>
        <p:txBody>
          <a:bodyPr/>
          <a:lstStyle>
            <a:lvl1pPr>
              <a:defRPr sz="2296"/>
            </a:lvl1pPr>
            <a:lvl2pPr>
              <a:defRPr sz="2074"/>
            </a:lvl2pPr>
            <a:lvl3pPr>
              <a:defRPr sz="1704"/>
            </a:lvl3pPr>
            <a:lvl4pPr>
              <a:defRPr sz="1482"/>
            </a:lvl4pPr>
            <a:lvl5pPr>
              <a:defRPr sz="1482"/>
            </a:lvl5pPr>
            <a:lvl6pPr>
              <a:defRPr sz="1482"/>
            </a:lvl6pPr>
            <a:lvl7pPr>
              <a:defRPr sz="1482"/>
            </a:lvl7pPr>
            <a:lvl8pPr>
              <a:defRPr sz="1482"/>
            </a:lvl8pPr>
            <a:lvl9pPr>
              <a:defRPr sz="148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38670" y="978479"/>
            <a:ext cx="2228380" cy="3198452"/>
          </a:xfrm>
        </p:spPr>
        <p:txBody>
          <a:bodyPr/>
          <a:lstStyle>
            <a:lvl1pPr marL="0" indent="0">
              <a:buNone/>
              <a:defRPr sz="963"/>
            </a:lvl1pPr>
            <a:lvl2pPr marL="338580" indent="0">
              <a:buNone/>
              <a:defRPr sz="889"/>
            </a:lvl2pPr>
            <a:lvl3pPr marL="677158" indent="0">
              <a:buNone/>
              <a:defRPr sz="740"/>
            </a:lvl3pPr>
            <a:lvl4pPr marL="1015738" indent="0">
              <a:buNone/>
              <a:defRPr sz="592"/>
            </a:lvl4pPr>
            <a:lvl5pPr marL="1354319" indent="0">
              <a:buNone/>
              <a:defRPr sz="592"/>
            </a:lvl5pPr>
            <a:lvl6pPr marL="1692898" indent="0">
              <a:buNone/>
              <a:defRPr sz="592"/>
            </a:lvl6pPr>
            <a:lvl7pPr marL="2031479" indent="0">
              <a:buNone/>
              <a:defRPr sz="592"/>
            </a:lvl7pPr>
            <a:lvl8pPr marL="2370059" indent="0">
              <a:buNone/>
              <a:defRPr sz="592"/>
            </a:lvl8pPr>
            <a:lvl9pPr marL="2708638" indent="0">
              <a:buNone/>
              <a:defRPr sz="592"/>
            </a:lvl9pPr>
          </a:lstStyle>
          <a:p>
            <a:pPr lvl="0"/>
            <a:r>
              <a:rPr lang="en-US"/>
              <a:t>Click to edit Master text styles</a:t>
            </a:r>
          </a:p>
        </p:txBody>
      </p:sp>
      <p:sp>
        <p:nvSpPr>
          <p:cNvPr id="5"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7"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E16B5429-6FFF-410D-8B1F-479C7CC86C3A}"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4583959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3" name="Footer Placeholder 2"/>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4" name="Slide Number Placeholder 3"/>
          <p:cNvSpPr>
            <a:spLocks noGrp="1"/>
          </p:cNvSpPr>
          <p:nvPr>
            <p:ph type="sldNum" sz="quarter" idx="12"/>
          </p:nvPr>
        </p:nvSpPr>
        <p:spPr/>
        <p:txBody>
          <a:bodyPr/>
          <a:lstStyle>
            <a:lvl1pPr>
              <a:defRPr/>
            </a:lvl1pPr>
          </a:lstStyle>
          <a:p>
            <a:pPr defTabSz="914396" fontAlgn="base">
              <a:spcBef>
                <a:spcPct val="0"/>
              </a:spcBef>
              <a:spcAft>
                <a:spcPct val="0"/>
              </a:spcAft>
            </a:pPr>
            <a:fld id="{224D8CAD-8B7D-4421-84A6-58E0B706B09C}"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498748038"/>
      </p:ext>
    </p:extLst>
  </p:cSld>
  <p:clrMapOvr>
    <a:masterClrMapping/>
  </p:clrMapOvr>
  <p:timing>
    <p:tnLst>
      <p:par>
        <p:cTn id="1" dur="indefinite" restart="never" nodeType="tmRoot"/>
      </p:par>
    </p:tnLst>
  </p:timing>
</p:sldLayout>
</file>

<file path=ppt/slideLayouts/slideLayout8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27622" y="3273137"/>
            <a:ext cx="4064000" cy="386412"/>
          </a:xfrm>
        </p:spPr>
        <p:txBody>
          <a:bodyPr anchor="b"/>
          <a:lstStyle>
            <a:lvl1pPr algn="l">
              <a:defRPr sz="1482" b="1"/>
            </a:lvl1pPr>
          </a:lstStyle>
          <a:p>
            <a:r>
              <a:rPr lang="en-US"/>
              <a:t>Click to edit Master title style</a:t>
            </a:r>
          </a:p>
        </p:txBody>
      </p:sp>
      <p:sp>
        <p:nvSpPr>
          <p:cNvPr id="3" name="Picture Placeholder 2"/>
          <p:cNvSpPr>
            <a:spLocks noGrp="1"/>
          </p:cNvSpPr>
          <p:nvPr>
            <p:ph type="pic" idx="1"/>
          </p:nvPr>
        </p:nvSpPr>
        <p:spPr>
          <a:xfrm>
            <a:off x="1327622" y="417803"/>
            <a:ext cx="4064000" cy="2805545"/>
          </a:xfrm>
        </p:spPr>
        <p:txBody>
          <a:bodyPr lIns="91421" tIns="45709" rIns="91421" bIns="45709" rtlCol="0">
            <a:normAutofit/>
          </a:bodyPr>
          <a:lstStyle>
            <a:lvl1pPr marL="0" indent="0">
              <a:buNone/>
              <a:defRPr sz="2296"/>
            </a:lvl1pPr>
            <a:lvl2pPr marL="338580" indent="0">
              <a:buNone/>
              <a:defRPr sz="2074"/>
            </a:lvl2pPr>
            <a:lvl3pPr marL="677158" indent="0">
              <a:buNone/>
              <a:defRPr sz="1704"/>
            </a:lvl3pPr>
            <a:lvl4pPr marL="1015738" indent="0">
              <a:buNone/>
              <a:defRPr sz="1482"/>
            </a:lvl4pPr>
            <a:lvl5pPr marL="1354319" indent="0">
              <a:buNone/>
              <a:defRPr sz="1482"/>
            </a:lvl5pPr>
            <a:lvl6pPr marL="1692898" indent="0">
              <a:buNone/>
              <a:defRPr sz="1482"/>
            </a:lvl6pPr>
            <a:lvl7pPr marL="2031479" indent="0">
              <a:buNone/>
              <a:defRPr sz="1482"/>
            </a:lvl7pPr>
            <a:lvl8pPr marL="2370059" indent="0">
              <a:buNone/>
              <a:defRPr sz="1482"/>
            </a:lvl8pPr>
            <a:lvl9pPr marL="2708638" indent="0">
              <a:buNone/>
              <a:defRPr sz="1482"/>
            </a:lvl9pPr>
          </a:lstStyle>
          <a:p>
            <a:pPr lvl="0"/>
            <a:endParaRPr lang="en-US" noProof="0"/>
          </a:p>
        </p:txBody>
      </p:sp>
      <p:sp>
        <p:nvSpPr>
          <p:cNvPr id="4" name="Text Placeholder 3"/>
          <p:cNvSpPr>
            <a:spLocks noGrp="1"/>
          </p:cNvSpPr>
          <p:nvPr>
            <p:ph type="body" sz="half" idx="2"/>
          </p:nvPr>
        </p:nvSpPr>
        <p:spPr>
          <a:xfrm>
            <a:off x="1327622" y="3659549"/>
            <a:ext cx="4064000" cy="548770"/>
          </a:xfrm>
        </p:spPr>
        <p:txBody>
          <a:bodyPr/>
          <a:lstStyle>
            <a:lvl1pPr marL="0" indent="0">
              <a:buNone/>
              <a:defRPr sz="963"/>
            </a:lvl1pPr>
            <a:lvl2pPr marL="338580" indent="0">
              <a:buNone/>
              <a:defRPr sz="889"/>
            </a:lvl2pPr>
            <a:lvl3pPr marL="677158" indent="0">
              <a:buNone/>
              <a:defRPr sz="740"/>
            </a:lvl3pPr>
            <a:lvl4pPr marL="1015738" indent="0">
              <a:buNone/>
              <a:defRPr sz="592"/>
            </a:lvl4pPr>
            <a:lvl5pPr marL="1354319" indent="0">
              <a:buNone/>
              <a:defRPr sz="592"/>
            </a:lvl5pPr>
            <a:lvl6pPr marL="1692898" indent="0">
              <a:buNone/>
              <a:defRPr sz="592"/>
            </a:lvl6pPr>
            <a:lvl7pPr marL="2031479" indent="0">
              <a:buNone/>
              <a:defRPr sz="592"/>
            </a:lvl7pPr>
            <a:lvl8pPr marL="2370059" indent="0">
              <a:buNone/>
              <a:defRPr sz="592"/>
            </a:lvl8pPr>
            <a:lvl9pPr marL="2708638" indent="0">
              <a:buNone/>
              <a:defRPr sz="592"/>
            </a:lvl9pPr>
          </a:lstStyle>
          <a:p>
            <a:pPr lvl="0"/>
            <a:r>
              <a:rPr lang="en-US"/>
              <a:t>Click to edit Master text styles</a:t>
            </a:r>
          </a:p>
        </p:txBody>
      </p:sp>
      <p:sp>
        <p:nvSpPr>
          <p:cNvPr id="5"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7"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0B0EAC48-33EA-4F73-BD2D-0BDB67CAF9D4}"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23647068"/>
      </p:ext>
    </p:extLst>
  </p:cSld>
  <p:clrMapOvr>
    <a:masterClrMapping/>
  </p:clrMapOvr>
</p:sldLayout>
</file>

<file path=ppt/slideLayouts/slideLayout8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38BED6C2-D03F-4346-BDEB-1E683FD88049}"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14187716"/>
      </p:ext>
    </p:extLst>
  </p:cSld>
  <p:clrMapOvr>
    <a:masterClrMapping/>
  </p:clrMapOvr>
</p:sldLayout>
</file>

<file path=ppt/slideLayouts/slideLayout8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10667" y="187254"/>
            <a:ext cx="1524000" cy="398967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38670" y="187254"/>
            <a:ext cx="4459111" cy="398967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2A19BBA9-8899-4B03-B37A-E5FFA8BD3C2B}"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620859"/>
      </p:ext>
    </p:extLst>
  </p:cSld>
  <p:clrMapOvr>
    <a:masterClrMapping/>
  </p:clrMapOvr>
</p:sldLayout>
</file>

<file path=ppt/slideLayouts/slideLayout8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08001" y="1452564"/>
            <a:ext cx="5757333" cy="1002290"/>
          </a:xfrm>
        </p:spPr>
        <p:txBody>
          <a:bodyPr/>
          <a:lstStyle/>
          <a:p>
            <a:r>
              <a:rPr lang="en-US"/>
              <a:t>Click to edit Master title style</a:t>
            </a:r>
          </a:p>
        </p:txBody>
      </p:sp>
      <p:sp>
        <p:nvSpPr>
          <p:cNvPr id="3" name="Subtitle 2"/>
          <p:cNvSpPr>
            <a:spLocks noGrp="1"/>
          </p:cNvSpPr>
          <p:nvPr>
            <p:ph type="subTitle" idx="1"/>
          </p:nvPr>
        </p:nvSpPr>
        <p:spPr>
          <a:xfrm>
            <a:off x="1016000" y="2649684"/>
            <a:ext cx="4741334" cy="1194955"/>
          </a:xfrm>
        </p:spPr>
        <p:txBody>
          <a:bodyPr/>
          <a:lstStyle>
            <a:lvl1pPr marL="0" indent="0" algn="ctr">
              <a:buNone/>
              <a:defRPr>
                <a:solidFill>
                  <a:schemeClr val="tx1">
                    <a:tint val="75000"/>
                  </a:schemeClr>
                </a:solidFill>
              </a:defRPr>
            </a:lvl1pPr>
            <a:lvl2pPr marL="338580" indent="0" algn="ctr">
              <a:buNone/>
              <a:defRPr>
                <a:solidFill>
                  <a:schemeClr val="tx1">
                    <a:tint val="75000"/>
                  </a:schemeClr>
                </a:solidFill>
              </a:defRPr>
            </a:lvl2pPr>
            <a:lvl3pPr marL="677158" indent="0" algn="ctr">
              <a:buNone/>
              <a:defRPr>
                <a:solidFill>
                  <a:schemeClr val="tx1">
                    <a:tint val="75000"/>
                  </a:schemeClr>
                </a:solidFill>
              </a:defRPr>
            </a:lvl3pPr>
            <a:lvl4pPr marL="1015738" indent="0" algn="ctr">
              <a:buNone/>
              <a:defRPr>
                <a:solidFill>
                  <a:schemeClr val="tx1">
                    <a:tint val="75000"/>
                  </a:schemeClr>
                </a:solidFill>
              </a:defRPr>
            </a:lvl4pPr>
            <a:lvl5pPr marL="1354319" indent="0" algn="ctr">
              <a:buNone/>
              <a:defRPr>
                <a:solidFill>
                  <a:schemeClr val="tx1">
                    <a:tint val="75000"/>
                  </a:schemeClr>
                </a:solidFill>
              </a:defRPr>
            </a:lvl5pPr>
            <a:lvl6pPr marL="1692898" indent="0" algn="ctr">
              <a:buNone/>
              <a:defRPr>
                <a:solidFill>
                  <a:schemeClr val="tx1">
                    <a:tint val="75000"/>
                  </a:schemeClr>
                </a:solidFill>
              </a:defRPr>
            </a:lvl6pPr>
            <a:lvl7pPr marL="2031479" indent="0" algn="ctr">
              <a:buNone/>
              <a:defRPr>
                <a:solidFill>
                  <a:schemeClr val="tx1">
                    <a:tint val="75000"/>
                  </a:schemeClr>
                </a:solidFill>
              </a:defRPr>
            </a:lvl7pPr>
            <a:lvl8pPr marL="2370059" indent="0" algn="ctr">
              <a:buNone/>
              <a:defRPr>
                <a:solidFill>
                  <a:schemeClr val="tx1">
                    <a:tint val="75000"/>
                  </a:schemeClr>
                </a:solidFill>
              </a:defRPr>
            </a:lvl8pPr>
            <a:lvl9pPr marL="2708638" indent="0" algn="ctr">
              <a:buNone/>
              <a:defRPr>
                <a:solidFill>
                  <a:schemeClr val="tx1">
                    <a:tint val="75000"/>
                  </a:schemeClr>
                </a:solidFill>
              </a:defRPr>
            </a:lvl9pPr>
          </a:lstStyle>
          <a:p>
            <a:r>
              <a:rPr lang="en-US"/>
              <a:t>Click to edit Master subtitle style</a:t>
            </a:r>
          </a:p>
        </p:txBody>
      </p:sp>
      <p:sp>
        <p:nvSpPr>
          <p:cNvPr id="4"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56A3A699-F147-4504-B61C-5669A6D0BF32}"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34430611"/>
      </p:ext>
    </p:extLst>
  </p:cSld>
  <p:clrMapOvr>
    <a:masterClrMapping/>
  </p:clrMapOvr>
</p:sldLayout>
</file>

<file path=ppt/slideLayouts/slideLayout8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32F7B7F1-F940-41D8-ACDB-FDC0B2A51C5C}"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41522558"/>
      </p:ext>
    </p:extLst>
  </p:cSld>
  <p:clrMapOvr>
    <a:masterClrMapping/>
  </p:clrMapOvr>
</p:sldLayout>
</file>

<file path=ppt/slideLayouts/slideLayout8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5047" y="3004705"/>
            <a:ext cx="5757333" cy="928688"/>
          </a:xfrm>
        </p:spPr>
        <p:txBody>
          <a:bodyPr anchor="t"/>
          <a:lstStyle>
            <a:lvl1pPr algn="l">
              <a:defRPr sz="2963" b="1" cap="all"/>
            </a:lvl1pPr>
          </a:lstStyle>
          <a:p>
            <a:r>
              <a:rPr lang="en-US"/>
              <a:t>Click to edit Master title style</a:t>
            </a:r>
          </a:p>
        </p:txBody>
      </p:sp>
      <p:sp>
        <p:nvSpPr>
          <p:cNvPr id="3" name="Text Placeholder 2"/>
          <p:cNvSpPr>
            <a:spLocks noGrp="1"/>
          </p:cNvSpPr>
          <p:nvPr>
            <p:ph type="body" idx="1"/>
          </p:nvPr>
        </p:nvSpPr>
        <p:spPr>
          <a:xfrm>
            <a:off x="535047" y="1981852"/>
            <a:ext cx="5757333" cy="1022855"/>
          </a:xfrm>
        </p:spPr>
        <p:txBody>
          <a:bodyPr anchor="b"/>
          <a:lstStyle>
            <a:lvl1pPr marL="0" indent="0">
              <a:buNone/>
              <a:defRPr sz="1482">
                <a:solidFill>
                  <a:schemeClr val="tx1">
                    <a:tint val="75000"/>
                  </a:schemeClr>
                </a:solidFill>
              </a:defRPr>
            </a:lvl1pPr>
            <a:lvl2pPr marL="338580" indent="0">
              <a:buNone/>
              <a:defRPr sz="1334">
                <a:solidFill>
                  <a:schemeClr val="tx1">
                    <a:tint val="75000"/>
                  </a:schemeClr>
                </a:solidFill>
              </a:defRPr>
            </a:lvl2pPr>
            <a:lvl3pPr marL="677158" indent="0">
              <a:buNone/>
              <a:defRPr sz="1259">
                <a:solidFill>
                  <a:schemeClr val="tx1">
                    <a:tint val="75000"/>
                  </a:schemeClr>
                </a:solidFill>
              </a:defRPr>
            </a:lvl3pPr>
            <a:lvl4pPr marL="1015738" indent="0">
              <a:buNone/>
              <a:defRPr sz="963">
                <a:solidFill>
                  <a:schemeClr val="tx1">
                    <a:tint val="75000"/>
                  </a:schemeClr>
                </a:solidFill>
              </a:defRPr>
            </a:lvl4pPr>
            <a:lvl5pPr marL="1354319" indent="0">
              <a:buNone/>
              <a:defRPr sz="963">
                <a:solidFill>
                  <a:schemeClr val="tx1">
                    <a:tint val="75000"/>
                  </a:schemeClr>
                </a:solidFill>
              </a:defRPr>
            </a:lvl5pPr>
            <a:lvl6pPr marL="1692898" indent="0">
              <a:buNone/>
              <a:defRPr sz="963">
                <a:solidFill>
                  <a:schemeClr val="tx1">
                    <a:tint val="75000"/>
                  </a:schemeClr>
                </a:solidFill>
              </a:defRPr>
            </a:lvl6pPr>
            <a:lvl7pPr marL="2031479" indent="0">
              <a:buNone/>
              <a:defRPr sz="963">
                <a:solidFill>
                  <a:schemeClr val="tx1">
                    <a:tint val="75000"/>
                  </a:schemeClr>
                </a:solidFill>
              </a:defRPr>
            </a:lvl7pPr>
            <a:lvl8pPr marL="2370059" indent="0">
              <a:buNone/>
              <a:defRPr sz="963">
                <a:solidFill>
                  <a:schemeClr val="tx1">
                    <a:tint val="75000"/>
                  </a:schemeClr>
                </a:solidFill>
              </a:defRPr>
            </a:lvl8pPr>
            <a:lvl9pPr marL="2708638" indent="0">
              <a:buNone/>
              <a:defRPr sz="963">
                <a:solidFill>
                  <a:schemeClr val="tx1">
                    <a:tint val="75000"/>
                  </a:schemeClr>
                </a:solidFill>
              </a:defRPr>
            </a:lvl9pPr>
          </a:lstStyle>
          <a:p>
            <a:pPr lvl="0"/>
            <a:r>
              <a:rPr lang="en-US"/>
              <a:t>Click to edit Master text styles</a:t>
            </a:r>
          </a:p>
        </p:txBody>
      </p:sp>
      <p:sp>
        <p:nvSpPr>
          <p:cNvPr id="4"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3F50F177-9414-4E3B-9EDD-1A03FEE0FB4F}"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75885203"/>
      </p:ext>
    </p:extLst>
  </p:cSld>
  <p:clrMapOvr>
    <a:masterClrMapping/>
  </p:clrMapOvr>
</p:sldLayout>
</file>

<file path=ppt/slideLayouts/slideLayout8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38670" y="1091047"/>
            <a:ext cx="2991556" cy="3085884"/>
          </a:xfrm>
        </p:spPr>
        <p:txBody>
          <a:bodyPr/>
          <a:lstStyle>
            <a:lvl1pPr>
              <a:defRPr sz="2074"/>
            </a:lvl1pPr>
            <a:lvl2pPr>
              <a:defRPr sz="1704"/>
            </a:lvl2pPr>
            <a:lvl3pPr>
              <a:defRPr sz="1482"/>
            </a:lvl3pPr>
            <a:lvl4pPr>
              <a:defRPr sz="1334"/>
            </a:lvl4pPr>
            <a:lvl5pPr>
              <a:defRPr sz="1334"/>
            </a:lvl5pPr>
            <a:lvl6pPr>
              <a:defRPr sz="1334"/>
            </a:lvl6pPr>
            <a:lvl7pPr>
              <a:defRPr sz="1334"/>
            </a:lvl7pPr>
            <a:lvl8pPr>
              <a:defRPr sz="1334"/>
            </a:lvl8pPr>
            <a:lvl9pPr>
              <a:defRPr sz="133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443113" y="1091047"/>
            <a:ext cx="2991556" cy="3085884"/>
          </a:xfrm>
        </p:spPr>
        <p:txBody>
          <a:bodyPr/>
          <a:lstStyle>
            <a:lvl1pPr>
              <a:defRPr sz="2074"/>
            </a:lvl1pPr>
            <a:lvl2pPr>
              <a:defRPr sz="1704"/>
            </a:lvl2pPr>
            <a:lvl3pPr>
              <a:defRPr sz="1482"/>
            </a:lvl3pPr>
            <a:lvl4pPr>
              <a:defRPr sz="1334"/>
            </a:lvl4pPr>
            <a:lvl5pPr>
              <a:defRPr sz="1334"/>
            </a:lvl5pPr>
            <a:lvl6pPr>
              <a:defRPr sz="1334"/>
            </a:lvl6pPr>
            <a:lvl7pPr>
              <a:defRPr sz="1334"/>
            </a:lvl7pPr>
            <a:lvl8pPr>
              <a:defRPr sz="1334"/>
            </a:lvl8pPr>
            <a:lvl9pPr>
              <a:defRPr sz="133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7"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427C4AB8-8431-487F-B0A7-ECD3EB823222}"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6928658"/>
      </p:ext>
    </p:extLst>
  </p:cSld>
  <p:clrMapOvr>
    <a:masterClrMapping/>
  </p:clrMapOvr>
</p:sldLayout>
</file>

<file path=ppt/slideLayouts/slideLayout8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38669" y="1046671"/>
            <a:ext cx="2992732" cy="436201"/>
          </a:xfrm>
        </p:spPr>
        <p:txBody>
          <a:bodyPr anchor="b"/>
          <a:lstStyle>
            <a:lvl1pPr marL="0" indent="0">
              <a:buNone/>
              <a:defRPr sz="1704" b="1"/>
            </a:lvl1pPr>
            <a:lvl2pPr marL="338580" indent="0">
              <a:buNone/>
              <a:defRPr sz="1482" b="1"/>
            </a:lvl2pPr>
            <a:lvl3pPr marL="677158" indent="0">
              <a:buNone/>
              <a:defRPr sz="1334" b="1"/>
            </a:lvl3pPr>
            <a:lvl4pPr marL="1015738" indent="0">
              <a:buNone/>
              <a:defRPr sz="1259" b="1"/>
            </a:lvl4pPr>
            <a:lvl5pPr marL="1354319" indent="0">
              <a:buNone/>
              <a:defRPr sz="1259" b="1"/>
            </a:lvl5pPr>
            <a:lvl6pPr marL="1692898" indent="0">
              <a:buNone/>
              <a:defRPr sz="1259" b="1"/>
            </a:lvl6pPr>
            <a:lvl7pPr marL="2031479" indent="0">
              <a:buNone/>
              <a:defRPr sz="1259" b="1"/>
            </a:lvl7pPr>
            <a:lvl8pPr marL="2370059" indent="0">
              <a:buNone/>
              <a:defRPr sz="1259" b="1"/>
            </a:lvl8pPr>
            <a:lvl9pPr marL="2708638" indent="0">
              <a:buNone/>
              <a:defRPr sz="1259" b="1"/>
            </a:lvl9pPr>
          </a:lstStyle>
          <a:p>
            <a:pPr lvl="0"/>
            <a:r>
              <a:rPr lang="en-US"/>
              <a:t>Click to edit Master text styles</a:t>
            </a:r>
          </a:p>
        </p:txBody>
      </p:sp>
      <p:sp>
        <p:nvSpPr>
          <p:cNvPr id="4" name="Content Placeholder 3"/>
          <p:cNvSpPr>
            <a:spLocks noGrp="1"/>
          </p:cNvSpPr>
          <p:nvPr>
            <p:ph sz="half" idx="2"/>
          </p:nvPr>
        </p:nvSpPr>
        <p:spPr>
          <a:xfrm>
            <a:off x="338669" y="1482869"/>
            <a:ext cx="2992732" cy="2694060"/>
          </a:xfrm>
        </p:spPr>
        <p:txBody>
          <a:bodyPr/>
          <a:lstStyle>
            <a:lvl1pPr>
              <a:defRPr sz="1704"/>
            </a:lvl1pPr>
            <a:lvl2pPr>
              <a:defRPr sz="1482"/>
            </a:lvl2pPr>
            <a:lvl3pPr>
              <a:defRPr sz="1334"/>
            </a:lvl3pPr>
            <a:lvl4pPr>
              <a:defRPr sz="1259"/>
            </a:lvl4pPr>
            <a:lvl5pPr>
              <a:defRPr sz="1259"/>
            </a:lvl5pPr>
            <a:lvl6pPr>
              <a:defRPr sz="1259"/>
            </a:lvl6pPr>
            <a:lvl7pPr>
              <a:defRPr sz="1259"/>
            </a:lvl7pPr>
            <a:lvl8pPr>
              <a:defRPr sz="1259"/>
            </a:lvl8pPr>
            <a:lvl9pPr>
              <a:defRPr sz="125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440762" y="1046671"/>
            <a:ext cx="2993908" cy="436201"/>
          </a:xfrm>
        </p:spPr>
        <p:txBody>
          <a:bodyPr anchor="b"/>
          <a:lstStyle>
            <a:lvl1pPr marL="0" indent="0">
              <a:buNone/>
              <a:defRPr sz="1704" b="1"/>
            </a:lvl1pPr>
            <a:lvl2pPr marL="338580" indent="0">
              <a:buNone/>
              <a:defRPr sz="1482" b="1"/>
            </a:lvl2pPr>
            <a:lvl3pPr marL="677158" indent="0">
              <a:buNone/>
              <a:defRPr sz="1334" b="1"/>
            </a:lvl3pPr>
            <a:lvl4pPr marL="1015738" indent="0">
              <a:buNone/>
              <a:defRPr sz="1259" b="1"/>
            </a:lvl4pPr>
            <a:lvl5pPr marL="1354319" indent="0">
              <a:buNone/>
              <a:defRPr sz="1259" b="1"/>
            </a:lvl5pPr>
            <a:lvl6pPr marL="1692898" indent="0">
              <a:buNone/>
              <a:defRPr sz="1259" b="1"/>
            </a:lvl6pPr>
            <a:lvl7pPr marL="2031479" indent="0">
              <a:buNone/>
              <a:defRPr sz="1259" b="1"/>
            </a:lvl7pPr>
            <a:lvl8pPr marL="2370059" indent="0">
              <a:buNone/>
              <a:defRPr sz="1259" b="1"/>
            </a:lvl8pPr>
            <a:lvl9pPr marL="2708638" indent="0">
              <a:buNone/>
              <a:defRPr sz="1259" b="1"/>
            </a:lvl9pPr>
          </a:lstStyle>
          <a:p>
            <a:pPr lvl="0"/>
            <a:r>
              <a:rPr lang="en-US"/>
              <a:t>Click to edit Master text styles</a:t>
            </a:r>
          </a:p>
        </p:txBody>
      </p:sp>
      <p:sp>
        <p:nvSpPr>
          <p:cNvPr id="6" name="Content Placeholder 5"/>
          <p:cNvSpPr>
            <a:spLocks noGrp="1"/>
          </p:cNvSpPr>
          <p:nvPr>
            <p:ph sz="quarter" idx="4"/>
          </p:nvPr>
        </p:nvSpPr>
        <p:spPr>
          <a:xfrm>
            <a:off x="3440762" y="1482869"/>
            <a:ext cx="2993908" cy="2694060"/>
          </a:xfrm>
        </p:spPr>
        <p:txBody>
          <a:bodyPr/>
          <a:lstStyle>
            <a:lvl1pPr>
              <a:defRPr sz="1704"/>
            </a:lvl1pPr>
            <a:lvl2pPr>
              <a:defRPr sz="1482"/>
            </a:lvl2pPr>
            <a:lvl3pPr>
              <a:defRPr sz="1334"/>
            </a:lvl3pPr>
            <a:lvl4pPr>
              <a:defRPr sz="1259"/>
            </a:lvl4pPr>
            <a:lvl5pPr>
              <a:defRPr sz="1259"/>
            </a:lvl5pPr>
            <a:lvl6pPr>
              <a:defRPr sz="1259"/>
            </a:lvl6pPr>
            <a:lvl7pPr>
              <a:defRPr sz="1259"/>
            </a:lvl7pPr>
            <a:lvl8pPr>
              <a:defRPr sz="1259"/>
            </a:lvl8pPr>
            <a:lvl9pPr>
              <a:defRPr sz="125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8"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9"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A6AF6FBC-2FFA-4672-8C38-418F14A201A8}"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89272895"/>
      </p:ext>
    </p:extLst>
  </p:cSld>
  <p:clrMapOvr>
    <a:masterClrMapping/>
  </p:clrMapOvr>
</p:sldLayout>
</file>

<file path=ppt/slideLayouts/slideLayout8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4"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5E29BD0C-ADD7-4722-AF5D-E2707A665456}"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09984513"/>
      </p:ext>
    </p:extLst>
  </p:cSld>
  <p:clrMapOvr>
    <a:masterClrMapping/>
  </p:clrMapOvr>
</p:sldLayout>
</file>

<file path=ppt/slideLayouts/slideLayout8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3"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4"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FB4A39D4-9A59-48DC-B810-061CA16DBEFD}"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8024732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3" name="Footer Placeholder 2"/>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4" name="Slide Number Placeholder 3"/>
          <p:cNvSpPr>
            <a:spLocks noGrp="1"/>
          </p:cNvSpPr>
          <p:nvPr>
            <p:ph type="sldNum" sz="quarter" idx="12"/>
          </p:nvPr>
        </p:nvSpPr>
        <p:spPr/>
        <p:txBody>
          <a:bodyPr/>
          <a:lstStyle>
            <a:lvl1pPr>
              <a:defRPr/>
            </a:lvl1pPr>
          </a:lstStyle>
          <a:p>
            <a:pPr defTabSz="914396" fontAlgn="base">
              <a:spcBef>
                <a:spcPct val="0"/>
              </a:spcBef>
              <a:spcAft>
                <a:spcPct val="0"/>
              </a:spcAft>
            </a:pPr>
            <a:fld id="{224D8CAD-8B7D-4421-84A6-58E0B706B09C}"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2211189485"/>
      </p:ext>
    </p:extLst>
  </p:cSld>
  <p:clrMapOvr>
    <a:masterClrMapping/>
  </p:clrMapOvr>
  <p:timing>
    <p:tnLst>
      <p:par>
        <p:cTn id="1" dur="indefinite" restart="never" nodeType="tmRoot"/>
      </p:par>
    </p:tnLst>
  </p:timing>
</p:sldLayout>
</file>

<file path=ppt/slideLayouts/slideLayout8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38670" y="186170"/>
            <a:ext cx="2228380" cy="792307"/>
          </a:xfrm>
        </p:spPr>
        <p:txBody>
          <a:bodyPr anchor="b"/>
          <a:lstStyle>
            <a:lvl1pPr algn="l">
              <a:defRPr sz="1482" b="1"/>
            </a:lvl1pPr>
          </a:lstStyle>
          <a:p>
            <a:r>
              <a:rPr lang="en-US"/>
              <a:t>Click to edit Master title style</a:t>
            </a:r>
          </a:p>
        </p:txBody>
      </p:sp>
      <p:sp>
        <p:nvSpPr>
          <p:cNvPr id="3" name="Content Placeholder 2"/>
          <p:cNvSpPr>
            <a:spLocks noGrp="1"/>
          </p:cNvSpPr>
          <p:nvPr>
            <p:ph idx="1"/>
          </p:nvPr>
        </p:nvSpPr>
        <p:spPr>
          <a:xfrm>
            <a:off x="2648187" y="186173"/>
            <a:ext cx="3786481" cy="3990759"/>
          </a:xfrm>
        </p:spPr>
        <p:txBody>
          <a:bodyPr/>
          <a:lstStyle>
            <a:lvl1pPr>
              <a:defRPr sz="2296"/>
            </a:lvl1pPr>
            <a:lvl2pPr>
              <a:defRPr sz="2074"/>
            </a:lvl2pPr>
            <a:lvl3pPr>
              <a:defRPr sz="1704"/>
            </a:lvl3pPr>
            <a:lvl4pPr>
              <a:defRPr sz="1482"/>
            </a:lvl4pPr>
            <a:lvl5pPr>
              <a:defRPr sz="1482"/>
            </a:lvl5pPr>
            <a:lvl6pPr>
              <a:defRPr sz="1482"/>
            </a:lvl6pPr>
            <a:lvl7pPr>
              <a:defRPr sz="1482"/>
            </a:lvl7pPr>
            <a:lvl8pPr>
              <a:defRPr sz="1482"/>
            </a:lvl8pPr>
            <a:lvl9pPr>
              <a:defRPr sz="148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38670" y="978479"/>
            <a:ext cx="2228380" cy="3198452"/>
          </a:xfrm>
        </p:spPr>
        <p:txBody>
          <a:bodyPr/>
          <a:lstStyle>
            <a:lvl1pPr marL="0" indent="0">
              <a:buNone/>
              <a:defRPr sz="963"/>
            </a:lvl1pPr>
            <a:lvl2pPr marL="338580" indent="0">
              <a:buNone/>
              <a:defRPr sz="889"/>
            </a:lvl2pPr>
            <a:lvl3pPr marL="677158" indent="0">
              <a:buNone/>
              <a:defRPr sz="740"/>
            </a:lvl3pPr>
            <a:lvl4pPr marL="1015738" indent="0">
              <a:buNone/>
              <a:defRPr sz="592"/>
            </a:lvl4pPr>
            <a:lvl5pPr marL="1354319" indent="0">
              <a:buNone/>
              <a:defRPr sz="592"/>
            </a:lvl5pPr>
            <a:lvl6pPr marL="1692898" indent="0">
              <a:buNone/>
              <a:defRPr sz="592"/>
            </a:lvl6pPr>
            <a:lvl7pPr marL="2031479" indent="0">
              <a:buNone/>
              <a:defRPr sz="592"/>
            </a:lvl7pPr>
            <a:lvl8pPr marL="2370059" indent="0">
              <a:buNone/>
              <a:defRPr sz="592"/>
            </a:lvl8pPr>
            <a:lvl9pPr marL="2708638" indent="0">
              <a:buNone/>
              <a:defRPr sz="592"/>
            </a:lvl9pPr>
          </a:lstStyle>
          <a:p>
            <a:pPr lvl="0"/>
            <a:r>
              <a:rPr lang="en-US"/>
              <a:t>Click to edit Master text styles</a:t>
            </a:r>
          </a:p>
        </p:txBody>
      </p:sp>
      <p:sp>
        <p:nvSpPr>
          <p:cNvPr id="5"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7"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E16B5429-6FFF-410D-8B1F-479C7CC86C3A}"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30575705"/>
      </p:ext>
    </p:extLst>
  </p:cSld>
  <p:clrMapOvr>
    <a:masterClrMapping/>
  </p:clrMapOvr>
</p:sldLayout>
</file>

<file path=ppt/slideLayouts/slideLayout8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27622" y="3273137"/>
            <a:ext cx="4064000" cy="386412"/>
          </a:xfrm>
        </p:spPr>
        <p:txBody>
          <a:bodyPr anchor="b"/>
          <a:lstStyle>
            <a:lvl1pPr algn="l">
              <a:defRPr sz="1482" b="1"/>
            </a:lvl1pPr>
          </a:lstStyle>
          <a:p>
            <a:r>
              <a:rPr lang="en-US"/>
              <a:t>Click to edit Master title style</a:t>
            </a:r>
          </a:p>
        </p:txBody>
      </p:sp>
      <p:sp>
        <p:nvSpPr>
          <p:cNvPr id="3" name="Picture Placeholder 2"/>
          <p:cNvSpPr>
            <a:spLocks noGrp="1"/>
          </p:cNvSpPr>
          <p:nvPr>
            <p:ph type="pic" idx="1"/>
          </p:nvPr>
        </p:nvSpPr>
        <p:spPr>
          <a:xfrm>
            <a:off x="1327622" y="417803"/>
            <a:ext cx="4064000" cy="2805545"/>
          </a:xfrm>
        </p:spPr>
        <p:txBody>
          <a:bodyPr lIns="91421" tIns="45709" rIns="91421" bIns="45709" rtlCol="0">
            <a:normAutofit/>
          </a:bodyPr>
          <a:lstStyle>
            <a:lvl1pPr marL="0" indent="0">
              <a:buNone/>
              <a:defRPr sz="2296"/>
            </a:lvl1pPr>
            <a:lvl2pPr marL="338580" indent="0">
              <a:buNone/>
              <a:defRPr sz="2074"/>
            </a:lvl2pPr>
            <a:lvl3pPr marL="677158" indent="0">
              <a:buNone/>
              <a:defRPr sz="1704"/>
            </a:lvl3pPr>
            <a:lvl4pPr marL="1015738" indent="0">
              <a:buNone/>
              <a:defRPr sz="1482"/>
            </a:lvl4pPr>
            <a:lvl5pPr marL="1354319" indent="0">
              <a:buNone/>
              <a:defRPr sz="1482"/>
            </a:lvl5pPr>
            <a:lvl6pPr marL="1692898" indent="0">
              <a:buNone/>
              <a:defRPr sz="1482"/>
            </a:lvl6pPr>
            <a:lvl7pPr marL="2031479" indent="0">
              <a:buNone/>
              <a:defRPr sz="1482"/>
            </a:lvl7pPr>
            <a:lvl8pPr marL="2370059" indent="0">
              <a:buNone/>
              <a:defRPr sz="1482"/>
            </a:lvl8pPr>
            <a:lvl9pPr marL="2708638" indent="0">
              <a:buNone/>
              <a:defRPr sz="1482"/>
            </a:lvl9pPr>
          </a:lstStyle>
          <a:p>
            <a:pPr lvl="0"/>
            <a:endParaRPr lang="en-US" noProof="0"/>
          </a:p>
        </p:txBody>
      </p:sp>
      <p:sp>
        <p:nvSpPr>
          <p:cNvPr id="4" name="Text Placeholder 3"/>
          <p:cNvSpPr>
            <a:spLocks noGrp="1"/>
          </p:cNvSpPr>
          <p:nvPr>
            <p:ph type="body" sz="half" idx="2"/>
          </p:nvPr>
        </p:nvSpPr>
        <p:spPr>
          <a:xfrm>
            <a:off x="1327622" y="3659549"/>
            <a:ext cx="4064000" cy="548770"/>
          </a:xfrm>
        </p:spPr>
        <p:txBody>
          <a:bodyPr/>
          <a:lstStyle>
            <a:lvl1pPr marL="0" indent="0">
              <a:buNone/>
              <a:defRPr sz="963"/>
            </a:lvl1pPr>
            <a:lvl2pPr marL="338580" indent="0">
              <a:buNone/>
              <a:defRPr sz="889"/>
            </a:lvl2pPr>
            <a:lvl3pPr marL="677158" indent="0">
              <a:buNone/>
              <a:defRPr sz="740"/>
            </a:lvl3pPr>
            <a:lvl4pPr marL="1015738" indent="0">
              <a:buNone/>
              <a:defRPr sz="592"/>
            </a:lvl4pPr>
            <a:lvl5pPr marL="1354319" indent="0">
              <a:buNone/>
              <a:defRPr sz="592"/>
            </a:lvl5pPr>
            <a:lvl6pPr marL="1692898" indent="0">
              <a:buNone/>
              <a:defRPr sz="592"/>
            </a:lvl6pPr>
            <a:lvl7pPr marL="2031479" indent="0">
              <a:buNone/>
              <a:defRPr sz="592"/>
            </a:lvl7pPr>
            <a:lvl8pPr marL="2370059" indent="0">
              <a:buNone/>
              <a:defRPr sz="592"/>
            </a:lvl8pPr>
            <a:lvl9pPr marL="2708638" indent="0">
              <a:buNone/>
              <a:defRPr sz="592"/>
            </a:lvl9pPr>
          </a:lstStyle>
          <a:p>
            <a:pPr lvl="0"/>
            <a:r>
              <a:rPr lang="en-US"/>
              <a:t>Click to edit Master text styles</a:t>
            </a:r>
          </a:p>
        </p:txBody>
      </p:sp>
      <p:sp>
        <p:nvSpPr>
          <p:cNvPr id="5"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7"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0B0EAC48-33EA-4F73-BD2D-0BDB67CAF9D4}"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64574834"/>
      </p:ext>
    </p:extLst>
  </p:cSld>
  <p:clrMapOvr>
    <a:masterClrMapping/>
  </p:clrMapOvr>
</p:sldLayout>
</file>

<file path=ppt/slideLayouts/slideLayout8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38BED6C2-D03F-4346-BDEB-1E683FD88049}"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41223767"/>
      </p:ext>
    </p:extLst>
  </p:cSld>
  <p:clrMapOvr>
    <a:masterClrMapping/>
  </p:clrMapOvr>
</p:sldLayout>
</file>

<file path=ppt/slideLayouts/slideLayout8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10667" y="187254"/>
            <a:ext cx="1524000" cy="398967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38670" y="187254"/>
            <a:ext cx="4459111" cy="398967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2A19BBA9-8899-4B03-B37A-E5FFA8BD3C2B}"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96475457"/>
      </p:ext>
    </p:extLst>
  </p:cSld>
  <p:clrMapOvr>
    <a:masterClrMapping/>
  </p:clrMapOvr>
</p:sldLayout>
</file>

<file path=ppt/slideLayouts/slideLayout8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08001" y="1452564"/>
            <a:ext cx="5757333" cy="1002290"/>
          </a:xfrm>
        </p:spPr>
        <p:txBody>
          <a:bodyPr/>
          <a:lstStyle/>
          <a:p>
            <a:r>
              <a:rPr lang="en-US"/>
              <a:t>Click to edit Master title style</a:t>
            </a:r>
          </a:p>
        </p:txBody>
      </p:sp>
      <p:sp>
        <p:nvSpPr>
          <p:cNvPr id="3" name="Subtitle 2"/>
          <p:cNvSpPr>
            <a:spLocks noGrp="1"/>
          </p:cNvSpPr>
          <p:nvPr>
            <p:ph type="subTitle" idx="1"/>
          </p:nvPr>
        </p:nvSpPr>
        <p:spPr>
          <a:xfrm>
            <a:off x="1016000" y="2649684"/>
            <a:ext cx="4741334" cy="1194955"/>
          </a:xfrm>
        </p:spPr>
        <p:txBody>
          <a:bodyPr/>
          <a:lstStyle>
            <a:lvl1pPr marL="0" indent="0" algn="ctr">
              <a:buNone/>
              <a:defRPr>
                <a:solidFill>
                  <a:schemeClr val="tx1">
                    <a:tint val="75000"/>
                  </a:schemeClr>
                </a:solidFill>
              </a:defRPr>
            </a:lvl1pPr>
            <a:lvl2pPr marL="338580" indent="0" algn="ctr">
              <a:buNone/>
              <a:defRPr>
                <a:solidFill>
                  <a:schemeClr val="tx1">
                    <a:tint val="75000"/>
                  </a:schemeClr>
                </a:solidFill>
              </a:defRPr>
            </a:lvl2pPr>
            <a:lvl3pPr marL="677158" indent="0" algn="ctr">
              <a:buNone/>
              <a:defRPr>
                <a:solidFill>
                  <a:schemeClr val="tx1">
                    <a:tint val="75000"/>
                  </a:schemeClr>
                </a:solidFill>
              </a:defRPr>
            </a:lvl3pPr>
            <a:lvl4pPr marL="1015738" indent="0" algn="ctr">
              <a:buNone/>
              <a:defRPr>
                <a:solidFill>
                  <a:schemeClr val="tx1">
                    <a:tint val="75000"/>
                  </a:schemeClr>
                </a:solidFill>
              </a:defRPr>
            </a:lvl4pPr>
            <a:lvl5pPr marL="1354319" indent="0" algn="ctr">
              <a:buNone/>
              <a:defRPr>
                <a:solidFill>
                  <a:schemeClr val="tx1">
                    <a:tint val="75000"/>
                  </a:schemeClr>
                </a:solidFill>
              </a:defRPr>
            </a:lvl5pPr>
            <a:lvl6pPr marL="1692898" indent="0" algn="ctr">
              <a:buNone/>
              <a:defRPr>
                <a:solidFill>
                  <a:schemeClr val="tx1">
                    <a:tint val="75000"/>
                  </a:schemeClr>
                </a:solidFill>
              </a:defRPr>
            </a:lvl6pPr>
            <a:lvl7pPr marL="2031479" indent="0" algn="ctr">
              <a:buNone/>
              <a:defRPr>
                <a:solidFill>
                  <a:schemeClr val="tx1">
                    <a:tint val="75000"/>
                  </a:schemeClr>
                </a:solidFill>
              </a:defRPr>
            </a:lvl7pPr>
            <a:lvl8pPr marL="2370059" indent="0" algn="ctr">
              <a:buNone/>
              <a:defRPr>
                <a:solidFill>
                  <a:schemeClr val="tx1">
                    <a:tint val="75000"/>
                  </a:schemeClr>
                </a:solidFill>
              </a:defRPr>
            </a:lvl8pPr>
            <a:lvl9pPr marL="2708638" indent="0" algn="ctr">
              <a:buNone/>
              <a:defRPr>
                <a:solidFill>
                  <a:schemeClr val="tx1">
                    <a:tint val="75000"/>
                  </a:schemeClr>
                </a:solidFill>
              </a:defRPr>
            </a:lvl9pPr>
          </a:lstStyle>
          <a:p>
            <a:r>
              <a:rPr lang="en-US"/>
              <a:t>Click to edit Master subtitle style</a:t>
            </a:r>
          </a:p>
        </p:txBody>
      </p:sp>
      <p:sp>
        <p:nvSpPr>
          <p:cNvPr id="4"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56A3A699-F147-4504-B61C-5669A6D0BF32}"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74195311"/>
      </p:ext>
    </p:extLst>
  </p:cSld>
  <p:clrMapOvr>
    <a:masterClrMapping/>
  </p:clrMapOvr>
</p:sldLayout>
</file>

<file path=ppt/slideLayouts/slideLayout8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32F7B7F1-F940-41D8-ACDB-FDC0B2A51C5C}"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5856870"/>
      </p:ext>
    </p:extLst>
  </p:cSld>
  <p:clrMapOvr>
    <a:masterClrMapping/>
  </p:clrMapOvr>
</p:sldLayout>
</file>

<file path=ppt/slideLayouts/slideLayout8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5047" y="3004705"/>
            <a:ext cx="5757333" cy="928688"/>
          </a:xfrm>
        </p:spPr>
        <p:txBody>
          <a:bodyPr anchor="t"/>
          <a:lstStyle>
            <a:lvl1pPr algn="l">
              <a:defRPr sz="2963" b="1" cap="all"/>
            </a:lvl1pPr>
          </a:lstStyle>
          <a:p>
            <a:r>
              <a:rPr lang="en-US"/>
              <a:t>Click to edit Master title style</a:t>
            </a:r>
          </a:p>
        </p:txBody>
      </p:sp>
      <p:sp>
        <p:nvSpPr>
          <p:cNvPr id="3" name="Text Placeholder 2"/>
          <p:cNvSpPr>
            <a:spLocks noGrp="1"/>
          </p:cNvSpPr>
          <p:nvPr>
            <p:ph type="body" idx="1"/>
          </p:nvPr>
        </p:nvSpPr>
        <p:spPr>
          <a:xfrm>
            <a:off x="535047" y="1981852"/>
            <a:ext cx="5757333" cy="1022855"/>
          </a:xfrm>
        </p:spPr>
        <p:txBody>
          <a:bodyPr anchor="b"/>
          <a:lstStyle>
            <a:lvl1pPr marL="0" indent="0">
              <a:buNone/>
              <a:defRPr sz="1482">
                <a:solidFill>
                  <a:schemeClr val="tx1">
                    <a:tint val="75000"/>
                  </a:schemeClr>
                </a:solidFill>
              </a:defRPr>
            </a:lvl1pPr>
            <a:lvl2pPr marL="338580" indent="0">
              <a:buNone/>
              <a:defRPr sz="1334">
                <a:solidFill>
                  <a:schemeClr val="tx1">
                    <a:tint val="75000"/>
                  </a:schemeClr>
                </a:solidFill>
              </a:defRPr>
            </a:lvl2pPr>
            <a:lvl3pPr marL="677158" indent="0">
              <a:buNone/>
              <a:defRPr sz="1259">
                <a:solidFill>
                  <a:schemeClr val="tx1">
                    <a:tint val="75000"/>
                  </a:schemeClr>
                </a:solidFill>
              </a:defRPr>
            </a:lvl3pPr>
            <a:lvl4pPr marL="1015738" indent="0">
              <a:buNone/>
              <a:defRPr sz="963">
                <a:solidFill>
                  <a:schemeClr val="tx1">
                    <a:tint val="75000"/>
                  </a:schemeClr>
                </a:solidFill>
              </a:defRPr>
            </a:lvl4pPr>
            <a:lvl5pPr marL="1354319" indent="0">
              <a:buNone/>
              <a:defRPr sz="963">
                <a:solidFill>
                  <a:schemeClr val="tx1">
                    <a:tint val="75000"/>
                  </a:schemeClr>
                </a:solidFill>
              </a:defRPr>
            </a:lvl5pPr>
            <a:lvl6pPr marL="1692898" indent="0">
              <a:buNone/>
              <a:defRPr sz="963">
                <a:solidFill>
                  <a:schemeClr val="tx1">
                    <a:tint val="75000"/>
                  </a:schemeClr>
                </a:solidFill>
              </a:defRPr>
            </a:lvl6pPr>
            <a:lvl7pPr marL="2031479" indent="0">
              <a:buNone/>
              <a:defRPr sz="963">
                <a:solidFill>
                  <a:schemeClr val="tx1">
                    <a:tint val="75000"/>
                  </a:schemeClr>
                </a:solidFill>
              </a:defRPr>
            </a:lvl7pPr>
            <a:lvl8pPr marL="2370059" indent="0">
              <a:buNone/>
              <a:defRPr sz="963">
                <a:solidFill>
                  <a:schemeClr val="tx1">
                    <a:tint val="75000"/>
                  </a:schemeClr>
                </a:solidFill>
              </a:defRPr>
            </a:lvl8pPr>
            <a:lvl9pPr marL="2708638" indent="0">
              <a:buNone/>
              <a:defRPr sz="963">
                <a:solidFill>
                  <a:schemeClr val="tx1">
                    <a:tint val="75000"/>
                  </a:schemeClr>
                </a:solidFill>
              </a:defRPr>
            </a:lvl9pPr>
          </a:lstStyle>
          <a:p>
            <a:pPr lvl="0"/>
            <a:r>
              <a:rPr lang="en-US"/>
              <a:t>Click to edit Master text styles</a:t>
            </a:r>
          </a:p>
        </p:txBody>
      </p:sp>
      <p:sp>
        <p:nvSpPr>
          <p:cNvPr id="4"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3F50F177-9414-4E3B-9EDD-1A03FEE0FB4F}"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03400207"/>
      </p:ext>
    </p:extLst>
  </p:cSld>
  <p:clrMapOvr>
    <a:masterClrMapping/>
  </p:clrMapOvr>
</p:sldLayout>
</file>

<file path=ppt/slideLayouts/slideLayout8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38670" y="1091047"/>
            <a:ext cx="2991556" cy="3085884"/>
          </a:xfrm>
        </p:spPr>
        <p:txBody>
          <a:bodyPr/>
          <a:lstStyle>
            <a:lvl1pPr>
              <a:defRPr sz="2074"/>
            </a:lvl1pPr>
            <a:lvl2pPr>
              <a:defRPr sz="1704"/>
            </a:lvl2pPr>
            <a:lvl3pPr>
              <a:defRPr sz="1482"/>
            </a:lvl3pPr>
            <a:lvl4pPr>
              <a:defRPr sz="1334"/>
            </a:lvl4pPr>
            <a:lvl5pPr>
              <a:defRPr sz="1334"/>
            </a:lvl5pPr>
            <a:lvl6pPr>
              <a:defRPr sz="1334"/>
            </a:lvl6pPr>
            <a:lvl7pPr>
              <a:defRPr sz="1334"/>
            </a:lvl7pPr>
            <a:lvl8pPr>
              <a:defRPr sz="1334"/>
            </a:lvl8pPr>
            <a:lvl9pPr>
              <a:defRPr sz="133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443113" y="1091047"/>
            <a:ext cx="2991556" cy="3085884"/>
          </a:xfrm>
        </p:spPr>
        <p:txBody>
          <a:bodyPr/>
          <a:lstStyle>
            <a:lvl1pPr>
              <a:defRPr sz="2074"/>
            </a:lvl1pPr>
            <a:lvl2pPr>
              <a:defRPr sz="1704"/>
            </a:lvl2pPr>
            <a:lvl3pPr>
              <a:defRPr sz="1482"/>
            </a:lvl3pPr>
            <a:lvl4pPr>
              <a:defRPr sz="1334"/>
            </a:lvl4pPr>
            <a:lvl5pPr>
              <a:defRPr sz="1334"/>
            </a:lvl5pPr>
            <a:lvl6pPr>
              <a:defRPr sz="1334"/>
            </a:lvl6pPr>
            <a:lvl7pPr>
              <a:defRPr sz="1334"/>
            </a:lvl7pPr>
            <a:lvl8pPr>
              <a:defRPr sz="1334"/>
            </a:lvl8pPr>
            <a:lvl9pPr>
              <a:defRPr sz="133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7"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427C4AB8-8431-487F-B0A7-ECD3EB823222}"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96524110"/>
      </p:ext>
    </p:extLst>
  </p:cSld>
  <p:clrMapOvr>
    <a:masterClrMapping/>
  </p:clrMapOvr>
</p:sldLayout>
</file>

<file path=ppt/slideLayouts/slideLayout8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38669" y="1046671"/>
            <a:ext cx="2992732" cy="436201"/>
          </a:xfrm>
        </p:spPr>
        <p:txBody>
          <a:bodyPr anchor="b"/>
          <a:lstStyle>
            <a:lvl1pPr marL="0" indent="0">
              <a:buNone/>
              <a:defRPr sz="1704" b="1"/>
            </a:lvl1pPr>
            <a:lvl2pPr marL="338580" indent="0">
              <a:buNone/>
              <a:defRPr sz="1482" b="1"/>
            </a:lvl2pPr>
            <a:lvl3pPr marL="677158" indent="0">
              <a:buNone/>
              <a:defRPr sz="1334" b="1"/>
            </a:lvl3pPr>
            <a:lvl4pPr marL="1015738" indent="0">
              <a:buNone/>
              <a:defRPr sz="1259" b="1"/>
            </a:lvl4pPr>
            <a:lvl5pPr marL="1354319" indent="0">
              <a:buNone/>
              <a:defRPr sz="1259" b="1"/>
            </a:lvl5pPr>
            <a:lvl6pPr marL="1692898" indent="0">
              <a:buNone/>
              <a:defRPr sz="1259" b="1"/>
            </a:lvl6pPr>
            <a:lvl7pPr marL="2031479" indent="0">
              <a:buNone/>
              <a:defRPr sz="1259" b="1"/>
            </a:lvl7pPr>
            <a:lvl8pPr marL="2370059" indent="0">
              <a:buNone/>
              <a:defRPr sz="1259" b="1"/>
            </a:lvl8pPr>
            <a:lvl9pPr marL="2708638" indent="0">
              <a:buNone/>
              <a:defRPr sz="1259" b="1"/>
            </a:lvl9pPr>
          </a:lstStyle>
          <a:p>
            <a:pPr lvl="0"/>
            <a:r>
              <a:rPr lang="en-US"/>
              <a:t>Click to edit Master text styles</a:t>
            </a:r>
          </a:p>
        </p:txBody>
      </p:sp>
      <p:sp>
        <p:nvSpPr>
          <p:cNvPr id="4" name="Content Placeholder 3"/>
          <p:cNvSpPr>
            <a:spLocks noGrp="1"/>
          </p:cNvSpPr>
          <p:nvPr>
            <p:ph sz="half" idx="2"/>
          </p:nvPr>
        </p:nvSpPr>
        <p:spPr>
          <a:xfrm>
            <a:off x="338669" y="1482869"/>
            <a:ext cx="2992732" cy="2694060"/>
          </a:xfrm>
        </p:spPr>
        <p:txBody>
          <a:bodyPr/>
          <a:lstStyle>
            <a:lvl1pPr>
              <a:defRPr sz="1704"/>
            </a:lvl1pPr>
            <a:lvl2pPr>
              <a:defRPr sz="1482"/>
            </a:lvl2pPr>
            <a:lvl3pPr>
              <a:defRPr sz="1334"/>
            </a:lvl3pPr>
            <a:lvl4pPr>
              <a:defRPr sz="1259"/>
            </a:lvl4pPr>
            <a:lvl5pPr>
              <a:defRPr sz="1259"/>
            </a:lvl5pPr>
            <a:lvl6pPr>
              <a:defRPr sz="1259"/>
            </a:lvl6pPr>
            <a:lvl7pPr>
              <a:defRPr sz="1259"/>
            </a:lvl7pPr>
            <a:lvl8pPr>
              <a:defRPr sz="1259"/>
            </a:lvl8pPr>
            <a:lvl9pPr>
              <a:defRPr sz="125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440762" y="1046671"/>
            <a:ext cx="2993908" cy="436201"/>
          </a:xfrm>
        </p:spPr>
        <p:txBody>
          <a:bodyPr anchor="b"/>
          <a:lstStyle>
            <a:lvl1pPr marL="0" indent="0">
              <a:buNone/>
              <a:defRPr sz="1704" b="1"/>
            </a:lvl1pPr>
            <a:lvl2pPr marL="338580" indent="0">
              <a:buNone/>
              <a:defRPr sz="1482" b="1"/>
            </a:lvl2pPr>
            <a:lvl3pPr marL="677158" indent="0">
              <a:buNone/>
              <a:defRPr sz="1334" b="1"/>
            </a:lvl3pPr>
            <a:lvl4pPr marL="1015738" indent="0">
              <a:buNone/>
              <a:defRPr sz="1259" b="1"/>
            </a:lvl4pPr>
            <a:lvl5pPr marL="1354319" indent="0">
              <a:buNone/>
              <a:defRPr sz="1259" b="1"/>
            </a:lvl5pPr>
            <a:lvl6pPr marL="1692898" indent="0">
              <a:buNone/>
              <a:defRPr sz="1259" b="1"/>
            </a:lvl6pPr>
            <a:lvl7pPr marL="2031479" indent="0">
              <a:buNone/>
              <a:defRPr sz="1259" b="1"/>
            </a:lvl7pPr>
            <a:lvl8pPr marL="2370059" indent="0">
              <a:buNone/>
              <a:defRPr sz="1259" b="1"/>
            </a:lvl8pPr>
            <a:lvl9pPr marL="2708638" indent="0">
              <a:buNone/>
              <a:defRPr sz="1259" b="1"/>
            </a:lvl9pPr>
          </a:lstStyle>
          <a:p>
            <a:pPr lvl="0"/>
            <a:r>
              <a:rPr lang="en-US"/>
              <a:t>Click to edit Master text styles</a:t>
            </a:r>
          </a:p>
        </p:txBody>
      </p:sp>
      <p:sp>
        <p:nvSpPr>
          <p:cNvPr id="6" name="Content Placeholder 5"/>
          <p:cNvSpPr>
            <a:spLocks noGrp="1"/>
          </p:cNvSpPr>
          <p:nvPr>
            <p:ph sz="quarter" idx="4"/>
          </p:nvPr>
        </p:nvSpPr>
        <p:spPr>
          <a:xfrm>
            <a:off x="3440762" y="1482869"/>
            <a:ext cx="2993908" cy="2694060"/>
          </a:xfrm>
        </p:spPr>
        <p:txBody>
          <a:bodyPr/>
          <a:lstStyle>
            <a:lvl1pPr>
              <a:defRPr sz="1704"/>
            </a:lvl1pPr>
            <a:lvl2pPr>
              <a:defRPr sz="1482"/>
            </a:lvl2pPr>
            <a:lvl3pPr>
              <a:defRPr sz="1334"/>
            </a:lvl3pPr>
            <a:lvl4pPr>
              <a:defRPr sz="1259"/>
            </a:lvl4pPr>
            <a:lvl5pPr>
              <a:defRPr sz="1259"/>
            </a:lvl5pPr>
            <a:lvl6pPr>
              <a:defRPr sz="1259"/>
            </a:lvl6pPr>
            <a:lvl7pPr>
              <a:defRPr sz="1259"/>
            </a:lvl7pPr>
            <a:lvl8pPr>
              <a:defRPr sz="1259"/>
            </a:lvl8pPr>
            <a:lvl9pPr>
              <a:defRPr sz="125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8"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9"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A6AF6FBC-2FFA-4672-8C38-418F14A201A8}"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15608454"/>
      </p:ext>
    </p:extLst>
  </p:cSld>
  <p:clrMapOvr>
    <a:masterClrMapping/>
  </p:clrMapOvr>
</p:sldLayout>
</file>

<file path=ppt/slideLayouts/slideLayout8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4"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5E29BD0C-ADD7-4722-AF5D-E2707A665456}"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3656719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1"/>
            <a:ext cx="4011084" cy="4691063"/>
          </a:xfrm>
          <a:prstGeom prst="rect">
            <a:avLst/>
          </a:prstGeom>
        </p:spPr>
        <p:txBody>
          <a:bodyPr/>
          <a:lstStyle>
            <a:lvl1pPr marL="0" indent="0">
              <a:buNone/>
              <a:defRPr sz="1400"/>
            </a:lvl1pPr>
            <a:lvl2pPr marL="457198" indent="0">
              <a:buNone/>
              <a:defRPr sz="1200"/>
            </a:lvl2pPr>
            <a:lvl3pPr marL="914396" indent="0">
              <a:buNone/>
              <a:defRPr sz="1000"/>
            </a:lvl3pPr>
            <a:lvl4pPr marL="1371595" indent="0">
              <a:buNone/>
              <a:defRPr sz="900"/>
            </a:lvl4pPr>
            <a:lvl5pPr marL="1828793" indent="0">
              <a:buNone/>
              <a:defRPr sz="900"/>
            </a:lvl5pPr>
            <a:lvl6pPr marL="2285991" indent="0">
              <a:buNone/>
              <a:defRPr sz="900"/>
            </a:lvl6pPr>
            <a:lvl7pPr marL="2743189" indent="0">
              <a:buNone/>
              <a:defRPr sz="900"/>
            </a:lvl7pPr>
            <a:lvl8pPr marL="3200388" indent="0">
              <a:buNone/>
              <a:defRPr sz="900"/>
            </a:lvl8pPr>
            <a:lvl9pPr marL="3657586"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6" name="Footer Placeholder 5"/>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7" name="Slide Number Placeholder 6"/>
          <p:cNvSpPr>
            <a:spLocks noGrp="1"/>
          </p:cNvSpPr>
          <p:nvPr>
            <p:ph type="sldNum" sz="quarter" idx="12"/>
          </p:nvPr>
        </p:nvSpPr>
        <p:spPr/>
        <p:txBody>
          <a:bodyPr/>
          <a:lstStyle>
            <a:lvl1pPr>
              <a:defRPr/>
            </a:lvl1pPr>
          </a:lstStyle>
          <a:p>
            <a:pPr defTabSz="914396" fontAlgn="base">
              <a:spcBef>
                <a:spcPct val="0"/>
              </a:spcBef>
              <a:spcAft>
                <a:spcPct val="0"/>
              </a:spcAft>
            </a:pPr>
            <a:fld id="{AA7A2312-82E8-4FE4-9A01-ADEF37E3AE1F}"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225785043"/>
      </p:ext>
    </p:extLst>
  </p:cSld>
  <p:clrMapOvr>
    <a:masterClrMapping/>
  </p:clrMapOvr>
</p:sldLayout>
</file>

<file path=ppt/slideLayouts/slideLayout8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3"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4"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FB4A39D4-9A59-48DC-B810-061CA16DBEFD}"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7691174"/>
      </p:ext>
    </p:extLst>
  </p:cSld>
  <p:clrMapOvr>
    <a:masterClrMapping/>
  </p:clrMapOvr>
</p:sldLayout>
</file>

<file path=ppt/slideLayouts/slideLayout8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38670" y="186170"/>
            <a:ext cx="2228380" cy="792307"/>
          </a:xfrm>
        </p:spPr>
        <p:txBody>
          <a:bodyPr anchor="b"/>
          <a:lstStyle>
            <a:lvl1pPr algn="l">
              <a:defRPr sz="1482" b="1"/>
            </a:lvl1pPr>
          </a:lstStyle>
          <a:p>
            <a:r>
              <a:rPr lang="en-US"/>
              <a:t>Click to edit Master title style</a:t>
            </a:r>
          </a:p>
        </p:txBody>
      </p:sp>
      <p:sp>
        <p:nvSpPr>
          <p:cNvPr id="3" name="Content Placeholder 2"/>
          <p:cNvSpPr>
            <a:spLocks noGrp="1"/>
          </p:cNvSpPr>
          <p:nvPr>
            <p:ph idx="1"/>
          </p:nvPr>
        </p:nvSpPr>
        <p:spPr>
          <a:xfrm>
            <a:off x="2648187" y="186173"/>
            <a:ext cx="3786481" cy="3990759"/>
          </a:xfrm>
        </p:spPr>
        <p:txBody>
          <a:bodyPr/>
          <a:lstStyle>
            <a:lvl1pPr>
              <a:defRPr sz="2296"/>
            </a:lvl1pPr>
            <a:lvl2pPr>
              <a:defRPr sz="2074"/>
            </a:lvl2pPr>
            <a:lvl3pPr>
              <a:defRPr sz="1704"/>
            </a:lvl3pPr>
            <a:lvl4pPr>
              <a:defRPr sz="1482"/>
            </a:lvl4pPr>
            <a:lvl5pPr>
              <a:defRPr sz="1482"/>
            </a:lvl5pPr>
            <a:lvl6pPr>
              <a:defRPr sz="1482"/>
            </a:lvl6pPr>
            <a:lvl7pPr>
              <a:defRPr sz="1482"/>
            </a:lvl7pPr>
            <a:lvl8pPr>
              <a:defRPr sz="1482"/>
            </a:lvl8pPr>
            <a:lvl9pPr>
              <a:defRPr sz="148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38670" y="978479"/>
            <a:ext cx="2228380" cy="3198452"/>
          </a:xfrm>
        </p:spPr>
        <p:txBody>
          <a:bodyPr/>
          <a:lstStyle>
            <a:lvl1pPr marL="0" indent="0">
              <a:buNone/>
              <a:defRPr sz="963"/>
            </a:lvl1pPr>
            <a:lvl2pPr marL="338580" indent="0">
              <a:buNone/>
              <a:defRPr sz="889"/>
            </a:lvl2pPr>
            <a:lvl3pPr marL="677158" indent="0">
              <a:buNone/>
              <a:defRPr sz="740"/>
            </a:lvl3pPr>
            <a:lvl4pPr marL="1015738" indent="0">
              <a:buNone/>
              <a:defRPr sz="592"/>
            </a:lvl4pPr>
            <a:lvl5pPr marL="1354319" indent="0">
              <a:buNone/>
              <a:defRPr sz="592"/>
            </a:lvl5pPr>
            <a:lvl6pPr marL="1692898" indent="0">
              <a:buNone/>
              <a:defRPr sz="592"/>
            </a:lvl6pPr>
            <a:lvl7pPr marL="2031479" indent="0">
              <a:buNone/>
              <a:defRPr sz="592"/>
            </a:lvl7pPr>
            <a:lvl8pPr marL="2370059" indent="0">
              <a:buNone/>
              <a:defRPr sz="592"/>
            </a:lvl8pPr>
            <a:lvl9pPr marL="2708638" indent="0">
              <a:buNone/>
              <a:defRPr sz="592"/>
            </a:lvl9pPr>
          </a:lstStyle>
          <a:p>
            <a:pPr lvl="0"/>
            <a:r>
              <a:rPr lang="en-US"/>
              <a:t>Click to edit Master text styles</a:t>
            </a:r>
          </a:p>
        </p:txBody>
      </p:sp>
      <p:sp>
        <p:nvSpPr>
          <p:cNvPr id="5"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7"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E16B5429-6FFF-410D-8B1F-479C7CC86C3A}"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47795774"/>
      </p:ext>
    </p:extLst>
  </p:cSld>
  <p:clrMapOvr>
    <a:masterClrMapping/>
  </p:clrMapOvr>
</p:sldLayout>
</file>

<file path=ppt/slideLayouts/slideLayout8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27622" y="3273137"/>
            <a:ext cx="4064000" cy="386412"/>
          </a:xfrm>
        </p:spPr>
        <p:txBody>
          <a:bodyPr anchor="b"/>
          <a:lstStyle>
            <a:lvl1pPr algn="l">
              <a:defRPr sz="1482" b="1"/>
            </a:lvl1pPr>
          </a:lstStyle>
          <a:p>
            <a:r>
              <a:rPr lang="en-US"/>
              <a:t>Click to edit Master title style</a:t>
            </a:r>
          </a:p>
        </p:txBody>
      </p:sp>
      <p:sp>
        <p:nvSpPr>
          <p:cNvPr id="3" name="Picture Placeholder 2"/>
          <p:cNvSpPr>
            <a:spLocks noGrp="1"/>
          </p:cNvSpPr>
          <p:nvPr>
            <p:ph type="pic" idx="1"/>
          </p:nvPr>
        </p:nvSpPr>
        <p:spPr>
          <a:xfrm>
            <a:off x="1327622" y="417803"/>
            <a:ext cx="4064000" cy="2805545"/>
          </a:xfrm>
        </p:spPr>
        <p:txBody>
          <a:bodyPr lIns="91421" tIns="45709" rIns="91421" bIns="45709" rtlCol="0">
            <a:normAutofit/>
          </a:bodyPr>
          <a:lstStyle>
            <a:lvl1pPr marL="0" indent="0">
              <a:buNone/>
              <a:defRPr sz="2296"/>
            </a:lvl1pPr>
            <a:lvl2pPr marL="338580" indent="0">
              <a:buNone/>
              <a:defRPr sz="2074"/>
            </a:lvl2pPr>
            <a:lvl3pPr marL="677158" indent="0">
              <a:buNone/>
              <a:defRPr sz="1704"/>
            </a:lvl3pPr>
            <a:lvl4pPr marL="1015738" indent="0">
              <a:buNone/>
              <a:defRPr sz="1482"/>
            </a:lvl4pPr>
            <a:lvl5pPr marL="1354319" indent="0">
              <a:buNone/>
              <a:defRPr sz="1482"/>
            </a:lvl5pPr>
            <a:lvl6pPr marL="1692898" indent="0">
              <a:buNone/>
              <a:defRPr sz="1482"/>
            </a:lvl6pPr>
            <a:lvl7pPr marL="2031479" indent="0">
              <a:buNone/>
              <a:defRPr sz="1482"/>
            </a:lvl7pPr>
            <a:lvl8pPr marL="2370059" indent="0">
              <a:buNone/>
              <a:defRPr sz="1482"/>
            </a:lvl8pPr>
            <a:lvl9pPr marL="2708638" indent="0">
              <a:buNone/>
              <a:defRPr sz="1482"/>
            </a:lvl9pPr>
          </a:lstStyle>
          <a:p>
            <a:pPr lvl="0"/>
            <a:endParaRPr lang="en-US" noProof="0"/>
          </a:p>
        </p:txBody>
      </p:sp>
      <p:sp>
        <p:nvSpPr>
          <p:cNvPr id="4" name="Text Placeholder 3"/>
          <p:cNvSpPr>
            <a:spLocks noGrp="1"/>
          </p:cNvSpPr>
          <p:nvPr>
            <p:ph type="body" sz="half" idx="2"/>
          </p:nvPr>
        </p:nvSpPr>
        <p:spPr>
          <a:xfrm>
            <a:off x="1327622" y="3659549"/>
            <a:ext cx="4064000" cy="548770"/>
          </a:xfrm>
        </p:spPr>
        <p:txBody>
          <a:bodyPr/>
          <a:lstStyle>
            <a:lvl1pPr marL="0" indent="0">
              <a:buNone/>
              <a:defRPr sz="963"/>
            </a:lvl1pPr>
            <a:lvl2pPr marL="338580" indent="0">
              <a:buNone/>
              <a:defRPr sz="889"/>
            </a:lvl2pPr>
            <a:lvl3pPr marL="677158" indent="0">
              <a:buNone/>
              <a:defRPr sz="740"/>
            </a:lvl3pPr>
            <a:lvl4pPr marL="1015738" indent="0">
              <a:buNone/>
              <a:defRPr sz="592"/>
            </a:lvl4pPr>
            <a:lvl5pPr marL="1354319" indent="0">
              <a:buNone/>
              <a:defRPr sz="592"/>
            </a:lvl5pPr>
            <a:lvl6pPr marL="1692898" indent="0">
              <a:buNone/>
              <a:defRPr sz="592"/>
            </a:lvl6pPr>
            <a:lvl7pPr marL="2031479" indent="0">
              <a:buNone/>
              <a:defRPr sz="592"/>
            </a:lvl7pPr>
            <a:lvl8pPr marL="2370059" indent="0">
              <a:buNone/>
              <a:defRPr sz="592"/>
            </a:lvl8pPr>
            <a:lvl9pPr marL="2708638" indent="0">
              <a:buNone/>
              <a:defRPr sz="592"/>
            </a:lvl9pPr>
          </a:lstStyle>
          <a:p>
            <a:pPr lvl="0"/>
            <a:r>
              <a:rPr lang="en-US"/>
              <a:t>Click to edit Master text styles</a:t>
            </a:r>
          </a:p>
        </p:txBody>
      </p:sp>
      <p:sp>
        <p:nvSpPr>
          <p:cNvPr id="5"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7"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0B0EAC48-33EA-4F73-BD2D-0BDB67CAF9D4}"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22978026"/>
      </p:ext>
    </p:extLst>
  </p:cSld>
  <p:clrMapOvr>
    <a:masterClrMapping/>
  </p:clrMapOvr>
</p:sldLayout>
</file>

<file path=ppt/slideLayouts/slideLayout8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38BED6C2-D03F-4346-BDEB-1E683FD88049}"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78009111"/>
      </p:ext>
    </p:extLst>
  </p:cSld>
  <p:clrMapOvr>
    <a:masterClrMapping/>
  </p:clrMapOvr>
</p:sldLayout>
</file>

<file path=ppt/slideLayouts/slideLayout8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10667" y="187254"/>
            <a:ext cx="1524000" cy="398967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38670" y="187254"/>
            <a:ext cx="4459111" cy="398967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2A19BBA9-8899-4B03-B37A-E5FFA8BD3C2B}"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05954502"/>
      </p:ext>
    </p:extLst>
  </p:cSld>
  <p:clrMapOvr>
    <a:masterClrMapping/>
  </p:clrMapOvr>
</p:sldLayout>
</file>

<file path=ppt/slideLayouts/slideLayout8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08001" y="1452564"/>
            <a:ext cx="5757333" cy="1002290"/>
          </a:xfrm>
        </p:spPr>
        <p:txBody>
          <a:bodyPr/>
          <a:lstStyle/>
          <a:p>
            <a:r>
              <a:rPr lang="en-US"/>
              <a:t>Click to edit Master title style</a:t>
            </a:r>
          </a:p>
        </p:txBody>
      </p:sp>
      <p:sp>
        <p:nvSpPr>
          <p:cNvPr id="3" name="Subtitle 2"/>
          <p:cNvSpPr>
            <a:spLocks noGrp="1"/>
          </p:cNvSpPr>
          <p:nvPr>
            <p:ph type="subTitle" idx="1"/>
          </p:nvPr>
        </p:nvSpPr>
        <p:spPr>
          <a:xfrm>
            <a:off x="1016000" y="2649684"/>
            <a:ext cx="4741334" cy="1194955"/>
          </a:xfrm>
        </p:spPr>
        <p:txBody>
          <a:bodyPr/>
          <a:lstStyle>
            <a:lvl1pPr marL="0" indent="0" algn="ctr">
              <a:buNone/>
              <a:defRPr>
                <a:solidFill>
                  <a:schemeClr val="tx1">
                    <a:tint val="75000"/>
                  </a:schemeClr>
                </a:solidFill>
              </a:defRPr>
            </a:lvl1pPr>
            <a:lvl2pPr marL="338580" indent="0" algn="ctr">
              <a:buNone/>
              <a:defRPr>
                <a:solidFill>
                  <a:schemeClr val="tx1">
                    <a:tint val="75000"/>
                  </a:schemeClr>
                </a:solidFill>
              </a:defRPr>
            </a:lvl2pPr>
            <a:lvl3pPr marL="677158" indent="0" algn="ctr">
              <a:buNone/>
              <a:defRPr>
                <a:solidFill>
                  <a:schemeClr val="tx1">
                    <a:tint val="75000"/>
                  </a:schemeClr>
                </a:solidFill>
              </a:defRPr>
            </a:lvl3pPr>
            <a:lvl4pPr marL="1015738" indent="0" algn="ctr">
              <a:buNone/>
              <a:defRPr>
                <a:solidFill>
                  <a:schemeClr val="tx1">
                    <a:tint val="75000"/>
                  </a:schemeClr>
                </a:solidFill>
              </a:defRPr>
            </a:lvl4pPr>
            <a:lvl5pPr marL="1354319" indent="0" algn="ctr">
              <a:buNone/>
              <a:defRPr>
                <a:solidFill>
                  <a:schemeClr val="tx1">
                    <a:tint val="75000"/>
                  </a:schemeClr>
                </a:solidFill>
              </a:defRPr>
            </a:lvl5pPr>
            <a:lvl6pPr marL="1692898" indent="0" algn="ctr">
              <a:buNone/>
              <a:defRPr>
                <a:solidFill>
                  <a:schemeClr val="tx1">
                    <a:tint val="75000"/>
                  </a:schemeClr>
                </a:solidFill>
              </a:defRPr>
            </a:lvl6pPr>
            <a:lvl7pPr marL="2031479" indent="0" algn="ctr">
              <a:buNone/>
              <a:defRPr>
                <a:solidFill>
                  <a:schemeClr val="tx1">
                    <a:tint val="75000"/>
                  </a:schemeClr>
                </a:solidFill>
              </a:defRPr>
            </a:lvl7pPr>
            <a:lvl8pPr marL="2370059" indent="0" algn="ctr">
              <a:buNone/>
              <a:defRPr>
                <a:solidFill>
                  <a:schemeClr val="tx1">
                    <a:tint val="75000"/>
                  </a:schemeClr>
                </a:solidFill>
              </a:defRPr>
            </a:lvl8pPr>
            <a:lvl9pPr marL="2708638" indent="0" algn="ctr">
              <a:buNone/>
              <a:defRPr>
                <a:solidFill>
                  <a:schemeClr val="tx1">
                    <a:tint val="75000"/>
                  </a:schemeClr>
                </a:solidFill>
              </a:defRPr>
            </a:lvl9pPr>
          </a:lstStyle>
          <a:p>
            <a:r>
              <a:rPr lang="en-US"/>
              <a:t>Click to edit Master subtitle style</a:t>
            </a:r>
          </a:p>
        </p:txBody>
      </p:sp>
      <p:sp>
        <p:nvSpPr>
          <p:cNvPr id="4"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56A3A699-F147-4504-B61C-5669A6D0BF32}"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73611157"/>
      </p:ext>
    </p:extLst>
  </p:cSld>
  <p:clrMapOvr>
    <a:masterClrMapping/>
  </p:clrMapOvr>
</p:sldLayout>
</file>

<file path=ppt/slideLayouts/slideLayout8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32F7B7F1-F940-41D8-ACDB-FDC0B2A51C5C}"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77170722"/>
      </p:ext>
    </p:extLst>
  </p:cSld>
  <p:clrMapOvr>
    <a:masterClrMapping/>
  </p:clrMapOvr>
</p:sldLayout>
</file>

<file path=ppt/slideLayouts/slideLayout8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5047" y="3004705"/>
            <a:ext cx="5757333" cy="928688"/>
          </a:xfrm>
        </p:spPr>
        <p:txBody>
          <a:bodyPr anchor="t"/>
          <a:lstStyle>
            <a:lvl1pPr algn="l">
              <a:defRPr sz="2963" b="1" cap="all"/>
            </a:lvl1pPr>
          </a:lstStyle>
          <a:p>
            <a:r>
              <a:rPr lang="en-US"/>
              <a:t>Click to edit Master title style</a:t>
            </a:r>
          </a:p>
        </p:txBody>
      </p:sp>
      <p:sp>
        <p:nvSpPr>
          <p:cNvPr id="3" name="Text Placeholder 2"/>
          <p:cNvSpPr>
            <a:spLocks noGrp="1"/>
          </p:cNvSpPr>
          <p:nvPr>
            <p:ph type="body" idx="1"/>
          </p:nvPr>
        </p:nvSpPr>
        <p:spPr>
          <a:xfrm>
            <a:off x="535047" y="1981852"/>
            <a:ext cx="5757333" cy="1022855"/>
          </a:xfrm>
        </p:spPr>
        <p:txBody>
          <a:bodyPr anchor="b"/>
          <a:lstStyle>
            <a:lvl1pPr marL="0" indent="0">
              <a:buNone/>
              <a:defRPr sz="1482">
                <a:solidFill>
                  <a:schemeClr val="tx1">
                    <a:tint val="75000"/>
                  </a:schemeClr>
                </a:solidFill>
              </a:defRPr>
            </a:lvl1pPr>
            <a:lvl2pPr marL="338580" indent="0">
              <a:buNone/>
              <a:defRPr sz="1334">
                <a:solidFill>
                  <a:schemeClr val="tx1">
                    <a:tint val="75000"/>
                  </a:schemeClr>
                </a:solidFill>
              </a:defRPr>
            </a:lvl2pPr>
            <a:lvl3pPr marL="677158" indent="0">
              <a:buNone/>
              <a:defRPr sz="1259">
                <a:solidFill>
                  <a:schemeClr val="tx1">
                    <a:tint val="75000"/>
                  </a:schemeClr>
                </a:solidFill>
              </a:defRPr>
            </a:lvl3pPr>
            <a:lvl4pPr marL="1015738" indent="0">
              <a:buNone/>
              <a:defRPr sz="963">
                <a:solidFill>
                  <a:schemeClr val="tx1">
                    <a:tint val="75000"/>
                  </a:schemeClr>
                </a:solidFill>
              </a:defRPr>
            </a:lvl4pPr>
            <a:lvl5pPr marL="1354319" indent="0">
              <a:buNone/>
              <a:defRPr sz="963">
                <a:solidFill>
                  <a:schemeClr val="tx1">
                    <a:tint val="75000"/>
                  </a:schemeClr>
                </a:solidFill>
              </a:defRPr>
            </a:lvl5pPr>
            <a:lvl6pPr marL="1692898" indent="0">
              <a:buNone/>
              <a:defRPr sz="963">
                <a:solidFill>
                  <a:schemeClr val="tx1">
                    <a:tint val="75000"/>
                  </a:schemeClr>
                </a:solidFill>
              </a:defRPr>
            </a:lvl6pPr>
            <a:lvl7pPr marL="2031479" indent="0">
              <a:buNone/>
              <a:defRPr sz="963">
                <a:solidFill>
                  <a:schemeClr val="tx1">
                    <a:tint val="75000"/>
                  </a:schemeClr>
                </a:solidFill>
              </a:defRPr>
            </a:lvl7pPr>
            <a:lvl8pPr marL="2370059" indent="0">
              <a:buNone/>
              <a:defRPr sz="963">
                <a:solidFill>
                  <a:schemeClr val="tx1">
                    <a:tint val="75000"/>
                  </a:schemeClr>
                </a:solidFill>
              </a:defRPr>
            </a:lvl8pPr>
            <a:lvl9pPr marL="2708638" indent="0">
              <a:buNone/>
              <a:defRPr sz="963">
                <a:solidFill>
                  <a:schemeClr val="tx1">
                    <a:tint val="75000"/>
                  </a:schemeClr>
                </a:solidFill>
              </a:defRPr>
            </a:lvl9pPr>
          </a:lstStyle>
          <a:p>
            <a:pPr lvl="0"/>
            <a:r>
              <a:rPr lang="en-US"/>
              <a:t>Click to edit Master text styles</a:t>
            </a:r>
          </a:p>
        </p:txBody>
      </p:sp>
      <p:sp>
        <p:nvSpPr>
          <p:cNvPr id="4"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3F50F177-9414-4E3B-9EDD-1A03FEE0FB4F}"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42458689"/>
      </p:ext>
    </p:extLst>
  </p:cSld>
  <p:clrMapOvr>
    <a:masterClrMapping/>
  </p:clrMapOvr>
</p:sldLayout>
</file>

<file path=ppt/slideLayouts/slideLayout8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38670" y="1091047"/>
            <a:ext cx="2991556" cy="3085884"/>
          </a:xfrm>
        </p:spPr>
        <p:txBody>
          <a:bodyPr/>
          <a:lstStyle>
            <a:lvl1pPr>
              <a:defRPr sz="2074"/>
            </a:lvl1pPr>
            <a:lvl2pPr>
              <a:defRPr sz="1704"/>
            </a:lvl2pPr>
            <a:lvl3pPr>
              <a:defRPr sz="1482"/>
            </a:lvl3pPr>
            <a:lvl4pPr>
              <a:defRPr sz="1334"/>
            </a:lvl4pPr>
            <a:lvl5pPr>
              <a:defRPr sz="1334"/>
            </a:lvl5pPr>
            <a:lvl6pPr>
              <a:defRPr sz="1334"/>
            </a:lvl6pPr>
            <a:lvl7pPr>
              <a:defRPr sz="1334"/>
            </a:lvl7pPr>
            <a:lvl8pPr>
              <a:defRPr sz="1334"/>
            </a:lvl8pPr>
            <a:lvl9pPr>
              <a:defRPr sz="133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443113" y="1091047"/>
            <a:ext cx="2991556" cy="3085884"/>
          </a:xfrm>
        </p:spPr>
        <p:txBody>
          <a:bodyPr/>
          <a:lstStyle>
            <a:lvl1pPr>
              <a:defRPr sz="2074"/>
            </a:lvl1pPr>
            <a:lvl2pPr>
              <a:defRPr sz="1704"/>
            </a:lvl2pPr>
            <a:lvl3pPr>
              <a:defRPr sz="1482"/>
            </a:lvl3pPr>
            <a:lvl4pPr>
              <a:defRPr sz="1334"/>
            </a:lvl4pPr>
            <a:lvl5pPr>
              <a:defRPr sz="1334"/>
            </a:lvl5pPr>
            <a:lvl6pPr>
              <a:defRPr sz="1334"/>
            </a:lvl6pPr>
            <a:lvl7pPr>
              <a:defRPr sz="1334"/>
            </a:lvl7pPr>
            <a:lvl8pPr>
              <a:defRPr sz="1334"/>
            </a:lvl8pPr>
            <a:lvl9pPr>
              <a:defRPr sz="133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7"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427C4AB8-8431-487F-B0A7-ECD3EB823222}"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62873701"/>
      </p:ext>
    </p:extLst>
  </p:cSld>
  <p:clrMapOvr>
    <a:masterClrMapping/>
  </p:clrMapOvr>
</p:sldLayout>
</file>

<file path=ppt/slideLayouts/slideLayout8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38669" y="1046671"/>
            <a:ext cx="2992732" cy="436201"/>
          </a:xfrm>
        </p:spPr>
        <p:txBody>
          <a:bodyPr anchor="b"/>
          <a:lstStyle>
            <a:lvl1pPr marL="0" indent="0">
              <a:buNone/>
              <a:defRPr sz="1704" b="1"/>
            </a:lvl1pPr>
            <a:lvl2pPr marL="338580" indent="0">
              <a:buNone/>
              <a:defRPr sz="1482" b="1"/>
            </a:lvl2pPr>
            <a:lvl3pPr marL="677158" indent="0">
              <a:buNone/>
              <a:defRPr sz="1334" b="1"/>
            </a:lvl3pPr>
            <a:lvl4pPr marL="1015738" indent="0">
              <a:buNone/>
              <a:defRPr sz="1259" b="1"/>
            </a:lvl4pPr>
            <a:lvl5pPr marL="1354319" indent="0">
              <a:buNone/>
              <a:defRPr sz="1259" b="1"/>
            </a:lvl5pPr>
            <a:lvl6pPr marL="1692898" indent="0">
              <a:buNone/>
              <a:defRPr sz="1259" b="1"/>
            </a:lvl6pPr>
            <a:lvl7pPr marL="2031479" indent="0">
              <a:buNone/>
              <a:defRPr sz="1259" b="1"/>
            </a:lvl7pPr>
            <a:lvl8pPr marL="2370059" indent="0">
              <a:buNone/>
              <a:defRPr sz="1259" b="1"/>
            </a:lvl8pPr>
            <a:lvl9pPr marL="2708638" indent="0">
              <a:buNone/>
              <a:defRPr sz="1259" b="1"/>
            </a:lvl9pPr>
          </a:lstStyle>
          <a:p>
            <a:pPr lvl="0"/>
            <a:r>
              <a:rPr lang="en-US"/>
              <a:t>Click to edit Master text styles</a:t>
            </a:r>
          </a:p>
        </p:txBody>
      </p:sp>
      <p:sp>
        <p:nvSpPr>
          <p:cNvPr id="4" name="Content Placeholder 3"/>
          <p:cNvSpPr>
            <a:spLocks noGrp="1"/>
          </p:cNvSpPr>
          <p:nvPr>
            <p:ph sz="half" idx="2"/>
          </p:nvPr>
        </p:nvSpPr>
        <p:spPr>
          <a:xfrm>
            <a:off x="338669" y="1482869"/>
            <a:ext cx="2992732" cy="2694060"/>
          </a:xfrm>
        </p:spPr>
        <p:txBody>
          <a:bodyPr/>
          <a:lstStyle>
            <a:lvl1pPr>
              <a:defRPr sz="1704"/>
            </a:lvl1pPr>
            <a:lvl2pPr>
              <a:defRPr sz="1482"/>
            </a:lvl2pPr>
            <a:lvl3pPr>
              <a:defRPr sz="1334"/>
            </a:lvl3pPr>
            <a:lvl4pPr>
              <a:defRPr sz="1259"/>
            </a:lvl4pPr>
            <a:lvl5pPr>
              <a:defRPr sz="1259"/>
            </a:lvl5pPr>
            <a:lvl6pPr>
              <a:defRPr sz="1259"/>
            </a:lvl6pPr>
            <a:lvl7pPr>
              <a:defRPr sz="1259"/>
            </a:lvl7pPr>
            <a:lvl8pPr>
              <a:defRPr sz="1259"/>
            </a:lvl8pPr>
            <a:lvl9pPr>
              <a:defRPr sz="125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440762" y="1046671"/>
            <a:ext cx="2993908" cy="436201"/>
          </a:xfrm>
        </p:spPr>
        <p:txBody>
          <a:bodyPr anchor="b"/>
          <a:lstStyle>
            <a:lvl1pPr marL="0" indent="0">
              <a:buNone/>
              <a:defRPr sz="1704" b="1"/>
            </a:lvl1pPr>
            <a:lvl2pPr marL="338580" indent="0">
              <a:buNone/>
              <a:defRPr sz="1482" b="1"/>
            </a:lvl2pPr>
            <a:lvl3pPr marL="677158" indent="0">
              <a:buNone/>
              <a:defRPr sz="1334" b="1"/>
            </a:lvl3pPr>
            <a:lvl4pPr marL="1015738" indent="0">
              <a:buNone/>
              <a:defRPr sz="1259" b="1"/>
            </a:lvl4pPr>
            <a:lvl5pPr marL="1354319" indent="0">
              <a:buNone/>
              <a:defRPr sz="1259" b="1"/>
            </a:lvl5pPr>
            <a:lvl6pPr marL="1692898" indent="0">
              <a:buNone/>
              <a:defRPr sz="1259" b="1"/>
            </a:lvl6pPr>
            <a:lvl7pPr marL="2031479" indent="0">
              <a:buNone/>
              <a:defRPr sz="1259" b="1"/>
            </a:lvl7pPr>
            <a:lvl8pPr marL="2370059" indent="0">
              <a:buNone/>
              <a:defRPr sz="1259" b="1"/>
            </a:lvl8pPr>
            <a:lvl9pPr marL="2708638" indent="0">
              <a:buNone/>
              <a:defRPr sz="1259" b="1"/>
            </a:lvl9pPr>
          </a:lstStyle>
          <a:p>
            <a:pPr lvl="0"/>
            <a:r>
              <a:rPr lang="en-US"/>
              <a:t>Click to edit Master text styles</a:t>
            </a:r>
          </a:p>
        </p:txBody>
      </p:sp>
      <p:sp>
        <p:nvSpPr>
          <p:cNvPr id="6" name="Content Placeholder 5"/>
          <p:cNvSpPr>
            <a:spLocks noGrp="1"/>
          </p:cNvSpPr>
          <p:nvPr>
            <p:ph sz="quarter" idx="4"/>
          </p:nvPr>
        </p:nvSpPr>
        <p:spPr>
          <a:xfrm>
            <a:off x="3440762" y="1482869"/>
            <a:ext cx="2993908" cy="2694060"/>
          </a:xfrm>
        </p:spPr>
        <p:txBody>
          <a:bodyPr/>
          <a:lstStyle>
            <a:lvl1pPr>
              <a:defRPr sz="1704"/>
            </a:lvl1pPr>
            <a:lvl2pPr>
              <a:defRPr sz="1482"/>
            </a:lvl2pPr>
            <a:lvl3pPr>
              <a:defRPr sz="1334"/>
            </a:lvl3pPr>
            <a:lvl4pPr>
              <a:defRPr sz="1259"/>
            </a:lvl4pPr>
            <a:lvl5pPr>
              <a:defRPr sz="1259"/>
            </a:lvl5pPr>
            <a:lvl6pPr>
              <a:defRPr sz="1259"/>
            </a:lvl6pPr>
            <a:lvl7pPr>
              <a:defRPr sz="1259"/>
            </a:lvl7pPr>
            <a:lvl8pPr>
              <a:defRPr sz="1259"/>
            </a:lvl8pPr>
            <a:lvl9pPr>
              <a:defRPr sz="125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8"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9"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A6AF6FBC-2FFA-4672-8C38-418F14A201A8}"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7778844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198" indent="0">
              <a:buNone/>
              <a:defRPr sz="2800"/>
            </a:lvl2pPr>
            <a:lvl3pPr marL="914396" indent="0">
              <a:buNone/>
              <a:defRPr sz="2400"/>
            </a:lvl3pPr>
            <a:lvl4pPr marL="1371595" indent="0">
              <a:buNone/>
              <a:defRPr sz="2000"/>
            </a:lvl4pPr>
            <a:lvl5pPr marL="1828793" indent="0">
              <a:buNone/>
              <a:defRPr sz="2000"/>
            </a:lvl5pPr>
            <a:lvl6pPr marL="2285991" indent="0">
              <a:buNone/>
              <a:defRPr sz="2000"/>
            </a:lvl6pPr>
            <a:lvl7pPr marL="2743189" indent="0">
              <a:buNone/>
              <a:defRPr sz="2000"/>
            </a:lvl7pPr>
            <a:lvl8pPr marL="3200388" indent="0">
              <a:buNone/>
              <a:defRPr sz="2000"/>
            </a:lvl8pPr>
            <a:lvl9pPr marL="3657586"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198" indent="0">
              <a:buNone/>
              <a:defRPr sz="1200"/>
            </a:lvl2pPr>
            <a:lvl3pPr marL="914396" indent="0">
              <a:buNone/>
              <a:defRPr sz="1000"/>
            </a:lvl3pPr>
            <a:lvl4pPr marL="1371595" indent="0">
              <a:buNone/>
              <a:defRPr sz="900"/>
            </a:lvl4pPr>
            <a:lvl5pPr marL="1828793" indent="0">
              <a:buNone/>
              <a:defRPr sz="900"/>
            </a:lvl5pPr>
            <a:lvl6pPr marL="2285991" indent="0">
              <a:buNone/>
              <a:defRPr sz="900"/>
            </a:lvl6pPr>
            <a:lvl7pPr marL="2743189" indent="0">
              <a:buNone/>
              <a:defRPr sz="900"/>
            </a:lvl7pPr>
            <a:lvl8pPr marL="3200388" indent="0">
              <a:buNone/>
              <a:defRPr sz="900"/>
            </a:lvl8pPr>
            <a:lvl9pPr marL="3657586"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6" name="Footer Placeholder 5"/>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7" name="Slide Number Placeholder 6"/>
          <p:cNvSpPr>
            <a:spLocks noGrp="1"/>
          </p:cNvSpPr>
          <p:nvPr>
            <p:ph type="sldNum" sz="quarter" idx="12"/>
          </p:nvPr>
        </p:nvSpPr>
        <p:spPr/>
        <p:txBody>
          <a:bodyPr/>
          <a:lstStyle>
            <a:lvl1pPr>
              <a:defRPr/>
            </a:lvl1pPr>
          </a:lstStyle>
          <a:p>
            <a:pPr defTabSz="914396" fontAlgn="base">
              <a:spcBef>
                <a:spcPct val="0"/>
              </a:spcBef>
              <a:spcAft>
                <a:spcPct val="0"/>
              </a:spcAft>
            </a:pPr>
            <a:fld id="{D7B3CDFB-B3A1-4232-AA4B-479C24C388BD}"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284689126"/>
      </p:ext>
    </p:extLst>
  </p:cSld>
  <p:clrMapOvr>
    <a:masterClrMapping/>
  </p:clrMapOvr>
</p:sldLayout>
</file>

<file path=ppt/slideLayouts/slideLayout8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4"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5E29BD0C-ADD7-4722-AF5D-E2707A665456}"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05042695"/>
      </p:ext>
    </p:extLst>
  </p:cSld>
  <p:clrMapOvr>
    <a:masterClrMapping/>
  </p:clrMapOvr>
</p:sldLayout>
</file>

<file path=ppt/slideLayouts/slideLayout8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3"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4"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FB4A39D4-9A59-48DC-B810-061CA16DBEFD}"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51135198"/>
      </p:ext>
    </p:extLst>
  </p:cSld>
  <p:clrMapOvr>
    <a:masterClrMapping/>
  </p:clrMapOvr>
</p:sldLayout>
</file>

<file path=ppt/slideLayouts/slideLayout8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38670" y="186170"/>
            <a:ext cx="2228380" cy="792307"/>
          </a:xfrm>
        </p:spPr>
        <p:txBody>
          <a:bodyPr anchor="b"/>
          <a:lstStyle>
            <a:lvl1pPr algn="l">
              <a:defRPr sz="1482" b="1"/>
            </a:lvl1pPr>
          </a:lstStyle>
          <a:p>
            <a:r>
              <a:rPr lang="en-US"/>
              <a:t>Click to edit Master title style</a:t>
            </a:r>
          </a:p>
        </p:txBody>
      </p:sp>
      <p:sp>
        <p:nvSpPr>
          <p:cNvPr id="3" name="Content Placeholder 2"/>
          <p:cNvSpPr>
            <a:spLocks noGrp="1"/>
          </p:cNvSpPr>
          <p:nvPr>
            <p:ph idx="1"/>
          </p:nvPr>
        </p:nvSpPr>
        <p:spPr>
          <a:xfrm>
            <a:off x="2648187" y="186173"/>
            <a:ext cx="3786481" cy="3990759"/>
          </a:xfrm>
        </p:spPr>
        <p:txBody>
          <a:bodyPr/>
          <a:lstStyle>
            <a:lvl1pPr>
              <a:defRPr sz="2296"/>
            </a:lvl1pPr>
            <a:lvl2pPr>
              <a:defRPr sz="2074"/>
            </a:lvl2pPr>
            <a:lvl3pPr>
              <a:defRPr sz="1704"/>
            </a:lvl3pPr>
            <a:lvl4pPr>
              <a:defRPr sz="1482"/>
            </a:lvl4pPr>
            <a:lvl5pPr>
              <a:defRPr sz="1482"/>
            </a:lvl5pPr>
            <a:lvl6pPr>
              <a:defRPr sz="1482"/>
            </a:lvl6pPr>
            <a:lvl7pPr>
              <a:defRPr sz="1482"/>
            </a:lvl7pPr>
            <a:lvl8pPr>
              <a:defRPr sz="1482"/>
            </a:lvl8pPr>
            <a:lvl9pPr>
              <a:defRPr sz="148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38670" y="978479"/>
            <a:ext cx="2228380" cy="3198452"/>
          </a:xfrm>
        </p:spPr>
        <p:txBody>
          <a:bodyPr/>
          <a:lstStyle>
            <a:lvl1pPr marL="0" indent="0">
              <a:buNone/>
              <a:defRPr sz="963"/>
            </a:lvl1pPr>
            <a:lvl2pPr marL="338580" indent="0">
              <a:buNone/>
              <a:defRPr sz="889"/>
            </a:lvl2pPr>
            <a:lvl3pPr marL="677158" indent="0">
              <a:buNone/>
              <a:defRPr sz="740"/>
            </a:lvl3pPr>
            <a:lvl4pPr marL="1015738" indent="0">
              <a:buNone/>
              <a:defRPr sz="592"/>
            </a:lvl4pPr>
            <a:lvl5pPr marL="1354319" indent="0">
              <a:buNone/>
              <a:defRPr sz="592"/>
            </a:lvl5pPr>
            <a:lvl6pPr marL="1692898" indent="0">
              <a:buNone/>
              <a:defRPr sz="592"/>
            </a:lvl6pPr>
            <a:lvl7pPr marL="2031479" indent="0">
              <a:buNone/>
              <a:defRPr sz="592"/>
            </a:lvl7pPr>
            <a:lvl8pPr marL="2370059" indent="0">
              <a:buNone/>
              <a:defRPr sz="592"/>
            </a:lvl8pPr>
            <a:lvl9pPr marL="2708638" indent="0">
              <a:buNone/>
              <a:defRPr sz="592"/>
            </a:lvl9pPr>
          </a:lstStyle>
          <a:p>
            <a:pPr lvl="0"/>
            <a:r>
              <a:rPr lang="en-US"/>
              <a:t>Click to edit Master text styles</a:t>
            </a:r>
          </a:p>
        </p:txBody>
      </p:sp>
      <p:sp>
        <p:nvSpPr>
          <p:cNvPr id="5"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7"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E16B5429-6FFF-410D-8B1F-479C7CC86C3A}"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49959708"/>
      </p:ext>
    </p:extLst>
  </p:cSld>
  <p:clrMapOvr>
    <a:masterClrMapping/>
  </p:clrMapOvr>
</p:sldLayout>
</file>

<file path=ppt/slideLayouts/slideLayout8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27622" y="3273137"/>
            <a:ext cx="4064000" cy="386412"/>
          </a:xfrm>
        </p:spPr>
        <p:txBody>
          <a:bodyPr anchor="b"/>
          <a:lstStyle>
            <a:lvl1pPr algn="l">
              <a:defRPr sz="1482" b="1"/>
            </a:lvl1pPr>
          </a:lstStyle>
          <a:p>
            <a:r>
              <a:rPr lang="en-US"/>
              <a:t>Click to edit Master title style</a:t>
            </a:r>
          </a:p>
        </p:txBody>
      </p:sp>
      <p:sp>
        <p:nvSpPr>
          <p:cNvPr id="3" name="Picture Placeholder 2"/>
          <p:cNvSpPr>
            <a:spLocks noGrp="1"/>
          </p:cNvSpPr>
          <p:nvPr>
            <p:ph type="pic" idx="1"/>
          </p:nvPr>
        </p:nvSpPr>
        <p:spPr>
          <a:xfrm>
            <a:off x="1327622" y="417803"/>
            <a:ext cx="4064000" cy="2805545"/>
          </a:xfrm>
        </p:spPr>
        <p:txBody>
          <a:bodyPr lIns="91421" tIns="45709" rIns="91421" bIns="45709" rtlCol="0">
            <a:normAutofit/>
          </a:bodyPr>
          <a:lstStyle>
            <a:lvl1pPr marL="0" indent="0">
              <a:buNone/>
              <a:defRPr sz="2296"/>
            </a:lvl1pPr>
            <a:lvl2pPr marL="338580" indent="0">
              <a:buNone/>
              <a:defRPr sz="2074"/>
            </a:lvl2pPr>
            <a:lvl3pPr marL="677158" indent="0">
              <a:buNone/>
              <a:defRPr sz="1704"/>
            </a:lvl3pPr>
            <a:lvl4pPr marL="1015738" indent="0">
              <a:buNone/>
              <a:defRPr sz="1482"/>
            </a:lvl4pPr>
            <a:lvl5pPr marL="1354319" indent="0">
              <a:buNone/>
              <a:defRPr sz="1482"/>
            </a:lvl5pPr>
            <a:lvl6pPr marL="1692898" indent="0">
              <a:buNone/>
              <a:defRPr sz="1482"/>
            </a:lvl6pPr>
            <a:lvl7pPr marL="2031479" indent="0">
              <a:buNone/>
              <a:defRPr sz="1482"/>
            </a:lvl7pPr>
            <a:lvl8pPr marL="2370059" indent="0">
              <a:buNone/>
              <a:defRPr sz="1482"/>
            </a:lvl8pPr>
            <a:lvl9pPr marL="2708638" indent="0">
              <a:buNone/>
              <a:defRPr sz="1482"/>
            </a:lvl9pPr>
          </a:lstStyle>
          <a:p>
            <a:pPr lvl="0"/>
            <a:endParaRPr lang="en-US" noProof="0"/>
          </a:p>
        </p:txBody>
      </p:sp>
      <p:sp>
        <p:nvSpPr>
          <p:cNvPr id="4" name="Text Placeholder 3"/>
          <p:cNvSpPr>
            <a:spLocks noGrp="1"/>
          </p:cNvSpPr>
          <p:nvPr>
            <p:ph type="body" sz="half" idx="2"/>
          </p:nvPr>
        </p:nvSpPr>
        <p:spPr>
          <a:xfrm>
            <a:off x="1327622" y="3659549"/>
            <a:ext cx="4064000" cy="548770"/>
          </a:xfrm>
        </p:spPr>
        <p:txBody>
          <a:bodyPr/>
          <a:lstStyle>
            <a:lvl1pPr marL="0" indent="0">
              <a:buNone/>
              <a:defRPr sz="963"/>
            </a:lvl1pPr>
            <a:lvl2pPr marL="338580" indent="0">
              <a:buNone/>
              <a:defRPr sz="889"/>
            </a:lvl2pPr>
            <a:lvl3pPr marL="677158" indent="0">
              <a:buNone/>
              <a:defRPr sz="740"/>
            </a:lvl3pPr>
            <a:lvl4pPr marL="1015738" indent="0">
              <a:buNone/>
              <a:defRPr sz="592"/>
            </a:lvl4pPr>
            <a:lvl5pPr marL="1354319" indent="0">
              <a:buNone/>
              <a:defRPr sz="592"/>
            </a:lvl5pPr>
            <a:lvl6pPr marL="1692898" indent="0">
              <a:buNone/>
              <a:defRPr sz="592"/>
            </a:lvl6pPr>
            <a:lvl7pPr marL="2031479" indent="0">
              <a:buNone/>
              <a:defRPr sz="592"/>
            </a:lvl7pPr>
            <a:lvl8pPr marL="2370059" indent="0">
              <a:buNone/>
              <a:defRPr sz="592"/>
            </a:lvl8pPr>
            <a:lvl9pPr marL="2708638" indent="0">
              <a:buNone/>
              <a:defRPr sz="592"/>
            </a:lvl9pPr>
          </a:lstStyle>
          <a:p>
            <a:pPr lvl="0"/>
            <a:r>
              <a:rPr lang="en-US"/>
              <a:t>Click to edit Master text styles</a:t>
            </a:r>
          </a:p>
        </p:txBody>
      </p:sp>
      <p:sp>
        <p:nvSpPr>
          <p:cNvPr id="5"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7"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0B0EAC48-33EA-4F73-BD2D-0BDB67CAF9D4}"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12004634"/>
      </p:ext>
    </p:extLst>
  </p:cSld>
  <p:clrMapOvr>
    <a:masterClrMapping/>
  </p:clrMapOvr>
</p:sldLayout>
</file>

<file path=ppt/slideLayouts/slideLayout8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38BED6C2-D03F-4346-BDEB-1E683FD88049}"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78531252"/>
      </p:ext>
    </p:extLst>
  </p:cSld>
  <p:clrMapOvr>
    <a:masterClrMapping/>
  </p:clrMapOvr>
</p:sldLayout>
</file>

<file path=ppt/slideLayouts/slideLayout8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10667" y="187254"/>
            <a:ext cx="1524000" cy="398967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38670" y="187254"/>
            <a:ext cx="4459111" cy="398967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2A19BBA9-8899-4B03-B37A-E5FFA8BD3C2B}"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10495436"/>
      </p:ext>
    </p:extLst>
  </p:cSld>
  <p:clrMapOvr>
    <a:masterClrMapping/>
  </p:clrMapOvr>
</p:sldLayout>
</file>

<file path=ppt/slideLayouts/slideLayout8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08001" y="1452564"/>
            <a:ext cx="5757333" cy="1002290"/>
          </a:xfrm>
        </p:spPr>
        <p:txBody>
          <a:bodyPr/>
          <a:lstStyle/>
          <a:p>
            <a:r>
              <a:rPr lang="en-US"/>
              <a:t>Click to edit Master title style</a:t>
            </a:r>
          </a:p>
        </p:txBody>
      </p:sp>
      <p:sp>
        <p:nvSpPr>
          <p:cNvPr id="3" name="Subtitle 2"/>
          <p:cNvSpPr>
            <a:spLocks noGrp="1"/>
          </p:cNvSpPr>
          <p:nvPr>
            <p:ph type="subTitle" idx="1"/>
          </p:nvPr>
        </p:nvSpPr>
        <p:spPr>
          <a:xfrm>
            <a:off x="1016000" y="2649684"/>
            <a:ext cx="4741334" cy="1194955"/>
          </a:xfrm>
        </p:spPr>
        <p:txBody>
          <a:bodyPr/>
          <a:lstStyle>
            <a:lvl1pPr marL="0" indent="0" algn="ctr">
              <a:buNone/>
              <a:defRPr>
                <a:solidFill>
                  <a:schemeClr val="tx1">
                    <a:tint val="75000"/>
                  </a:schemeClr>
                </a:solidFill>
              </a:defRPr>
            </a:lvl1pPr>
            <a:lvl2pPr marL="338580" indent="0" algn="ctr">
              <a:buNone/>
              <a:defRPr>
                <a:solidFill>
                  <a:schemeClr val="tx1">
                    <a:tint val="75000"/>
                  </a:schemeClr>
                </a:solidFill>
              </a:defRPr>
            </a:lvl2pPr>
            <a:lvl3pPr marL="677158" indent="0" algn="ctr">
              <a:buNone/>
              <a:defRPr>
                <a:solidFill>
                  <a:schemeClr val="tx1">
                    <a:tint val="75000"/>
                  </a:schemeClr>
                </a:solidFill>
              </a:defRPr>
            </a:lvl3pPr>
            <a:lvl4pPr marL="1015738" indent="0" algn="ctr">
              <a:buNone/>
              <a:defRPr>
                <a:solidFill>
                  <a:schemeClr val="tx1">
                    <a:tint val="75000"/>
                  </a:schemeClr>
                </a:solidFill>
              </a:defRPr>
            </a:lvl4pPr>
            <a:lvl5pPr marL="1354319" indent="0" algn="ctr">
              <a:buNone/>
              <a:defRPr>
                <a:solidFill>
                  <a:schemeClr val="tx1">
                    <a:tint val="75000"/>
                  </a:schemeClr>
                </a:solidFill>
              </a:defRPr>
            </a:lvl5pPr>
            <a:lvl6pPr marL="1692898" indent="0" algn="ctr">
              <a:buNone/>
              <a:defRPr>
                <a:solidFill>
                  <a:schemeClr val="tx1">
                    <a:tint val="75000"/>
                  </a:schemeClr>
                </a:solidFill>
              </a:defRPr>
            </a:lvl6pPr>
            <a:lvl7pPr marL="2031479" indent="0" algn="ctr">
              <a:buNone/>
              <a:defRPr>
                <a:solidFill>
                  <a:schemeClr val="tx1">
                    <a:tint val="75000"/>
                  </a:schemeClr>
                </a:solidFill>
              </a:defRPr>
            </a:lvl7pPr>
            <a:lvl8pPr marL="2370059" indent="0" algn="ctr">
              <a:buNone/>
              <a:defRPr>
                <a:solidFill>
                  <a:schemeClr val="tx1">
                    <a:tint val="75000"/>
                  </a:schemeClr>
                </a:solidFill>
              </a:defRPr>
            </a:lvl8pPr>
            <a:lvl9pPr marL="2708638" indent="0" algn="ctr">
              <a:buNone/>
              <a:defRPr>
                <a:solidFill>
                  <a:schemeClr val="tx1">
                    <a:tint val="75000"/>
                  </a:schemeClr>
                </a:solidFill>
              </a:defRPr>
            </a:lvl9pPr>
          </a:lstStyle>
          <a:p>
            <a:r>
              <a:rPr lang="en-US"/>
              <a:t>Click to edit Master subtitle style</a:t>
            </a:r>
          </a:p>
        </p:txBody>
      </p:sp>
      <p:sp>
        <p:nvSpPr>
          <p:cNvPr id="4"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56A3A699-F147-4504-B61C-5669A6D0BF32}"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64784002"/>
      </p:ext>
    </p:extLst>
  </p:cSld>
  <p:clrMapOvr>
    <a:masterClrMapping/>
  </p:clrMapOvr>
</p:sldLayout>
</file>

<file path=ppt/slideLayouts/slideLayout8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32F7B7F1-F940-41D8-ACDB-FDC0B2A51C5C}"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23884518"/>
      </p:ext>
    </p:extLst>
  </p:cSld>
  <p:clrMapOvr>
    <a:masterClrMapping/>
  </p:clrMapOvr>
</p:sldLayout>
</file>

<file path=ppt/slideLayouts/slideLayout8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5047" y="3004705"/>
            <a:ext cx="5757333" cy="928688"/>
          </a:xfrm>
        </p:spPr>
        <p:txBody>
          <a:bodyPr anchor="t"/>
          <a:lstStyle>
            <a:lvl1pPr algn="l">
              <a:defRPr sz="2963" b="1" cap="all"/>
            </a:lvl1pPr>
          </a:lstStyle>
          <a:p>
            <a:r>
              <a:rPr lang="en-US"/>
              <a:t>Click to edit Master title style</a:t>
            </a:r>
          </a:p>
        </p:txBody>
      </p:sp>
      <p:sp>
        <p:nvSpPr>
          <p:cNvPr id="3" name="Text Placeholder 2"/>
          <p:cNvSpPr>
            <a:spLocks noGrp="1"/>
          </p:cNvSpPr>
          <p:nvPr>
            <p:ph type="body" idx="1"/>
          </p:nvPr>
        </p:nvSpPr>
        <p:spPr>
          <a:xfrm>
            <a:off x="535047" y="1981852"/>
            <a:ext cx="5757333" cy="1022855"/>
          </a:xfrm>
        </p:spPr>
        <p:txBody>
          <a:bodyPr anchor="b"/>
          <a:lstStyle>
            <a:lvl1pPr marL="0" indent="0">
              <a:buNone/>
              <a:defRPr sz="1482">
                <a:solidFill>
                  <a:schemeClr val="tx1">
                    <a:tint val="75000"/>
                  </a:schemeClr>
                </a:solidFill>
              </a:defRPr>
            </a:lvl1pPr>
            <a:lvl2pPr marL="338580" indent="0">
              <a:buNone/>
              <a:defRPr sz="1334">
                <a:solidFill>
                  <a:schemeClr val="tx1">
                    <a:tint val="75000"/>
                  </a:schemeClr>
                </a:solidFill>
              </a:defRPr>
            </a:lvl2pPr>
            <a:lvl3pPr marL="677158" indent="0">
              <a:buNone/>
              <a:defRPr sz="1259">
                <a:solidFill>
                  <a:schemeClr val="tx1">
                    <a:tint val="75000"/>
                  </a:schemeClr>
                </a:solidFill>
              </a:defRPr>
            </a:lvl3pPr>
            <a:lvl4pPr marL="1015738" indent="0">
              <a:buNone/>
              <a:defRPr sz="963">
                <a:solidFill>
                  <a:schemeClr val="tx1">
                    <a:tint val="75000"/>
                  </a:schemeClr>
                </a:solidFill>
              </a:defRPr>
            </a:lvl4pPr>
            <a:lvl5pPr marL="1354319" indent="0">
              <a:buNone/>
              <a:defRPr sz="963">
                <a:solidFill>
                  <a:schemeClr val="tx1">
                    <a:tint val="75000"/>
                  </a:schemeClr>
                </a:solidFill>
              </a:defRPr>
            </a:lvl5pPr>
            <a:lvl6pPr marL="1692898" indent="0">
              <a:buNone/>
              <a:defRPr sz="963">
                <a:solidFill>
                  <a:schemeClr val="tx1">
                    <a:tint val="75000"/>
                  </a:schemeClr>
                </a:solidFill>
              </a:defRPr>
            </a:lvl6pPr>
            <a:lvl7pPr marL="2031479" indent="0">
              <a:buNone/>
              <a:defRPr sz="963">
                <a:solidFill>
                  <a:schemeClr val="tx1">
                    <a:tint val="75000"/>
                  </a:schemeClr>
                </a:solidFill>
              </a:defRPr>
            </a:lvl7pPr>
            <a:lvl8pPr marL="2370059" indent="0">
              <a:buNone/>
              <a:defRPr sz="963">
                <a:solidFill>
                  <a:schemeClr val="tx1">
                    <a:tint val="75000"/>
                  </a:schemeClr>
                </a:solidFill>
              </a:defRPr>
            </a:lvl8pPr>
            <a:lvl9pPr marL="2708638" indent="0">
              <a:buNone/>
              <a:defRPr sz="963">
                <a:solidFill>
                  <a:schemeClr val="tx1">
                    <a:tint val="75000"/>
                  </a:schemeClr>
                </a:solidFill>
              </a:defRPr>
            </a:lvl9pPr>
          </a:lstStyle>
          <a:p>
            <a:pPr lvl="0"/>
            <a:r>
              <a:rPr lang="en-US"/>
              <a:t>Click to edit Master text styles</a:t>
            </a:r>
          </a:p>
        </p:txBody>
      </p:sp>
      <p:sp>
        <p:nvSpPr>
          <p:cNvPr id="4"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3F50F177-9414-4E3B-9EDD-1A03FEE0FB4F}"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17952225"/>
      </p:ext>
    </p:extLst>
  </p:cSld>
  <p:clrMapOvr>
    <a:masterClrMapping/>
  </p:clrMapOvr>
</p:sldLayout>
</file>

<file path=ppt/slideLayouts/slideLayout8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38670" y="1091047"/>
            <a:ext cx="2991556" cy="3085884"/>
          </a:xfrm>
        </p:spPr>
        <p:txBody>
          <a:bodyPr/>
          <a:lstStyle>
            <a:lvl1pPr>
              <a:defRPr sz="2074"/>
            </a:lvl1pPr>
            <a:lvl2pPr>
              <a:defRPr sz="1704"/>
            </a:lvl2pPr>
            <a:lvl3pPr>
              <a:defRPr sz="1482"/>
            </a:lvl3pPr>
            <a:lvl4pPr>
              <a:defRPr sz="1334"/>
            </a:lvl4pPr>
            <a:lvl5pPr>
              <a:defRPr sz="1334"/>
            </a:lvl5pPr>
            <a:lvl6pPr>
              <a:defRPr sz="1334"/>
            </a:lvl6pPr>
            <a:lvl7pPr>
              <a:defRPr sz="1334"/>
            </a:lvl7pPr>
            <a:lvl8pPr>
              <a:defRPr sz="1334"/>
            </a:lvl8pPr>
            <a:lvl9pPr>
              <a:defRPr sz="133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443113" y="1091047"/>
            <a:ext cx="2991556" cy="3085884"/>
          </a:xfrm>
        </p:spPr>
        <p:txBody>
          <a:bodyPr/>
          <a:lstStyle>
            <a:lvl1pPr>
              <a:defRPr sz="2074"/>
            </a:lvl1pPr>
            <a:lvl2pPr>
              <a:defRPr sz="1704"/>
            </a:lvl2pPr>
            <a:lvl3pPr>
              <a:defRPr sz="1482"/>
            </a:lvl3pPr>
            <a:lvl4pPr>
              <a:defRPr sz="1334"/>
            </a:lvl4pPr>
            <a:lvl5pPr>
              <a:defRPr sz="1334"/>
            </a:lvl5pPr>
            <a:lvl6pPr>
              <a:defRPr sz="1334"/>
            </a:lvl6pPr>
            <a:lvl7pPr>
              <a:defRPr sz="1334"/>
            </a:lvl7pPr>
            <a:lvl8pPr>
              <a:defRPr sz="1334"/>
            </a:lvl8pPr>
            <a:lvl9pPr>
              <a:defRPr sz="133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7"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427C4AB8-8431-487F-B0A7-ECD3EB823222}"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722996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444"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926"/>
            </a:lvl1pPr>
            <a:lvl2pPr marL="561061" indent="0">
              <a:buNone/>
              <a:defRPr sz="3407"/>
            </a:lvl2pPr>
            <a:lvl3pPr marL="1122121" indent="0">
              <a:buNone/>
              <a:defRPr sz="2963"/>
            </a:lvl3pPr>
            <a:lvl4pPr marL="1683182" indent="0">
              <a:buNone/>
              <a:defRPr sz="2444"/>
            </a:lvl4pPr>
            <a:lvl5pPr marL="2244242" indent="0">
              <a:buNone/>
              <a:defRPr sz="2444"/>
            </a:lvl5pPr>
            <a:lvl6pPr marL="2805303" indent="0">
              <a:buNone/>
              <a:defRPr sz="2444"/>
            </a:lvl6pPr>
            <a:lvl7pPr marL="3366364" indent="0">
              <a:buNone/>
              <a:defRPr sz="2444"/>
            </a:lvl7pPr>
            <a:lvl8pPr marL="3927423" indent="0">
              <a:buNone/>
              <a:defRPr sz="2444"/>
            </a:lvl8pPr>
            <a:lvl9pPr marL="4488484" indent="0">
              <a:buNone/>
              <a:defRPr sz="2444"/>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704"/>
            </a:lvl1pPr>
            <a:lvl2pPr marL="561061" indent="0">
              <a:buNone/>
              <a:defRPr sz="1482"/>
            </a:lvl2pPr>
            <a:lvl3pPr marL="1122121" indent="0">
              <a:buNone/>
              <a:defRPr sz="1259"/>
            </a:lvl3pPr>
            <a:lvl4pPr marL="1683182" indent="0">
              <a:buNone/>
              <a:defRPr sz="1111"/>
            </a:lvl4pPr>
            <a:lvl5pPr marL="2244242" indent="0">
              <a:buNone/>
              <a:defRPr sz="1111"/>
            </a:lvl5pPr>
            <a:lvl6pPr marL="2805303" indent="0">
              <a:buNone/>
              <a:defRPr sz="1111"/>
            </a:lvl6pPr>
            <a:lvl7pPr marL="3366364" indent="0">
              <a:buNone/>
              <a:defRPr sz="1111"/>
            </a:lvl7pPr>
            <a:lvl8pPr marL="3927423" indent="0">
              <a:buNone/>
              <a:defRPr sz="1111"/>
            </a:lvl8pPr>
            <a:lvl9pPr marL="4488484" indent="0">
              <a:buNone/>
              <a:defRPr sz="1111"/>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vi-VN"/>
          </a:p>
        </p:txBody>
      </p:sp>
      <p:sp>
        <p:nvSpPr>
          <p:cNvPr id="6" name="Rectangle 5"/>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vi-VN"/>
          </a:p>
        </p:txBody>
      </p:sp>
      <p:sp>
        <p:nvSpPr>
          <p:cNvPr id="7" name="Rectangle 6"/>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D6AA5CEC-8442-4C56-B236-73AEE52185DC}" type="slidenum">
              <a:rPr lang="en-US" altLang="en-US" smtClean="0"/>
              <a:pPr defTabSz="623438" fontAlgn="base">
                <a:spcBef>
                  <a:spcPct val="0"/>
                </a:spcBef>
                <a:spcAft>
                  <a:spcPct val="0"/>
                </a:spcAft>
                <a:defRPr/>
              </a:pPr>
              <a:t>‹#›</a:t>
            </a:fld>
            <a:endParaRPr lang="en-US" altLang="en-US"/>
          </a:p>
        </p:txBody>
      </p:sp>
    </p:spTree>
    <p:extLst>
      <p:ext uri="{BB962C8B-B14F-4D97-AF65-F5344CB8AC3E}">
        <p14:creationId xmlns:p14="http://schemas.microsoft.com/office/powerpoint/2010/main" val="187065314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2"/>
            <a:ext cx="10972800" cy="8683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295400"/>
            <a:ext cx="10972800" cy="50292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5" name="Footer Placeholder 4"/>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defTabSz="914396" fontAlgn="base">
              <a:spcBef>
                <a:spcPct val="0"/>
              </a:spcBef>
              <a:spcAft>
                <a:spcPct val="0"/>
              </a:spcAft>
            </a:pPr>
            <a:fld id="{D063A193-151D-48F6-ABE6-FDDB0BC0AECF}"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4152662664"/>
      </p:ext>
    </p:extLst>
  </p:cSld>
  <p:clrMapOvr>
    <a:masterClrMapping/>
  </p:clrMapOvr>
</p:sldLayout>
</file>

<file path=ppt/slideLayouts/slideLayout9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38669" y="1046671"/>
            <a:ext cx="2992732" cy="436201"/>
          </a:xfrm>
        </p:spPr>
        <p:txBody>
          <a:bodyPr anchor="b"/>
          <a:lstStyle>
            <a:lvl1pPr marL="0" indent="0">
              <a:buNone/>
              <a:defRPr sz="1704" b="1"/>
            </a:lvl1pPr>
            <a:lvl2pPr marL="338580" indent="0">
              <a:buNone/>
              <a:defRPr sz="1482" b="1"/>
            </a:lvl2pPr>
            <a:lvl3pPr marL="677158" indent="0">
              <a:buNone/>
              <a:defRPr sz="1334" b="1"/>
            </a:lvl3pPr>
            <a:lvl4pPr marL="1015738" indent="0">
              <a:buNone/>
              <a:defRPr sz="1259" b="1"/>
            </a:lvl4pPr>
            <a:lvl5pPr marL="1354319" indent="0">
              <a:buNone/>
              <a:defRPr sz="1259" b="1"/>
            </a:lvl5pPr>
            <a:lvl6pPr marL="1692898" indent="0">
              <a:buNone/>
              <a:defRPr sz="1259" b="1"/>
            </a:lvl6pPr>
            <a:lvl7pPr marL="2031479" indent="0">
              <a:buNone/>
              <a:defRPr sz="1259" b="1"/>
            </a:lvl7pPr>
            <a:lvl8pPr marL="2370059" indent="0">
              <a:buNone/>
              <a:defRPr sz="1259" b="1"/>
            </a:lvl8pPr>
            <a:lvl9pPr marL="2708638" indent="0">
              <a:buNone/>
              <a:defRPr sz="1259" b="1"/>
            </a:lvl9pPr>
          </a:lstStyle>
          <a:p>
            <a:pPr lvl="0"/>
            <a:r>
              <a:rPr lang="en-US"/>
              <a:t>Click to edit Master text styles</a:t>
            </a:r>
          </a:p>
        </p:txBody>
      </p:sp>
      <p:sp>
        <p:nvSpPr>
          <p:cNvPr id="4" name="Content Placeholder 3"/>
          <p:cNvSpPr>
            <a:spLocks noGrp="1"/>
          </p:cNvSpPr>
          <p:nvPr>
            <p:ph sz="half" idx="2"/>
          </p:nvPr>
        </p:nvSpPr>
        <p:spPr>
          <a:xfrm>
            <a:off x="338669" y="1482869"/>
            <a:ext cx="2992732" cy="2694060"/>
          </a:xfrm>
        </p:spPr>
        <p:txBody>
          <a:bodyPr/>
          <a:lstStyle>
            <a:lvl1pPr>
              <a:defRPr sz="1704"/>
            </a:lvl1pPr>
            <a:lvl2pPr>
              <a:defRPr sz="1482"/>
            </a:lvl2pPr>
            <a:lvl3pPr>
              <a:defRPr sz="1334"/>
            </a:lvl3pPr>
            <a:lvl4pPr>
              <a:defRPr sz="1259"/>
            </a:lvl4pPr>
            <a:lvl5pPr>
              <a:defRPr sz="1259"/>
            </a:lvl5pPr>
            <a:lvl6pPr>
              <a:defRPr sz="1259"/>
            </a:lvl6pPr>
            <a:lvl7pPr>
              <a:defRPr sz="1259"/>
            </a:lvl7pPr>
            <a:lvl8pPr>
              <a:defRPr sz="1259"/>
            </a:lvl8pPr>
            <a:lvl9pPr>
              <a:defRPr sz="125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440762" y="1046671"/>
            <a:ext cx="2993908" cy="436201"/>
          </a:xfrm>
        </p:spPr>
        <p:txBody>
          <a:bodyPr anchor="b"/>
          <a:lstStyle>
            <a:lvl1pPr marL="0" indent="0">
              <a:buNone/>
              <a:defRPr sz="1704" b="1"/>
            </a:lvl1pPr>
            <a:lvl2pPr marL="338580" indent="0">
              <a:buNone/>
              <a:defRPr sz="1482" b="1"/>
            </a:lvl2pPr>
            <a:lvl3pPr marL="677158" indent="0">
              <a:buNone/>
              <a:defRPr sz="1334" b="1"/>
            </a:lvl3pPr>
            <a:lvl4pPr marL="1015738" indent="0">
              <a:buNone/>
              <a:defRPr sz="1259" b="1"/>
            </a:lvl4pPr>
            <a:lvl5pPr marL="1354319" indent="0">
              <a:buNone/>
              <a:defRPr sz="1259" b="1"/>
            </a:lvl5pPr>
            <a:lvl6pPr marL="1692898" indent="0">
              <a:buNone/>
              <a:defRPr sz="1259" b="1"/>
            </a:lvl6pPr>
            <a:lvl7pPr marL="2031479" indent="0">
              <a:buNone/>
              <a:defRPr sz="1259" b="1"/>
            </a:lvl7pPr>
            <a:lvl8pPr marL="2370059" indent="0">
              <a:buNone/>
              <a:defRPr sz="1259" b="1"/>
            </a:lvl8pPr>
            <a:lvl9pPr marL="2708638" indent="0">
              <a:buNone/>
              <a:defRPr sz="1259" b="1"/>
            </a:lvl9pPr>
          </a:lstStyle>
          <a:p>
            <a:pPr lvl="0"/>
            <a:r>
              <a:rPr lang="en-US"/>
              <a:t>Click to edit Master text styles</a:t>
            </a:r>
          </a:p>
        </p:txBody>
      </p:sp>
      <p:sp>
        <p:nvSpPr>
          <p:cNvPr id="6" name="Content Placeholder 5"/>
          <p:cNvSpPr>
            <a:spLocks noGrp="1"/>
          </p:cNvSpPr>
          <p:nvPr>
            <p:ph sz="quarter" idx="4"/>
          </p:nvPr>
        </p:nvSpPr>
        <p:spPr>
          <a:xfrm>
            <a:off x="3440762" y="1482869"/>
            <a:ext cx="2993908" cy="2694060"/>
          </a:xfrm>
        </p:spPr>
        <p:txBody>
          <a:bodyPr/>
          <a:lstStyle>
            <a:lvl1pPr>
              <a:defRPr sz="1704"/>
            </a:lvl1pPr>
            <a:lvl2pPr>
              <a:defRPr sz="1482"/>
            </a:lvl2pPr>
            <a:lvl3pPr>
              <a:defRPr sz="1334"/>
            </a:lvl3pPr>
            <a:lvl4pPr>
              <a:defRPr sz="1259"/>
            </a:lvl4pPr>
            <a:lvl5pPr>
              <a:defRPr sz="1259"/>
            </a:lvl5pPr>
            <a:lvl6pPr>
              <a:defRPr sz="1259"/>
            </a:lvl6pPr>
            <a:lvl7pPr>
              <a:defRPr sz="1259"/>
            </a:lvl7pPr>
            <a:lvl8pPr>
              <a:defRPr sz="1259"/>
            </a:lvl8pPr>
            <a:lvl9pPr>
              <a:defRPr sz="125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8"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9"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A6AF6FBC-2FFA-4672-8C38-418F14A201A8}"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19837053"/>
      </p:ext>
    </p:extLst>
  </p:cSld>
  <p:clrMapOvr>
    <a:masterClrMapping/>
  </p:clrMapOvr>
</p:sldLayout>
</file>

<file path=ppt/slideLayouts/slideLayout9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4"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5E29BD0C-ADD7-4722-AF5D-E2707A665456}"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48977367"/>
      </p:ext>
    </p:extLst>
  </p:cSld>
  <p:clrMapOvr>
    <a:masterClrMapping/>
  </p:clrMapOvr>
</p:sldLayout>
</file>

<file path=ppt/slideLayouts/slideLayout9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3"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4"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FB4A39D4-9A59-48DC-B810-061CA16DBEFD}"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94508642"/>
      </p:ext>
    </p:extLst>
  </p:cSld>
  <p:clrMapOvr>
    <a:masterClrMapping/>
  </p:clrMapOvr>
</p:sldLayout>
</file>

<file path=ppt/slideLayouts/slideLayout9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38670" y="186170"/>
            <a:ext cx="2228380" cy="792307"/>
          </a:xfrm>
        </p:spPr>
        <p:txBody>
          <a:bodyPr anchor="b"/>
          <a:lstStyle>
            <a:lvl1pPr algn="l">
              <a:defRPr sz="1482" b="1"/>
            </a:lvl1pPr>
          </a:lstStyle>
          <a:p>
            <a:r>
              <a:rPr lang="en-US"/>
              <a:t>Click to edit Master title style</a:t>
            </a:r>
          </a:p>
        </p:txBody>
      </p:sp>
      <p:sp>
        <p:nvSpPr>
          <p:cNvPr id="3" name="Content Placeholder 2"/>
          <p:cNvSpPr>
            <a:spLocks noGrp="1"/>
          </p:cNvSpPr>
          <p:nvPr>
            <p:ph idx="1"/>
          </p:nvPr>
        </p:nvSpPr>
        <p:spPr>
          <a:xfrm>
            <a:off x="2648187" y="186173"/>
            <a:ext cx="3786481" cy="3990759"/>
          </a:xfrm>
        </p:spPr>
        <p:txBody>
          <a:bodyPr/>
          <a:lstStyle>
            <a:lvl1pPr>
              <a:defRPr sz="2296"/>
            </a:lvl1pPr>
            <a:lvl2pPr>
              <a:defRPr sz="2074"/>
            </a:lvl2pPr>
            <a:lvl3pPr>
              <a:defRPr sz="1704"/>
            </a:lvl3pPr>
            <a:lvl4pPr>
              <a:defRPr sz="1482"/>
            </a:lvl4pPr>
            <a:lvl5pPr>
              <a:defRPr sz="1482"/>
            </a:lvl5pPr>
            <a:lvl6pPr>
              <a:defRPr sz="1482"/>
            </a:lvl6pPr>
            <a:lvl7pPr>
              <a:defRPr sz="1482"/>
            </a:lvl7pPr>
            <a:lvl8pPr>
              <a:defRPr sz="1482"/>
            </a:lvl8pPr>
            <a:lvl9pPr>
              <a:defRPr sz="148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38670" y="978479"/>
            <a:ext cx="2228380" cy="3198452"/>
          </a:xfrm>
        </p:spPr>
        <p:txBody>
          <a:bodyPr/>
          <a:lstStyle>
            <a:lvl1pPr marL="0" indent="0">
              <a:buNone/>
              <a:defRPr sz="963"/>
            </a:lvl1pPr>
            <a:lvl2pPr marL="338580" indent="0">
              <a:buNone/>
              <a:defRPr sz="889"/>
            </a:lvl2pPr>
            <a:lvl3pPr marL="677158" indent="0">
              <a:buNone/>
              <a:defRPr sz="740"/>
            </a:lvl3pPr>
            <a:lvl4pPr marL="1015738" indent="0">
              <a:buNone/>
              <a:defRPr sz="592"/>
            </a:lvl4pPr>
            <a:lvl5pPr marL="1354319" indent="0">
              <a:buNone/>
              <a:defRPr sz="592"/>
            </a:lvl5pPr>
            <a:lvl6pPr marL="1692898" indent="0">
              <a:buNone/>
              <a:defRPr sz="592"/>
            </a:lvl6pPr>
            <a:lvl7pPr marL="2031479" indent="0">
              <a:buNone/>
              <a:defRPr sz="592"/>
            </a:lvl7pPr>
            <a:lvl8pPr marL="2370059" indent="0">
              <a:buNone/>
              <a:defRPr sz="592"/>
            </a:lvl8pPr>
            <a:lvl9pPr marL="2708638" indent="0">
              <a:buNone/>
              <a:defRPr sz="592"/>
            </a:lvl9pPr>
          </a:lstStyle>
          <a:p>
            <a:pPr lvl="0"/>
            <a:r>
              <a:rPr lang="en-US"/>
              <a:t>Click to edit Master text styles</a:t>
            </a:r>
          </a:p>
        </p:txBody>
      </p:sp>
      <p:sp>
        <p:nvSpPr>
          <p:cNvPr id="5"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7"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E16B5429-6FFF-410D-8B1F-479C7CC86C3A}"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82566917"/>
      </p:ext>
    </p:extLst>
  </p:cSld>
  <p:clrMapOvr>
    <a:masterClrMapping/>
  </p:clrMapOvr>
</p:sldLayout>
</file>

<file path=ppt/slideLayouts/slideLayout9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27622" y="3273137"/>
            <a:ext cx="4064000" cy="386412"/>
          </a:xfrm>
        </p:spPr>
        <p:txBody>
          <a:bodyPr anchor="b"/>
          <a:lstStyle>
            <a:lvl1pPr algn="l">
              <a:defRPr sz="1482" b="1"/>
            </a:lvl1pPr>
          </a:lstStyle>
          <a:p>
            <a:r>
              <a:rPr lang="en-US"/>
              <a:t>Click to edit Master title style</a:t>
            </a:r>
          </a:p>
        </p:txBody>
      </p:sp>
      <p:sp>
        <p:nvSpPr>
          <p:cNvPr id="3" name="Picture Placeholder 2"/>
          <p:cNvSpPr>
            <a:spLocks noGrp="1"/>
          </p:cNvSpPr>
          <p:nvPr>
            <p:ph type="pic" idx="1"/>
          </p:nvPr>
        </p:nvSpPr>
        <p:spPr>
          <a:xfrm>
            <a:off x="1327622" y="417803"/>
            <a:ext cx="4064000" cy="2805545"/>
          </a:xfrm>
        </p:spPr>
        <p:txBody>
          <a:bodyPr lIns="91421" tIns="45709" rIns="91421" bIns="45709" rtlCol="0">
            <a:normAutofit/>
          </a:bodyPr>
          <a:lstStyle>
            <a:lvl1pPr marL="0" indent="0">
              <a:buNone/>
              <a:defRPr sz="2296"/>
            </a:lvl1pPr>
            <a:lvl2pPr marL="338580" indent="0">
              <a:buNone/>
              <a:defRPr sz="2074"/>
            </a:lvl2pPr>
            <a:lvl3pPr marL="677158" indent="0">
              <a:buNone/>
              <a:defRPr sz="1704"/>
            </a:lvl3pPr>
            <a:lvl4pPr marL="1015738" indent="0">
              <a:buNone/>
              <a:defRPr sz="1482"/>
            </a:lvl4pPr>
            <a:lvl5pPr marL="1354319" indent="0">
              <a:buNone/>
              <a:defRPr sz="1482"/>
            </a:lvl5pPr>
            <a:lvl6pPr marL="1692898" indent="0">
              <a:buNone/>
              <a:defRPr sz="1482"/>
            </a:lvl6pPr>
            <a:lvl7pPr marL="2031479" indent="0">
              <a:buNone/>
              <a:defRPr sz="1482"/>
            </a:lvl7pPr>
            <a:lvl8pPr marL="2370059" indent="0">
              <a:buNone/>
              <a:defRPr sz="1482"/>
            </a:lvl8pPr>
            <a:lvl9pPr marL="2708638" indent="0">
              <a:buNone/>
              <a:defRPr sz="1482"/>
            </a:lvl9pPr>
          </a:lstStyle>
          <a:p>
            <a:pPr lvl="0"/>
            <a:endParaRPr lang="en-US" noProof="0"/>
          </a:p>
        </p:txBody>
      </p:sp>
      <p:sp>
        <p:nvSpPr>
          <p:cNvPr id="4" name="Text Placeholder 3"/>
          <p:cNvSpPr>
            <a:spLocks noGrp="1"/>
          </p:cNvSpPr>
          <p:nvPr>
            <p:ph type="body" sz="half" idx="2"/>
          </p:nvPr>
        </p:nvSpPr>
        <p:spPr>
          <a:xfrm>
            <a:off x="1327622" y="3659549"/>
            <a:ext cx="4064000" cy="548770"/>
          </a:xfrm>
        </p:spPr>
        <p:txBody>
          <a:bodyPr/>
          <a:lstStyle>
            <a:lvl1pPr marL="0" indent="0">
              <a:buNone/>
              <a:defRPr sz="963"/>
            </a:lvl1pPr>
            <a:lvl2pPr marL="338580" indent="0">
              <a:buNone/>
              <a:defRPr sz="889"/>
            </a:lvl2pPr>
            <a:lvl3pPr marL="677158" indent="0">
              <a:buNone/>
              <a:defRPr sz="740"/>
            </a:lvl3pPr>
            <a:lvl4pPr marL="1015738" indent="0">
              <a:buNone/>
              <a:defRPr sz="592"/>
            </a:lvl4pPr>
            <a:lvl5pPr marL="1354319" indent="0">
              <a:buNone/>
              <a:defRPr sz="592"/>
            </a:lvl5pPr>
            <a:lvl6pPr marL="1692898" indent="0">
              <a:buNone/>
              <a:defRPr sz="592"/>
            </a:lvl6pPr>
            <a:lvl7pPr marL="2031479" indent="0">
              <a:buNone/>
              <a:defRPr sz="592"/>
            </a:lvl7pPr>
            <a:lvl8pPr marL="2370059" indent="0">
              <a:buNone/>
              <a:defRPr sz="592"/>
            </a:lvl8pPr>
            <a:lvl9pPr marL="2708638" indent="0">
              <a:buNone/>
              <a:defRPr sz="592"/>
            </a:lvl9pPr>
          </a:lstStyle>
          <a:p>
            <a:pPr lvl="0"/>
            <a:r>
              <a:rPr lang="en-US"/>
              <a:t>Click to edit Master text styles</a:t>
            </a:r>
          </a:p>
        </p:txBody>
      </p:sp>
      <p:sp>
        <p:nvSpPr>
          <p:cNvPr id="5"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7"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0B0EAC48-33EA-4F73-BD2D-0BDB67CAF9D4}"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61983044"/>
      </p:ext>
    </p:extLst>
  </p:cSld>
  <p:clrMapOvr>
    <a:masterClrMapping/>
  </p:clrMapOvr>
</p:sldLayout>
</file>

<file path=ppt/slideLayouts/slideLayout9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38BED6C2-D03F-4346-BDEB-1E683FD88049}"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12345513"/>
      </p:ext>
    </p:extLst>
  </p:cSld>
  <p:clrMapOvr>
    <a:masterClrMapping/>
  </p:clrMapOvr>
</p:sldLayout>
</file>

<file path=ppt/slideLayouts/slideLayout9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10667" y="187254"/>
            <a:ext cx="1524000" cy="398967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38670" y="187254"/>
            <a:ext cx="4459111" cy="398967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2A19BBA9-8899-4B03-B37A-E5FFA8BD3C2B}"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02391501"/>
      </p:ext>
    </p:extLst>
  </p:cSld>
  <p:clrMapOvr>
    <a:masterClrMapping/>
  </p:clrMapOvr>
</p:sldLayout>
</file>

<file path=ppt/slideLayouts/slideLayout9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08001" y="1452564"/>
            <a:ext cx="5757333" cy="1002290"/>
          </a:xfrm>
        </p:spPr>
        <p:txBody>
          <a:bodyPr/>
          <a:lstStyle/>
          <a:p>
            <a:r>
              <a:rPr lang="en-US"/>
              <a:t>Click to edit Master title style</a:t>
            </a:r>
          </a:p>
        </p:txBody>
      </p:sp>
      <p:sp>
        <p:nvSpPr>
          <p:cNvPr id="3" name="Subtitle 2"/>
          <p:cNvSpPr>
            <a:spLocks noGrp="1"/>
          </p:cNvSpPr>
          <p:nvPr>
            <p:ph type="subTitle" idx="1"/>
          </p:nvPr>
        </p:nvSpPr>
        <p:spPr>
          <a:xfrm>
            <a:off x="1016000" y="2649684"/>
            <a:ext cx="4741334" cy="1194955"/>
          </a:xfrm>
        </p:spPr>
        <p:txBody>
          <a:bodyPr/>
          <a:lstStyle>
            <a:lvl1pPr marL="0" indent="0" algn="ctr">
              <a:buNone/>
              <a:defRPr>
                <a:solidFill>
                  <a:schemeClr val="tx1">
                    <a:tint val="75000"/>
                  </a:schemeClr>
                </a:solidFill>
              </a:defRPr>
            </a:lvl1pPr>
            <a:lvl2pPr marL="338580" indent="0" algn="ctr">
              <a:buNone/>
              <a:defRPr>
                <a:solidFill>
                  <a:schemeClr val="tx1">
                    <a:tint val="75000"/>
                  </a:schemeClr>
                </a:solidFill>
              </a:defRPr>
            </a:lvl2pPr>
            <a:lvl3pPr marL="677158" indent="0" algn="ctr">
              <a:buNone/>
              <a:defRPr>
                <a:solidFill>
                  <a:schemeClr val="tx1">
                    <a:tint val="75000"/>
                  </a:schemeClr>
                </a:solidFill>
              </a:defRPr>
            </a:lvl3pPr>
            <a:lvl4pPr marL="1015738" indent="0" algn="ctr">
              <a:buNone/>
              <a:defRPr>
                <a:solidFill>
                  <a:schemeClr val="tx1">
                    <a:tint val="75000"/>
                  </a:schemeClr>
                </a:solidFill>
              </a:defRPr>
            </a:lvl4pPr>
            <a:lvl5pPr marL="1354319" indent="0" algn="ctr">
              <a:buNone/>
              <a:defRPr>
                <a:solidFill>
                  <a:schemeClr val="tx1">
                    <a:tint val="75000"/>
                  </a:schemeClr>
                </a:solidFill>
              </a:defRPr>
            </a:lvl5pPr>
            <a:lvl6pPr marL="1692898" indent="0" algn="ctr">
              <a:buNone/>
              <a:defRPr>
                <a:solidFill>
                  <a:schemeClr val="tx1">
                    <a:tint val="75000"/>
                  </a:schemeClr>
                </a:solidFill>
              </a:defRPr>
            </a:lvl6pPr>
            <a:lvl7pPr marL="2031479" indent="0" algn="ctr">
              <a:buNone/>
              <a:defRPr>
                <a:solidFill>
                  <a:schemeClr val="tx1">
                    <a:tint val="75000"/>
                  </a:schemeClr>
                </a:solidFill>
              </a:defRPr>
            </a:lvl7pPr>
            <a:lvl8pPr marL="2370059" indent="0" algn="ctr">
              <a:buNone/>
              <a:defRPr>
                <a:solidFill>
                  <a:schemeClr val="tx1">
                    <a:tint val="75000"/>
                  </a:schemeClr>
                </a:solidFill>
              </a:defRPr>
            </a:lvl8pPr>
            <a:lvl9pPr marL="2708638" indent="0" algn="ctr">
              <a:buNone/>
              <a:defRPr>
                <a:solidFill>
                  <a:schemeClr val="tx1">
                    <a:tint val="75000"/>
                  </a:schemeClr>
                </a:solidFill>
              </a:defRPr>
            </a:lvl9pPr>
          </a:lstStyle>
          <a:p>
            <a:r>
              <a:rPr lang="en-US"/>
              <a:t>Click to edit Master subtitle style</a:t>
            </a:r>
          </a:p>
        </p:txBody>
      </p:sp>
      <p:sp>
        <p:nvSpPr>
          <p:cNvPr id="4"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56A3A699-F147-4504-B61C-5669A6D0BF32}"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03618544"/>
      </p:ext>
    </p:extLst>
  </p:cSld>
  <p:clrMapOvr>
    <a:masterClrMapping/>
  </p:clrMapOvr>
</p:sldLayout>
</file>

<file path=ppt/slideLayouts/slideLayout9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32F7B7F1-F940-41D8-ACDB-FDC0B2A51C5C}"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87616969"/>
      </p:ext>
    </p:extLst>
  </p:cSld>
  <p:clrMapOvr>
    <a:masterClrMapping/>
  </p:clrMapOvr>
</p:sldLayout>
</file>

<file path=ppt/slideLayouts/slideLayout9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5047" y="3004705"/>
            <a:ext cx="5757333" cy="928688"/>
          </a:xfrm>
        </p:spPr>
        <p:txBody>
          <a:bodyPr anchor="t"/>
          <a:lstStyle>
            <a:lvl1pPr algn="l">
              <a:defRPr sz="2963" b="1" cap="all"/>
            </a:lvl1pPr>
          </a:lstStyle>
          <a:p>
            <a:r>
              <a:rPr lang="en-US"/>
              <a:t>Click to edit Master title style</a:t>
            </a:r>
          </a:p>
        </p:txBody>
      </p:sp>
      <p:sp>
        <p:nvSpPr>
          <p:cNvPr id="3" name="Text Placeholder 2"/>
          <p:cNvSpPr>
            <a:spLocks noGrp="1"/>
          </p:cNvSpPr>
          <p:nvPr>
            <p:ph type="body" idx="1"/>
          </p:nvPr>
        </p:nvSpPr>
        <p:spPr>
          <a:xfrm>
            <a:off x="535047" y="1981852"/>
            <a:ext cx="5757333" cy="1022855"/>
          </a:xfrm>
        </p:spPr>
        <p:txBody>
          <a:bodyPr anchor="b"/>
          <a:lstStyle>
            <a:lvl1pPr marL="0" indent="0">
              <a:buNone/>
              <a:defRPr sz="1482">
                <a:solidFill>
                  <a:schemeClr val="tx1">
                    <a:tint val="75000"/>
                  </a:schemeClr>
                </a:solidFill>
              </a:defRPr>
            </a:lvl1pPr>
            <a:lvl2pPr marL="338580" indent="0">
              <a:buNone/>
              <a:defRPr sz="1334">
                <a:solidFill>
                  <a:schemeClr val="tx1">
                    <a:tint val="75000"/>
                  </a:schemeClr>
                </a:solidFill>
              </a:defRPr>
            </a:lvl2pPr>
            <a:lvl3pPr marL="677158" indent="0">
              <a:buNone/>
              <a:defRPr sz="1259">
                <a:solidFill>
                  <a:schemeClr val="tx1">
                    <a:tint val="75000"/>
                  </a:schemeClr>
                </a:solidFill>
              </a:defRPr>
            </a:lvl3pPr>
            <a:lvl4pPr marL="1015738" indent="0">
              <a:buNone/>
              <a:defRPr sz="963">
                <a:solidFill>
                  <a:schemeClr val="tx1">
                    <a:tint val="75000"/>
                  </a:schemeClr>
                </a:solidFill>
              </a:defRPr>
            </a:lvl4pPr>
            <a:lvl5pPr marL="1354319" indent="0">
              <a:buNone/>
              <a:defRPr sz="963">
                <a:solidFill>
                  <a:schemeClr val="tx1">
                    <a:tint val="75000"/>
                  </a:schemeClr>
                </a:solidFill>
              </a:defRPr>
            </a:lvl5pPr>
            <a:lvl6pPr marL="1692898" indent="0">
              <a:buNone/>
              <a:defRPr sz="963">
                <a:solidFill>
                  <a:schemeClr val="tx1">
                    <a:tint val="75000"/>
                  </a:schemeClr>
                </a:solidFill>
              </a:defRPr>
            </a:lvl6pPr>
            <a:lvl7pPr marL="2031479" indent="0">
              <a:buNone/>
              <a:defRPr sz="963">
                <a:solidFill>
                  <a:schemeClr val="tx1">
                    <a:tint val="75000"/>
                  </a:schemeClr>
                </a:solidFill>
              </a:defRPr>
            </a:lvl7pPr>
            <a:lvl8pPr marL="2370059" indent="0">
              <a:buNone/>
              <a:defRPr sz="963">
                <a:solidFill>
                  <a:schemeClr val="tx1">
                    <a:tint val="75000"/>
                  </a:schemeClr>
                </a:solidFill>
              </a:defRPr>
            </a:lvl8pPr>
            <a:lvl9pPr marL="2708638" indent="0">
              <a:buNone/>
              <a:defRPr sz="963">
                <a:solidFill>
                  <a:schemeClr val="tx1">
                    <a:tint val="75000"/>
                  </a:schemeClr>
                </a:solidFill>
              </a:defRPr>
            </a:lvl9pPr>
          </a:lstStyle>
          <a:p>
            <a:pPr lvl="0"/>
            <a:r>
              <a:rPr lang="en-US"/>
              <a:t>Click to edit Master text styles</a:t>
            </a:r>
          </a:p>
        </p:txBody>
      </p:sp>
      <p:sp>
        <p:nvSpPr>
          <p:cNvPr id="4"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3F50F177-9414-4E3B-9EDD-1A03FEE0FB4F}"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6163473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28600"/>
            <a:ext cx="2743200" cy="6096000"/>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28600"/>
            <a:ext cx="8026400" cy="60960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5" name="Footer Placeholder 4"/>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defTabSz="914396" fontAlgn="base">
              <a:spcBef>
                <a:spcPct val="0"/>
              </a:spcBef>
              <a:spcAft>
                <a:spcPct val="0"/>
              </a:spcAft>
            </a:pPr>
            <a:fld id="{30164F13-48D1-4ADC-B1EB-3904AA61B639}"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3847720416"/>
      </p:ext>
    </p:extLst>
  </p:cSld>
  <p:clrMapOvr>
    <a:masterClrMapping/>
  </p:clrMapOvr>
</p:sldLayout>
</file>

<file path=ppt/slideLayouts/slideLayout9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38670" y="1091047"/>
            <a:ext cx="2991556" cy="3085884"/>
          </a:xfrm>
        </p:spPr>
        <p:txBody>
          <a:bodyPr/>
          <a:lstStyle>
            <a:lvl1pPr>
              <a:defRPr sz="2074"/>
            </a:lvl1pPr>
            <a:lvl2pPr>
              <a:defRPr sz="1704"/>
            </a:lvl2pPr>
            <a:lvl3pPr>
              <a:defRPr sz="1482"/>
            </a:lvl3pPr>
            <a:lvl4pPr>
              <a:defRPr sz="1334"/>
            </a:lvl4pPr>
            <a:lvl5pPr>
              <a:defRPr sz="1334"/>
            </a:lvl5pPr>
            <a:lvl6pPr>
              <a:defRPr sz="1334"/>
            </a:lvl6pPr>
            <a:lvl7pPr>
              <a:defRPr sz="1334"/>
            </a:lvl7pPr>
            <a:lvl8pPr>
              <a:defRPr sz="1334"/>
            </a:lvl8pPr>
            <a:lvl9pPr>
              <a:defRPr sz="133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443113" y="1091047"/>
            <a:ext cx="2991556" cy="3085884"/>
          </a:xfrm>
        </p:spPr>
        <p:txBody>
          <a:bodyPr/>
          <a:lstStyle>
            <a:lvl1pPr>
              <a:defRPr sz="2074"/>
            </a:lvl1pPr>
            <a:lvl2pPr>
              <a:defRPr sz="1704"/>
            </a:lvl2pPr>
            <a:lvl3pPr>
              <a:defRPr sz="1482"/>
            </a:lvl3pPr>
            <a:lvl4pPr>
              <a:defRPr sz="1334"/>
            </a:lvl4pPr>
            <a:lvl5pPr>
              <a:defRPr sz="1334"/>
            </a:lvl5pPr>
            <a:lvl6pPr>
              <a:defRPr sz="1334"/>
            </a:lvl6pPr>
            <a:lvl7pPr>
              <a:defRPr sz="1334"/>
            </a:lvl7pPr>
            <a:lvl8pPr>
              <a:defRPr sz="1334"/>
            </a:lvl8pPr>
            <a:lvl9pPr>
              <a:defRPr sz="133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7"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427C4AB8-8431-487F-B0A7-ECD3EB823222}"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52416543"/>
      </p:ext>
    </p:extLst>
  </p:cSld>
  <p:clrMapOvr>
    <a:masterClrMapping/>
  </p:clrMapOvr>
</p:sldLayout>
</file>

<file path=ppt/slideLayouts/slideLayout9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38669" y="1046671"/>
            <a:ext cx="2992732" cy="436201"/>
          </a:xfrm>
        </p:spPr>
        <p:txBody>
          <a:bodyPr anchor="b"/>
          <a:lstStyle>
            <a:lvl1pPr marL="0" indent="0">
              <a:buNone/>
              <a:defRPr sz="1704" b="1"/>
            </a:lvl1pPr>
            <a:lvl2pPr marL="338580" indent="0">
              <a:buNone/>
              <a:defRPr sz="1482" b="1"/>
            </a:lvl2pPr>
            <a:lvl3pPr marL="677158" indent="0">
              <a:buNone/>
              <a:defRPr sz="1334" b="1"/>
            </a:lvl3pPr>
            <a:lvl4pPr marL="1015738" indent="0">
              <a:buNone/>
              <a:defRPr sz="1259" b="1"/>
            </a:lvl4pPr>
            <a:lvl5pPr marL="1354319" indent="0">
              <a:buNone/>
              <a:defRPr sz="1259" b="1"/>
            </a:lvl5pPr>
            <a:lvl6pPr marL="1692898" indent="0">
              <a:buNone/>
              <a:defRPr sz="1259" b="1"/>
            </a:lvl6pPr>
            <a:lvl7pPr marL="2031479" indent="0">
              <a:buNone/>
              <a:defRPr sz="1259" b="1"/>
            </a:lvl7pPr>
            <a:lvl8pPr marL="2370059" indent="0">
              <a:buNone/>
              <a:defRPr sz="1259" b="1"/>
            </a:lvl8pPr>
            <a:lvl9pPr marL="2708638" indent="0">
              <a:buNone/>
              <a:defRPr sz="1259" b="1"/>
            </a:lvl9pPr>
          </a:lstStyle>
          <a:p>
            <a:pPr lvl="0"/>
            <a:r>
              <a:rPr lang="en-US"/>
              <a:t>Click to edit Master text styles</a:t>
            </a:r>
          </a:p>
        </p:txBody>
      </p:sp>
      <p:sp>
        <p:nvSpPr>
          <p:cNvPr id="4" name="Content Placeholder 3"/>
          <p:cNvSpPr>
            <a:spLocks noGrp="1"/>
          </p:cNvSpPr>
          <p:nvPr>
            <p:ph sz="half" idx="2"/>
          </p:nvPr>
        </p:nvSpPr>
        <p:spPr>
          <a:xfrm>
            <a:off x="338669" y="1482869"/>
            <a:ext cx="2992732" cy="2694060"/>
          </a:xfrm>
        </p:spPr>
        <p:txBody>
          <a:bodyPr/>
          <a:lstStyle>
            <a:lvl1pPr>
              <a:defRPr sz="1704"/>
            </a:lvl1pPr>
            <a:lvl2pPr>
              <a:defRPr sz="1482"/>
            </a:lvl2pPr>
            <a:lvl3pPr>
              <a:defRPr sz="1334"/>
            </a:lvl3pPr>
            <a:lvl4pPr>
              <a:defRPr sz="1259"/>
            </a:lvl4pPr>
            <a:lvl5pPr>
              <a:defRPr sz="1259"/>
            </a:lvl5pPr>
            <a:lvl6pPr>
              <a:defRPr sz="1259"/>
            </a:lvl6pPr>
            <a:lvl7pPr>
              <a:defRPr sz="1259"/>
            </a:lvl7pPr>
            <a:lvl8pPr>
              <a:defRPr sz="1259"/>
            </a:lvl8pPr>
            <a:lvl9pPr>
              <a:defRPr sz="125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440762" y="1046671"/>
            <a:ext cx="2993908" cy="436201"/>
          </a:xfrm>
        </p:spPr>
        <p:txBody>
          <a:bodyPr anchor="b"/>
          <a:lstStyle>
            <a:lvl1pPr marL="0" indent="0">
              <a:buNone/>
              <a:defRPr sz="1704" b="1"/>
            </a:lvl1pPr>
            <a:lvl2pPr marL="338580" indent="0">
              <a:buNone/>
              <a:defRPr sz="1482" b="1"/>
            </a:lvl2pPr>
            <a:lvl3pPr marL="677158" indent="0">
              <a:buNone/>
              <a:defRPr sz="1334" b="1"/>
            </a:lvl3pPr>
            <a:lvl4pPr marL="1015738" indent="0">
              <a:buNone/>
              <a:defRPr sz="1259" b="1"/>
            </a:lvl4pPr>
            <a:lvl5pPr marL="1354319" indent="0">
              <a:buNone/>
              <a:defRPr sz="1259" b="1"/>
            </a:lvl5pPr>
            <a:lvl6pPr marL="1692898" indent="0">
              <a:buNone/>
              <a:defRPr sz="1259" b="1"/>
            </a:lvl6pPr>
            <a:lvl7pPr marL="2031479" indent="0">
              <a:buNone/>
              <a:defRPr sz="1259" b="1"/>
            </a:lvl7pPr>
            <a:lvl8pPr marL="2370059" indent="0">
              <a:buNone/>
              <a:defRPr sz="1259" b="1"/>
            </a:lvl8pPr>
            <a:lvl9pPr marL="2708638" indent="0">
              <a:buNone/>
              <a:defRPr sz="1259" b="1"/>
            </a:lvl9pPr>
          </a:lstStyle>
          <a:p>
            <a:pPr lvl="0"/>
            <a:r>
              <a:rPr lang="en-US"/>
              <a:t>Click to edit Master text styles</a:t>
            </a:r>
          </a:p>
        </p:txBody>
      </p:sp>
      <p:sp>
        <p:nvSpPr>
          <p:cNvPr id="6" name="Content Placeholder 5"/>
          <p:cNvSpPr>
            <a:spLocks noGrp="1"/>
          </p:cNvSpPr>
          <p:nvPr>
            <p:ph sz="quarter" idx="4"/>
          </p:nvPr>
        </p:nvSpPr>
        <p:spPr>
          <a:xfrm>
            <a:off x="3440762" y="1482869"/>
            <a:ext cx="2993908" cy="2694060"/>
          </a:xfrm>
        </p:spPr>
        <p:txBody>
          <a:bodyPr/>
          <a:lstStyle>
            <a:lvl1pPr>
              <a:defRPr sz="1704"/>
            </a:lvl1pPr>
            <a:lvl2pPr>
              <a:defRPr sz="1482"/>
            </a:lvl2pPr>
            <a:lvl3pPr>
              <a:defRPr sz="1334"/>
            </a:lvl3pPr>
            <a:lvl4pPr>
              <a:defRPr sz="1259"/>
            </a:lvl4pPr>
            <a:lvl5pPr>
              <a:defRPr sz="1259"/>
            </a:lvl5pPr>
            <a:lvl6pPr>
              <a:defRPr sz="1259"/>
            </a:lvl6pPr>
            <a:lvl7pPr>
              <a:defRPr sz="1259"/>
            </a:lvl7pPr>
            <a:lvl8pPr>
              <a:defRPr sz="1259"/>
            </a:lvl8pPr>
            <a:lvl9pPr>
              <a:defRPr sz="125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8"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9"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A6AF6FBC-2FFA-4672-8C38-418F14A201A8}"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85460513"/>
      </p:ext>
    </p:extLst>
  </p:cSld>
  <p:clrMapOvr>
    <a:masterClrMapping/>
  </p:clrMapOvr>
</p:sldLayout>
</file>

<file path=ppt/slideLayouts/slideLayout9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4"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5E29BD0C-ADD7-4722-AF5D-E2707A665456}"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82982220"/>
      </p:ext>
    </p:extLst>
  </p:cSld>
  <p:clrMapOvr>
    <a:masterClrMapping/>
  </p:clrMapOvr>
</p:sldLayout>
</file>

<file path=ppt/slideLayouts/slideLayout9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3"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4"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FB4A39D4-9A59-48DC-B810-061CA16DBEFD}"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56318418"/>
      </p:ext>
    </p:extLst>
  </p:cSld>
  <p:clrMapOvr>
    <a:masterClrMapping/>
  </p:clrMapOvr>
</p:sldLayout>
</file>

<file path=ppt/slideLayouts/slideLayout9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38670" y="186170"/>
            <a:ext cx="2228380" cy="792307"/>
          </a:xfrm>
        </p:spPr>
        <p:txBody>
          <a:bodyPr anchor="b"/>
          <a:lstStyle>
            <a:lvl1pPr algn="l">
              <a:defRPr sz="1482" b="1"/>
            </a:lvl1pPr>
          </a:lstStyle>
          <a:p>
            <a:r>
              <a:rPr lang="en-US"/>
              <a:t>Click to edit Master title style</a:t>
            </a:r>
          </a:p>
        </p:txBody>
      </p:sp>
      <p:sp>
        <p:nvSpPr>
          <p:cNvPr id="3" name="Content Placeholder 2"/>
          <p:cNvSpPr>
            <a:spLocks noGrp="1"/>
          </p:cNvSpPr>
          <p:nvPr>
            <p:ph idx="1"/>
          </p:nvPr>
        </p:nvSpPr>
        <p:spPr>
          <a:xfrm>
            <a:off x="2648187" y="186173"/>
            <a:ext cx="3786481" cy="3990759"/>
          </a:xfrm>
        </p:spPr>
        <p:txBody>
          <a:bodyPr/>
          <a:lstStyle>
            <a:lvl1pPr>
              <a:defRPr sz="2296"/>
            </a:lvl1pPr>
            <a:lvl2pPr>
              <a:defRPr sz="2074"/>
            </a:lvl2pPr>
            <a:lvl3pPr>
              <a:defRPr sz="1704"/>
            </a:lvl3pPr>
            <a:lvl4pPr>
              <a:defRPr sz="1482"/>
            </a:lvl4pPr>
            <a:lvl5pPr>
              <a:defRPr sz="1482"/>
            </a:lvl5pPr>
            <a:lvl6pPr>
              <a:defRPr sz="1482"/>
            </a:lvl6pPr>
            <a:lvl7pPr>
              <a:defRPr sz="1482"/>
            </a:lvl7pPr>
            <a:lvl8pPr>
              <a:defRPr sz="1482"/>
            </a:lvl8pPr>
            <a:lvl9pPr>
              <a:defRPr sz="148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38670" y="978479"/>
            <a:ext cx="2228380" cy="3198452"/>
          </a:xfrm>
        </p:spPr>
        <p:txBody>
          <a:bodyPr/>
          <a:lstStyle>
            <a:lvl1pPr marL="0" indent="0">
              <a:buNone/>
              <a:defRPr sz="963"/>
            </a:lvl1pPr>
            <a:lvl2pPr marL="338580" indent="0">
              <a:buNone/>
              <a:defRPr sz="889"/>
            </a:lvl2pPr>
            <a:lvl3pPr marL="677158" indent="0">
              <a:buNone/>
              <a:defRPr sz="740"/>
            </a:lvl3pPr>
            <a:lvl4pPr marL="1015738" indent="0">
              <a:buNone/>
              <a:defRPr sz="592"/>
            </a:lvl4pPr>
            <a:lvl5pPr marL="1354319" indent="0">
              <a:buNone/>
              <a:defRPr sz="592"/>
            </a:lvl5pPr>
            <a:lvl6pPr marL="1692898" indent="0">
              <a:buNone/>
              <a:defRPr sz="592"/>
            </a:lvl6pPr>
            <a:lvl7pPr marL="2031479" indent="0">
              <a:buNone/>
              <a:defRPr sz="592"/>
            </a:lvl7pPr>
            <a:lvl8pPr marL="2370059" indent="0">
              <a:buNone/>
              <a:defRPr sz="592"/>
            </a:lvl8pPr>
            <a:lvl9pPr marL="2708638" indent="0">
              <a:buNone/>
              <a:defRPr sz="592"/>
            </a:lvl9pPr>
          </a:lstStyle>
          <a:p>
            <a:pPr lvl="0"/>
            <a:r>
              <a:rPr lang="en-US"/>
              <a:t>Click to edit Master text styles</a:t>
            </a:r>
          </a:p>
        </p:txBody>
      </p:sp>
      <p:sp>
        <p:nvSpPr>
          <p:cNvPr id="5"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7"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E16B5429-6FFF-410D-8B1F-479C7CC86C3A}"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01990353"/>
      </p:ext>
    </p:extLst>
  </p:cSld>
  <p:clrMapOvr>
    <a:masterClrMapping/>
  </p:clrMapOvr>
</p:sldLayout>
</file>

<file path=ppt/slideLayouts/slideLayout9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27622" y="3273137"/>
            <a:ext cx="4064000" cy="386412"/>
          </a:xfrm>
        </p:spPr>
        <p:txBody>
          <a:bodyPr anchor="b"/>
          <a:lstStyle>
            <a:lvl1pPr algn="l">
              <a:defRPr sz="1482" b="1"/>
            </a:lvl1pPr>
          </a:lstStyle>
          <a:p>
            <a:r>
              <a:rPr lang="en-US"/>
              <a:t>Click to edit Master title style</a:t>
            </a:r>
          </a:p>
        </p:txBody>
      </p:sp>
      <p:sp>
        <p:nvSpPr>
          <p:cNvPr id="3" name="Picture Placeholder 2"/>
          <p:cNvSpPr>
            <a:spLocks noGrp="1"/>
          </p:cNvSpPr>
          <p:nvPr>
            <p:ph type="pic" idx="1"/>
          </p:nvPr>
        </p:nvSpPr>
        <p:spPr>
          <a:xfrm>
            <a:off x="1327622" y="417803"/>
            <a:ext cx="4064000" cy="2805545"/>
          </a:xfrm>
        </p:spPr>
        <p:txBody>
          <a:bodyPr lIns="91421" tIns="45709" rIns="91421" bIns="45709" rtlCol="0">
            <a:normAutofit/>
          </a:bodyPr>
          <a:lstStyle>
            <a:lvl1pPr marL="0" indent="0">
              <a:buNone/>
              <a:defRPr sz="2296"/>
            </a:lvl1pPr>
            <a:lvl2pPr marL="338580" indent="0">
              <a:buNone/>
              <a:defRPr sz="2074"/>
            </a:lvl2pPr>
            <a:lvl3pPr marL="677158" indent="0">
              <a:buNone/>
              <a:defRPr sz="1704"/>
            </a:lvl3pPr>
            <a:lvl4pPr marL="1015738" indent="0">
              <a:buNone/>
              <a:defRPr sz="1482"/>
            </a:lvl4pPr>
            <a:lvl5pPr marL="1354319" indent="0">
              <a:buNone/>
              <a:defRPr sz="1482"/>
            </a:lvl5pPr>
            <a:lvl6pPr marL="1692898" indent="0">
              <a:buNone/>
              <a:defRPr sz="1482"/>
            </a:lvl6pPr>
            <a:lvl7pPr marL="2031479" indent="0">
              <a:buNone/>
              <a:defRPr sz="1482"/>
            </a:lvl7pPr>
            <a:lvl8pPr marL="2370059" indent="0">
              <a:buNone/>
              <a:defRPr sz="1482"/>
            </a:lvl8pPr>
            <a:lvl9pPr marL="2708638" indent="0">
              <a:buNone/>
              <a:defRPr sz="1482"/>
            </a:lvl9pPr>
          </a:lstStyle>
          <a:p>
            <a:pPr lvl="0"/>
            <a:endParaRPr lang="en-US" noProof="0"/>
          </a:p>
        </p:txBody>
      </p:sp>
      <p:sp>
        <p:nvSpPr>
          <p:cNvPr id="4" name="Text Placeholder 3"/>
          <p:cNvSpPr>
            <a:spLocks noGrp="1"/>
          </p:cNvSpPr>
          <p:nvPr>
            <p:ph type="body" sz="half" idx="2"/>
          </p:nvPr>
        </p:nvSpPr>
        <p:spPr>
          <a:xfrm>
            <a:off x="1327622" y="3659549"/>
            <a:ext cx="4064000" cy="548770"/>
          </a:xfrm>
        </p:spPr>
        <p:txBody>
          <a:bodyPr/>
          <a:lstStyle>
            <a:lvl1pPr marL="0" indent="0">
              <a:buNone/>
              <a:defRPr sz="963"/>
            </a:lvl1pPr>
            <a:lvl2pPr marL="338580" indent="0">
              <a:buNone/>
              <a:defRPr sz="889"/>
            </a:lvl2pPr>
            <a:lvl3pPr marL="677158" indent="0">
              <a:buNone/>
              <a:defRPr sz="740"/>
            </a:lvl3pPr>
            <a:lvl4pPr marL="1015738" indent="0">
              <a:buNone/>
              <a:defRPr sz="592"/>
            </a:lvl4pPr>
            <a:lvl5pPr marL="1354319" indent="0">
              <a:buNone/>
              <a:defRPr sz="592"/>
            </a:lvl5pPr>
            <a:lvl6pPr marL="1692898" indent="0">
              <a:buNone/>
              <a:defRPr sz="592"/>
            </a:lvl6pPr>
            <a:lvl7pPr marL="2031479" indent="0">
              <a:buNone/>
              <a:defRPr sz="592"/>
            </a:lvl7pPr>
            <a:lvl8pPr marL="2370059" indent="0">
              <a:buNone/>
              <a:defRPr sz="592"/>
            </a:lvl8pPr>
            <a:lvl9pPr marL="2708638" indent="0">
              <a:buNone/>
              <a:defRPr sz="592"/>
            </a:lvl9pPr>
          </a:lstStyle>
          <a:p>
            <a:pPr lvl="0"/>
            <a:r>
              <a:rPr lang="en-US"/>
              <a:t>Click to edit Master text styles</a:t>
            </a:r>
          </a:p>
        </p:txBody>
      </p:sp>
      <p:sp>
        <p:nvSpPr>
          <p:cNvPr id="5"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7"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0B0EAC48-33EA-4F73-BD2D-0BDB67CAF9D4}"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71279742"/>
      </p:ext>
    </p:extLst>
  </p:cSld>
  <p:clrMapOvr>
    <a:masterClrMapping/>
  </p:clrMapOvr>
</p:sldLayout>
</file>

<file path=ppt/slideLayouts/slideLayout9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38BED6C2-D03F-4346-BDEB-1E683FD88049}"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77745020"/>
      </p:ext>
    </p:extLst>
  </p:cSld>
  <p:clrMapOvr>
    <a:masterClrMapping/>
  </p:clrMapOvr>
</p:sldLayout>
</file>

<file path=ppt/slideLayouts/slideLayout9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10667" y="187254"/>
            <a:ext cx="1524000" cy="398967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38670" y="187254"/>
            <a:ext cx="4459111" cy="398967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2A19BBA9-8899-4B03-B37A-E5FFA8BD3C2B}"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46585459"/>
      </p:ext>
    </p:extLst>
  </p:cSld>
  <p:clrMapOvr>
    <a:masterClrMapping/>
  </p:clrMapOvr>
</p:sldLayout>
</file>

<file path=ppt/slideLayouts/slideLayout9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08001" y="1452564"/>
            <a:ext cx="5757333" cy="1002290"/>
          </a:xfrm>
        </p:spPr>
        <p:txBody>
          <a:bodyPr/>
          <a:lstStyle/>
          <a:p>
            <a:r>
              <a:rPr lang="en-US"/>
              <a:t>Click to edit Master title style</a:t>
            </a:r>
          </a:p>
        </p:txBody>
      </p:sp>
      <p:sp>
        <p:nvSpPr>
          <p:cNvPr id="3" name="Subtitle 2"/>
          <p:cNvSpPr>
            <a:spLocks noGrp="1"/>
          </p:cNvSpPr>
          <p:nvPr>
            <p:ph type="subTitle" idx="1"/>
          </p:nvPr>
        </p:nvSpPr>
        <p:spPr>
          <a:xfrm>
            <a:off x="1016000" y="2649684"/>
            <a:ext cx="4741334" cy="1194955"/>
          </a:xfrm>
        </p:spPr>
        <p:txBody>
          <a:bodyPr/>
          <a:lstStyle>
            <a:lvl1pPr marL="0" indent="0" algn="ctr">
              <a:buNone/>
              <a:defRPr>
                <a:solidFill>
                  <a:schemeClr val="tx1">
                    <a:tint val="75000"/>
                  </a:schemeClr>
                </a:solidFill>
              </a:defRPr>
            </a:lvl1pPr>
            <a:lvl2pPr marL="338580" indent="0" algn="ctr">
              <a:buNone/>
              <a:defRPr>
                <a:solidFill>
                  <a:schemeClr val="tx1">
                    <a:tint val="75000"/>
                  </a:schemeClr>
                </a:solidFill>
              </a:defRPr>
            </a:lvl2pPr>
            <a:lvl3pPr marL="677158" indent="0" algn="ctr">
              <a:buNone/>
              <a:defRPr>
                <a:solidFill>
                  <a:schemeClr val="tx1">
                    <a:tint val="75000"/>
                  </a:schemeClr>
                </a:solidFill>
              </a:defRPr>
            </a:lvl3pPr>
            <a:lvl4pPr marL="1015738" indent="0" algn="ctr">
              <a:buNone/>
              <a:defRPr>
                <a:solidFill>
                  <a:schemeClr val="tx1">
                    <a:tint val="75000"/>
                  </a:schemeClr>
                </a:solidFill>
              </a:defRPr>
            </a:lvl4pPr>
            <a:lvl5pPr marL="1354319" indent="0" algn="ctr">
              <a:buNone/>
              <a:defRPr>
                <a:solidFill>
                  <a:schemeClr val="tx1">
                    <a:tint val="75000"/>
                  </a:schemeClr>
                </a:solidFill>
              </a:defRPr>
            </a:lvl5pPr>
            <a:lvl6pPr marL="1692898" indent="0" algn="ctr">
              <a:buNone/>
              <a:defRPr>
                <a:solidFill>
                  <a:schemeClr val="tx1">
                    <a:tint val="75000"/>
                  </a:schemeClr>
                </a:solidFill>
              </a:defRPr>
            </a:lvl6pPr>
            <a:lvl7pPr marL="2031479" indent="0" algn="ctr">
              <a:buNone/>
              <a:defRPr>
                <a:solidFill>
                  <a:schemeClr val="tx1">
                    <a:tint val="75000"/>
                  </a:schemeClr>
                </a:solidFill>
              </a:defRPr>
            </a:lvl7pPr>
            <a:lvl8pPr marL="2370059" indent="0" algn="ctr">
              <a:buNone/>
              <a:defRPr>
                <a:solidFill>
                  <a:schemeClr val="tx1">
                    <a:tint val="75000"/>
                  </a:schemeClr>
                </a:solidFill>
              </a:defRPr>
            </a:lvl8pPr>
            <a:lvl9pPr marL="2708638" indent="0" algn="ctr">
              <a:buNone/>
              <a:defRPr>
                <a:solidFill>
                  <a:schemeClr val="tx1">
                    <a:tint val="75000"/>
                  </a:schemeClr>
                </a:solidFill>
              </a:defRPr>
            </a:lvl9pPr>
          </a:lstStyle>
          <a:p>
            <a:r>
              <a:rPr lang="en-US"/>
              <a:t>Click to edit Master subtitle style</a:t>
            </a:r>
          </a:p>
        </p:txBody>
      </p:sp>
      <p:sp>
        <p:nvSpPr>
          <p:cNvPr id="4"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56A3A699-F147-4504-B61C-5669A6D0BF32}"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03842468"/>
      </p:ext>
    </p:extLst>
  </p:cSld>
  <p:clrMapOvr>
    <a:masterClrMapping/>
  </p:clrMapOvr>
</p:sldLayout>
</file>

<file path=ppt/slideLayouts/slideLayout9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32F7B7F1-F940-41D8-ACDB-FDC0B2A51C5C}"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525191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2"/>
            <a:ext cx="10972800" cy="868363"/>
          </a:xfrm>
          <a:prstGeom prst="rect">
            <a:avLst/>
          </a:prstGeom>
        </p:spPr>
        <p:txBody>
          <a:bodyPr/>
          <a:lstStyle/>
          <a:p>
            <a:r>
              <a:rPr lang="en-US"/>
              <a:t>Click to edit Master title style</a:t>
            </a:r>
          </a:p>
        </p:txBody>
      </p:sp>
      <p:sp>
        <p:nvSpPr>
          <p:cNvPr id="3" name="Table Placeholder 2"/>
          <p:cNvSpPr>
            <a:spLocks noGrp="1"/>
          </p:cNvSpPr>
          <p:nvPr>
            <p:ph type="tbl" idx="1"/>
          </p:nvPr>
        </p:nvSpPr>
        <p:spPr>
          <a:xfrm>
            <a:off x="609600" y="1295400"/>
            <a:ext cx="10972800" cy="5029200"/>
          </a:xfrm>
          <a:prstGeom prst="rect">
            <a:avLst/>
          </a:prstGeom>
        </p:spPr>
        <p:txBody>
          <a:bodyPr/>
          <a:lstStyle/>
          <a:p>
            <a:r>
              <a:rPr lang="en-US"/>
              <a:t>Click icon to add table</a:t>
            </a:r>
          </a:p>
        </p:txBody>
      </p:sp>
      <p:sp>
        <p:nvSpPr>
          <p:cNvPr id="4" name="Date Placeholder 3"/>
          <p:cNvSpPr>
            <a:spLocks noGrp="1"/>
          </p:cNvSpPr>
          <p:nvPr>
            <p:ph type="dt" sz="half" idx="10"/>
          </p:nvPr>
        </p:nvSpPr>
        <p:spPr>
          <a:xfrm>
            <a:off x="609600" y="6537327"/>
            <a:ext cx="2844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5" name="Footer Placeholder 4"/>
          <p:cNvSpPr>
            <a:spLocks noGrp="1"/>
          </p:cNvSpPr>
          <p:nvPr>
            <p:ph type="ftr" sz="quarter" idx="11"/>
          </p:nvPr>
        </p:nvSpPr>
        <p:spPr>
          <a:xfrm>
            <a:off x="4165601" y="6537327"/>
            <a:ext cx="3860800" cy="244475"/>
          </a:xfrm>
          <a:prstGeom prst="rect">
            <a:avLst/>
          </a:prstGeom>
        </p:spPr>
        <p:txBody>
          <a:bodyPr/>
          <a:lstStyle>
            <a:lvl1pPr>
              <a:defRPr/>
            </a:lvl1pPr>
          </a:lstStyle>
          <a:p>
            <a:pPr defTabSz="914396" fontAlgn="base">
              <a:spcBef>
                <a:spcPct val="0"/>
              </a:spcBef>
              <a:spcAft>
                <a:spcPct val="0"/>
              </a:spcAft>
            </a:pPr>
            <a:endParaRPr lang="en-US">
              <a:solidFill>
                <a:srgbClr val="080808"/>
              </a:solidFill>
              <a:cs typeface="Arial" panose="020B0604020202020204" pitchFamily="34" charset="0"/>
            </a:endParaRPr>
          </a:p>
        </p:txBody>
      </p:sp>
      <p:sp>
        <p:nvSpPr>
          <p:cNvPr id="6" name="Slide Number Placeholder 5"/>
          <p:cNvSpPr>
            <a:spLocks noGrp="1"/>
          </p:cNvSpPr>
          <p:nvPr>
            <p:ph type="sldNum" sz="quarter" idx="12"/>
          </p:nvPr>
        </p:nvSpPr>
        <p:spPr>
          <a:xfrm>
            <a:off x="8737600" y="6537327"/>
            <a:ext cx="2844800" cy="244475"/>
          </a:xfrm>
        </p:spPr>
        <p:txBody>
          <a:bodyPr/>
          <a:lstStyle>
            <a:lvl1pPr>
              <a:defRPr/>
            </a:lvl1pPr>
          </a:lstStyle>
          <a:p>
            <a:pPr defTabSz="914396" fontAlgn="base">
              <a:spcBef>
                <a:spcPct val="0"/>
              </a:spcBef>
              <a:spcAft>
                <a:spcPct val="0"/>
              </a:spcAft>
            </a:pPr>
            <a:fld id="{37BA5889-3889-48EB-8ABB-7988F2FA7383}"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spTree>
    <p:extLst>
      <p:ext uri="{BB962C8B-B14F-4D97-AF65-F5344CB8AC3E}">
        <p14:creationId xmlns:p14="http://schemas.microsoft.com/office/powerpoint/2010/main" val="3005676784"/>
      </p:ext>
    </p:extLst>
  </p:cSld>
  <p:clrMapOvr>
    <a:masterClrMapping/>
  </p:clrMapOvr>
</p:sldLayout>
</file>

<file path=ppt/slideLayouts/slideLayout9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5047" y="3004705"/>
            <a:ext cx="5757333" cy="928688"/>
          </a:xfrm>
        </p:spPr>
        <p:txBody>
          <a:bodyPr anchor="t"/>
          <a:lstStyle>
            <a:lvl1pPr algn="l">
              <a:defRPr sz="2963" b="1" cap="all"/>
            </a:lvl1pPr>
          </a:lstStyle>
          <a:p>
            <a:r>
              <a:rPr lang="en-US"/>
              <a:t>Click to edit Master title style</a:t>
            </a:r>
          </a:p>
        </p:txBody>
      </p:sp>
      <p:sp>
        <p:nvSpPr>
          <p:cNvPr id="3" name="Text Placeholder 2"/>
          <p:cNvSpPr>
            <a:spLocks noGrp="1"/>
          </p:cNvSpPr>
          <p:nvPr>
            <p:ph type="body" idx="1"/>
          </p:nvPr>
        </p:nvSpPr>
        <p:spPr>
          <a:xfrm>
            <a:off x="535047" y="1981852"/>
            <a:ext cx="5757333" cy="1022855"/>
          </a:xfrm>
        </p:spPr>
        <p:txBody>
          <a:bodyPr anchor="b"/>
          <a:lstStyle>
            <a:lvl1pPr marL="0" indent="0">
              <a:buNone/>
              <a:defRPr sz="1482">
                <a:solidFill>
                  <a:schemeClr val="tx1">
                    <a:tint val="75000"/>
                  </a:schemeClr>
                </a:solidFill>
              </a:defRPr>
            </a:lvl1pPr>
            <a:lvl2pPr marL="338580" indent="0">
              <a:buNone/>
              <a:defRPr sz="1334">
                <a:solidFill>
                  <a:schemeClr val="tx1">
                    <a:tint val="75000"/>
                  </a:schemeClr>
                </a:solidFill>
              </a:defRPr>
            </a:lvl2pPr>
            <a:lvl3pPr marL="677158" indent="0">
              <a:buNone/>
              <a:defRPr sz="1259">
                <a:solidFill>
                  <a:schemeClr val="tx1">
                    <a:tint val="75000"/>
                  </a:schemeClr>
                </a:solidFill>
              </a:defRPr>
            </a:lvl3pPr>
            <a:lvl4pPr marL="1015738" indent="0">
              <a:buNone/>
              <a:defRPr sz="963">
                <a:solidFill>
                  <a:schemeClr val="tx1">
                    <a:tint val="75000"/>
                  </a:schemeClr>
                </a:solidFill>
              </a:defRPr>
            </a:lvl4pPr>
            <a:lvl5pPr marL="1354319" indent="0">
              <a:buNone/>
              <a:defRPr sz="963">
                <a:solidFill>
                  <a:schemeClr val="tx1">
                    <a:tint val="75000"/>
                  </a:schemeClr>
                </a:solidFill>
              </a:defRPr>
            </a:lvl5pPr>
            <a:lvl6pPr marL="1692898" indent="0">
              <a:buNone/>
              <a:defRPr sz="963">
                <a:solidFill>
                  <a:schemeClr val="tx1">
                    <a:tint val="75000"/>
                  </a:schemeClr>
                </a:solidFill>
              </a:defRPr>
            </a:lvl6pPr>
            <a:lvl7pPr marL="2031479" indent="0">
              <a:buNone/>
              <a:defRPr sz="963">
                <a:solidFill>
                  <a:schemeClr val="tx1">
                    <a:tint val="75000"/>
                  </a:schemeClr>
                </a:solidFill>
              </a:defRPr>
            </a:lvl7pPr>
            <a:lvl8pPr marL="2370059" indent="0">
              <a:buNone/>
              <a:defRPr sz="963">
                <a:solidFill>
                  <a:schemeClr val="tx1">
                    <a:tint val="75000"/>
                  </a:schemeClr>
                </a:solidFill>
              </a:defRPr>
            </a:lvl8pPr>
            <a:lvl9pPr marL="2708638" indent="0">
              <a:buNone/>
              <a:defRPr sz="963">
                <a:solidFill>
                  <a:schemeClr val="tx1">
                    <a:tint val="75000"/>
                  </a:schemeClr>
                </a:solidFill>
              </a:defRPr>
            </a:lvl9pPr>
          </a:lstStyle>
          <a:p>
            <a:pPr lvl="0"/>
            <a:r>
              <a:rPr lang="en-US"/>
              <a:t>Click to edit Master text styles</a:t>
            </a:r>
          </a:p>
        </p:txBody>
      </p:sp>
      <p:sp>
        <p:nvSpPr>
          <p:cNvPr id="4"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3F50F177-9414-4E3B-9EDD-1A03FEE0FB4F}"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7867044"/>
      </p:ext>
    </p:extLst>
  </p:cSld>
  <p:clrMapOvr>
    <a:masterClrMapping/>
  </p:clrMapOvr>
</p:sldLayout>
</file>

<file path=ppt/slideLayouts/slideLayout9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38670" y="1091047"/>
            <a:ext cx="2991556" cy="3085884"/>
          </a:xfrm>
        </p:spPr>
        <p:txBody>
          <a:bodyPr/>
          <a:lstStyle>
            <a:lvl1pPr>
              <a:defRPr sz="2074"/>
            </a:lvl1pPr>
            <a:lvl2pPr>
              <a:defRPr sz="1704"/>
            </a:lvl2pPr>
            <a:lvl3pPr>
              <a:defRPr sz="1482"/>
            </a:lvl3pPr>
            <a:lvl4pPr>
              <a:defRPr sz="1334"/>
            </a:lvl4pPr>
            <a:lvl5pPr>
              <a:defRPr sz="1334"/>
            </a:lvl5pPr>
            <a:lvl6pPr>
              <a:defRPr sz="1334"/>
            </a:lvl6pPr>
            <a:lvl7pPr>
              <a:defRPr sz="1334"/>
            </a:lvl7pPr>
            <a:lvl8pPr>
              <a:defRPr sz="1334"/>
            </a:lvl8pPr>
            <a:lvl9pPr>
              <a:defRPr sz="133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443113" y="1091047"/>
            <a:ext cx="2991556" cy="3085884"/>
          </a:xfrm>
        </p:spPr>
        <p:txBody>
          <a:bodyPr/>
          <a:lstStyle>
            <a:lvl1pPr>
              <a:defRPr sz="2074"/>
            </a:lvl1pPr>
            <a:lvl2pPr>
              <a:defRPr sz="1704"/>
            </a:lvl2pPr>
            <a:lvl3pPr>
              <a:defRPr sz="1482"/>
            </a:lvl3pPr>
            <a:lvl4pPr>
              <a:defRPr sz="1334"/>
            </a:lvl4pPr>
            <a:lvl5pPr>
              <a:defRPr sz="1334"/>
            </a:lvl5pPr>
            <a:lvl6pPr>
              <a:defRPr sz="1334"/>
            </a:lvl6pPr>
            <a:lvl7pPr>
              <a:defRPr sz="1334"/>
            </a:lvl7pPr>
            <a:lvl8pPr>
              <a:defRPr sz="1334"/>
            </a:lvl8pPr>
            <a:lvl9pPr>
              <a:defRPr sz="133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7"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427C4AB8-8431-487F-B0A7-ECD3EB823222}"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59703970"/>
      </p:ext>
    </p:extLst>
  </p:cSld>
  <p:clrMapOvr>
    <a:masterClrMapping/>
  </p:clrMapOvr>
</p:sldLayout>
</file>

<file path=ppt/slideLayouts/slideLayout9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38669" y="1046671"/>
            <a:ext cx="2992732" cy="436201"/>
          </a:xfrm>
        </p:spPr>
        <p:txBody>
          <a:bodyPr anchor="b"/>
          <a:lstStyle>
            <a:lvl1pPr marL="0" indent="0">
              <a:buNone/>
              <a:defRPr sz="1704" b="1"/>
            </a:lvl1pPr>
            <a:lvl2pPr marL="338580" indent="0">
              <a:buNone/>
              <a:defRPr sz="1482" b="1"/>
            </a:lvl2pPr>
            <a:lvl3pPr marL="677158" indent="0">
              <a:buNone/>
              <a:defRPr sz="1334" b="1"/>
            </a:lvl3pPr>
            <a:lvl4pPr marL="1015738" indent="0">
              <a:buNone/>
              <a:defRPr sz="1259" b="1"/>
            </a:lvl4pPr>
            <a:lvl5pPr marL="1354319" indent="0">
              <a:buNone/>
              <a:defRPr sz="1259" b="1"/>
            </a:lvl5pPr>
            <a:lvl6pPr marL="1692898" indent="0">
              <a:buNone/>
              <a:defRPr sz="1259" b="1"/>
            </a:lvl6pPr>
            <a:lvl7pPr marL="2031479" indent="0">
              <a:buNone/>
              <a:defRPr sz="1259" b="1"/>
            </a:lvl7pPr>
            <a:lvl8pPr marL="2370059" indent="0">
              <a:buNone/>
              <a:defRPr sz="1259" b="1"/>
            </a:lvl8pPr>
            <a:lvl9pPr marL="2708638" indent="0">
              <a:buNone/>
              <a:defRPr sz="1259" b="1"/>
            </a:lvl9pPr>
          </a:lstStyle>
          <a:p>
            <a:pPr lvl="0"/>
            <a:r>
              <a:rPr lang="en-US"/>
              <a:t>Click to edit Master text styles</a:t>
            </a:r>
          </a:p>
        </p:txBody>
      </p:sp>
      <p:sp>
        <p:nvSpPr>
          <p:cNvPr id="4" name="Content Placeholder 3"/>
          <p:cNvSpPr>
            <a:spLocks noGrp="1"/>
          </p:cNvSpPr>
          <p:nvPr>
            <p:ph sz="half" idx="2"/>
          </p:nvPr>
        </p:nvSpPr>
        <p:spPr>
          <a:xfrm>
            <a:off x="338669" y="1482869"/>
            <a:ext cx="2992732" cy="2694060"/>
          </a:xfrm>
        </p:spPr>
        <p:txBody>
          <a:bodyPr/>
          <a:lstStyle>
            <a:lvl1pPr>
              <a:defRPr sz="1704"/>
            </a:lvl1pPr>
            <a:lvl2pPr>
              <a:defRPr sz="1482"/>
            </a:lvl2pPr>
            <a:lvl3pPr>
              <a:defRPr sz="1334"/>
            </a:lvl3pPr>
            <a:lvl4pPr>
              <a:defRPr sz="1259"/>
            </a:lvl4pPr>
            <a:lvl5pPr>
              <a:defRPr sz="1259"/>
            </a:lvl5pPr>
            <a:lvl6pPr>
              <a:defRPr sz="1259"/>
            </a:lvl6pPr>
            <a:lvl7pPr>
              <a:defRPr sz="1259"/>
            </a:lvl7pPr>
            <a:lvl8pPr>
              <a:defRPr sz="1259"/>
            </a:lvl8pPr>
            <a:lvl9pPr>
              <a:defRPr sz="125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440762" y="1046671"/>
            <a:ext cx="2993908" cy="436201"/>
          </a:xfrm>
        </p:spPr>
        <p:txBody>
          <a:bodyPr anchor="b"/>
          <a:lstStyle>
            <a:lvl1pPr marL="0" indent="0">
              <a:buNone/>
              <a:defRPr sz="1704" b="1"/>
            </a:lvl1pPr>
            <a:lvl2pPr marL="338580" indent="0">
              <a:buNone/>
              <a:defRPr sz="1482" b="1"/>
            </a:lvl2pPr>
            <a:lvl3pPr marL="677158" indent="0">
              <a:buNone/>
              <a:defRPr sz="1334" b="1"/>
            </a:lvl3pPr>
            <a:lvl4pPr marL="1015738" indent="0">
              <a:buNone/>
              <a:defRPr sz="1259" b="1"/>
            </a:lvl4pPr>
            <a:lvl5pPr marL="1354319" indent="0">
              <a:buNone/>
              <a:defRPr sz="1259" b="1"/>
            </a:lvl5pPr>
            <a:lvl6pPr marL="1692898" indent="0">
              <a:buNone/>
              <a:defRPr sz="1259" b="1"/>
            </a:lvl6pPr>
            <a:lvl7pPr marL="2031479" indent="0">
              <a:buNone/>
              <a:defRPr sz="1259" b="1"/>
            </a:lvl7pPr>
            <a:lvl8pPr marL="2370059" indent="0">
              <a:buNone/>
              <a:defRPr sz="1259" b="1"/>
            </a:lvl8pPr>
            <a:lvl9pPr marL="2708638" indent="0">
              <a:buNone/>
              <a:defRPr sz="1259" b="1"/>
            </a:lvl9pPr>
          </a:lstStyle>
          <a:p>
            <a:pPr lvl="0"/>
            <a:r>
              <a:rPr lang="en-US"/>
              <a:t>Click to edit Master text styles</a:t>
            </a:r>
          </a:p>
        </p:txBody>
      </p:sp>
      <p:sp>
        <p:nvSpPr>
          <p:cNvPr id="6" name="Content Placeholder 5"/>
          <p:cNvSpPr>
            <a:spLocks noGrp="1"/>
          </p:cNvSpPr>
          <p:nvPr>
            <p:ph sz="quarter" idx="4"/>
          </p:nvPr>
        </p:nvSpPr>
        <p:spPr>
          <a:xfrm>
            <a:off x="3440762" y="1482869"/>
            <a:ext cx="2993908" cy="2694060"/>
          </a:xfrm>
        </p:spPr>
        <p:txBody>
          <a:bodyPr/>
          <a:lstStyle>
            <a:lvl1pPr>
              <a:defRPr sz="1704"/>
            </a:lvl1pPr>
            <a:lvl2pPr>
              <a:defRPr sz="1482"/>
            </a:lvl2pPr>
            <a:lvl3pPr>
              <a:defRPr sz="1334"/>
            </a:lvl3pPr>
            <a:lvl4pPr>
              <a:defRPr sz="1259"/>
            </a:lvl4pPr>
            <a:lvl5pPr>
              <a:defRPr sz="1259"/>
            </a:lvl5pPr>
            <a:lvl6pPr>
              <a:defRPr sz="1259"/>
            </a:lvl6pPr>
            <a:lvl7pPr>
              <a:defRPr sz="1259"/>
            </a:lvl7pPr>
            <a:lvl8pPr>
              <a:defRPr sz="1259"/>
            </a:lvl8pPr>
            <a:lvl9pPr>
              <a:defRPr sz="125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8"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9"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A6AF6FBC-2FFA-4672-8C38-418F14A201A8}"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67778554"/>
      </p:ext>
    </p:extLst>
  </p:cSld>
  <p:clrMapOvr>
    <a:masterClrMapping/>
  </p:clrMapOvr>
</p:sldLayout>
</file>

<file path=ppt/slideLayouts/slideLayout9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4"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5E29BD0C-ADD7-4722-AF5D-E2707A665456}"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94430812"/>
      </p:ext>
    </p:extLst>
  </p:cSld>
  <p:clrMapOvr>
    <a:masterClrMapping/>
  </p:clrMapOvr>
</p:sldLayout>
</file>

<file path=ppt/slideLayouts/slideLayout9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3"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4"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FB4A39D4-9A59-48DC-B810-061CA16DBEFD}"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36170446"/>
      </p:ext>
    </p:extLst>
  </p:cSld>
  <p:clrMapOvr>
    <a:masterClrMapping/>
  </p:clrMapOvr>
</p:sldLayout>
</file>

<file path=ppt/slideLayouts/slideLayout9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38670" y="186170"/>
            <a:ext cx="2228380" cy="792307"/>
          </a:xfrm>
        </p:spPr>
        <p:txBody>
          <a:bodyPr anchor="b"/>
          <a:lstStyle>
            <a:lvl1pPr algn="l">
              <a:defRPr sz="1482" b="1"/>
            </a:lvl1pPr>
          </a:lstStyle>
          <a:p>
            <a:r>
              <a:rPr lang="en-US"/>
              <a:t>Click to edit Master title style</a:t>
            </a:r>
          </a:p>
        </p:txBody>
      </p:sp>
      <p:sp>
        <p:nvSpPr>
          <p:cNvPr id="3" name="Content Placeholder 2"/>
          <p:cNvSpPr>
            <a:spLocks noGrp="1"/>
          </p:cNvSpPr>
          <p:nvPr>
            <p:ph idx="1"/>
          </p:nvPr>
        </p:nvSpPr>
        <p:spPr>
          <a:xfrm>
            <a:off x="2648187" y="186173"/>
            <a:ext cx="3786481" cy="3990759"/>
          </a:xfrm>
        </p:spPr>
        <p:txBody>
          <a:bodyPr/>
          <a:lstStyle>
            <a:lvl1pPr>
              <a:defRPr sz="2296"/>
            </a:lvl1pPr>
            <a:lvl2pPr>
              <a:defRPr sz="2074"/>
            </a:lvl2pPr>
            <a:lvl3pPr>
              <a:defRPr sz="1704"/>
            </a:lvl3pPr>
            <a:lvl4pPr>
              <a:defRPr sz="1482"/>
            </a:lvl4pPr>
            <a:lvl5pPr>
              <a:defRPr sz="1482"/>
            </a:lvl5pPr>
            <a:lvl6pPr>
              <a:defRPr sz="1482"/>
            </a:lvl6pPr>
            <a:lvl7pPr>
              <a:defRPr sz="1482"/>
            </a:lvl7pPr>
            <a:lvl8pPr>
              <a:defRPr sz="1482"/>
            </a:lvl8pPr>
            <a:lvl9pPr>
              <a:defRPr sz="148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38670" y="978479"/>
            <a:ext cx="2228380" cy="3198452"/>
          </a:xfrm>
        </p:spPr>
        <p:txBody>
          <a:bodyPr/>
          <a:lstStyle>
            <a:lvl1pPr marL="0" indent="0">
              <a:buNone/>
              <a:defRPr sz="963"/>
            </a:lvl1pPr>
            <a:lvl2pPr marL="338580" indent="0">
              <a:buNone/>
              <a:defRPr sz="889"/>
            </a:lvl2pPr>
            <a:lvl3pPr marL="677158" indent="0">
              <a:buNone/>
              <a:defRPr sz="740"/>
            </a:lvl3pPr>
            <a:lvl4pPr marL="1015738" indent="0">
              <a:buNone/>
              <a:defRPr sz="592"/>
            </a:lvl4pPr>
            <a:lvl5pPr marL="1354319" indent="0">
              <a:buNone/>
              <a:defRPr sz="592"/>
            </a:lvl5pPr>
            <a:lvl6pPr marL="1692898" indent="0">
              <a:buNone/>
              <a:defRPr sz="592"/>
            </a:lvl6pPr>
            <a:lvl7pPr marL="2031479" indent="0">
              <a:buNone/>
              <a:defRPr sz="592"/>
            </a:lvl7pPr>
            <a:lvl8pPr marL="2370059" indent="0">
              <a:buNone/>
              <a:defRPr sz="592"/>
            </a:lvl8pPr>
            <a:lvl9pPr marL="2708638" indent="0">
              <a:buNone/>
              <a:defRPr sz="592"/>
            </a:lvl9pPr>
          </a:lstStyle>
          <a:p>
            <a:pPr lvl="0"/>
            <a:r>
              <a:rPr lang="en-US"/>
              <a:t>Click to edit Master text styles</a:t>
            </a:r>
          </a:p>
        </p:txBody>
      </p:sp>
      <p:sp>
        <p:nvSpPr>
          <p:cNvPr id="5"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7"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E16B5429-6FFF-410D-8B1F-479C7CC86C3A}"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20534822"/>
      </p:ext>
    </p:extLst>
  </p:cSld>
  <p:clrMapOvr>
    <a:masterClrMapping/>
  </p:clrMapOvr>
</p:sldLayout>
</file>

<file path=ppt/slideLayouts/slideLayout9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27622" y="3273137"/>
            <a:ext cx="4064000" cy="386412"/>
          </a:xfrm>
        </p:spPr>
        <p:txBody>
          <a:bodyPr anchor="b"/>
          <a:lstStyle>
            <a:lvl1pPr algn="l">
              <a:defRPr sz="1482" b="1"/>
            </a:lvl1pPr>
          </a:lstStyle>
          <a:p>
            <a:r>
              <a:rPr lang="en-US"/>
              <a:t>Click to edit Master title style</a:t>
            </a:r>
          </a:p>
        </p:txBody>
      </p:sp>
      <p:sp>
        <p:nvSpPr>
          <p:cNvPr id="3" name="Picture Placeholder 2"/>
          <p:cNvSpPr>
            <a:spLocks noGrp="1"/>
          </p:cNvSpPr>
          <p:nvPr>
            <p:ph type="pic" idx="1"/>
          </p:nvPr>
        </p:nvSpPr>
        <p:spPr>
          <a:xfrm>
            <a:off x="1327622" y="417803"/>
            <a:ext cx="4064000" cy="2805545"/>
          </a:xfrm>
        </p:spPr>
        <p:txBody>
          <a:bodyPr lIns="91421" tIns="45709" rIns="91421" bIns="45709" rtlCol="0">
            <a:normAutofit/>
          </a:bodyPr>
          <a:lstStyle>
            <a:lvl1pPr marL="0" indent="0">
              <a:buNone/>
              <a:defRPr sz="2296"/>
            </a:lvl1pPr>
            <a:lvl2pPr marL="338580" indent="0">
              <a:buNone/>
              <a:defRPr sz="2074"/>
            </a:lvl2pPr>
            <a:lvl3pPr marL="677158" indent="0">
              <a:buNone/>
              <a:defRPr sz="1704"/>
            </a:lvl3pPr>
            <a:lvl4pPr marL="1015738" indent="0">
              <a:buNone/>
              <a:defRPr sz="1482"/>
            </a:lvl4pPr>
            <a:lvl5pPr marL="1354319" indent="0">
              <a:buNone/>
              <a:defRPr sz="1482"/>
            </a:lvl5pPr>
            <a:lvl6pPr marL="1692898" indent="0">
              <a:buNone/>
              <a:defRPr sz="1482"/>
            </a:lvl6pPr>
            <a:lvl7pPr marL="2031479" indent="0">
              <a:buNone/>
              <a:defRPr sz="1482"/>
            </a:lvl7pPr>
            <a:lvl8pPr marL="2370059" indent="0">
              <a:buNone/>
              <a:defRPr sz="1482"/>
            </a:lvl8pPr>
            <a:lvl9pPr marL="2708638" indent="0">
              <a:buNone/>
              <a:defRPr sz="1482"/>
            </a:lvl9pPr>
          </a:lstStyle>
          <a:p>
            <a:pPr lvl="0"/>
            <a:endParaRPr lang="en-US" noProof="0"/>
          </a:p>
        </p:txBody>
      </p:sp>
      <p:sp>
        <p:nvSpPr>
          <p:cNvPr id="4" name="Text Placeholder 3"/>
          <p:cNvSpPr>
            <a:spLocks noGrp="1"/>
          </p:cNvSpPr>
          <p:nvPr>
            <p:ph type="body" sz="half" idx="2"/>
          </p:nvPr>
        </p:nvSpPr>
        <p:spPr>
          <a:xfrm>
            <a:off x="1327622" y="3659549"/>
            <a:ext cx="4064000" cy="548770"/>
          </a:xfrm>
        </p:spPr>
        <p:txBody>
          <a:bodyPr/>
          <a:lstStyle>
            <a:lvl1pPr marL="0" indent="0">
              <a:buNone/>
              <a:defRPr sz="963"/>
            </a:lvl1pPr>
            <a:lvl2pPr marL="338580" indent="0">
              <a:buNone/>
              <a:defRPr sz="889"/>
            </a:lvl2pPr>
            <a:lvl3pPr marL="677158" indent="0">
              <a:buNone/>
              <a:defRPr sz="740"/>
            </a:lvl3pPr>
            <a:lvl4pPr marL="1015738" indent="0">
              <a:buNone/>
              <a:defRPr sz="592"/>
            </a:lvl4pPr>
            <a:lvl5pPr marL="1354319" indent="0">
              <a:buNone/>
              <a:defRPr sz="592"/>
            </a:lvl5pPr>
            <a:lvl6pPr marL="1692898" indent="0">
              <a:buNone/>
              <a:defRPr sz="592"/>
            </a:lvl6pPr>
            <a:lvl7pPr marL="2031479" indent="0">
              <a:buNone/>
              <a:defRPr sz="592"/>
            </a:lvl7pPr>
            <a:lvl8pPr marL="2370059" indent="0">
              <a:buNone/>
              <a:defRPr sz="592"/>
            </a:lvl8pPr>
            <a:lvl9pPr marL="2708638" indent="0">
              <a:buNone/>
              <a:defRPr sz="592"/>
            </a:lvl9pPr>
          </a:lstStyle>
          <a:p>
            <a:pPr lvl="0"/>
            <a:r>
              <a:rPr lang="en-US"/>
              <a:t>Click to edit Master text styles</a:t>
            </a:r>
          </a:p>
        </p:txBody>
      </p:sp>
      <p:sp>
        <p:nvSpPr>
          <p:cNvPr id="5"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7"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0B0EAC48-33EA-4F73-BD2D-0BDB67CAF9D4}"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34525562"/>
      </p:ext>
    </p:extLst>
  </p:cSld>
  <p:clrMapOvr>
    <a:masterClrMapping/>
  </p:clrMapOvr>
</p:sldLayout>
</file>

<file path=ppt/slideLayouts/slideLayout9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38BED6C2-D03F-4346-BDEB-1E683FD88049}"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20341411"/>
      </p:ext>
    </p:extLst>
  </p:cSld>
  <p:clrMapOvr>
    <a:masterClrMapping/>
  </p:clrMapOvr>
</p:sldLayout>
</file>

<file path=ppt/slideLayouts/slideLayout9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10667" y="187254"/>
            <a:ext cx="1524000" cy="398967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38670" y="187254"/>
            <a:ext cx="4459111" cy="398967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2A19BBA9-8899-4B03-B37A-E5FFA8BD3C2B}"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87158654"/>
      </p:ext>
    </p:extLst>
  </p:cSld>
  <p:clrMapOvr>
    <a:masterClrMapping/>
  </p:clrMapOvr>
</p:sldLayout>
</file>

<file path=ppt/slideLayouts/slideLayout9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08001" y="1452564"/>
            <a:ext cx="5757333" cy="1002290"/>
          </a:xfrm>
        </p:spPr>
        <p:txBody>
          <a:bodyPr/>
          <a:lstStyle/>
          <a:p>
            <a:r>
              <a:rPr lang="en-US"/>
              <a:t>Click to edit Master title style</a:t>
            </a:r>
          </a:p>
        </p:txBody>
      </p:sp>
      <p:sp>
        <p:nvSpPr>
          <p:cNvPr id="3" name="Subtitle 2"/>
          <p:cNvSpPr>
            <a:spLocks noGrp="1"/>
          </p:cNvSpPr>
          <p:nvPr>
            <p:ph type="subTitle" idx="1"/>
          </p:nvPr>
        </p:nvSpPr>
        <p:spPr>
          <a:xfrm>
            <a:off x="1016000" y="2649684"/>
            <a:ext cx="4741334" cy="1194955"/>
          </a:xfrm>
        </p:spPr>
        <p:txBody>
          <a:bodyPr/>
          <a:lstStyle>
            <a:lvl1pPr marL="0" indent="0" algn="ctr">
              <a:buNone/>
              <a:defRPr>
                <a:solidFill>
                  <a:schemeClr val="tx1">
                    <a:tint val="75000"/>
                  </a:schemeClr>
                </a:solidFill>
              </a:defRPr>
            </a:lvl1pPr>
            <a:lvl2pPr marL="338580" indent="0" algn="ctr">
              <a:buNone/>
              <a:defRPr>
                <a:solidFill>
                  <a:schemeClr val="tx1">
                    <a:tint val="75000"/>
                  </a:schemeClr>
                </a:solidFill>
              </a:defRPr>
            </a:lvl2pPr>
            <a:lvl3pPr marL="677158" indent="0" algn="ctr">
              <a:buNone/>
              <a:defRPr>
                <a:solidFill>
                  <a:schemeClr val="tx1">
                    <a:tint val="75000"/>
                  </a:schemeClr>
                </a:solidFill>
              </a:defRPr>
            </a:lvl3pPr>
            <a:lvl4pPr marL="1015738" indent="0" algn="ctr">
              <a:buNone/>
              <a:defRPr>
                <a:solidFill>
                  <a:schemeClr val="tx1">
                    <a:tint val="75000"/>
                  </a:schemeClr>
                </a:solidFill>
              </a:defRPr>
            </a:lvl4pPr>
            <a:lvl5pPr marL="1354319" indent="0" algn="ctr">
              <a:buNone/>
              <a:defRPr>
                <a:solidFill>
                  <a:schemeClr val="tx1">
                    <a:tint val="75000"/>
                  </a:schemeClr>
                </a:solidFill>
              </a:defRPr>
            </a:lvl5pPr>
            <a:lvl6pPr marL="1692898" indent="0" algn="ctr">
              <a:buNone/>
              <a:defRPr>
                <a:solidFill>
                  <a:schemeClr val="tx1">
                    <a:tint val="75000"/>
                  </a:schemeClr>
                </a:solidFill>
              </a:defRPr>
            </a:lvl6pPr>
            <a:lvl7pPr marL="2031479" indent="0" algn="ctr">
              <a:buNone/>
              <a:defRPr>
                <a:solidFill>
                  <a:schemeClr val="tx1">
                    <a:tint val="75000"/>
                  </a:schemeClr>
                </a:solidFill>
              </a:defRPr>
            </a:lvl7pPr>
            <a:lvl8pPr marL="2370059" indent="0" algn="ctr">
              <a:buNone/>
              <a:defRPr>
                <a:solidFill>
                  <a:schemeClr val="tx1">
                    <a:tint val="75000"/>
                  </a:schemeClr>
                </a:solidFill>
              </a:defRPr>
            </a:lvl8pPr>
            <a:lvl9pPr marL="2708638" indent="0" algn="ctr">
              <a:buNone/>
              <a:defRPr>
                <a:solidFill>
                  <a:schemeClr val="tx1">
                    <a:tint val="75000"/>
                  </a:schemeClr>
                </a:solidFill>
              </a:defRPr>
            </a:lvl9pPr>
          </a:lstStyle>
          <a:p>
            <a:r>
              <a:rPr lang="en-US"/>
              <a:t>Click to edit Master subtitle style</a:t>
            </a:r>
          </a:p>
        </p:txBody>
      </p:sp>
      <p:sp>
        <p:nvSpPr>
          <p:cNvPr id="4"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56A3A699-F147-4504-B61C-5669A6D0BF32}"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0203318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noProof="1"/>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198" indent="0" algn="ctr">
              <a:buNone/>
              <a:defRPr/>
            </a:lvl2pPr>
            <a:lvl3pPr marL="914396" indent="0" algn="ctr">
              <a:buNone/>
              <a:defRPr/>
            </a:lvl3pPr>
            <a:lvl4pPr marL="1371595" indent="0" algn="ctr">
              <a:buNone/>
              <a:defRPr/>
            </a:lvl4pPr>
            <a:lvl5pPr marL="1828793" indent="0" algn="ctr">
              <a:buNone/>
              <a:defRPr/>
            </a:lvl5pPr>
            <a:lvl6pPr marL="2285991" indent="0" algn="ctr">
              <a:buNone/>
              <a:defRPr/>
            </a:lvl6pPr>
            <a:lvl7pPr marL="2743189" indent="0" algn="ctr">
              <a:buNone/>
              <a:defRPr/>
            </a:lvl7pPr>
            <a:lvl8pPr marL="3200388" indent="0" algn="ctr">
              <a:buNone/>
              <a:defRPr/>
            </a:lvl8pPr>
            <a:lvl9pPr marL="3657586" indent="0" algn="ctr">
              <a:buNone/>
              <a:defRPr/>
            </a:lvl9pPr>
          </a:lstStyle>
          <a:p>
            <a:r>
              <a:rPr lang="en-US" noProof="1"/>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defTabSz="914396" fontAlgn="base">
              <a:spcBef>
                <a:spcPct val="0"/>
              </a:spcBef>
              <a:spcAft>
                <a:spcPct val="0"/>
              </a:spcAft>
              <a:defRPr/>
            </a:pPr>
            <a:endParaRPr lang="vi-VN" altLang="en-US">
              <a:solidFill>
                <a:srgbClr val="080808"/>
              </a:solidFill>
              <a:cs typeface="Arial" panose="020B0604020202020204" pitchFamily="34" charset="0"/>
            </a:endParaRPr>
          </a:p>
        </p:txBody>
      </p:sp>
      <p:sp>
        <p:nvSpPr>
          <p:cNvPr id="5" name="Rectangle 5"/>
          <p:cNvSpPr>
            <a:spLocks noGrp="1" noChangeArrowheads="1"/>
          </p:cNvSpPr>
          <p:nvPr>
            <p:ph type="ftr" sz="quarter" idx="11"/>
          </p:nvPr>
        </p:nvSpPr>
        <p:spPr>
          <a:ln/>
        </p:spPr>
        <p:txBody>
          <a:bodyPr/>
          <a:lstStyle>
            <a:lvl1pPr>
              <a:defRPr/>
            </a:lvl1pPr>
          </a:lstStyle>
          <a:p>
            <a:pPr defTabSz="914396" fontAlgn="base">
              <a:spcBef>
                <a:spcPct val="0"/>
              </a:spcBef>
              <a:spcAft>
                <a:spcPct val="0"/>
              </a:spcAft>
              <a:defRPr/>
            </a:pPr>
            <a:endParaRPr lang="vi-VN" altLang="en-US">
              <a:solidFill>
                <a:srgbClr val="080808"/>
              </a:solidFill>
              <a:cs typeface="Arial" panose="020B0604020202020204" pitchFamily="34" charset="0"/>
            </a:endParaRPr>
          </a:p>
        </p:txBody>
      </p:sp>
      <p:sp>
        <p:nvSpPr>
          <p:cNvPr id="6" name="Rectangle 6"/>
          <p:cNvSpPr>
            <a:spLocks noGrp="1" noChangeArrowheads="1"/>
          </p:cNvSpPr>
          <p:nvPr>
            <p:ph type="sldNum" sz="quarter" idx="12"/>
          </p:nvPr>
        </p:nvSpPr>
        <p:spPr>
          <a:ln/>
        </p:spPr>
        <p:txBody>
          <a:bodyPr/>
          <a:lstStyle>
            <a:lvl1pPr>
              <a:defRPr/>
            </a:lvl1pPr>
          </a:lstStyle>
          <a:p>
            <a:pPr defTabSz="914396" fontAlgn="base">
              <a:spcBef>
                <a:spcPct val="0"/>
              </a:spcBef>
              <a:spcAft>
                <a:spcPct val="0"/>
              </a:spcAft>
              <a:defRPr/>
            </a:pPr>
            <a:fld id="{489DF400-8CEC-4040-95AA-7F9A82091823}" type="slidenum">
              <a:rPr lang="en-US" altLang="zh-CN" smtClean="0">
                <a:solidFill>
                  <a:srgbClr val="FFFFFF"/>
                </a:solidFill>
                <a:cs typeface="Arial" panose="020B0604020202020204" pitchFamily="34" charset="0"/>
              </a:rPr>
              <a:pPr defTabSz="914396" fontAlgn="base">
                <a:spcBef>
                  <a:spcPct val="0"/>
                </a:spcBef>
                <a:spcAft>
                  <a:spcPct val="0"/>
                </a:spcAft>
                <a:defRPr/>
              </a:pPr>
              <a:t>‹#›</a:t>
            </a:fld>
            <a:endParaRPr lang="en-US" altLang="zh-CN">
              <a:solidFill>
                <a:srgbClr val="FFFFFF"/>
              </a:solidFill>
              <a:cs typeface="Arial" panose="020B0604020202020204" pitchFamily="34" charset="0"/>
            </a:endParaRPr>
          </a:p>
        </p:txBody>
      </p:sp>
    </p:spTree>
    <p:extLst>
      <p:ext uri="{BB962C8B-B14F-4D97-AF65-F5344CB8AC3E}">
        <p14:creationId xmlns:p14="http://schemas.microsoft.com/office/powerpoint/2010/main" val="1730454203"/>
      </p:ext>
    </p:extLst>
  </p:cSld>
  <p:clrMapOvr>
    <a:masterClrMapping/>
  </p:clrMapOvr>
  <p:timing>
    <p:tnLst>
      <p:par>
        <p:cTn id="1" dur="indefinite" restart="never" nodeType="tmRoot"/>
      </p:par>
    </p:tnLst>
  </p:timing>
</p:sldLayout>
</file>

<file path=ppt/slideLayouts/slideLayout9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32F7B7F1-F940-41D8-ACDB-FDC0B2A51C5C}"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17871937"/>
      </p:ext>
    </p:extLst>
  </p:cSld>
  <p:clrMapOvr>
    <a:masterClrMapping/>
  </p:clrMapOvr>
</p:sldLayout>
</file>

<file path=ppt/slideLayouts/slideLayout9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5047" y="3004705"/>
            <a:ext cx="5757333" cy="928688"/>
          </a:xfrm>
        </p:spPr>
        <p:txBody>
          <a:bodyPr anchor="t"/>
          <a:lstStyle>
            <a:lvl1pPr algn="l">
              <a:defRPr sz="2963" b="1" cap="all"/>
            </a:lvl1pPr>
          </a:lstStyle>
          <a:p>
            <a:r>
              <a:rPr lang="en-US"/>
              <a:t>Click to edit Master title style</a:t>
            </a:r>
          </a:p>
        </p:txBody>
      </p:sp>
      <p:sp>
        <p:nvSpPr>
          <p:cNvPr id="3" name="Text Placeholder 2"/>
          <p:cNvSpPr>
            <a:spLocks noGrp="1"/>
          </p:cNvSpPr>
          <p:nvPr>
            <p:ph type="body" idx="1"/>
          </p:nvPr>
        </p:nvSpPr>
        <p:spPr>
          <a:xfrm>
            <a:off x="535047" y="1981852"/>
            <a:ext cx="5757333" cy="1022855"/>
          </a:xfrm>
        </p:spPr>
        <p:txBody>
          <a:bodyPr anchor="b"/>
          <a:lstStyle>
            <a:lvl1pPr marL="0" indent="0">
              <a:buNone/>
              <a:defRPr sz="1482">
                <a:solidFill>
                  <a:schemeClr val="tx1">
                    <a:tint val="75000"/>
                  </a:schemeClr>
                </a:solidFill>
              </a:defRPr>
            </a:lvl1pPr>
            <a:lvl2pPr marL="338580" indent="0">
              <a:buNone/>
              <a:defRPr sz="1334">
                <a:solidFill>
                  <a:schemeClr val="tx1">
                    <a:tint val="75000"/>
                  </a:schemeClr>
                </a:solidFill>
              </a:defRPr>
            </a:lvl2pPr>
            <a:lvl3pPr marL="677158" indent="0">
              <a:buNone/>
              <a:defRPr sz="1259">
                <a:solidFill>
                  <a:schemeClr val="tx1">
                    <a:tint val="75000"/>
                  </a:schemeClr>
                </a:solidFill>
              </a:defRPr>
            </a:lvl3pPr>
            <a:lvl4pPr marL="1015738" indent="0">
              <a:buNone/>
              <a:defRPr sz="963">
                <a:solidFill>
                  <a:schemeClr val="tx1">
                    <a:tint val="75000"/>
                  </a:schemeClr>
                </a:solidFill>
              </a:defRPr>
            </a:lvl4pPr>
            <a:lvl5pPr marL="1354319" indent="0">
              <a:buNone/>
              <a:defRPr sz="963">
                <a:solidFill>
                  <a:schemeClr val="tx1">
                    <a:tint val="75000"/>
                  </a:schemeClr>
                </a:solidFill>
              </a:defRPr>
            </a:lvl5pPr>
            <a:lvl6pPr marL="1692898" indent="0">
              <a:buNone/>
              <a:defRPr sz="963">
                <a:solidFill>
                  <a:schemeClr val="tx1">
                    <a:tint val="75000"/>
                  </a:schemeClr>
                </a:solidFill>
              </a:defRPr>
            </a:lvl6pPr>
            <a:lvl7pPr marL="2031479" indent="0">
              <a:buNone/>
              <a:defRPr sz="963">
                <a:solidFill>
                  <a:schemeClr val="tx1">
                    <a:tint val="75000"/>
                  </a:schemeClr>
                </a:solidFill>
              </a:defRPr>
            </a:lvl7pPr>
            <a:lvl8pPr marL="2370059" indent="0">
              <a:buNone/>
              <a:defRPr sz="963">
                <a:solidFill>
                  <a:schemeClr val="tx1">
                    <a:tint val="75000"/>
                  </a:schemeClr>
                </a:solidFill>
              </a:defRPr>
            </a:lvl8pPr>
            <a:lvl9pPr marL="2708638" indent="0">
              <a:buNone/>
              <a:defRPr sz="963">
                <a:solidFill>
                  <a:schemeClr val="tx1">
                    <a:tint val="75000"/>
                  </a:schemeClr>
                </a:solidFill>
              </a:defRPr>
            </a:lvl9pPr>
          </a:lstStyle>
          <a:p>
            <a:pPr lvl="0"/>
            <a:r>
              <a:rPr lang="en-US"/>
              <a:t>Click to edit Master text styles</a:t>
            </a:r>
          </a:p>
        </p:txBody>
      </p:sp>
      <p:sp>
        <p:nvSpPr>
          <p:cNvPr id="4"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3F50F177-9414-4E3B-9EDD-1A03FEE0FB4F}"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18507922"/>
      </p:ext>
    </p:extLst>
  </p:cSld>
  <p:clrMapOvr>
    <a:masterClrMapping/>
  </p:clrMapOvr>
</p:sldLayout>
</file>

<file path=ppt/slideLayouts/slideLayout9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38670" y="1091047"/>
            <a:ext cx="2991556" cy="3085884"/>
          </a:xfrm>
        </p:spPr>
        <p:txBody>
          <a:bodyPr/>
          <a:lstStyle>
            <a:lvl1pPr>
              <a:defRPr sz="2074"/>
            </a:lvl1pPr>
            <a:lvl2pPr>
              <a:defRPr sz="1704"/>
            </a:lvl2pPr>
            <a:lvl3pPr>
              <a:defRPr sz="1482"/>
            </a:lvl3pPr>
            <a:lvl4pPr>
              <a:defRPr sz="1334"/>
            </a:lvl4pPr>
            <a:lvl5pPr>
              <a:defRPr sz="1334"/>
            </a:lvl5pPr>
            <a:lvl6pPr>
              <a:defRPr sz="1334"/>
            </a:lvl6pPr>
            <a:lvl7pPr>
              <a:defRPr sz="1334"/>
            </a:lvl7pPr>
            <a:lvl8pPr>
              <a:defRPr sz="1334"/>
            </a:lvl8pPr>
            <a:lvl9pPr>
              <a:defRPr sz="133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443113" y="1091047"/>
            <a:ext cx="2991556" cy="3085884"/>
          </a:xfrm>
        </p:spPr>
        <p:txBody>
          <a:bodyPr/>
          <a:lstStyle>
            <a:lvl1pPr>
              <a:defRPr sz="2074"/>
            </a:lvl1pPr>
            <a:lvl2pPr>
              <a:defRPr sz="1704"/>
            </a:lvl2pPr>
            <a:lvl3pPr>
              <a:defRPr sz="1482"/>
            </a:lvl3pPr>
            <a:lvl4pPr>
              <a:defRPr sz="1334"/>
            </a:lvl4pPr>
            <a:lvl5pPr>
              <a:defRPr sz="1334"/>
            </a:lvl5pPr>
            <a:lvl6pPr>
              <a:defRPr sz="1334"/>
            </a:lvl6pPr>
            <a:lvl7pPr>
              <a:defRPr sz="1334"/>
            </a:lvl7pPr>
            <a:lvl8pPr>
              <a:defRPr sz="1334"/>
            </a:lvl8pPr>
            <a:lvl9pPr>
              <a:defRPr sz="133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7"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427C4AB8-8431-487F-B0A7-ECD3EB823222}"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28781362"/>
      </p:ext>
    </p:extLst>
  </p:cSld>
  <p:clrMapOvr>
    <a:masterClrMapping/>
  </p:clrMapOvr>
</p:sldLayout>
</file>

<file path=ppt/slideLayouts/slideLayout9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38669" y="1046671"/>
            <a:ext cx="2992732" cy="436201"/>
          </a:xfrm>
        </p:spPr>
        <p:txBody>
          <a:bodyPr anchor="b"/>
          <a:lstStyle>
            <a:lvl1pPr marL="0" indent="0">
              <a:buNone/>
              <a:defRPr sz="1704" b="1"/>
            </a:lvl1pPr>
            <a:lvl2pPr marL="338580" indent="0">
              <a:buNone/>
              <a:defRPr sz="1482" b="1"/>
            </a:lvl2pPr>
            <a:lvl3pPr marL="677158" indent="0">
              <a:buNone/>
              <a:defRPr sz="1334" b="1"/>
            </a:lvl3pPr>
            <a:lvl4pPr marL="1015738" indent="0">
              <a:buNone/>
              <a:defRPr sz="1259" b="1"/>
            </a:lvl4pPr>
            <a:lvl5pPr marL="1354319" indent="0">
              <a:buNone/>
              <a:defRPr sz="1259" b="1"/>
            </a:lvl5pPr>
            <a:lvl6pPr marL="1692898" indent="0">
              <a:buNone/>
              <a:defRPr sz="1259" b="1"/>
            </a:lvl6pPr>
            <a:lvl7pPr marL="2031479" indent="0">
              <a:buNone/>
              <a:defRPr sz="1259" b="1"/>
            </a:lvl7pPr>
            <a:lvl8pPr marL="2370059" indent="0">
              <a:buNone/>
              <a:defRPr sz="1259" b="1"/>
            </a:lvl8pPr>
            <a:lvl9pPr marL="2708638" indent="0">
              <a:buNone/>
              <a:defRPr sz="1259" b="1"/>
            </a:lvl9pPr>
          </a:lstStyle>
          <a:p>
            <a:pPr lvl="0"/>
            <a:r>
              <a:rPr lang="en-US"/>
              <a:t>Click to edit Master text styles</a:t>
            </a:r>
          </a:p>
        </p:txBody>
      </p:sp>
      <p:sp>
        <p:nvSpPr>
          <p:cNvPr id="4" name="Content Placeholder 3"/>
          <p:cNvSpPr>
            <a:spLocks noGrp="1"/>
          </p:cNvSpPr>
          <p:nvPr>
            <p:ph sz="half" idx="2"/>
          </p:nvPr>
        </p:nvSpPr>
        <p:spPr>
          <a:xfrm>
            <a:off x="338669" y="1482869"/>
            <a:ext cx="2992732" cy="2694060"/>
          </a:xfrm>
        </p:spPr>
        <p:txBody>
          <a:bodyPr/>
          <a:lstStyle>
            <a:lvl1pPr>
              <a:defRPr sz="1704"/>
            </a:lvl1pPr>
            <a:lvl2pPr>
              <a:defRPr sz="1482"/>
            </a:lvl2pPr>
            <a:lvl3pPr>
              <a:defRPr sz="1334"/>
            </a:lvl3pPr>
            <a:lvl4pPr>
              <a:defRPr sz="1259"/>
            </a:lvl4pPr>
            <a:lvl5pPr>
              <a:defRPr sz="1259"/>
            </a:lvl5pPr>
            <a:lvl6pPr>
              <a:defRPr sz="1259"/>
            </a:lvl6pPr>
            <a:lvl7pPr>
              <a:defRPr sz="1259"/>
            </a:lvl7pPr>
            <a:lvl8pPr>
              <a:defRPr sz="1259"/>
            </a:lvl8pPr>
            <a:lvl9pPr>
              <a:defRPr sz="125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440762" y="1046671"/>
            <a:ext cx="2993908" cy="436201"/>
          </a:xfrm>
        </p:spPr>
        <p:txBody>
          <a:bodyPr anchor="b"/>
          <a:lstStyle>
            <a:lvl1pPr marL="0" indent="0">
              <a:buNone/>
              <a:defRPr sz="1704" b="1"/>
            </a:lvl1pPr>
            <a:lvl2pPr marL="338580" indent="0">
              <a:buNone/>
              <a:defRPr sz="1482" b="1"/>
            </a:lvl2pPr>
            <a:lvl3pPr marL="677158" indent="0">
              <a:buNone/>
              <a:defRPr sz="1334" b="1"/>
            </a:lvl3pPr>
            <a:lvl4pPr marL="1015738" indent="0">
              <a:buNone/>
              <a:defRPr sz="1259" b="1"/>
            </a:lvl4pPr>
            <a:lvl5pPr marL="1354319" indent="0">
              <a:buNone/>
              <a:defRPr sz="1259" b="1"/>
            </a:lvl5pPr>
            <a:lvl6pPr marL="1692898" indent="0">
              <a:buNone/>
              <a:defRPr sz="1259" b="1"/>
            </a:lvl6pPr>
            <a:lvl7pPr marL="2031479" indent="0">
              <a:buNone/>
              <a:defRPr sz="1259" b="1"/>
            </a:lvl7pPr>
            <a:lvl8pPr marL="2370059" indent="0">
              <a:buNone/>
              <a:defRPr sz="1259" b="1"/>
            </a:lvl8pPr>
            <a:lvl9pPr marL="2708638" indent="0">
              <a:buNone/>
              <a:defRPr sz="1259" b="1"/>
            </a:lvl9pPr>
          </a:lstStyle>
          <a:p>
            <a:pPr lvl="0"/>
            <a:r>
              <a:rPr lang="en-US"/>
              <a:t>Click to edit Master text styles</a:t>
            </a:r>
          </a:p>
        </p:txBody>
      </p:sp>
      <p:sp>
        <p:nvSpPr>
          <p:cNvPr id="6" name="Content Placeholder 5"/>
          <p:cNvSpPr>
            <a:spLocks noGrp="1"/>
          </p:cNvSpPr>
          <p:nvPr>
            <p:ph sz="quarter" idx="4"/>
          </p:nvPr>
        </p:nvSpPr>
        <p:spPr>
          <a:xfrm>
            <a:off x="3440762" y="1482869"/>
            <a:ext cx="2993908" cy="2694060"/>
          </a:xfrm>
        </p:spPr>
        <p:txBody>
          <a:bodyPr/>
          <a:lstStyle>
            <a:lvl1pPr>
              <a:defRPr sz="1704"/>
            </a:lvl1pPr>
            <a:lvl2pPr>
              <a:defRPr sz="1482"/>
            </a:lvl2pPr>
            <a:lvl3pPr>
              <a:defRPr sz="1334"/>
            </a:lvl3pPr>
            <a:lvl4pPr>
              <a:defRPr sz="1259"/>
            </a:lvl4pPr>
            <a:lvl5pPr>
              <a:defRPr sz="1259"/>
            </a:lvl5pPr>
            <a:lvl6pPr>
              <a:defRPr sz="1259"/>
            </a:lvl6pPr>
            <a:lvl7pPr>
              <a:defRPr sz="1259"/>
            </a:lvl7pPr>
            <a:lvl8pPr>
              <a:defRPr sz="1259"/>
            </a:lvl8pPr>
            <a:lvl9pPr>
              <a:defRPr sz="125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8"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9"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A6AF6FBC-2FFA-4672-8C38-418F14A201A8}"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95990619"/>
      </p:ext>
    </p:extLst>
  </p:cSld>
  <p:clrMapOvr>
    <a:masterClrMapping/>
  </p:clrMapOvr>
</p:sldLayout>
</file>

<file path=ppt/slideLayouts/slideLayout9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4"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5E29BD0C-ADD7-4722-AF5D-E2707A665456}"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59044805"/>
      </p:ext>
    </p:extLst>
  </p:cSld>
  <p:clrMapOvr>
    <a:masterClrMapping/>
  </p:clrMapOvr>
</p:sldLayout>
</file>

<file path=ppt/slideLayouts/slideLayout9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3"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4"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FB4A39D4-9A59-48DC-B810-061CA16DBEFD}"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74514315"/>
      </p:ext>
    </p:extLst>
  </p:cSld>
  <p:clrMapOvr>
    <a:masterClrMapping/>
  </p:clrMapOvr>
</p:sldLayout>
</file>

<file path=ppt/slideLayouts/slideLayout9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38670" y="186170"/>
            <a:ext cx="2228380" cy="792307"/>
          </a:xfrm>
        </p:spPr>
        <p:txBody>
          <a:bodyPr anchor="b"/>
          <a:lstStyle>
            <a:lvl1pPr algn="l">
              <a:defRPr sz="1482" b="1"/>
            </a:lvl1pPr>
          </a:lstStyle>
          <a:p>
            <a:r>
              <a:rPr lang="en-US"/>
              <a:t>Click to edit Master title style</a:t>
            </a:r>
          </a:p>
        </p:txBody>
      </p:sp>
      <p:sp>
        <p:nvSpPr>
          <p:cNvPr id="3" name="Content Placeholder 2"/>
          <p:cNvSpPr>
            <a:spLocks noGrp="1"/>
          </p:cNvSpPr>
          <p:nvPr>
            <p:ph idx="1"/>
          </p:nvPr>
        </p:nvSpPr>
        <p:spPr>
          <a:xfrm>
            <a:off x="2648187" y="186173"/>
            <a:ext cx="3786481" cy="3990759"/>
          </a:xfrm>
        </p:spPr>
        <p:txBody>
          <a:bodyPr/>
          <a:lstStyle>
            <a:lvl1pPr>
              <a:defRPr sz="2296"/>
            </a:lvl1pPr>
            <a:lvl2pPr>
              <a:defRPr sz="2074"/>
            </a:lvl2pPr>
            <a:lvl3pPr>
              <a:defRPr sz="1704"/>
            </a:lvl3pPr>
            <a:lvl4pPr>
              <a:defRPr sz="1482"/>
            </a:lvl4pPr>
            <a:lvl5pPr>
              <a:defRPr sz="1482"/>
            </a:lvl5pPr>
            <a:lvl6pPr>
              <a:defRPr sz="1482"/>
            </a:lvl6pPr>
            <a:lvl7pPr>
              <a:defRPr sz="1482"/>
            </a:lvl7pPr>
            <a:lvl8pPr>
              <a:defRPr sz="1482"/>
            </a:lvl8pPr>
            <a:lvl9pPr>
              <a:defRPr sz="148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38670" y="978479"/>
            <a:ext cx="2228380" cy="3198452"/>
          </a:xfrm>
        </p:spPr>
        <p:txBody>
          <a:bodyPr/>
          <a:lstStyle>
            <a:lvl1pPr marL="0" indent="0">
              <a:buNone/>
              <a:defRPr sz="963"/>
            </a:lvl1pPr>
            <a:lvl2pPr marL="338580" indent="0">
              <a:buNone/>
              <a:defRPr sz="889"/>
            </a:lvl2pPr>
            <a:lvl3pPr marL="677158" indent="0">
              <a:buNone/>
              <a:defRPr sz="740"/>
            </a:lvl3pPr>
            <a:lvl4pPr marL="1015738" indent="0">
              <a:buNone/>
              <a:defRPr sz="592"/>
            </a:lvl4pPr>
            <a:lvl5pPr marL="1354319" indent="0">
              <a:buNone/>
              <a:defRPr sz="592"/>
            </a:lvl5pPr>
            <a:lvl6pPr marL="1692898" indent="0">
              <a:buNone/>
              <a:defRPr sz="592"/>
            </a:lvl6pPr>
            <a:lvl7pPr marL="2031479" indent="0">
              <a:buNone/>
              <a:defRPr sz="592"/>
            </a:lvl7pPr>
            <a:lvl8pPr marL="2370059" indent="0">
              <a:buNone/>
              <a:defRPr sz="592"/>
            </a:lvl8pPr>
            <a:lvl9pPr marL="2708638" indent="0">
              <a:buNone/>
              <a:defRPr sz="592"/>
            </a:lvl9pPr>
          </a:lstStyle>
          <a:p>
            <a:pPr lvl="0"/>
            <a:r>
              <a:rPr lang="en-US"/>
              <a:t>Click to edit Master text styles</a:t>
            </a:r>
          </a:p>
        </p:txBody>
      </p:sp>
      <p:sp>
        <p:nvSpPr>
          <p:cNvPr id="5"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7"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E16B5429-6FFF-410D-8B1F-479C7CC86C3A}"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60980316"/>
      </p:ext>
    </p:extLst>
  </p:cSld>
  <p:clrMapOvr>
    <a:masterClrMapping/>
  </p:clrMapOvr>
</p:sldLayout>
</file>

<file path=ppt/slideLayouts/slideLayout9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27622" y="3273137"/>
            <a:ext cx="4064000" cy="386412"/>
          </a:xfrm>
        </p:spPr>
        <p:txBody>
          <a:bodyPr anchor="b"/>
          <a:lstStyle>
            <a:lvl1pPr algn="l">
              <a:defRPr sz="1482" b="1"/>
            </a:lvl1pPr>
          </a:lstStyle>
          <a:p>
            <a:r>
              <a:rPr lang="en-US"/>
              <a:t>Click to edit Master title style</a:t>
            </a:r>
          </a:p>
        </p:txBody>
      </p:sp>
      <p:sp>
        <p:nvSpPr>
          <p:cNvPr id="3" name="Picture Placeholder 2"/>
          <p:cNvSpPr>
            <a:spLocks noGrp="1"/>
          </p:cNvSpPr>
          <p:nvPr>
            <p:ph type="pic" idx="1"/>
          </p:nvPr>
        </p:nvSpPr>
        <p:spPr>
          <a:xfrm>
            <a:off x="1327622" y="417803"/>
            <a:ext cx="4064000" cy="2805545"/>
          </a:xfrm>
        </p:spPr>
        <p:txBody>
          <a:bodyPr lIns="91421" tIns="45709" rIns="91421" bIns="45709" rtlCol="0">
            <a:normAutofit/>
          </a:bodyPr>
          <a:lstStyle>
            <a:lvl1pPr marL="0" indent="0">
              <a:buNone/>
              <a:defRPr sz="2296"/>
            </a:lvl1pPr>
            <a:lvl2pPr marL="338580" indent="0">
              <a:buNone/>
              <a:defRPr sz="2074"/>
            </a:lvl2pPr>
            <a:lvl3pPr marL="677158" indent="0">
              <a:buNone/>
              <a:defRPr sz="1704"/>
            </a:lvl3pPr>
            <a:lvl4pPr marL="1015738" indent="0">
              <a:buNone/>
              <a:defRPr sz="1482"/>
            </a:lvl4pPr>
            <a:lvl5pPr marL="1354319" indent="0">
              <a:buNone/>
              <a:defRPr sz="1482"/>
            </a:lvl5pPr>
            <a:lvl6pPr marL="1692898" indent="0">
              <a:buNone/>
              <a:defRPr sz="1482"/>
            </a:lvl6pPr>
            <a:lvl7pPr marL="2031479" indent="0">
              <a:buNone/>
              <a:defRPr sz="1482"/>
            </a:lvl7pPr>
            <a:lvl8pPr marL="2370059" indent="0">
              <a:buNone/>
              <a:defRPr sz="1482"/>
            </a:lvl8pPr>
            <a:lvl9pPr marL="2708638" indent="0">
              <a:buNone/>
              <a:defRPr sz="1482"/>
            </a:lvl9pPr>
          </a:lstStyle>
          <a:p>
            <a:pPr lvl="0"/>
            <a:endParaRPr lang="en-US" noProof="0"/>
          </a:p>
        </p:txBody>
      </p:sp>
      <p:sp>
        <p:nvSpPr>
          <p:cNvPr id="4" name="Text Placeholder 3"/>
          <p:cNvSpPr>
            <a:spLocks noGrp="1"/>
          </p:cNvSpPr>
          <p:nvPr>
            <p:ph type="body" sz="half" idx="2"/>
          </p:nvPr>
        </p:nvSpPr>
        <p:spPr>
          <a:xfrm>
            <a:off x="1327622" y="3659549"/>
            <a:ext cx="4064000" cy="548770"/>
          </a:xfrm>
        </p:spPr>
        <p:txBody>
          <a:bodyPr/>
          <a:lstStyle>
            <a:lvl1pPr marL="0" indent="0">
              <a:buNone/>
              <a:defRPr sz="963"/>
            </a:lvl1pPr>
            <a:lvl2pPr marL="338580" indent="0">
              <a:buNone/>
              <a:defRPr sz="889"/>
            </a:lvl2pPr>
            <a:lvl3pPr marL="677158" indent="0">
              <a:buNone/>
              <a:defRPr sz="740"/>
            </a:lvl3pPr>
            <a:lvl4pPr marL="1015738" indent="0">
              <a:buNone/>
              <a:defRPr sz="592"/>
            </a:lvl4pPr>
            <a:lvl5pPr marL="1354319" indent="0">
              <a:buNone/>
              <a:defRPr sz="592"/>
            </a:lvl5pPr>
            <a:lvl6pPr marL="1692898" indent="0">
              <a:buNone/>
              <a:defRPr sz="592"/>
            </a:lvl6pPr>
            <a:lvl7pPr marL="2031479" indent="0">
              <a:buNone/>
              <a:defRPr sz="592"/>
            </a:lvl7pPr>
            <a:lvl8pPr marL="2370059" indent="0">
              <a:buNone/>
              <a:defRPr sz="592"/>
            </a:lvl8pPr>
            <a:lvl9pPr marL="2708638" indent="0">
              <a:buNone/>
              <a:defRPr sz="592"/>
            </a:lvl9pPr>
          </a:lstStyle>
          <a:p>
            <a:pPr lvl="0"/>
            <a:r>
              <a:rPr lang="en-US"/>
              <a:t>Click to edit Master text styles</a:t>
            </a:r>
          </a:p>
        </p:txBody>
      </p:sp>
      <p:sp>
        <p:nvSpPr>
          <p:cNvPr id="5"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7"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0B0EAC48-33EA-4F73-BD2D-0BDB67CAF9D4}"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89880887"/>
      </p:ext>
    </p:extLst>
  </p:cSld>
  <p:clrMapOvr>
    <a:masterClrMapping/>
  </p:clrMapOvr>
</p:sldLayout>
</file>

<file path=ppt/slideLayouts/slideLayout9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38BED6C2-D03F-4346-BDEB-1E683FD88049}"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97500569"/>
      </p:ext>
    </p:extLst>
  </p:cSld>
  <p:clrMapOvr>
    <a:masterClrMapping/>
  </p:clrMapOvr>
</p:sldLayout>
</file>

<file path=ppt/slideLayouts/slideLayout9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10667" y="187254"/>
            <a:ext cx="1524000" cy="398967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38670" y="187254"/>
            <a:ext cx="4459111" cy="398967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2A19BBA9-8899-4B03-B37A-E5FFA8BD3C2B}"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548056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0D4333D7-A4A1-483B-8E0C-C0FD44ABE6B2}"/>
              </a:ext>
            </a:extLst>
          </p:cNvPr>
          <p:cNvSpPr>
            <a:spLocks noGrp="1"/>
          </p:cNvSpPr>
          <p:nvPr>
            <p:ph type="dt" sz="half" idx="10"/>
          </p:nvPr>
        </p:nvSpPr>
        <p:spPr/>
        <p:txBody>
          <a:bodyPr/>
          <a:lstStyle>
            <a:lvl1pPr>
              <a:defRPr/>
            </a:lvl1pPr>
          </a:lstStyle>
          <a:p>
            <a:pPr defTabSz="914396" fontAlgn="base">
              <a:spcBef>
                <a:spcPct val="0"/>
              </a:spcBef>
              <a:spcAft>
                <a:spcPct val="0"/>
              </a:spcAft>
              <a:defRPr/>
            </a:pPr>
            <a:fld id="{38E061F0-753F-4EE8-A7AD-82882E277433}" type="datetimeFigureOut">
              <a:rPr lang="zh-CN" altLang="en-US" smtClean="0">
                <a:solidFill>
                  <a:srgbClr val="080808"/>
                </a:solidFill>
                <a:cs typeface="Arial" panose="020B0604020202020204" pitchFamily="34" charset="0"/>
              </a:rPr>
              <a:pPr defTabSz="914396" fontAlgn="base">
                <a:spcBef>
                  <a:spcPct val="0"/>
                </a:spcBef>
                <a:spcAft>
                  <a:spcPct val="0"/>
                </a:spcAft>
                <a:defRPr/>
              </a:pPr>
              <a:t>2022/3/11</a:t>
            </a:fld>
            <a:endParaRPr lang="zh-CN" altLang="en-US">
              <a:solidFill>
                <a:srgbClr val="080808"/>
              </a:solidFill>
              <a:cs typeface="Arial" panose="020B0604020202020204" pitchFamily="34" charset="0"/>
            </a:endParaRPr>
          </a:p>
        </p:txBody>
      </p:sp>
      <p:sp>
        <p:nvSpPr>
          <p:cNvPr id="3" name="页脚占位符 4">
            <a:extLst>
              <a:ext uri="{FF2B5EF4-FFF2-40B4-BE49-F238E27FC236}">
                <a16:creationId xmlns:a16="http://schemas.microsoft.com/office/drawing/2014/main" id="{1DF4B6F9-9E07-4ED6-9102-B0252A168DC3}"/>
              </a:ext>
            </a:extLst>
          </p:cNvPr>
          <p:cNvSpPr>
            <a:spLocks noGrp="1"/>
          </p:cNvSpPr>
          <p:nvPr>
            <p:ph type="ftr" sz="quarter" idx="11"/>
          </p:nvPr>
        </p:nvSpPr>
        <p:spPr/>
        <p:txBody>
          <a:bodyPr/>
          <a:lstStyle>
            <a:lvl1pPr>
              <a:defRPr/>
            </a:lvl1pPr>
          </a:lstStyle>
          <a:p>
            <a:pPr defTabSz="914396" fontAlgn="base">
              <a:spcBef>
                <a:spcPct val="0"/>
              </a:spcBef>
              <a:spcAft>
                <a:spcPct val="0"/>
              </a:spcAft>
              <a:defRPr/>
            </a:pPr>
            <a:endParaRPr lang="zh-CN" altLang="en-US">
              <a:solidFill>
                <a:srgbClr val="080808"/>
              </a:solidFill>
              <a:cs typeface="Arial" panose="020B0604020202020204" pitchFamily="34" charset="0"/>
            </a:endParaRPr>
          </a:p>
        </p:txBody>
      </p:sp>
      <p:sp>
        <p:nvSpPr>
          <p:cNvPr id="4" name="灯片编号占位符 5">
            <a:extLst>
              <a:ext uri="{FF2B5EF4-FFF2-40B4-BE49-F238E27FC236}">
                <a16:creationId xmlns:a16="http://schemas.microsoft.com/office/drawing/2014/main" id="{C1AFF2B2-170C-4919-98D1-FF212A017F4F}"/>
              </a:ext>
            </a:extLst>
          </p:cNvPr>
          <p:cNvSpPr>
            <a:spLocks noGrp="1"/>
          </p:cNvSpPr>
          <p:nvPr>
            <p:ph type="sldNum" sz="quarter" idx="12"/>
          </p:nvPr>
        </p:nvSpPr>
        <p:spPr/>
        <p:txBody>
          <a:bodyPr/>
          <a:lstStyle>
            <a:lvl1pPr>
              <a:defRPr/>
            </a:lvl1pPr>
          </a:lstStyle>
          <a:p>
            <a:pPr defTabSz="914396" fontAlgn="base">
              <a:spcBef>
                <a:spcPct val="0"/>
              </a:spcBef>
              <a:spcAft>
                <a:spcPct val="0"/>
              </a:spcAft>
              <a:defRPr/>
            </a:pPr>
            <a:fld id="{5088FCC0-E8EF-419A-AE1D-5EBBD0241AD0}" type="slidenum">
              <a:rPr lang="zh-CN" altLang="en-US" smtClean="0">
                <a:solidFill>
                  <a:srgbClr val="FFFFFF"/>
                </a:solidFill>
                <a:cs typeface="Arial" panose="020B0604020202020204" pitchFamily="34" charset="0"/>
              </a:rPr>
              <a:pPr defTabSz="914396" fontAlgn="base">
                <a:spcBef>
                  <a:spcPct val="0"/>
                </a:spcBef>
                <a:spcAft>
                  <a:spcPct val="0"/>
                </a:spcAft>
                <a:defRPr/>
              </a:pPr>
              <a:t>‹#›</a:t>
            </a:fld>
            <a:endParaRPr lang="zh-CN" altLang="en-US">
              <a:solidFill>
                <a:srgbClr val="FFFFFF"/>
              </a:solidFill>
              <a:cs typeface="Arial" panose="020B0604020202020204" pitchFamily="34" charset="0"/>
            </a:endParaRPr>
          </a:p>
        </p:txBody>
      </p:sp>
    </p:spTree>
    <p:extLst>
      <p:ext uri="{BB962C8B-B14F-4D97-AF65-F5344CB8AC3E}">
        <p14:creationId xmlns:p14="http://schemas.microsoft.com/office/powerpoint/2010/main" val="2377577431"/>
      </p:ext>
    </p:extLst>
  </p:cSld>
  <p:clrMapOvr>
    <a:masterClrMapping/>
  </p:clrMapOvr>
  <p:transition spd="slow" advTm="3000">
    <p:random/>
  </p:transition>
  <p:timing>
    <p:tnLst>
      <p:par>
        <p:cTn id="1" dur="indefinite" restart="never" nodeType="tmRoot"/>
      </p:par>
    </p:tnLst>
  </p:timing>
</p:sldLayout>
</file>

<file path=ppt/slideLayouts/slideLayout9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08001" y="1452564"/>
            <a:ext cx="5757333" cy="1002290"/>
          </a:xfrm>
        </p:spPr>
        <p:txBody>
          <a:bodyPr/>
          <a:lstStyle/>
          <a:p>
            <a:r>
              <a:rPr lang="en-US"/>
              <a:t>Click to edit Master title style</a:t>
            </a:r>
          </a:p>
        </p:txBody>
      </p:sp>
      <p:sp>
        <p:nvSpPr>
          <p:cNvPr id="3" name="Subtitle 2"/>
          <p:cNvSpPr>
            <a:spLocks noGrp="1"/>
          </p:cNvSpPr>
          <p:nvPr>
            <p:ph type="subTitle" idx="1"/>
          </p:nvPr>
        </p:nvSpPr>
        <p:spPr>
          <a:xfrm>
            <a:off x="1016000" y="2649684"/>
            <a:ext cx="4741334" cy="1194955"/>
          </a:xfrm>
        </p:spPr>
        <p:txBody>
          <a:bodyPr/>
          <a:lstStyle>
            <a:lvl1pPr marL="0" indent="0" algn="ctr">
              <a:buNone/>
              <a:defRPr>
                <a:solidFill>
                  <a:schemeClr val="tx1">
                    <a:tint val="75000"/>
                  </a:schemeClr>
                </a:solidFill>
              </a:defRPr>
            </a:lvl1pPr>
            <a:lvl2pPr marL="338580" indent="0" algn="ctr">
              <a:buNone/>
              <a:defRPr>
                <a:solidFill>
                  <a:schemeClr val="tx1">
                    <a:tint val="75000"/>
                  </a:schemeClr>
                </a:solidFill>
              </a:defRPr>
            </a:lvl2pPr>
            <a:lvl3pPr marL="677158" indent="0" algn="ctr">
              <a:buNone/>
              <a:defRPr>
                <a:solidFill>
                  <a:schemeClr val="tx1">
                    <a:tint val="75000"/>
                  </a:schemeClr>
                </a:solidFill>
              </a:defRPr>
            </a:lvl3pPr>
            <a:lvl4pPr marL="1015738" indent="0" algn="ctr">
              <a:buNone/>
              <a:defRPr>
                <a:solidFill>
                  <a:schemeClr val="tx1">
                    <a:tint val="75000"/>
                  </a:schemeClr>
                </a:solidFill>
              </a:defRPr>
            </a:lvl4pPr>
            <a:lvl5pPr marL="1354319" indent="0" algn="ctr">
              <a:buNone/>
              <a:defRPr>
                <a:solidFill>
                  <a:schemeClr val="tx1">
                    <a:tint val="75000"/>
                  </a:schemeClr>
                </a:solidFill>
              </a:defRPr>
            </a:lvl5pPr>
            <a:lvl6pPr marL="1692898" indent="0" algn="ctr">
              <a:buNone/>
              <a:defRPr>
                <a:solidFill>
                  <a:schemeClr val="tx1">
                    <a:tint val="75000"/>
                  </a:schemeClr>
                </a:solidFill>
              </a:defRPr>
            </a:lvl6pPr>
            <a:lvl7pPr marL="2031479" indent="0" algn="ctr">
              <a:buNone/>
              <a:defRPr>
                <a:solidFill>
                  <a:schemeClr val="tx1">
                    <a:tint val="75000"/>
                  </a:schemeClr>
                </a:solidFill>
              </a:defRPr>
            </a:lvl7pPr>
            <a:lvl8pPr marL="2370059" indent="0" algn="ctr">
              <a:buNone/>
              <a:defRPr>
                <a:solidFill>
                  <a:schemeClr val="tx1">
                    <a:tint val="75000"/>
                  </a:schemeClr>
                </a:solidFill>
              </a:defRPr>
            </a:lvl8pPr>
            <a:lvl9pPr marL="2708638" indent="0" algn="ctr">
              <a:buNone/>
              <a:defRPr>
                <a:solidFill>
                  <a:schemeClr val="tx1">
                    <a:tint val="75000"/>
                  </a:schemeClr>
                </a:solidFill>
              </a:defRPr>
            </a:lvl9pPr>
          </a:lstStyle>
          <a:p>
            <a:r>
              <a:rPr lang="en-US"/>
              <a:t>Click to edit Master subtitle style</a:t>
            </a:r>
          </a:p>
        </p:txBody>
      </p:sp>
      <p:sp>
        <p:nvSpPr>
          <p:cNvPr id="4"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56A3A699-F147-4504-B61C-5669A6D0BF32}"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03876053"/>
      </p:ext>
    </p:extLst>
  </p:cSld>
  <p:clrMapOvr>
    <a:masterClrMapping/>
  </p:clrMapOvr>
</p:sldLayout>
</file>

<file path=ppt/slideLayouts/slideLayout9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32F7B7F1-F940-41D8-ACDB-FDC0B2A51C5C}"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53939265"/>
      </p:ext>
    </p:extLst>
  </p:cSld>
  <p:clrMapOvr>
    <a:masterClrMapping/>
  </p:clrMapOvr>
</p:sldLayout>
</file>

<file path=ppt/slideLayouts/slideLayout9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5047" y="3004705"/>
            <a:ext cx="5757333" cy="928688"/>
          </a:xfrm>
        </p:spPr>
        <p:txBody>
          <a:bodyPr anchor="t"/>
          <a:lstStyle>
            <a:lvl1pPr algn="l">
              <a:defRPr sz="2963" b="1" cap="all"/>
            </a:lvl1pPr>
          </a:lstStyle>
          <a:p>
            <a:r>
              <a:rPr lang="en-US"/>
              <a:t>Click to edit Master title style</a:t>
            </a:r>
          </a:p>
        </p:txBody>
      </p:sp>
      <p:sp>
        <p:nvSpPr>
          <p:cNvPr id="3" name="Text Placeholder 2"/>
          <p:cNvSpPr>
            <a:spLocks noGrp="1"/>
          </p:cNvSpPr>
          <p:nvPr>
            <p:ph type="body" idx="1"/>
          </p:nvPr>
        </p:nvSpPr>
        <p:spPr>
          <a:xfrm>
            <a:off x="535047" y="1981852"/>
            <a:ext cx="5757333" cy="1022855"/>
          </a:xfrm>
        </p:spPr>
        <p:txBody>
          <a:bodyPr anchor="b"/>
          <a:lstStyle>
            <a:lvl1pPr marL="0" indent="0">
              <a:buNone/>
              <a:defRPr sz="1482">
                <a:solidFill>
                  <a:schemeClr val="tx1">
                    <a:tint val="75000"/>
                  </a:schemeClr>
                </a:solidFill>
              </a:defRPr>
            </a:lvl1pPr>
            <a:lvl2pPr marL="338580" indent="0">
              <a:buNone/>
              <a:defRPr sz="1334">
                <a:solidFill>
                  <a:schemeClr val="tx1">
                    <a:tint val="75000"/>
                  </a:schemeClr>
                </a:solidFill>
              </a:defRPr>
            </a:lvl2pPr>
            <a:lvl3pPr marL="677158" indent="0">
              <a:buNone/>
              <a:defRPr sz="1259">
                <a:solidFill>
                  <a:schemeClr val="tx1">
                    <a:tint val="75000"/>
                  </a:schemeClr>
                </a:solidFill>
              </a:defRPr>
            </a:lvl3pPr>
            <a:lvl4pPr marL="1015738" indent="0">
              <a:buNone/>
              <a:defRPr sz="963">
                <a:solidFill>
                  <a:schemeClr val="tx1">
                    <a:tint val="75000"/>
                  </a:schemeClr>
                </a:solidFill>
              </a:defRPr>
            </a:lvl4pPr>
            <a:lvl5pPr marL="1354319" indent="0">
              <a:buNone/>
              <a:defRPr sz="963">
                <a:solidFill>
                  <a:schemeClr val="tx1">
                    <a:tint val="75000"/>
                  </a:schemeClr>
                </a:solidFill>
              </a:defRPr>
            </a:lvl5pPr>
            <a:lvl6pPr marL="1692898" indent="0">
              <a:buNone/>
              <a:defRPr sz="963">
                <a:solidFill>
                  <a:schemeClr val="tx1">
                    <a:tint val="75000"/>
                  </a:schemeClr>
                </a:solidFill>
              </a:defRPr>
            </a:lvl6pPr>
            <a:lvl7pPr marL="2031479" indent="0">
              <a:buNone/>
              <a:defRPr sz="963">
                <a:solidFill>
                  <a:schemeClr val="tx1">
                    <a:tint val="75000"/>
                  </a:schemeClr>
                </a:solidFill>
              </a:defRPr>
            </a:lvl7pPr>
            <a:lvl8pPr marL="2370059" indent="0">
              <a:buNone/>
              <a:defRPr sz="963">
                <a:solidFill>
                  <a:schemeClr val="tx1">
                    <a:tint val="75000"/>
                  </a:schemeClr>
                </a:solidFill>
              </a:defRPr>
            </a:lvl8pPr>
            <a:lvl9pPr marL="2708638" indent="0">
              <a:buNone/>
              <a:defRPr sz="963">
                <a:solidFill>
                  <a:schemeClr val="tx1">
                    <a:tint val="75000"/>
                  </a:schemeClr>
                </a:solidFill>
              </a:defRPr>
            </a:lvl9pPr>
          </a:lstStyle>
          <a:p>
            <a:pPr lvl="0"/>
            <a:r>
              <a:rPr lang="en-US"/>
              <a:t>Click to edit Master text styles</a:t>
            </a:r>
          </a:p>
        </p:txBody>
      </p:sp>
      <p:sp>
        <p:nvSpPr>
          <p:cNvPr id="4"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3F50F177-9414-4E3B-9EDD-1A03FEE0FB4F}"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09858979"/>
      </p:ext>
    </p:extLst>
  </p:cSld>
  <p:clrMapOvr>
    <a:masterClrMapping/>
  </p:clrMapOvr>
</p:sldLayout>
</file>

<file path=ppt/slideLayouts/slideLayout9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38670" y="1091047"/>
            <a:ext cx="2991556" cy="3085884"/>
          </a:xfrm>
        </p:spPr>
        <p:txBody>
          <a:bodyPr/>
          <a:lstStyle>
            <a:lvl1pPr>
              <a:defRPr sz="2074"/>
            </a:lvl1pPr>
            <a:lvl2pPr>
              <a:defRPr sz="1704"/>
            </a:lvl2pPr>
            <a:lvl3pPr>
              <a:defRPr sz="1482"/>
            </a:lvl3pPr>
            <a:lvl4pPr>
              <a:defRPr sz="1334"/>
            </a:lvl4pPr>
            <a:lvl5pPr>
              <a:defRPr sz="1334"/>
            </a:lvl5pPr>
            <a:lvl6pPr>
              <a:defRPr sz="1334"/>
            </a:lvl6pPr>
            <a:lvl7pPr>
              <a:defRPr sz="1334"/>
            </a:lvl7pPr>
            <a:lvl8pPr>
              <a:defRPr sz="1334"/>
            </a:lvl8pPr>
            <a:lvl9pPr>
              <a:defRPr sz="133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443113" y="1091047"/>
            <a:ext cx="2991556" cy="3085884"/>
          </a:xfrm>
        </p:spPr>
        <p:txBody>
          <a:bodyPr/>
          <a:lstStyle>
            <a:lvl1pPr>
              <a:defRPr sz="2074"/>
            </a:lvl1pPr>
            <a:lvl2pPr>
              <a:defRPr sz="1704"/>
            </a:lvl2pPr>
            <a:lvl3pPr>
              <a:defRPr sz="1482"/>
            </a:lvl3pPr>
            <a:lvl4pPr>
              <a:defRPr sz="1334"/>
            </a:lvl4pPr>
            <a:lvl5pPr>
              <a:defRPr sz="1334"/>
            </a:lvl5pPr>
            <a:lvl6pPr>
              <a:defRPr sz="1334"/>
            </a:lvl6pPr>
            <a:lvl7pPr>
              <a:defRPr sz="1334"/>
            </a:lvl7pPr>
            <a:lvl8pPr>
              <a:defRPr sz="1334"/>
            </a:lvl8pPr>
            <a:lvl9pPr>
              <a:defRPr sz="133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7"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427C4AB8-8431-487F-B0A7-ECD3EB823222}"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78279148"/>
      </p:ext>
    </p:extLst>
  </p:cSld>
  <p:clrMapOvr>
    <a:masterClrMapping/>
  </p:clrMapOvr>
</p:sldLayout>
</file>

<file path=ppt/slideLayouts/slideLayout9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38669" y="1046671"/>
            <a:ext cx="2992732" cy="436201"/>
          </a:xfrm>
        </p:spPr>
        <p:txBody>
          <a:bodyPr anchor="b"/>
          <a:lstStyle>
            <a:lvl1pPr marL="0" indent="0">
              <a:buNone/>
              <a:defRPr sz="1704" b="1"/>
            </a:lvl1pPr>
            <a:lvl2pPr marL="338580" indent="0">
              <a:buNone/>
              <a:defRPr sz="1482" b="1"/>
            </a:lvl2pPr>
            <a:lvl3pPr marL="677158" indent="0">
              <a:buNone/>
              <a:defRPr sz="1334" b="1"/>
            </a:lvl3pPr>
            <a:lvl4pPr marL="1015738" indent="0">
              <a:buNone/>
              <a:defRPr sz="1259" b="1"/>
            </a:lvl4pPr>
            <a:lvl5pPr marL="1354319" indent="0">
              <a:buNone/>
              <a:defRPr sz="1259" b="1"/>
            </a:lvl5pPr>
            <a:lvl6pPr marL="1692898" indent="0">
              <a:buNone/>
              <a:defRPr sz="1259" b="1"/>
            </a:lvl6pPr>
            <a:lvl7pPr marL="2031479" indent="0">
              <a:buNone/>
              <a:defRPr sz="1259" b="1"/>
            </a:lvl7pPr>
            <a:lvl8pPr marL="2370059" indent="0">
              <a:buNone/>
              <a:defRPr sz="1259" b="1"/>
            </a:lvl8pPr>
            <a:lvl9pPr marL="2708638" indent="0">
              <a:buNone/>
              <a:defRPr sz="1259" b="1"/>
            </a:lvl9pPr>
          </a:lstStyle>
          <a:p>
            <a:pPr lvl="0"/>
            <a:r>
              <a:rPr lang="en-US"/>
              <a:t>Click to edit Master text styles</a:t>
            </a:r>
          </a:p>
        </p:txBody>
      </p:sp>
      <p:sp>
        <p:nvSpPr>
          <p:cNvPr id="4" name="Content Placeholder 3"/>
          <p:cNvSpPr>
            <a:spLocks noGrp="1"/>
          </p:cNvSpPr>
          <p:nvPr>
            <p:ph sz="half" idx="2"/>
          </p:nvPr>
        </p:nvSpPr>
        <p:spPr>
          <a:xfrm>
            <a:off x="338669" y="1482869"/>
            <a:ext cx="2992732" cy="2694060"/>
          </a:xfrm>
        </p:spPr>
        <p:txBody>
          <a:bodyPr/>
          <a:lstStyle>
            <a:lvl1pPr>
              <a:defRPr sz="1704"/>
            </a:lvl1pPr>
            <a:lvl2pPr>
              <a:defRPr sz="1482"/>
            </a:lvl2pPr>
            <a:lvl3pPr>
              <a:defRPr sz="1334"/>
            </a:lvl3pPr>
            <a:lvl4pPr>
              <a:defRPr sz="1259"/>
            </a:lvl4pPr>
            <a:lvl5pPr>
              <a:defRPr sz="1259"/>
            </a:lvl5pPr>
            <a:lvl6pPr>
              <a:defRPr sz="1259"/>
            </a:lvl6pPr>
            <a:lvl7pPr>
              <a:defRPr sz="1259"/>
            </a:lvl7pPr>
            <a:lvl8pPr>
              <a:defRPr sz="1259"/>
            </a:lvl8pPr>
            <a:lvl9pPr>
              <a:defRPr sz="125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440762" y="1046671"/>
            <a:ext cx="2993908" cy="436201"/>
          </a:xfrm>
        </p:spPr>
        <p:txBody>
          <a:bodyPr anchor="b"/>
          <a:lstStyle>
            <a:lvl1pPr marL="0" indent="0">
              <a:buNone/>
              <a:defRPr sz="1704" b="1"/>
            </a:lvl1pPr>
            <a:lvl2pPr marL="338580" indent="0">
              <a:buNone/>
              <a:defRPr sz="1482" b="1"/>
            </a:lvl2pPr>
            <a:lvl3pPr marL="677158" indent="0">
              <a:buNone/>
              <a:defRPr sz="1334" b="1"/>
            </a:lvl3pPr>
            <a:lvl4pPr marL="1015738" indent="0">
              <a:buNone/>
              <a:defRPr sz="1259" b="1"/>
            </a:lvl4pPr>
            <a:lvl5pPr marL="1354319" indent="0">
              <a:buNone/>
              <a:defRPr sz="1259" b="1"/>
            </a:lvl5pPr>
            <a:lvl6pPr marL="1692898" indent="0">
              <a:buNone/>
              <a:defRPr sz="1259" b="1"/>
            </a:lvl6pPr>
            <a:lvl7pPr marL="2031479" indent="0">
              <a:buNone/>
              <a:defRPr sz="1259" b="1"/>
            </a:lvl7pPr>
            <a:lvl8pPr marL="2370059" indent="0">
              <a:buNone/>
              <a:defRPr sz="1259" b="1"/>
            </a:lvl8pPr>
            <a:lvl9pPr marL="2708638" indent="0">
              <a:buNone/>
              <a:defRPr sz="1259" b="1"/>
            </a:lvl9pPr>
          </a:lstStyle>
          <a:p>
            <a:pPr lvl="0"/>
            <a:r>
              <a:rPr lang="en-US"/>
              <a:t>Click to edit Master text styles</a:t>
            </a:r>
          </a:p>
        </p:txBody>
      </p:sp>
      <p:sp>
        <p:nvSpPr>
          <p:cNvPr id="6" name="Content Placeholder 5"/>
          <p:cNvSpPr>
            <a:spLocks noGrp="1"/>
          </p:cNvSpPr>
          <p:nvPr>
            <p:ph sz="quarter" idx="4"/>
          </p:nvPr>
        </p:nvSpPr>
        <p:spPr>
          <a:xfrm>
            <a:off x="3440762" y="1482869"/>
            <a:ext cx="2993908" cy="2694060"/>
          </a:xfrm>
        </p:spPr>
        <p:txBody>
          <a:bodyPr/>
          <a:lstStyle>
            <a:lvl1pPr>
              <a:defRPr sz="1704"/>
            </a:lvl1pPr>
            <a:lvl2pPr>
              <a:defRPr sz="1482"/>
            </a:lvl2pPr>
            <a:lvl3pPr>
              <a:defRPr sz="1334"/>
            </a:lvl3pPr>
            <a:lvl4pPr>
              <a:defRPr sz="1259"/>
            </a:lvl4pPr>
            <a:lvl5pPr>
              <a:defRPr sz="1259"/>
            </a:lvl5pPr>
            <a:lvl6pPr>
              <a:defRPr sz="1259"/>
            </a:lvl6pPr>
            <a:lvl7pPr>
              <a:defRPr sz="1259"/>
            </a:lvl7pPr>
            <a:lvl8pPr>
              <a:defRPr sz="1259"/>
            </a:lvl8pPr>
            <a:lvl9pPr>
              <a:defRPr sz="125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8"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9"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A6AF6FBC-2FFA-4672-8C38-418F14A201A8}"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39627853"/>
      </p:ext>
    </p:extLst>
  </p:cSld>
  <p:clrMapOvr>
    <a:masterClrMapping/>
  </p:clrMapOvr>
</p:sldLayout>
</file>

<file path=ppt/slideLayouts/slideLayout9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4"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5E29BD0C-ADD7-4722-AF5D-E2707A665456}"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50302475"/>
      </p:ext>
    </p:extLst>
  </p:cSld>
  <p:clrMapOvr>
    <a:masterClrMapping/>
  </p:clrMapOvr>
</p:sldLayout>
</file>

<file path=ppt/slideLayouts/slideLayout9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3"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4"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FB4A39D4-9A59-48DC-B810-061CA16DBEFD}"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45025058"/>
      </p:ext>
    </p:extLst>
  </p:cSld>
  <p:clrMapOvr>
    <a:masterClrMapping/>
  </p:clrMapOvr>
</p:sldLayout>
</file>

<file path=ppt/slideLayouts/slideLayout9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38670" y="186170"/>
            <a:ext cx="2228380" cy="792307"/>
          </a:xfrm>
        </p:spPr>
        <p:txBody>
          <a:bodyPr anchor="b"/>
          <a:lstStyle>
            <a:lvl1pPr algn="l">
              <a:defRPr sz="1482" b="1"/>
            </a:lvl1pPr>
          </a:lstStyle>
          <a:p>
            <a:r>
              <a:rPr lang="en-US"/>
              <a:t>Click to edit Master title style</a:t>
            </a:r>
          </a:p>
        </p:txBody>
      </p:sp>
      <p:sp>
        <p:nvSpPr>
          <p:cNvPr id="3" name="Content Placeholder 2"/>
          <p:cNvSpPr>
            <a:spLocks noGrp="1"/>
          </p:cNvSpPr>
          <p:nvPr>
            <p:ph idx="1"/>
          </p:nvPr>
        </p:nvSpPr>
        <p:spPr>
          <a:xfrm>
            <a:off x="2648187" y="186173"/>
            <a:ext cx="3786481" cy="3990759"/>
          </a:xfrm>
        </p:spPr>
        <p:txBody>
          <a:bodyPr/>
          <a:lstStyle>
            <a:lvl1pPr>
              <a:defRPr sz="2296"/>
            </a:lvl1pPr>
            <a:lvl2pPr>
              <a:defRPr sz="2074"/>
            </a:lvl2pPr>
            <a:lvl3pPr>
              <a:defRPr sz="1704"/>
            </a:lvl3pPr>
            <a:lvl4pPr>
              <a:defRPr sz="1482"/>
            </a:lvl4pPr>
            <a:lvl5pPr>
              <a:defRPr sz="1482"/>
            </a:lvl5pPr>
            <a:lvl6pPr>
              <a:defRPr sz="1482"/>
            </a:lvl6pPr>
            <a:lvl7pPr>
              <a:defRPr sz="1482"/>
            </a:lvl7pPr>
            <a:lvl8pPr>
              <a:defRPr sz="1482"/>
            </a:lvl8pPr>
            <a:lvl9pPr>
              <a:defRPr sz="148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38670" y="978479"/>
            <a:ext cx="2228380" cy="3198452"/>
          </a:xfrm>
        </p:spPr>
        <p:txBody>
          <a:bodyPr/>
          <a:lstStyle>
            <a:lvl1pPr marL="0" indent="0">
              <a:buNone/>
              <a:defRPr sz="963"/>
            </a:lvl1pPr>
            <a:lvl2pPr marL="338580" indent="0">
              <a:buNone/>
              <a:defRPr sz="889"/>
            </a:lvl2pPr>
            <a:lvl3pPr marL="677158" indent="0">
              <a:buNone/>
              <a:defRPr sz="740"/>
            </a:lvl3pPr>
            <a:lvl4pPr marL="1015738" indent="0">
              <a:buNone/>
              <a:defRPr sz="592"/>
            </a:lvl4pPr>
            <a:lvl5pPr marL="1354319" indent="0">
              <a:buNone/>
              <a:defRPr sz="592"/>
            </a:lvl5pPr>
            <a:lvl6pPr marL="1692898" indent="0">
              <a:buNone/>
              <a:defRPr sz="592"/>
            </a:lvl6pPr>
            <a:lvl7pPr marL="2031479" indent="0">
              <a:buNone/>
              <a:defRPr sz="592"/>
            </a:lvl7pPr>
            <a:lvl8pPr marL="2370059" indent="0">
              <a:buNone/>
              <a:defRPr sz="592"/>
            </a:lvl8pPr>
            <a:lvl9pPr marL="2708638" indent="0">
              <a:buNone/>
              <a:defRPr sz="592"/>
            </a:lvl9pPr>
          </a:lstStyle>
          <a:p>
            <a:pPr lvl="0"/>
            <a:r>
              <a:rPr lang="en-US"/>
              <a:t>Click to edit Master text styles</a:t>
            </a:r>
          </a:p>
        </p:txBody>
      </p:sp>
      <p:sp>
        <p:nvSpPr>
          <p:cNvPr id="5"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7"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E16B5429-6FFF-410D-8B1F-479C7CC86C3A}"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5990460"/>
      </p:ext>
    </p:extLst>
  </p:cSld>
  <p:clrMapOvr>
    <a:masterClrMapping/>
  </p:clrMapOvr>
</p:sldLayout>
</file>

<file path=ppt/slideLayouts/slideLayout9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27622" y="3273137"/>
            <a:ext cx="4064000" cy="386412"/>
          </a:xfrm>
        </p:spPr>
        <p:txBody>
          <a:bodyPr anchor="b"/>
          <a:lstStyle>
            <a:lvl1pPr algn="l">
              <a:defRPr sz="1482" b="1"/>
            </a:lvl1pPr>
          </a:lstStyle>
          <a:p>
            <a:r>
              <a:rPr lang="en-US"/>
              <a:t>Click to edit Master title style</a:t>
            </a:r>
          </a:p>
        </p:txBody>
      </p:sp>
      <p:sp>
        <p:nvSpPr>
          <p:cNvPr id="3" name="Picture Placeholder 2"/>
          <p:cNvSpPr>
            <a:spLocks noGrp="1"/>
          </p:cNvSpPr>
          <p:nvPr>
            <p:ph type="pic" idx="1"/>
          </p:nvPr>
        </p:nvSpPr>
        <p:spPr>
          <a:xfrm>
            <a:off x="1327622" y="417803"/>
            <a:ext cx="4064000" cy="2805545"/>
          </a:xfrm>
        </p:spPr>
        <p:txBody>
          <a:bodyPr lIns="91421" tIns="45709" rIns="91421" bIns="45709" rtlCol="0">
            <a:normAutofit/>
          </a:bodyPr>
          <a:lstStyle>
            <a:lvl1pPr marL="0" indent="0">
              <a:buNone/>
              <a:defRPr sz="2296"/>
            </a:lvl1pPr>
            <a:lvl2pPr marL="338580" indent="0">
              <a:buNone/>
              <a:defRPr sz="2074"/>
            </a:lvl2pPr>
            <a:lvl3pPr marL="677158" indent="0">
              <a:buNone/>
              <a:defRPr sz="1704"/>
            </a:lvl3pPr>
            <a:lvl4pPr marL="1015738" indent="0">
              <a:buNone/>
              <a:defRPr sz="1482"/>
            </a:lvl4pPr>
            <a:lvl5pPr marL="1354319" indent="0">
              <a:buNone/>
              <a:defRPr sz="1482"/>
            </a:lvl5pPr>
            <a:lvl6pPr marL="1692898" indent="0">
              <a:buNone/>
              <a:defRPr sz="1482"/>
            </a:lvl6pPr>
            <a:lvl7pPr marL="2031479" indent="0">
              <a:buNone/>
              <a:defRPr sz="1482"/>
            </a:lvl7pPr>
            <a:lvl8pPr marL="2370059" indent="0">
              <a:buNone/>
              <a:defRPr sz="1482"/>
            </a:lvl8pPr>
            <a:lvl9pPr marL="2708638" indent="0">
              <a:buNone/>
              <a:defRPr sz="1482"/>
            </a:lvl9pPr>
          </a:lstStyle>
          <a:p>
            <a:pPr lvl="0"/>
            <a:endParaRPr lang="en-US" noProof="0"/>
          </a:p>
        </p:txBody>
      </p:sp>
      <p:sp>
        <p:nvSpPr>
          <p:cNvPr id="4" name="Text Placeholder 3"/>
          <p:cNvSpPr>
            <a:spLocks noGrp="1"/>
          </p:cNvSpPr>
          <p:nvPr>
            <p:ph type="body" sz="half" idx="2"/>
          </p:nvPr>
        </p:nvSpPr>
        <p:spPr>
          <a:xfrm>
            <a:off x="1327622" y="3659549"/>
            <a:ext cx="4064000" cy="548770"/>
          </a:xfrm>
        </p:spPr>
        <p:txBody>
          <a:bodyPr/>
          <a:lstStyle>
            <a:lvl1pPr marL="0" indent="0">
              <a:buNone/>
              <a:defRPr sz="963"/>
            </a:lvl1pPr>
            <a:lvl2pPr marL="338580" indent="0">
              <a:buNone/>
              <a:defRPr sz="889"/>
            </a:lvl2pPr>
            <a:lvl3pPr marL="677158" indent="0">
              <a:buNone/>
              <a:defRPr sz="740"/>
            </a:lvl3pPr>
            <a:lvl4pPr marL="1015738" indent="0">
              <a:buNone/>
              <a:defRPr sz="592"/>
            </a:lvl4pPr>
            <a:lvl5pPr marL="1354319" indent="0">
              <a:buNone/>
              <a:defRPr sz="592"/>
            </a:lvl5pPr>
            <a:lvl6pPr marL="1692898" indent="0">
              <a:buNone/>
              <a:defRPr sz="592"/>
            </a:lvl6pPr>
            <a:lvl7pPr marL="2031479" indent="0">
              <a:buNone/>
              <a:defRPr sz="592"/>
            </a:lvl7pPr>
            <a:lvl8pPr marL="2370059" indent="0">
              <a:buNone/>
              <a:defRPr sz="592"/>
            </a:lvl8pPr>
            <a:lvl9pPr marL="2708638" indent="0">
              <a:buNone/>
              <a:defRPr sz="592"/>
            </a:lvl9pPr>
          </a:lstStyle>
          <a:p>
            <a:pPr lvl="0"/>
            <a:r>
              <a:rPr lang="en-US"/>
              <a:t>Click to edit Master text styles</a:t>
            </a:r>
          </a:p>
        </p:txBody>
      </p:sp>
      <p:sp>
        <p:nvSpPr>
          <p:cNvPr id="5"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7"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0B0EAC48-33EA-4F73-BD2D-0BDB67CAF9D4}"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06680648"/>
      </p:ext>
    </p:extLst>
  </p:cSld>
  <p:clrMapOvr>
    <a:masterClrMapping/>
  </p:clrMapOvr>
</p:sldLayout>
</file>

<file path=ppt/slideLayouts/slideLayout9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38BED6C2-D03F-4346-BDEB-1E683FD88049}"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6601940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14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0D4333D7-A4A1-483B-8E0C-C0FD44ABE6B2}"/>
              </a:ext>
            </a:extLst>
          </p:cNvPr>
          <p:cNvSpPr>
            <a:spLocks noGrp="1"/>
          </p:cNvSpPr>
          <p:nvPr>
            <p:ph type="dt" sz="half" idx="10"/>
          </p:nvPr>
        </p:nvSpPr>
        <p:spPr/>
        <p:txBody>
          <a:bodyPr/>
          <a:lstStyle>
            <a:lvl1pPr>
              <a:defRPr/>
            </a:lvl1pPr>
          </a:lstStyle>
          <a:p>
            <a:pPr defTabSz="914396" fontAlgn="base">
              <a:spcBef>
                <a:spcPct val="0"/>
              </a:spcBef>
              <a:spcAft>
                <a:spcPct val="0"/>
              </a:spcAft>
              <a:defRPr/>
            </a:pPr>
            <a:fld id="{38E061F0-753F-4EE8-A7AD-82882E277433}" type="datetimeFigureOut">
              <a:rPr lang="zh-CN" altLang="en-US" smtClean="0">
                <a:solidFill>
                  <a:srgbClr val="080808"/>
                </a:solidFill>
                <a:cs typeface="Arial" panose="020B0604020202020204" pitchFamily="34" charset="0"/>
              </a:rPr>
              <a:pPr defTabSz="914396" fontAlgn="base">
                <a:spcBef>
                  <a:spcPct val="0"/>
                </a:spcBef>
                <a:spcAft>
                  <a:spcPct val="0"/>
                </a:spcAft>
                <a:defRPr/>
              </a:pPr>
              <a:t>2022/3/11</a:t>
            </a:fld>
            <a:endParaRPr lang="zh-CN" altLang="en-US">
              <a:solidFill>
                <a:srgbClr val="080808"/>
              </a:solidFill>
              <a:cs typeface="Arial" panose="020B0604020202020204" pitchFamily="34" charset="0"/>
            </a:endParaRPr>
          </a:p>
        </p:txBody>
      </p:sp>
      <p:sp>
        <p:nvSpPr>
          <p:cNvPr id="3" name="页脚占位符 4">
            <a:extLst>
              <a:ext uri="{FF2B5EF4-FFF2-40B4-BE49-F238E27FC236}">
                <a16:creationId xmlns:a16="http://schemas.microsoft.com/office/drawing/2014/main" id="{1DF4B6F9-9E07-4ED6-9102-B0252A168DC3}"/>
              </a:ext>
            </a:extLst>
          </p:cNvPr>
          <p:cNvSpPr>
            <a:spLocks noGrp="1"/>
          </p:cNvSpPr>
          <p:nvPr>
            <p:ph type="ftr" sz="quarter" idx="11"/>
          </p:nvPr>
        </p:nvSpPr>
        <p:spPr/>
        <p:txBody>
          <a:bodyPr/>
          <a:lstStyle>
            <a:lvl1pPr>
              <a:defRPr/>
            </a:lvl1pPr>
          </a:lstStyle>
          <a:p>
            <a:pPr defTabSz="914396" fontAlgn="base">
              <a:spcBef>
                <a:spcPct val="0"/>
              </a:spcBef>
              <a:spcAft>
                <a:spcPct val="0"/>
              </a:spcAft>
              <a:defRPr/>
            </a:pPr>
            <a:endParaRPr lang="zh-CN" altLang="en-US">
              <a:solidFill>
                <a:srgbClr val="080808"/>
              </a:solidFill>
              <a:cs typeface="Arial" panose="020B0604020202020204" pitchFamily="34" charset="0"/>
            </a:endParaRPr>
          </a:p>
        </p:txBody>
      </p:sp>
      <p:sp>
        <p:nvSpPr>
          <p:cNvPr id="4" name="灯片编号占位符 5">
            <a:extLst>
              <a:ext uri="{FF2B5EF4-FFF2-40B4-BE49-F238E27FC236}">
                <a16:creationId xmlns:a16="http://schemas.microsoft.com/office/drawing/2014/main" id="{C1AFF2B2-170C-4919-98D1-FF212A017F4F}"/>
              </a:ext>
            </a:extLst>
          </p:cNvPr>
          <p:cNvSpPr>
            <a:spLocks noGrp="1"/>
          </p:cNvSpPr>
          <p:nvPr>
            <p:ph type="sldNum" sz="quarter" idx="12"/>
          </p:nvPr>
        </p:nvSpPr>
        <p:spPr/>
        <p:txBody>
          <a:bodyPr/>
          <a:lstStyle>
            <a:lvl1pPr>
              <a:defRPr/>
            </a:lvl1pPr>
          </a:lstStyle>
          <a:p>
            <a:pPr defTabSz="914396" fontAlgn="base">
              <a:spcBef>
                <a:spcPct val="0"/>
              </a:spcBef>
              <a:spcAft>
                <a:spcPct val="0"/>
              </a:spcAft>
              <a:defRPr/>
            </a:pPr>
            <a:fld id="{5088FCC0-E8EF-419A-AE1D-5EBBD0241AD0}" type="slidenum">
              <a:rPr lang="zh-CN" altLang="en-US" smtClean="0">
                <a:solidFill>
                  <a:srgbClr val="FFFFFF"/>
                </a:solidFill>
                <a:cs typeface="Arial" panose="020B0604020202020204" pitchFamily="34" charset="0"/>
              </a:rPr>
              <a:pPr defTabSz="914396" fontAlgn="base">
                <a:spcBef>
                  <a:spcPct val="0"/>
                </a:spcBef>
                <a:spcAft>
                  <a:spcPct val="0"/>
                </a:spcAft>
                <a:defRPr/>
              </a:pPr>
              <a:t>‹#›</a:t>
            </a:fld>
            <a:endParaRPr lang="zh-CN" altLang="en-US">
              <a:solidFill>
                <a:srgbClr val="FFFFFF"/>
              </a:solidFill>
              <a:cs typeface="Arial" panose="020B0604020202020204" pitchFamily="34" charset="0"/>
            </a:endParaRPr>
          </a:p>
        </p:txBody>
      </p:sp>
    </p:spTree>
    <p:extLst>
      <p:ext uri="{BB962C8B-B14F-4D97-AF65-F5344CB8AC3E}">
        <p14:creationId xmlns:p14="http://schemas.microsoft.com/office/powerpoint/2010/main" val="3270527453"/>
      </p:ext>
    </p:extLst>
  </p:cSld>
  <p:clrMapOvr>
    <a:masterClrMapping/>
  </p:clrMapOvr>
  <p:transition spd="slow" advTm="3000">
    <p:random/>
  </p:transition>
  <p:timing>
    <p:tnLst>
      <p:par>
        <p:cTn id="1" dur="indefinite" restart="never" nodeType="tmRoot"/>
      </p:par>
    </p:tnLst>
  </p:timing>
</p:sldLayout>
</file>

<file path=ppt/slideLayouts/slideLayout9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10667" y="187254"/>
            <a:ext cx="1524000" cy="398967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38670" y="187254"/>
            <a:ext cx="4459111" cy="398967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11"/>
          </p:nvPr>
        </p:nvSpPr>
        <p:spPr>
          <a:ln/>
        </p:spPr>
        <p:txBody>
          <a:bodyPr/>
          <a:lstStyle>
            <a:lvl1pPr>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12"/>
          </p:nvPr>
        </p:nvSpPr>
        <p:spPr>
          <a:ln/>
        </p:spPr>
        <p:txBody>
          <a:bodyPr/>
          <a:lstStyle>
            <a:lvl1pPr>
              <a:defRPr/>
            </a:lvl1pPr>
          </a:lstStyle>
          <a:p>
            <a:pPr defTabSz="623438" fontAlgn="base">
              <a:spcBef>
                <a:spcPct val="0"/>
              </a:spcBef>
              <a:spcAft>
                <a:spcPct val="0"/>
              </a:spcAft>
              <a:defRPr/>
            </a:pPr>
            <a:fld id="{2A19BBA9-8899-4B03-B37A-E5FFA8BD3C2B}"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59941755"/>
      </p:ext>
    </p:extLst>
  </p:cSld>
  <p:clrMapOvr>
    <a:masterClrMapping/>
  </p:clrMapOvr>
</p:sldLayout>
</file>

<file path=ppt/slideLayouts/slideLayout95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1" y="1122365"/>
            <a:ext cx="9144000" cy="2387600"/>
          </a:xfrm>
        </p:spPr>
        <p:txBody>
          <a:bodyPr anchor="b"/>
          <a:lstStyle>
            <a:lvl1pPr algn="ctr">
              <a:defRPr sz="5849"/>
            </a:lvl1pPr>
          </a:lstStyle>
          <a:p>
            <a:r>
              <a:rPr lang="en-US" altLang="zh-CN" smtClean="0"/>
              <a:t>Click to edit Master title style</a:t>
            </a:r>
            <a:endParaRPr lang="zh-CN" altLang="en-US"/>
          </a:p>
        </p:txBody>
      </p:sp>
      <p:sp>
        <p:nvSpPr>
          <p:cNvPr id="3" name="副标题 2"/>
          <p:cNvSpPr>
            <a:spLocks noGrp="1"/>
          </p:cNvSpPr>
          <p:nvPr>
            <p:ph type="subTitle" idx="1"/>
          </p:nvPr>
        </p:nvSpPr>
        <p:spPr>
          <a:xfrm>
            <a:off x="1524001" y="3602039"/>
            <a:ext cx="9144000" cy="1655763"/>
          </a:xfrm>
        </p:spPr>
        <p:txBody>
          <a:bodyPr/>
          <a:lstStyle>
            <a:lvl1pPr marL="0" indent="0" algn="ctr">
              <a:buNone/>
              <a:defRPr sz="2340"/>
            </a:lvl1pPr>
            <a:lvl2pPr marL="445670" indent="0" algn="ctr">
              <a:buNone/>
              <a:defRPr sz="1951"/>
            </a:lvl2pPr>
            <a:lvl3pPr marL="891340" indent="0" algn="ctr">
              <a:buNone/>
              <a:defRPr sz="1755"/>
            </a:lvl3pPr>
            <a:lvl4pPr marL="1337009" indent="0" algn="ctr">
              <a:buNone/>
              <a:defRPr sz="1560"/>
            </a:lvl4pPr>
            <a:lvl5pPr marL="1782678" indent="0" algn="ctr">
              <a:buNone/>
              <a:defRPr sz="1560"/>
            </a:lvl5pPr>
            <a:lvl6pPr marL="2228348" indent="0" algn="ctr">
              <a:buNone/>
              <a:defRPr sz="1560"/>
            </a:lvl6pPr>
            <a:lvl7pPr marL="2674018" indent="0" algn="ctr">
              <a:buNone/>
              <a:defRPr sz="1560"/>
            </a:lvl7pPr>
            <a:lvl8pPr marL="3119689" indent="0" algn="ctr">
              <a:buNone/>
              <a:defRPr sz="1560"/>
            </a:lvl8pPr>
            <a:lvl9pPr marL="3565358" indent="0" algn="ctr">
              <a:buNone/>
              <a:defRPr sz="1560"/>
            </a:lvl9pPr>
          </a:lstStyle>
          <a:p>
            <a:r>
              <a:rPr lang="en-US" altLang="zh-CN" smtClean="0"/>
              <a:t>Click to edit Master subtitle style</a:t>
            </a:r>
            <a:endParaRPr lang="zh-CN" altLang="en-US"/>
          </a:p>
        </p:txBody>
      </p:sp>
      <p:sp>
        <p:nvSpPr>
          <p:cNvPr id="4" name="日期占位符 3"/>
          <p:cNvSpPr>
            <a:spLocks noGrp="1"/>
          </p:cNvSpPr>
          <p:nvPr>
            <p:ph type="dt" sz="half" idx="10"/>
          </p:nvPr>
        </p:nvSpPr>
        <p:spPr/>
        <p:txBody>
          <a:bodyPr/>
          <a:lstStyle/>
          <a:p>
            <a:pPr defTabSz="914377"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5" name="页脚占位符 4"/>
          <p:cNvSpPr>
            <a:spLocks noGrp="1"/>
          </p:cNvSpPr>
          <p:nvPr>
            <p:ph type="ftr" sz="quarter" idx="11"/>
          </p:nvPr>
        </p:nvSpPr>
        <p:spPr/>
        <p:txBody>
          <a:bodyPr/>
          <a:lstStyle/>
          <a:p>
            <a:pPr defTabSz="914377"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6" name="灯片编号占位符 5"/>
          <p:cNvSpPr>
            <a:spLocks noGrp="1"/>
          </p:cNvSpPr>
          <p:nvPr>
            <p:ph type="sldNum" sz="quarter" idx="12"/>
          </p:nvPr>
        </p:nvSpPr>
        <p:spPr/>
        <p:txBody>
          <a:bodyPr/>
          <a:lstStyle/>
          <a:p>
            <a:pPr defTabSz="914377" eaLnBrk="0" fontAlgn="base" hangingPunct="0">
              <a:spcBef>
                <a:spcPct val="0"/>
              </a:spcBef>
              <a:spcAft>
                <a:spcPct val="0"/>
              </a:spcAft>
            </a:pPr>
            <a:fld id="{D29946FD-0903-4DCD-A77A-79F53B100505}" type="slidenum">
              <a:rPr lang="en-US" altLang="en-US" smtClean="0">
                <a:solidFill>
                  <a:prstClr val="black">
                    <a:tint val="75000"/>
                  </a:prstClr>
                </a:solidFill>
                <a:latin typeface="Times New Roman" panose="02020603050405020304" pitchFamily="18" charset="0"/>
              </a:rPr>
              <a:pPr defTabSz="914377" eaLnBrk="0" fontAlgn="base" hangingPunct="0">
                <a:spcBef>
                  <a:spcPct val="0"/>
                </a:spcBef>
                <a:spcAft>
                  <a:spcPct val="0"/>
                </a:spcAft>
              </a:pPr>
              <a:t>‹#›</a:t>
            </a:fld>
            <a:endParaRPr lang="en-US" altLang="en-US">
              <a:solidFill>
                <a:prstClr val="black">
                  <a:tint val="75000"/>
                </a:prstClr>
              </a:solidFill>
              <a:latin typeface="Times New Roman" panose="02020603050405020304" pitchFamily="18" charset="0"/>
            </a:endParaRPr>
          </a:p>
        </p:txBody>
      </p:sp>
    </p:spTree>
    <p:extLst>
      <p:ext uri="{BB962C8B-B14F-4D97-AF65-F5344CB8AC3E}">
        <p14:creationId xmlns:p14="http://schemas.microsoft.com/office/powerpoint/2010/main" val="822536023"/>
      </p:ext>
    </p:extLst>
  </p:cSld>
  <p:clrMapOvr>
    <a:masterClrMapping/>
  </p:clrMapOvr>
  <p:transition spd="med">
    <p:pull/>
  </p:transition>
</p:sldLayout>
</file>

<file path=ppt/slideLayouts/slideLayout952.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1" y="1122365"/>
            <a:ext cx="9144000" cy="2387600"/>
          </a:xfrm>
        </p:spPr>
        <p:txBody>
          <a:bodyPr anchor="b"/>
          <a:lstStyle>
            <a:lvl1pPr algn="ctr">
              <a:defRPr sz="5849"/>
            </a:lvl1pPr>
          </a:lstStyle>
          <a:p>
            <a:r>
              <a:rPr lang="en-US" altLang="zh-CN" smtClean="0"/>
              <a:t>Click to edit Master title style</a:t>
            </a:r>
            <a:endParaRPr lang="zh-CN" altLang="en-US"/>
          </a:p>
        </p:txBody>
      </p:sp>
      <p:sp>
        <p:nvSpPr>
          <p:cNvPr id="3" name="副标题 2"/>
          <p:cNvSpPr>
            <a:spLocks noGrp="1"/>
          </p:cNvSpPr>
          <p:nvPr>
            <p:ph type="subTitle" idx="1"/>
          </p:nvPr>
        </p:nvSpPr>
        <p:spPr>
          <a:xfrm>
            <a:off x="1524001" y="3602039"/>
            <a:ext cx="9144000" cy="1655763"/>
          </a:xfrm>
        </p:spPr>
        <p:txBody>
          <a:bodyPr/>
          <a:lstStyle>
            <a:lvl1pPr marL="0" indent="0" algn="ctr">
              <a:buNone/>
              <a:defRPr sz="2340"/>
            </a:lvl1pPr>
            <a:lvl2pPr marL="445670" indent="0" algn="ctr">
              <a:buNone/>
              <a:defRPr sz="1951"/>
            </a:lvl2pPr>
            <a:lvl3pPr marL="891340" indent="0" algn="ctr">
              <a:buNone/>
              <a:defRPr sz="1755"/>
            </a:lvl3pPr>
            <a:lvl4pPr marL="1337009" indent="0" algn="ctr">
              <a:buNone/>
              <a:defRPr sz="1560"/>
            </a:lvl4pPr>
            <a:lvl5pPr marL="1782678" indent="0" algn="ctr">
              <a:buNone/>
              <a:defRPr sz="1560"/>
            </a:lvl5pPr>
            <a:lvl6pPr marL="2228348" indent="0" algn="ctr">
              <a:buNone/>
              <a:defRPr sz="1560"/>
            </a:lvl6pPr>
            <a:lvl7pPr marL="2674018" indent="0" algn="ctr">
              <a:buNone/>
              <a:defRPr sz="1560"/>
            </a:lvl7pPr>
            <a:lvl8pPr marL="3119689" indent="0" algn="ctr">
              <a:buNone/>
              <a:defRPr sz="1560"/>
            </a:lvl8pPr>
            <a:lvl9pPr marL="3565358" indent="0" algn="ctr">
              <a:buNone/>
              <a:defRPr sz="1560"/>
            </a:lvl9pPr>
          </a:lstStyle>
          <a:p>
            <a:r>
              <a:rPr lang="en-US" altLang="zh-CN" smtClean="0"/>
              <a:t>Click to edit Master subtitle style</a:t>
            </a:r>
            <a:endParaRPr lang="zh-CN" altLang="en-US"/>
          </a:p>
        </p:txBody>
      </p:sp>
      <p:sp>
        <p:nvSpPr>
          <p:cNvPr id="4" name="日期占位符 3"/>
          <p:cNvSpPr>
            <a:spLocks noGrp="1"/>
          </p:cNvSpPr>
          <p:nvPr>
            <p:ph type="dt" sz="half" idx="10"/>
          </p:nvPr>
        </p:nvSpPr>
        <p:spPr/>
        <p:txBody>
          <a:bodyPr/>
          <a:lstStyle/>
          <a:p>
            <a:pPr defTabSz="914377"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5" name="页脚占位符 4"/>
          <p:cNvSpPr>
            <a:spLocks noGrp="1"/>
          </p:cNvSpPr>
          <p:nvPr>
            <p:ph type="ftr" sz="quarter" idx="11"/>
          </p:nvPr>
        </p:nvSpPr>
        <p:spPr/>
        <p:txBody>
          <a:bodyPr/>
          <a:lstStyle/>
          <a:p>
            <a:pPr defTabSz="914377"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6" name="灯片编号占位符 5"/>
          <p:cNvSpPr>
            <a:spLocks noGrp="1"/>
          </p:cNvSpPr>
          <p:nvPr>
            <p:ph type="sldNum" sz="quarter" idx="12"/>
          </p:nvPr>
        </p:nvSpPr>
        <p:spPr/>
        <p:txBody>
          <a:bodyPr/>
          <a:lstStyle/>
          <a:p>
            <a:pPr defTabSz="914377" eaLnBrk="0" fontAlgn="base" hangingPunct="0">
              <a:spcBef>
                <a:spcPct val="0"/>
              </a:spcBef>
              <a:spcAft>
                <a:spcPct val="0"/>
              </a:spcAft>
            </a:pPr>
            <a:fld id="{D29946FD-0903-4DCD-A77A-79F53B100505}" type="slidenum">
              <a:rPr lang="en-US" altLang="en-US" smtClean="0">
                <a:solidFill>
                  <a:prstClr val="black">
                    <a:tint val="75000"/>
                  </a:prstClr>
                </a:solidFill>
                <a:latin typeface="Times New Roman" panose="02020603050405020304" pitchFamily="18" charset="0"/>
              </a:rPr>
              <a:pPr defTabSz="914377" eaLnBrk="0" fontAlgn="base" hangingPunct="0">
                <a:spcBef>
                  <a:spcPct val="0"/>
                </a:spcBef>
                <a:spcAft>
                  <a:spcPct val="0"/>
                </a:spcAft>
              </a:pPr>
              <a:t>‹#›</a:t>
            </a:fld>
            <a:endParaRPr lang="en-US" altLang="en-US">
              <a:solidFill>
                <a:prstClr val="black">
                  <a:tint val="75000"/>
                </a:prstClr>
              </a:solidFill>
              <a:latin typeface="Times New Roman" panose="02020603050405020304" pitchFamily="18" charset="0"/>
            </a:endParaRPr>
          </a:p>
        </p:txBody>
      </p:sp>
    </p:spTree>
    <p:extLst>
      <p:ext uri="{BB962C8B-B14F-4D97-AF65-F5344CB8AC3E}">
        <p14:creationId xmlns:p14="http://schemas.microsoft.com/office/powerpoint/2010/main" val="2512331222"/>
      </p:ext>
    </p:extLst>
  </p:cSld>
  <p:clrMapOvr>
    <a:masterClrMapping/>
  </p:clrMapOvr>
  <p:transition spd="med">
    <p:pull/>
  </p:transition>
</p:sldLayout>
</file>

<file path=ppt/slideLayouts/slideLayout95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mtClean="0"/>
              <a:t>Click to edit Master title style</a:t>
            </a:r>
            <a:endParaRPr lang="zh-CN" altLang="en-US"/>
          </a:p>
        </p:txBody>
      </p:sp>
      <p:sp>
        <p:nvSpPr>
          <p:cNvPr id="3" name="内容占位符 2"/>
          <p:cNvSpPr>
            <a:spLocks noGrp="1"/>
          </p:cNvSpPr>
          <p:nvPr>
            <p:ph idx="1"/>
          </p:nvPr>
        </p:nvSpPr>
        <p:spPr/>
        <p:txBody>
          <a:bodyPr/>
          <a:lstStyle/>
          <a:p>
            <a:pPr lvl="0"/>
            <a:r>
              <a:rPr lang="en-US" altLang="zh-CN" smtClean="0"/>
              <a:t>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日期占位符 3"/>
          <p:cNvSpPr>
            <a:spLocks noGrp="1"/>
          </p:cNvSpPr>
          <p:nvPr>
            <p:ph type="dt" sz="half" idx="10"/>
          </p:nvPr>
        </p:nvSpPr>
        <p:spPr/>
        <p:txBody>
          <a:bodyPr/>
          <a:lstStyle/>
          <a:p>
            <a:pPr defTabSz="914377"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5" name="页脚占位符 4"/>
          <p:cNvSpPr>
            <a:spLocks noGrp="1"/>
          </p:cNvSpPr>
          <p:nvPr>
            <p:ph type="ftr" sz="quarter" idx="11"/>
          </p:nvPr>
        </p:nvSpPr>
        <p:spPr/>
        <p:txBody>
          <a:bodyPr/>
          <a:lstStyle/>
          <a:p>
            <a:pPr defTabSz="914377"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6" name="灯片编号占位符 5"/>
          <p:cNvSpPr>
            <a:spLocks noGrp="1"/>
          </p:cNvSpPr>
          <p:nvPr>
            <p:ph type="sldNum" sz="quarter" idx="12"/>
          </p:nvPr>
        </p:nvSpPr>
        <p:spPr/>
        <p:txBody>
          <a:bodyPr/>
          <a:lstStyle/>
          <a:p>
            <a:pPr defTabSz="914377" eaLnBrk="0" fontAlgn="base" hangingPunct="0">
              <a:spcBef>
                <a:spcPct val="0"/>
              </a:spcBef>
              <a:spcAft>
                <a:spcPct val="0"/>
              </a:spcAft>
            </a:pPr>
            <a:fld id="{D29946FD-0903-4DCD-A77A-79F53B100505}" type="slidenum">
              <a:rPr lang="en-US" altLang="en-US" smtClean="0">
                <a:solidFill>
                  <a:prstClr val="black">
                    <a:tint val="75000"/>
                  </a:prstClr>
                </a:solidFill>
                <a:latin typeface="Times New Roman" panose="02020603050405020304" pitchFamily="18" charset="0"/>
              </a:rPr>
              <a:pPr defTabSz="914377" eaLnBrk="0" fontAlgn="base" hangingPunct="0">
                <a:spcBef>
                  <a:spcPct val="0"/>
                </a:spcBef>
                <a:spcAft>
                  <a:spcPct val="0"/>
                </a:spcAft>
              </a:pPr>
              <a:t>‹#›</a:t>
            </a:fld>
            <a:endParaRPr lang="en-US" altLang="en-US">
              <a:solidFill>
                <a:prstClr val="black">
                  <a:tint val="75000"/>
                </a:prstClr>
              </a:solidFill>
              <a:latin typeface="Times New Roman" panose="02020603050405020304" pitchFamily="18" charset="0"/>
            </a:endParaRPr>
          </a:p>
        </p:txBody>
      </p:sp>
    </p:spTree>
    <p:extLst>
      <p:ext uri="{BB962C8B-B14F-4D97-AF65-F5344CB8AC3E}">
        <p14:creationId xmlns:p14="http://schemas.microsoft.com/office/powerpoint/2010/main" val="2749799772"/>
      </p:ext>
    </p:extLst>
  </p:cSld>
  <p:clrMapOvr>
    <a:masterClrMapping/>
  </p:clrMapOvr>
  <p:transition spd="med">
    <p:pull/>
  </p:transition>
</p:sldLayout>
</file>

<file path=ppt/slideLayouts/slideLayout95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2" y="1709741"/>
            <a:ext cx="10515600" cy="2852737"/>
          </a:xfrm>
        </p:spPr>
        <p:txBody>
          <a:bodyPr anchor="b"/>
          <a:lstStyle>
            <a:lvl1pPr>
              <a:defRPr sz="5849"/>
            </a:lvl1pPr>
          </a:lstStyle>
          <a:p>
            <a:r>
              <a:rPr lang="en-US" altLang="zh-CN" smtClean="0"/>
              <a:t>Click to edit Master title style</a:t>
            </a:r>
            <a:endParaRPr lang="zh-CN" altLang="en-US"/>
          </a:p>
        </p:txBody>
      </p:sp>
      <p:sp>
        <p:nvSpPr>
          <p:cNvPr id="3" name="文本占位符 2"/>
          <p:cNvSpPr>
            <a:spLocks noGrp="1"/>
          </p:cNvSpPr>
          <p:nvPr>
            <p:ph type="body" idx="1"/>
          </p:nvPr>
        </p:nvSpPr>
        <p:spPr>
          <a:xfrm>
            <a:off x="831852" y="4589465"/>
            <a:ext cx="10515600" cy="1500187"/>
          </a:xfrm>
        </p:spPr>
        <p:txBody>
          <a:bodyPr/>
          <a:lstStyle>
            <a:lvl1pPr marL="0" indent="0">
              <a:buNone/>
              <a:defRPr sz="2340">
                <a:solidFill>
                  <a:schemeClr val="tx1">
                    <a:tint val="75000"/>
                  </a:schemeClr>
                </a:solidFill>
              </a:defRPr>
            </a:lvl1pPr>
            <a:lvl2pPr marL="445670" indent="0">
              <a:buNone/>
              <a:defRPr sz="1951">
                <a:solidFill>
                  <a:schemeClr val="tx1">
                    <a:tint val="75000"/>
                  </a:schemeClr>
                </a:solidFill>
              </a:defRPr>
            </a:lvl2pPr>
            <a:lvl3pPr marL="891340" indent="0">
              <a:buNone/>
              <a:defRPr sz="1755">
                <a:solidFill>
                  <a:schemeClr val="tx1">
                    <a:tint val="75000"/>
                  </a:schemeClr>
                </a:solidFill>
              </a:defRPr>
            </a:lvl3pPr>
            <a:lvl4pPr marL="1337009" indent="0">
              <a:buNone/>
              <a:defRPr sz="1560">
                <a:solidFill>
                  <a:schemeClr val="tx1">
                    <a:tint val="75000"/>
                  </a:schemeClr>
                </a:solidFill>
              </a:defRPr>
            </a:lvl4pPr>
            <a:lvl5pPr marL="1782678" indent="0">
              <a:buNone/>
              <a:defRPr sz="1560">
                <a:solidFill>
                  <a:schemeClr val="tx1">
                    <a:tint val="75000"/>
                  </a:schemeClr>
                </a:solidFill>
              </a:defRPr>
            </a:lvl5pPr>
            <a:lvl6pPr marL="2228348" indent="0">
              <a:buNone/>
              <a:defRPr sz="1560">
                <a:solidFill>
                  <a:schemeClr val="tx1">
                    <a:tint val="75000"/>
                  </a:schemeClr>
                </a:solidFill>
              </a:defRPr>
            </a:lvl6pPr>
            <a:lvl7pPr marL="2674018" indent="0">
              <a:buNone/>
              <a:defRPr sz="1560">
                <a:solidFill>
                  <a:schemeClr val="tx1">
                    <a:tint val="75000"/>
                  </a:schemeClr>
                </a:solidFill>
              </a:defRPr>
            </a:lvl7pPr>
            <a:lvl8pPr marL="3119689" indent="0">
              <a:buNone/>
              <a:defRPr sz="1560">
                <a:solidFill>
                  <a:schemeClr val="tx1">
                    <a:tint val="75000"/>
                  </a:schemeClr>
                </a:solidFill>
              </a:defRPr>
            </a:lvl8pPr>
            <a:lvl9pPr marL="3565358" indent="0">
              <a:buNone/>
              <a:defRPr sz="1560">
                <a:solidFill>
                  <a:schemeClr val="tx1">
                    <a:tint val="75000"/>
                  </a:schemeClr>
                </a:solidFill>
              </a:defRPr>
            </a:lvl9pPr>
          </a:lstStyle>
          <a:p>
            <a:pPr lvl="0"/>
            <a:r>
              <a:rPr lang="en-US" altLang="zh-CN" smtClean="0"/>
              <a:t>Edit Master text styles</a:t>
            </a:r>
          </a:p>
        </p:txBody>
      </p:sp>
      <p:sp>
        <p:nvSpPr>
          <p:cNvPr id="4" name="日期占位符 3"/>
          <p:cNvSpPr>
            <a:spLocks noGrp="1"/>
          </p:cNvSpPr>
          <p:nvPr>
            <p:ph type="dt" sz="half" idx="10"/>
          </p:nvPr>
        </p:nvSpPr>
        <p:spPr/>
        <p:txBody>
          <a:bodyPr/>
          <a:lstStyle/>
          <a:p>
            <a:pPr defTabSz="914377"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5" name="页脚占位符 4"/>
          <p:cNvSpPr>
            <a:spLocks noGrp="1"/>
          </p:cNvSpPr>
          <p:nvPr>
            <p:ph type="ftr" sz="quarter" idx="11"/>
          </p:nvPr>
        </p:nvSpPr>
        <p:spPr/>
        <p:txBody>
          <a:bodyPr/>
          <a:lstStyle/>
          <a:p>
            <a:pPr defTabSz="914377"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6" name="灯片编号占位符 5"/>
          <p:cNvSpPr>
            <a:spLocks noGrp="1"/>
          </p:cNvSpPr>
          <p:nvPr>
            <p:ph type="sldNum" sz="quarter" idx="12"/>
          </p:nvPr>
        </p:nvSpPr>
        <p:spPr/>
        <p:txBody>
          <a:bodyPr/>
          <a:lstStyle/>
          <a:p>
            <a:pPr defTabSz="914377" eaLnBrk="0" fontAlgn="base" hangingPunct="0">
              <a:spcBef>
                <a:spcPct val="0"/>
              </a:spcBef>
              <a:spcAft>
                <a:spcPct val="0"/>
              </a:spcAft>
            </a:pPr>
            <a:fld id="{D29946FD-0903-4DCD-A77A-79F53B100505}" type="slidenum">
              <a:rPr lang="en-US" altLang="en-US" smtClean="0">
                <a:solidFill>
                  <a:prstClr val="black">
                    <a:tint val="75000"/>
                  </a:prstClr>
                </a:solidFill>
                <a:latin typeface="Times New Roman" panose="02020603050405020304" pitchFamily="18" charset="0"/>
              </a:rPr>
              <a:pPr defTabSz="914377" eaLnBrk="0" fontAlgn="base" hangingPunct="0">
                <a:spcBef>
                  <a:spcPct val="0"/>
                </a:spcBef>
                <a:spcAft>
                  <a:spcPct val="0"/>
                </a:spcAft>
              </a:pPr>
              <a:t>‹#›</a:t>
            </a:fld>
            <a:endParaRPr lang="en-US" altLang="en-US">
              <a:solidFill>
                <a:prstClr val="black">
                  <a:tint val="75000"/>
                </a:prstClr>
              </a:solidFill>
              <a:latin typeface="Times New Roman" panose="02020603050405020304" pitchFamily="18" charset="0"/>
            </a:endParaRPr>
          </a:p>
        </p:txBody>
      </p:sp>
    </p:spTree>
    <p:extLst>
      <p:ext uri="{BB962C8B-B14F-4D97-AF65-F5344CB8AC3E}">
        <p14:creationId xmlns:p14="http://schemas.microsoft.com/office/powerpoint/2010/main" val="346461197"/>
      </p:ext>
    </p:extLst>
  </p:cSld>
  <p:clrMapOvr>
    <a:masterClrMapping/>
  </p:clrMapOvr>
  <p:transition spd="med">
    <p:pull/>
  </p:transition>
</p:sldLayout>
</file>

<file path=ppt/slideLayouts/slideLayout95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mtClean="0"/>
              <a:t>Click to edit Master title style</a:t>
            </a:r>
            <a:endParaRPr lang="zh-CN" altLang="en-US"/>
          </a:p>
        </p:txBody>
      </p:sp>
      <p:sp>
        <p:nvSpPr>
          <p:cNvPr id="3" name="内容占位符 2"/>
          <p:cNvSpPr>
            <a:spLocks noGrp="1"/>
          </p:cNvSpPr>
          <p:nvPr>
            <p:ph sz="half" idx="1"/>
          </p:nvPr>
        </p:nvSpPr>
        <p:spPr>
          <a:xfrm>
            <a:off x="838200" y="1825625"/>
            <a:ext cx="5181600" cy="4351339"/>
          </a:xfrm>
        </p:spPr>
        <p:txBody>
          <a:bodyPr/>
          <a:lstStyle/>
          <a:p>
            <a:pPr lvl="0"/>
            <a:r>
              <a:rPr lang="en-US" altLang="zh-CN" smtClean="0"/>
              <a:t>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内容占位符 3"/>
          <p:cNvSpPr>
            <a:spLocks noGrp="1"/>
          </p:cNvSpPr>
          <p:nvPr>
            <p:ph sz="half" idx="2"/>
          </p:nvPr>
        </p:nvSpPr>
        <p:spPr>
          <a:xfrm>
            <a:off x="6172200" y="1825625"/>
            <a:ext cx="5181600" cy="4351339"/>
          </a:xfrm>
        </p:spPr>
        <p:txBody>
          <a:bodyPr/>
          <a:lstStyle/>
          <a:p>
            <a:pPr lvl="0"/>
            <a:r>
              <a:rPr lang="en-US" altLang="zh-CN" smtClean="0"/>
              <a:t>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5" name="日期占位符 4"/>
          <p:cNvSpPr>
            <a:spLocks noGrp="1"/>
          </p:cNvSpPr>
          <p:nvPr>
            <p:ph type="dt" sz="half" idx="10"/>
          </p:nvPr>
        </p:nvSpPr>
        <p:spPr/>
        <p:txBody>
          <a:bodyPr/>
          <a:lstStyle/>
          <a:p>
            <a:pPr defTabSz="914377"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6" name="页脚占位符 5"/>
          <p:cNvSpPr>
            <a:spLocks noGrp="1"/>
          </p:cNvSpPr>
          <p:nvPr>
            <p:ph type="ftr" sz="quarter" idx="11"/>
          </p:nvPr>
        </p:nvSpPr>
        <p:spPr/>
        <p:txBody>
          <a:bodyPr/>
          <a:lstStyle/>
          <a:p>
            <a:pPr defTabSz="914377"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7" name="灯片编号占位符 6"/>
          <p:cNvSpPr>
            <a:spLocks noGrp="1"/>
          </p:cNvSpPr>
          <p:nvPr>
            <p:ph type="sldNum" sz="quarter" idx="12"/>
          </p:nvPr>
        </p:nvSpPr>
        <p:spPr/>
        <p:txBody>
          <a:bodyPr/>
          <a:lstStyle/>
          <a:p>
            <a:pPr defTabSz="914377" eaLnBrk="0" fontAlgn="base" hangingPunct="0">
              <a:spcBef>
                <a:spcPct val="0"/>
              </a:spcBef>
              <a:spcAft>
                <a:spcPct val="0"/>
              </a:spcAft>
            </a:pPr>
            <a:fld id="{D29946FD-0903-4DCD-A77A-79F53B100505}" type="slidenum">
              <a:rPr lang="en-US" altLang="en-US" smtClean="0">
                <a:solidFill>
                  <a:prstClr val="black">
                    <a:tint val="75000"/>
                  </a:prstClr>
                </a:solidFill>
                <a:latin typeface="Times New Roman" panose="02020603050405020304" pitchFamily="18" charset="0"/>
              </a:rPr>
              <a:pPr defTabSz="914377" eaLnBrk="0" fontAlgn="base" hangingPunct="0">
                <a:spcBef>
                  <a:spcPct val="0"/>
                </a:spcBef>
                <a:spcAft>
                  <a:spcPct val="0"/>
                </a:spcAft>
              </a:pPr>
              <a:t>‹#›</a:t>
            </a:fld>
            <a:endParaRPr lang="en-US" altLang="en-US">
              <a:solidFill>
                <a:prstClr val="black">
                  <a:tint val="75000"/>
                </a:prstClr>
              </a:solidFill>
              <a:latin typeface="Times New Roman" panose="02020603050405020304" pitchFamily="18" charset="0"/>
            </a:endParaRPr>
          </a:p>
        </p:txBody>
      </p:sp>
    </p:spTree>
    <p:extLst>
      <p:ext uri="{BB962C8B-B14F-4D97-AF65-F5344CB8AC3E}">
        <p14:creationId xmlns:p14="http://schemas.microsoft.com/office/powerpoint/2010/main" val="2557330616"/>
      </p:ext>
    </p:extLst>
  </p:cSld>
  <p:clrMapOvr>
    <a:masterClrMapping/>
  </p:clrMapOvr>
  <p:transition spd="med">
    <p:pull/>
  </p:transition>
</p:sldLayout>
</file>

<file path=ppt/slideLayouts/slideLayout95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9" y="365128"/>
            <a:ext cx="10515600" cy="1325563"/>
          </a:xfrm>
        </p:spPr>
        <p:txBody>
          <a:bodyPr/>
          <a:lstStyle/>
          <a:p>
            <a:r>
              <a:rPr lang="en-US" altLang="zh-CN" smtClean="0"/>
              <a:t>Click to edit Master title style</a:t>
            </a:r>
            <a:endParaRPr lang="zh-CN" altLang="en-US"/>
          </a:p>
        </p:txBody>
      </p:sp>
      <p:sp>
        <p:nvSpPr>
          <p:cNvPr id="3" name="文本占位符 2"/>
          <p:cNvSpPr>
            <a:spLocks noGrp="1"/>
          </p:cNvSpPr>
          <p:nvPr>
            <p:ph type="body" idx="1"/>
          </p:nvPr>
        </p:nvSpPr>
        <p:spPr>
          <a:xfrm>
            <a:off x="839789" y="1681164"/>
            <a:ext cx="5157787" cy="823912"/>
          </a:xfrm>
        </p:spPr>
        <p:txBody>
          <a:bodyPr anchor="b"/>
          <a:lstStyle>
            <a:lvl1pPr marL="0" indent="0">
              <a:buNone/>
              <a:defRPr sz="2340" b="1"/>
            </a:lvl1pPr>
            <a:lvl2pPr marL="445670" indent="0">
              <a:buNone/>
              <a:defRPr sz="1951" b="1"/>
            </a:lvl2pPr>
            <a:lvl3pPr marL="891340" indent="0">
              <a:buNone/>
              <a:defRPr sz="1755" b="1"/>
            </a:lvl3pPr>
            <a:lvl4pPr marL="1337009" indent="0">
              <a:buNone/>
              <a:defRPr sz="1560" b="1"/>
            </a:lvl4pPr>
            <a:lvl5pPr marL="1782678" indent="0">
              <a:buNone/>
              <a:defRPr sz="1560" b="1"/>
            </a:lvl5pPr>
            <a:lvl6pPr marL="2228348" indent="0">
              <a:buNone/>
              <a:defRPr sz="1560" b="1"/>
            </a:lvl6pPr>
            <a:lvl7pPr marL="2674018" indent="0">
              <a:buNone/>
              <a:defRPr sz="1560" b="1"/>
            </a:lvl7pPr>
            <a:lvl8pPr marL="3119689" indent="0">
              <a:buNone/>
              <a:defRPr sz="1560" b="1"/>
            </a:lvl8pPr>
            <a:lvl9pPr marL="3565358" indent="0">
              <a:buNone/>
              <a:defRPr sz="1560" b="1"/>
            </a:lvl9pPr>
          </a:lstStyle>
          <a:p>
            <a:pPr lvl="0"/>
            <a:r>
              <a:rPr lang="en-US" altLang="zh-CN" smtClean="0"/>
              <a:t>Edit Master text styles</a:t>
            </a:r>
          </a:p>
        </p:txBody>
      </p:sp>
      <p:sp>
        <p:nvSpPr>
          <p:cNvPr id="4" name="内容占位符 3"/>
          <p:cNvSpPr>
            <a:spLocks noGrp="1"/>
          </p:cNvSpPr>
          <p:nvPr>
            <p:ph sz="half" idx="2"/>
          </p:nvPr>
        </p:nvSpPr>
        <p:spPr>
          <a:xfrm>
            <a:off x="839789" y="2505077"/>
            <a:ext cx="5157787" cy="3684588"/>
          </a:xfrm>
        </p:spPr>
        <p:txBody>
          <a:bodyPr/>
          <a:lstStyle/>
          <a:p>
            <a:pPr lvl="0"/>
            <a:r>
              <a:rPr lang="en-US" altLang="zh-CN" smtClean="0"/>
              <a:t>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5" name="文本占位符 4"/>
          <p:cNvSpPr>
            <a:spLocks noGrp="1"/>
          </p:cNvSpPr>
          <p:nvPr>
            <p:ph type="body" sz="quarter" idx="3"/>
          </p:nvPr>
        </p:nvSpPr>
        <p:spPr>
          <a:xfrm>
            <a:off x="6172202" y="1681164"/>
            <a:ext cx="5183188" cy="823912"/>
          </a:xfrm>
        </p:spPr>
        <p:txBody>
          <a:bodyPr anchor="b"/>
          <a:lstStyle>
            <a:lvl1pPr marL="0" indent="0">
              <a:buNone/>
              <a:defRPr sz="2340" b="1"/>
            </a:lvl1pPr>
            <a:lvl2pPr marL="445670" indent="0">
              <a:buNone/>
              <a:defRPr sz="1951" b="1"/>
            </a:lvl2pPr>
            <a:lvl3pPr marL="891340" indent="0">
              <a:buNone/>
              <a:defRPr sz="1755" b="1"/>
            </a:lvl3pPr>
            <a:lvl4pPr marL="1337009" indent="0">
              <a:buNone/>
              <a:defRPr sz="1560" b="1"/>
            </a:lvl4pPr>
            <a:lvl5pPr marL="1782678" indent="0">
              <a:buNone/>
              <a:defRPr sz="1560" b="1"/>
            </a:lvl5pPr>
            <a:lvl6pPr marL="2228348" indent="0">
              <a:buNone/>
              <a:defRPr sz="1560" b="1"/>
            </a:lvl6pPr>
            <a:lvl7pPr marL="2674018" indent="0">
              <a:buNone/>
              <a:defRPr sz="1560" b="1"/>
            </a:lvl7pPr>
            <a:lvl8pPr marL="3119689" indent="0">
              <a:buNone/>
              <a:defRPr sz="1560" b="1"/>
            </a:lvl8pPr>
            <a:lvl9pPr marL="3565358" indent="0">
              <a:buNone/>
              <a:defRPr sz="1560" b="1"/>
            </a:lvl9pPr>
          </a:lstStyle>
          <a:p>
            <a:pPr lvl="0"/>
            <a:r>
              <a:rPr lang="en-US" altLang="zh-CN" smtClean="0"/>
              <a:t>Edit Master text styles</a:t>
            </a:r>
          </a:p>
        </p:txBody>
      </p:sp>
      <p:sp>
        <p:nvSpPr>
          <p:cNvPr id="6" name="内容占位符 5"/>
          <p:cNvSpPr>
            <a:spLocks noGrp="1"/>
          </p:cNvSpPr>
          <p:nvPr>
            <p:ph sz="quarter" idx="4"/>
          </p:nvPr>
        </p:nvSpPr>
        <p:spPr>
          <a:xfrm>
            <a:off x="6172202" y="2505077"/>
            <a:ext cx="5183188" cy="3684588"/>
          </a:xfrm>
        </p:spPr>
        <p:txBody>
          <a:bodyPr/>
          <a:lstStyle/>
          <a:p>
            <a:pPr lvl="0"/>
            <a:r>
              <a:rPr lang="en-US" altLang="zh-CN" smtClean="0"/>
              <a:t>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7" name="日期占位符 6"/>
          <p:cNvSpPr>
            <a:spLocks noGrp="1"/>
          </p:cNvSpPr>
          <p:nvPr>
            <p:ph type="dt" sz="half" idx="10"/>
          </p:nvPr>
        </p:nvSpPr>
        <p:spPr/>
        <p:txBody>
          <a:bodyPr/>
          <a:lstStyle/>
          <a:p>
            <a:pPr defTabSz="914377"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8" name="页脚占位符 7"/>
          <p:cNvSpPr>
            <a:spLocks noGrp="1"/>
          </p:cNvSpPr>
          <p:nvPr>
            <p:ph type="ftr" sz="quarter" idx="11"/>
          </p:nvPr>
        </p:nvSpPr>
        <p:spPr/>
        <p:txBody>
          <a:bodyPr/>
          <a:lstStyle/>
          <a:p>
            <a:pPr defTabSz="914377"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9" name="灯片编号占位符 8"/>
          <p:cNvSpPr>
            <a:spLocks noGrp="1"/>
          </p:cNvSpPr>
          <p:nvPr>
            <p:ph type="sldNum" sz="quarter" idx="12"/>
          </p:nvPr>
        </p:nvSpPr>
        <p:spPr/>
        <p:txBody>
          <a:bodyPr/>
          <a:lstStyle/>
          <a:p>
            <a:pPr defTabSz="914377" eaLnBrk="0" fontAlgn="base" hangingPunct="0">
              <a:spcBef>
                <a:spcPct val="0"/>
              </a:spcBef>
              <a:spcAft>
                <a:spcPct val="0"/>
              </a:spcAft>
            </a:pPr>
            <a:fld id="{D29946FD-0903-4DCD-A77A-79F53B100505}" type="slidenum">
              <a:rPr lang="en-US" altLang="en-US" smtClean="0">
                <a:solidFill>
                  <a:prstClr val="black">
                    <a:tint val="75000"/>
                  </a:prstClr>
                </a:solidFill>
                <a:latin typeface="Times New Roman" panose="02020603050405020304" pitchFamily="18" charset="0"/>
              </a:rPr>
              <a:pPr defTabSz="914377" eaLnBrk="0" fontAlgn="base" hangingPunct="0">
                <a:spcBef>
                  <a:spcPct val="0"/>
                </a:spcBef>
                <a:spcAft>
                  <a:spcPct val="0"/>
                </a:spcAft>
              </a:pPr>
              <a:t>‹#›</a:t>
            </a:fld>
            <a:endParaRPr lang="en-US" altLang="en-US">
              <a:solidFill>
                <a:prstClr val="black">
                  <a:tint val="75000"/>
                </a:prstClr>
              </a:solidFill>
              <a:latin typeface="Times New Roman" panose="02020603050405020304" pitchFamily="18" charset="0"/>
            </a:endParaRPr>
          </a:p>
        </p:txBody>
      </p:sp>
    </p:spTree>
    <p:extLst>
      <p:ext uri="{BB962C8B-B14F-4D97-AF65-F5344CB8AC3E}">
        <p14:creationId xmlns:p14="http://schemas.microsoft.com/office/powerpoint/2010/main" val="4122935254"/>
      </p:ext>
    </p:extLst>
  </p:cSld>
  <p:clrMapOvr>
    <a:masterClrMapping/>
  </p:clrMapOvr>
  <p:transition spd="med">
    <p:pull/>
  </p:transition>
</p:sldLayout>
</file>

<file path=ppt/slideLayouts/slideLayout95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mtClean="0"/>
              <a:t>Click to edit Master title style</a:t>
            </a:r>
            <a:endParaRPr lang="zh-CN" altLang="en-US"/>
          </a:p>
        </p:txBody>
      </p:sp>
      <p:sp>
        <p:nvSpPr>
          <p:cNvPr id="3" name="日期占位符 2"/>
          <p:cNvSpPr>
            <a:spLocks noGrp="1"/>
          </p:cNvSpPr>
          <p:nvPr>
            <p:ph type="dt" sz="half" idx="10"/>
          </p:nvPr>
        </p:nvSpPr>
        <p:spPr/>
        <p:txBody>
          <a:bodyPr/>
          <a:lstStyle/>
          <a:p>
            <a:pPr defTabSz="914377"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4" name="页脚占位符 3"/>
          <p:cNvSpPr>
            <a:spLocks noGrp="1"/>
          </p:cNvSpPr>
          <p:nvPr>
            <p:ph type="ftr" sz="quarter" idx="11"/>
          </p:nvPr>
        </p:nvSpPr>
        <p:spPr/>
        <p:txBody>
          <a:bodyPr/>
          <a:lstStyle/>
          <a:p>
            <a:pPr defTabSz="914377"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5" name="灯片编号占位符 4"/>
          <p:cNvSpPr>
            <a:spLocks noGrp="1"/>
          </p:cNvSpPr>
          <p:nvPr>
            <p:ph type="sldNum" sz="quarter" idx="12"/>
          </p:nvPr>
        </p:nvSpPr>
        <p:spPr/>
        <p:txBody>
          <a:bodyPr/>
          <a:lstStyle/>
          <a:p>
            <a:pPr defTabSz="914377" eaLnBrk="0" fontAlgn="base" hangingPunct="0">
              <a:spcBef>
                <a:spcPct val="0"/>
              </a:spcBef>
              <a:spcAft>
                <a:spcPct val="0"/>
              </a:spcAft>
            </a:pPr>
            <a:fld id="{D29946FD-0903-4DCD-A77A-79F53B100505}" type="slidenum">
              <a:rPr lang="en-US" altLang="en-US" smtClean="0">
                <a:solidFill>
                  <a:prstClr val="black">
                    <a:tint val="75000"/>
                  </a:prstClr>
                </a:solidFill>
                <a:latin typeface="Times New Roman" panose="02020603050405020304" pitchFamily="18" charset="0"/>
              </a:rPr>
              <a:pPr defTabSz="914377" eaLnBrk="0" fontAlgn="base" hangingPunct="0">
                <a:spcBef>
                  <a:spcPct val="0"/>
                </a:spcBef>
                <a:spcAft>
                  <a:spcPct val="0"/>
                </a:spcAft>
              </a:pPr>
              <a:t>‹#›</a:t>
            </a:fld>
            <a:endParaRPr lang="en-US" altLang="en-US">
              <a:solidFill>
                <a:prstClr val="black">
                  <a:tint val="75000"/>
                </a:prstClr>
              </a:solidFill>
              <a:latin typeface="Times New Roman" panose="02020603050405020304" pitchFamily="18" charset="0"/>
            </a:endParaRPr>
          </a:p>
        </p:txBody>
      </p:sp>
    </p:spTree>
    <p:extLst>
      <p:ext uri="{BB962C8B-B14F-4D97-AF65-F5344CB8AC3E}">
        <p14:creationId xmlns:p14="http://schemas.microsoft.com/office/powerpoint/2010/main" val="1795860887"/>
      </p:ext>
    </p:extLst>
  </p:cSld>
  <p:clrMapOvr>
    <a:masterClrMapping/>
  </p:clrMapOvr>
  <p:transition spd="med">
    <p:pull/>
  </p:transition>
</p:sldLayout>
</file>

<file path=ppt/slideLayouts/slideLayout95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defTabSz="914377"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3" name="页脚占位符 2"/>
          <p:cNvSpPr>
            <a:spLocks noGrp="1"/>
          </p:cNvSpPr>
          <p:nvPr>
            <p:ph type="ftr" sz="quarter" idx="11"/>
          </p:nvPr>
        </p:nvSpPr>
        <p:spPr/>
        <p:txBody>
          <a:bodyPr/>
          <a:lstStyle/>
          <a:p>
            <a:pPr defTabSz="914377"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4" name="灯片编号占位符 3"/>
          <p:cNvSpPr>
            <a:spLocks noGrp="1"/>
          </p:cNvSpPr>
          <p:nvPr>
            <p:ph type="sldNum" sz="quarter" idx="12"/>
          </p:nvPr>
        </p:nvSpPr>
        <p:spPr/>
        <p:txBody>
          <a:bodyPr/>
          <a:lstStyle/>
          <a:p>
            <a:pPr defTabSz="914377" eaLnBrk="0" fontAlgn="base" hangingPunct="0">
              <a:spcBef>
                <a:spcPct val="0"/>
              </a:spcBef>
              <a:spcAft>
                <a:spcPct val="0"/>
              </a:spcAft>
            </a:pPr>
            <a:fld id="{D29946FD-0903-4DCD-A77A-79F53B100505}" type="slidenum">
              <a:rPr lang="en-US" altLang="en-US" smtClean="0">
                <a:solidFill>
                  <a:prstClr val="black">
                    <a:tint val="75000"/>
                  </a:prstClr>
                </a:solidFill>
                <a:latin typeface="Times New Roman" panose="02020603050405020304" pitchFamily="18" charset="0"/>
              </a:rPr>
              <a:pPr defTabSz="914377" eaLnBrk="0" fontAlgn="base" hangingPunct="0">
                <a:spcBef>
                  <a:spcPct val="0"/>
                </a:spcBef>
                <a:spcAft>
                  <a:spcPct val="0"/>
                </a:spcAft>
              </a:pPr>
              <a:t>‹#›</a:t>
            </a:fld>
            <a:endParaRPr lang="en-US" altLang="en-US">
              <a:solidFill>
                <a:prstClr val="black">
                  <a:tint val="75000"/>
                </a:prstClr>
              </a:solidFill>
              <a:latin typeface="Times New Roman" panose="02020603050405020304" pitchFamily="18" charset="0"/>
            </a:endParaRPr>
          </a:p>
        </p:txBody>
      </p:sp>
    </p:spTree>
    <p:extLst>
      <p:ext uri="{BB962C8B-B14F-4D97-AF65-F5344CB8AC3E}">
        <p14:creationId xmlns:p14="http://schemas.microsoft.com/office/powerpoint/2010/main" val="3331983167"/>
      </p:ext>
    </p:extLst>
  </p:cSld>
  <p:clrMapOvr>
    <a:masterClrMapping/>
  </p:clrMapOvr>
  <p:transition spd="med">
    <p:pull/>
  </p:transition>
</p:sldLayout>
</file>

<file path=ppt/slideLayouts/slideLayout95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91" y="457203"/>
            <a:ext cx="3932237" cy="1600200"/>
          </a:xfrm>
        </p:spPr>
        <p:txBody>
          <a:bodyPr anchor="b"/>
          <a:lstStyle>
            <a:lvl1pPr>
              <a:defRPr sz="3119"/>
            </a:lvl1pPr>
          </a:lstStyle>
          <a:p>
            <a:r>
              <a:rPr lang="en-US" altLang="zh-CN" smtClean="0"/>
              <a:t>Click to edit Master title style</a:t>
            </a:r>
            <a:endParaRPr lang="zh-CN" altLang="en-US"/>
          </a:p>
        </p:txBody>
      </p:sp>
      <p:sp>
        <p:nvSpPr>
          <p:cNvPr id="3" name="内容占位符 2"/>
          <p:cNvSpPr>
            <a:spLocks noGrp="1"/>
          </p:cNvSpPr>
          <p:nvPr>
            <p:ph idx="1"/>
          </p:nvPr>
        </p:nvSpPr>
        <p:spPr>
          <a:xfrm>
            <a:off x="5183189" y="987429"/>
            <a:ext cx="6172200" cy="4873625"/>
          </a:xfrm>
        </p:spPr>
        <p:txBody>
          <a:bodyPr/>
          <a:lstStyle>
            <a:lvl1pPr>
              <a:defRPr sz="3119"/>
            </a:lvl1pPr>
            <a:lvl2pPr>
              <a:defRPr sz="2729"/>
            </a:lvl2pPr>
            <a:lvl3pPr>
              <a:defRPr sz="2340"/>
            </a:lvl3pPr>
            <a:lvl4pPr>
              <a:defRPr sz="1951"/>
            </a:lvl4pPr>
            <a:lvl5pPr>
              <a:defRPr sz="1951"/>
            </a:lvl5pPr>
            <a:lvl6pPr>
              <a:defRPr sz="1951"/>
            </a:lvl6pPr>
            <a:lvl7pPr>
              <a:defRPr sz="1951"/>
            </a:lvl7pPr>
            <a:lvl8pPr>
              <a:defRPr sz="1951"/>
            </a:lvl8pPr>
            <a:lvl9pPr>
              <a:defRPr sz="1951"/>
            </a:lvl9pPr>
          </a:lstStyle>
          <a:p>
            <a:pPr lvl="0"/>
            <a:r>
              <a:rPr lang="en-US" altLang="zh-CN" smtClean="0"/>
              <a:t>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文本占位符 3"/>
          <p:cNvSpPr>
            <a:spLocks noGrp="1"/>
          </p:cNvSpPr>
          <p:nvPr>
            <p:ph type="body" sz="half" idx="2"/>
          </p:nvPr>
        </p:nvSpPr>
        <p:spPr>
          <a:xfrm>
            <a:off x="839791" y="2057402"/>
            <a:ext cx="3932237" cy="3811588"/>
          </a:xfrm>
        </p:spPr>
        <p:txBody>
          <a:bodyPr/>
          <a:lstStyle>
            <a:lvl1pPr marL="0" indent="0">
              <a:buNone/>
              <a:defRPr sz="1560"/>
            </a:lvl1pPr>
            <a:lvl2pPr marL="445670" indent="0">
              <a:buNone/>
              <a:defRPr sz="1365"/>
            </a:lvl2pPr>
            <a:lvl3pPr marL="891340" indent="0">
              <a:buNone/>
              <a:defRPr sz="1171"/>
            </a:lvl3pPr>
            <a:lvl4pPr marL="1337009" indent="0">
              <a:buNone/>
              <a:defRPr sz="975"/>
            </a:lvl4pPr>
            <a:lvl5pPr marL="1782678" indent="0">
              <a:buNone/>
              <a:defRPr sz="975"/>
            </a:lvl5pPr>
            <a:lvl6pPr marL="2228348" indent="0">
              <a:buNone/>
              <a:defRPr sz="975"/>
            </a:lvl6pPr>
            <a:lvl7pPr marL="2674018" indent="0">
              <a:buNone/>
              <a:defRPr sz="975"/>
            </a:lvl7pPr>
            <a:lvl8pPr marL="3119689" indent="0">
              <a:buNone/>
              <a:defRPr sz="975"/>
            </a:lvl8pPr>
            <a:lvl9pPr marL="3565358" indent="0">
              <a:buNone/>
              <a:defRPr sz="975"/>
            </a:lvl9pPr>
          </a:lstStyle>
          <a:p>
            <a:pPr lvl="0"/>
            <a:r>
              <a:rPr lang="en-US" altLang="zh-CN" smtClean="0"/>
              <a:t>Edit Master text styles</a:t>
            </a:r>
          </a:p>
        </p:txBody>
      </p:sp>
      <p:sp>
        <p:nvSpPr>
          <p:cNvPr id="5" name="日期占位符 4"/>
          <p:cNvSpPr>
            <a:spLocks noGrp="1"/>
          </p:cNvSpPr>
          <p:nvPr>
            <p:ph type="dt" sz="half" idx="10"/>
          </p:nvPr>
        </p:nvSpPr>
        <p:spPr/>
        <p:txBody>
          <a:bodyPr/>
          <a:lstStyle/>
          <a:p>
            <a:pPr defTabSz="914377"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6" name="页脚占位符 5"/>
          <p:cNvSpPr>
            <a:spLocks noGrp="1"/>
          </p:cNvSpPr>
          <p:nvPr>
            <p:ph type="ftr" sz="quarter" idx="11"/>
          </p:nvPr>
        </p:nvSpPr>
        <p:spPr/>
        <p:txBody>
          <a:bodyPr/>
          <a:lstStyle/>
          <a:p>
            <a:pPr defTabSz="914377"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7" name="灯片编号占位符 6"/>
          <p:cNvSpPr>
            <a:spLocks noGrp="1"/>
          </p:cNvSpPr>
          <p:nvPr>
            <p:ph type="sldNum" sz="quarter" idx="12"/>
          </p:nvPr>
        </p:nvSpPr>
        <p:spPr/>
        <p:txBody>
          <a:bodyPr/>
          <a:lstStyle/>
          <a:p>
            <a:pPr defTabSz="914377" eaLnBrk="0" fontAlgn="base" hangingPunct="0">
              <a:spcBef>
                <a:spcPct val="0"/>
              </a:spcBef>
              <a:spcAft>
                <a:spcPct val="0"/>
              </a:spcAft>
            </a:pPr>
            <a:fld id="{D29946FD-0903-4DCD-A77A-79F53B100505}" type="slidenum">
              <a:rPr lang="en-US" altLang="en-US" smtClean="0">
                <a:solidFill>
                  <a:prstClr val="black">
                    <a:tint val="75000"/>
                  </a:prstClr>
                </a:solidFill>
                <a:latin typeface="Times New Roman" panose="02020603050405020304" pitchFamily="18" charset="0"/>
              </a:rPr>
              <a:pPr defTabSz="914377" eaLnBrk="0" fontAlgn="base" hangingPunct="0">
                <a:spcBef>
                  <a:spcPct val="0"/>
                </a:spcBef>
                <a:spcAft>
                  <a:spcPct val="0"/>
                </a:spcAft>
              </a:pPr>
              <a:t>‹#›</a:t>
            </a:fld>
            <a:endParaRPr lang="en-US" altLang="en-US">
              <a:solidFill>
                <a:prstClr val="black">
                  <a:tint val="75000"/>
                </a:prstClr>
              </a:solidFill>
              <a:latin typeface="Times New Roman" panose="02020603050405020304" pitchFamily="18" charset="0"/>
            </a:endParaRPr>
          </a:p>
        </p:txBody>
      </p:sp>
    </p:spTree>
    <p:extLst>
      <p:ext uri="{BB962C8B-B14F-4D97-AF65-F5344CB8AC3E}">
        <p14:creationId xmlns:p14="http://schemas.microsoft.com/office/powerpoint/2010/main" val="1648949616"/>
      </p:ext>
    </p:extLst>
  </p:cSld>
  <p:clrMapOvr>
    <a:masterClrMapping/>
  </p:clrMapOvr>
  <p:transition spd="med">
    <p:pull/>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13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0D4333D7-A4A1-483B-8E0C-C0FD44ABE6B2}"/>
              </a:ext>
            </a:extLst>
          </p:cNvPr>
          <p:cNvSpPr>
            <a:spLocks noGrp="1"/>
          </p:cNvSpPr>
          <p:nvPr>
            <p:ph type="dt" sz="half" idx="10"/>
          </p:nvPr>
        </p:nvSpPr>
        <p:spPr/>
        <p:txBody>
          <a:bodyPr/>
          <a:lstStyle>
            <a:lvl1pPr>
              <a:defRPr/>
            </a:lvl1pPr>
          </a:lstStyle>
          <a:p>
            <a:pPr defTabSz="914396" fontAlgn="base">
              <a:spcBef>
                <a:spcPct val="0"/>
              </a:spcBef>
              <a:spcAft>
                <a:spcPct val="0"/>
              </a:spcAft>
              <a:defRPr/>
            </a:pPr>
            <a:fld id="{38E061F0-753F-4EE8-A7AD-82882E277433}" type="datetimeFigureOut">
              <a:rPr lang="zh-CN" altLang="en-US" smtClean="0">
                <a:solidFill>
                  <a:srgbClr val="080808"/>
                </a:solidFill>
                <a:cs typeface="Arial" panose="020B0604020202020204" pitchFamily="34" charset="0"/>
              </a:rPr>
              <a:pPr defTabSz="914396" fontAlgn="base">
                <a:spcBef>
                  <a:spcPct val="0"/>
                </a:spcBef>
                <a:spcAft>
                  <a:spcPct val="0"/>
                </a:spcAft>
                <a:defRPr/>
              </a:pPr>
              <a:t>2022/3/11</a:t>
            </a:fld>
            <a:endParaRPr lang="zh-CN" altLang="en-US">
              <a:solidFill>
                <a:srgbClr val="080808"/>
              </a:solidFill>
              <a:cs typeface="Arial" panose="020B0604020202020204" pitchFamily="34" charset="0"/>
            </a:endParaRPr>
          </a:p>
        </p:txBody>
      </p:sp>
      <p:sp>
        <p:nvSpPr>
          <p:cNvPr id="3" name="页脚占位符 4">
            <a:extLst>
              <a:ext uri="{FF2B5EF4-FFF2-40B4-BE49-F238E27FC236}">
                <a16:creationId xmlns:a16="http://schemas.microsoft.com/office/drawing/2014/main" id="{1DF4B6F9-9E07-4ED6-9102-B0252A168DC3}"/>
              </a:ext>
            </a:extLst>
          </p:cNvPr>
          <p:cNvSpPr>
            <a:spLocks noGrp="1"/>
          </p:cNvSpPr>
          <p:nvPr>
            <p:ph type="ftr" sz="quarter" idx="11"/>
          </p:nvPr>
        </p:nvSpPr>
        <p:spPr/>
        <p:txBody>
          <a:bodyPr/>
          <a:lstStyle>
            <a:lvl1pPr>
              <a:defRPr/>
            </a:lvl1pPr>
          </a:lstStyle>
          <a:p>
            <a:pPr defTabSz="914396" fontAlgn="base">
              <a:spcBef>
                <a:spcPct val="0"/>
              </a:spcBef>
              <a:spcAft>
                <a:spcPct val="0"/>
              </a:spcAft>
              <a:defRPr/>
            </a:pPr>
            <a:endParaRPr lang="zh-CN" altLang="en-US">
              <a:solidFill>
                <a:srgbClr val="080808"/>
              </a:solidFill>
              <a:cs typeface="Arial" panose="020B0604020202020204" pitchFamily="34" charset="0"/>
            </a:endParaRPr>
          </a:p>
        </p:txBody>
      </p:sp>
      <p:sp>
        <p:nvSpPr>
          <p:cNvPr id="4" name="灯片编号占位符 5">
            <a:extLst>
              <a:ext uri="{FF2B5EF4-FFF2-40B4-BE49-F238E27FC236}">
                <a16:creationId xmlns:a16="http://schemas.microsoft.com/office/drawing/2014/main" id="{C1AFF2B2-170C-4919-98D1-FF212A017F4F}"/>
              </a:ext>
            </a:extLst>
          </p:cNvPr>
          <p:cNvSpPr>
            <a:spLocks noGrp="1"/>
          </p:cNvSpPr>
          <p:nvPr>
            <p:ph type="sldNum" sz="quarter" idx="12"/>
          </p:nvPr>
        </p:nvSpPr>
        <p:spPr/>
        <p:txBody>
          <a:bodyPr/>
          <a:lstStyle>
            <a:lvl1pPr>
              <a:defRPr/>
            </a:lvl1pPr>
          </a:lstStyle>
          <a:p>
            <a:pPr defTabSz="914396" fontAlgn="base">
              <a:spcBef>
                <a:spcPct val="0"/>
              </a:spcBef>
              <a:spcAft>
                <a:spcPct val="0"/>
              </a:spcAft>
              <a:defRPr/>
            </a:pPr>
            <a:fld id="{5088FCC0-E8EF-419A-AE1D-5EBBD0241AD0}" type="slidenum">
              <a:rPr lang="zh-CN" altLang="en-US" smtClean="0">
                <a:solidFill>
                  <a:srgbClr val="FFFFFF"/>
                </a:solidFill>
                <a:cs typeface="Arial" panose="020B0604020202020204" pitchFamily="34" charset="0"/>
              </a:rPr>
              <a:pPr defTabSz="914396" fontAlgn="base">
                <a:spcBef>
                  <a:spcPct val="0"/>
                </a:spcBef>
                <a:spcAft>
                  <a:spcPct val="0"/>
                </a:spcAft>
                <a:defRPr/>
              </a:pPr>
              <a:t>‹#›</a:t>
            </a:fld>
            <a:endParaRPr lang="zh-CN" altLang="en-US">
              <a:solidFill>
                <a:srgbClr val="FFFFFF"/>
              </a:solidFill>
              <a:cs typeface="Arial" panose="020B0604020202020204" pitchFamily="34" charset="0"/>
            </a:endParaRPr>
          </a:p>
        </p:txBody>
      </p:sp>
    </p:spTree>
    <p:extLst>
      <p:ext uri="{BB962C8B-B14F-4D97-AF65-F5344CB8AC3E}">
        <p14:creationId xmlns:p14="http://schemas.microsoft.com/office/powerpoint/2010/main" val="719990281"/>
      </p:ext>
    </p:extLst>
  </p:cSld>
  <p:clrMapOvr>
    <a:masterClrMapping/>
  </p:clrMapOvr>
  <p:transition spd="slow" advTm="3000">
    <p:random/>
  </p:transition>
  <p:timing>
    <p:tnLst>
      <p:par>
        <p:cTn id="1" dur="indefinite" restart="never" nodeType="tmRoot"/>
      </p:par>
    </p:tnLst>
  </p:timing>
</p:sldLayout>
</file>

<file path=ppt/slideLayouts/slideLayout96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91" y="457203"/>
            <a:ext cx="3932237" cy="1600200"/>
          </a:xfrm>
        </p:spPr>
        <p:txBody>
          <a:bodyPr anchor="b"/>
          <a:lstStyle>
            <a:lvl1pPr>
              <a:defRPr sz="3119"/>
            </a:lvl1pPr>
          </a:lstStyle>
          <a:p>
            <a:r>
              <a:rPr lang="en-US" altLang="zh-CN" smtClean="0"/>
              <a:t>Click to edit Master title style</a:t>
            </a:r>
            <a:endParaRPr lang="zh-CN" altLang="en-US"/>
          </a:p>
        </p:txBody>
      </p:sp>
      <p:sp>
        <p:nvSpPr>
          <p:cNvPr id="3" name="图片占位符 2"/>
          <p:cNvSpPr>
            <a:spLocks noGrp="1"/>
          </p:cNvSpPr>
          <p:nvPr>
            <p:ph type="pic" idx="1"/>
          </p:nvPr>
        </p:nvSpPr>
        <p:spPr>
          <a:xfrm>
            <a:off x="5183189" y="987429"/>
            <a:ext cx="6172200" cy="4873625"/>
          </a:xfrm>
        </p:spPr>
        <p:txBody>
          <a:bodyPr/>
          <a:lstStyle>
            <a:lvl1pPr marL="0" indent="0">
              <a:buNone/>
              <a:defRPr sz="3119"/>
            </a:lvl1pPr>
            <a:lvl2pPr marL="445670" indent="0">
              <a:buNone/>
              <a:defRPr sz="2729"/>
            </a:lvl2pPr>
            <a:lvl3pPr marL="891340" indent="0">
              <a:buNone/>
              <a:defRPr sz="2340"/>
            </a:lvl3pPr>
            <a:lvl4pPr marL="1337009" indent="0">
              <a:buNone/>
              <a:defRPr sz="1951"/>
            </a:lvl4pPr>
            <a:lvl5pPr marL="1782678" indent="0">
              <a:buNone/>
              <a:defRPr sz="1951"/>
            </a:lvl5pPr>
            <a:lvl6pPr marL="2228348" indent="0">
              <a:buNone/>
              <a:defRPr sz="1951"/>
            </a:lvl6pPr>
            <a:lvl7pPr marL="2674018" indent="0">
              <a:buNone/>
              <a:defRPr sz="1951"/>
            </a:lvl7pPr>
            <a:lvl8pPr marL="3119689" indent="0">
              <a:buNone/>
              <a:defRPr sz="1951"/>
            </a:lvl8pPr>
            <a:lvl9pPr marL="3565358" indent="0">
              <a:buNone/>
              <a:defRPr sz="1951"/>
            </a:lvl9pPr>
          </a:lstStyle>
          <a:p>
            <a:r>
              <a:rPr lang="en-US" altLang="zh-CN" smtClean="0"/>
              <a:t>Click icon to add picture</a:t>
            </a:r>
            <a:endParaRPr lang="zh-CN" altLang="en-US"/>
          </a:p>
        </p:txBody>
      </p:sp>
      <p:sp>
        <p:nvSpPr>
          <p:cNvPr id="4" name="文本占位符 3"/>
          <p:cNvSpPr>
            <a:spLocks noGrp="1"/>
          </p:cNvSpPr>
          <p:nvPr>
            <p:ph type="body" sz="half" idx="2"/>
          </p:nvPr>
        </p:nvSpPr>
        <p:spPr>
          <a:xfrm>
            <a:off x="839791" y="2057402"/>
            <a:ext cx="3932237" cy="3811588"/>
          </a:xfrm>
        </p:spPr>
        <p:txBody>
          <a:bodyPr/>
          <a:lstStyle>
            <a:lvl1pPr marL="0" indent="0">
              <a:buNone/>
              <a:defRPr sz="1560"/>
            </a:lvl1pPr>
            <a:lvl2pPr marL="445670" indent="0">
              <a:buNone/>
              <a:defRPr sz="1365"/>
            </a:lvl2pPr>
            <a:lvl3pPr marL="891340" indent="0">
              <a:buNone/>
              <a:defRPr sz="1171"/>
            </a:lvl3pPr>
            <a:lvl4pPr marL="1337009" indent="0">
              <a:buNone/>
              <a:defRPr sz="975"/>
            </a:lvl4pPr>
            <a:lvl5pPr marL="1782678" indent="0">
              <a:buNone/>
              <a:defRPr sz="975"/>
            </a:lvl5pPr>
            <a:lvl6pPr marL="2228348" indent="0">
              <a:buNone/>
              <a:defRPr sz="975"/>
            </a:lvl6pPr>
            <a:lvl7pPr marL="2674018" indent="0">
              <a:buNone/>
              <a:defRPr sz="975"/>
            </a:lvl7pPr>
            <a:lvl8pPr marL="3119689" indent="0">
              <a:buNone/>
              <a:defRPr sz="975"/>
            </a:lvl8pPr>
            <a:lvl9pPr marL="3565358" indent="0">
              <a:buNone/>
              <a:defRPr sz="975"/>
            </a:lvl9pPr>
          </a:lstStyle>
          <a:p>
            <a:pPr lvl="0"/>
            <a:r>
              <a:rPr lang="en-US" altLang="zh-CN" smtClean="0"/>
              <a:t>Edit Master text styles</a:t>
            </a:r>
          </a:p>
        </p:txBody>
      </p:sp>
      <p:sp>
        <p:nvSpPr>
          <p:cNvPr id="5" name="日期占位符 4"/>
          <p:cNvSpPr>
            <a:spLocks noGrp="1"/>
          </p:cNvSpPr>
          <p:nvPr>
            <p:ph type="dt" sz="half" idx="10"/>
          </p:nvPr>
        </p:nvSpPr>
        <p:spPr/>
        <p:txBody>
          <a:bodyPr/>
          <a:lstStyle/>
          <a:p>
            <a:pPr defTabSz="914377"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6" name="页脚占位符 5"/>
          <p:cNvSpPr>
            <a:spLocks noGrp="1"/>
          </p:cNvSpPr>
          <p:nvPr>
            <p:ph type="ftr" sz="quarter" idx="11"/>
          </p:nvPr>
        </p:nvSpPr>
        <p:spPr/>
        <p:txBody>
          <a:bodyPr/>
          <a:lstStyle/>
          <a:p>
            <a:pPr defTabSz="914377"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7" name="灯片编号占位符 6"/>
          <p:cNvSpPr>
            <a:spLocks noGrp="1"/>
          </p:cNvSpPr>
          <p:nvPr>
            <p:ph type="sldNum" sz="quarter" idx="12"/>
          </p:nvPr>
        </p:nvSpPr>
        <p:spPr/>
        <p:txBody>
          <a:bodyPr/>
          <a:lstStyle/>
          <a:p>
            <a:pPr defTabSz="914377" eaLnBrk="0" fontAlgn="base" hangingPunct="0">
              <a:spcBef>
                <a:spcPct val="0"/>
              </a:spcBef>
              <a:spcAft>
                <a:spcPct val="0"/>
              </a:spcAft>
            </a:pPr>
            <a:fld id="{D29946FD-0903-4DCD-A77A-79F53B100505}" type="slidenum">
              <a:rPr lang="en-US" altLang="en-US" smtClean="0">
                <a:solidFill>
                  <a:prstClr val="black">
                    <a:tint val="75000"/>
                  </a:prstClr>
                </a:solidFill>
                <a:latin typeface="Times New Roman" panose="02020603050405020304" pitchFamily="18" charset="0"/>
              </a:rPr>
              <a:pPr defTabSz="914377" eaLnBrk="0" fontAlgn="base" hangingPunct="0">
                <a:spcBef>
                  <a:spcPct val="0"/>
                </a:spcBef>
                <a:spcAft>
                  <a:spcPct val="0"/>
                </a:spcAft>
              </a:pPr>
              <a:t>‹#›</a:t>
            </a:fld>
            <a:endParaRPr lang="en-US" altLang="en-US">
              <a:solidFill>
                <a:prstClr val="black">
                  <a:tint val="75000"/>
                </a:prstClr>
              </a:solidFill>
              <a:latin typeface="Times New Roman" panose="02020603050405020304" pitchFamily="18" charset="0"/>
            </a:endParaRPr>
          </a:p>
        </p:txBody>
      </p:sp>
    </p:spTree>
    <p:extLst>
      <p:ext uri="{BB962C8B-B14F-4D97-AF65-F5344CB8AC3E}">
        <p14:creationId xmlns:p14="http://schemas.microsoft.com/office/powerpoint/2010/main" val="1258570965"/>
      </p:ext>
    </p:extLst>
  </p:cSld>
  <p:clrMapOvr>
    <a:masterClrMapping/>
  </p:clrMapOvr>
  <p:transition spd="med">
    <p:pull/>
  </p:transition>
</p:sldLayout>
</file>

<file path=ppt/slideLayouts/slideLayout96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mtClean="0"/>
              <a:t>Click to edit Master title style</a:t>
            </a:r>
            <a:endParaRPr lang="zh-CN" altLang="en-US"/>
          </a:p>
        </p:txBody>
      </p:sp>
      <p:sp>
        <p:nvSpPr>
          <p:cNvPr id="3" name="竖排文字占位符 2"/>
          <p:cNvSpPr>
            <a:spLocks noGrp="1"/>
          </p:cNvSpPr>
          <p:nvPr>
            <p:ph type="body" orient="vert" idx="1"/>
          </p:nvPr>
        </p:nvSpPr>
        <p:spPr/>
        <p:txBody>
          <a:bodyPr vert="eaVert"/>
          <a:lstStyle/>
          <a:p>
            <a:pPr lvl="0"/>
            <a:r>
              <a:rPr lang="en-US" altLang="zh-CN" smtClean="0"/>
              <a:t>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日期占位符 3"/>
          <p:cNvSpPr>
            <a:spLocks noGrp="1"/>
          </p:cNvSpPr>
          <p:nvPr>
            <p:ph type="dt" sz="half" idx="10"/>
          </p:nvPr>
        </p:nvSpPr>
        <p:spPr/>
        <p:txBody>
          <a:bodyPr/>
          <a:lstStyle/>
          <a:p>
            <a:pPr defTabSz="914377"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5" name="页脚占位符 4"/>
          <p:cNvSpPr>
            <a:spLocks noGrp="1"/>
          </p:cNvSpPr>
          <p:nvPr>
            <p:ph type="ftr" sz="quarter" idx="11"/>
          </p:nvPr>
        </p:nvSpPr>
        <p:spPr/>
        <p:txBody>
          <a:bodyPr/>
          <a:lstStyle/>
          <a:p>
            <a:pPr defTabSz="914377"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6" name="灯片编号占位符 5"/>
          <p:cNvSpPr>
            <a:spLocks noGrp="1"/>
          </p:cNvSpPr>
          <p:nvPr>
            <p:ph type="sldNum" sz="quarter" idx="12"/>
          </p:nvPr>
        </p:nvSpPr>
        <p:spPr/>
        <p:txBody>
          <a:bodyPr/>
          <a:lstStyle/>
          <a:p>
            <a:pPr defTabSz="914377" eaLnBrk="0" fontAlgn="base" hangingPunct="0">
              <a:spcBef>
                <a:spcPct val="0"/>
              </a:spcBef>
              <a:spcAft>
                <a:spcPct val="0"/>
              </a:spcAft>
            </a:pPr>
            <a:fld id="{D29946FD-0903-4DCD-A77A-79F53B100505}" type="slidenum">
              <a:rPr lang="en-US" altLang="en-US" smtClean="0">
                <a:solidFill>
                  <a:prstClr val="black">
                    <a:tint val="75000"/>
                  </a:prstClr>
                </a:solidFill>
                <a:latin typeface="Times New Roman" panose="02020603050405020304" pitchFamily="18" charset="0"/>
              </a:rPr>
              <a:pPr defTabSz="914377" eaLnBrk="0" fontAlgn="base" hangingPunct="0">
                <a:spcBef>
                  <a:spcPct val="0"/>
                </a:spcBef>
                <a:spcAft>
                  <a:spcPct val="0"/>
                </a:spcAft>
              </a:pPr>
              <a:t>‹#›</a:t>
            </a:fld>
            <a:endParaRPr lang="en-US" altLang="en-US">
              <a:solidFill>
                <a:prstClr val="black">
                  <a:tint val="75000"/>
                </a:prstClr>
              </a:solidFill>
              <a:latin typeface="Times New Roman" panose="02020603050405020304" pitchFamily="18" charset="0"/>
            </a:endParaRPr>
          </a:p>
        </p:txBody>
      </p:sp>
    </p:spTree>
    <p:extLst>
      <p:ext uri="{BB962C8B-B14F-4D97-AF65-F5344CB8AC3E}">
        <p14:creationId xmlns:p14="http://schemas.microsoft.com/office/powerpoint/2010/main" val="2744473780"/>
      </p:ext>
    </p:extLst>
  </p:cSld>
  <p:clrMapOvr>
    <a:masterClrMapping/>
  </p:clrMapOvr>
  <p:transition spd="med">
    <p:pull/>
  </p:transition>
</p:sldLayout>
</file>

<file path=ppt/slideLayouts/slideLayout96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p:spPr>
        <p:txBody>
          <a:bodyPr vert="eaVert"/>
          <a:lstStyle/>
          <a:p>
            <a:r>
              <a:rPr lang="en-US" altLang="zh-CN" smtClean="0"/>
              <a:t>Click to edit Master title style</a:t>
            </a:r>
            <a:endParaRPr lang="zh-CN" altLang="en-US"/>
          </a:p>
        </p:txBody>
      </p:sp>
      <p:sp>
        <p:nvSpPr>
          <p:cNvPr id="3" name="竖排文字占位符 2"/>
          <p:cNvSpPr>
            <a:spLocks noGrp="1"/>
          </p:cNvSpPr>
          <p:nvPr>
            <p:ph type="body" orient="vert" idx="1"/>
          </p:nvPr>
        </p:nvSpPr>
        <p:spPr>
          <a:xfrm>
            <a:off x="838202" y="365126"/>
            <a:ext cx="7734300" cy="5811839"/>
          </a:xfrm>
        </p:spPr>
        <p:txBody>
          <a:bodyPr vert="eaVert"/>
          <a:lstStyle/>
          <a:p>
            <a:pPr lvl="0"/>
            <a:r>
              <a:rPr lang="en-US" altLang="zh-CN" smtClean="0"/>
              <a:t>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日期占位符 3"/>
          <p:cNvSpPr>
            <a:spLocks noGrp="1"/>
          </p:cNvSpPr>
          <p:nvPr>
            <p:ph type="dt" sz="half" idx="10"/>
          </p:nvPr>
        </p:nvSpPr>
        <p:spPr/>
        <p:txBody>
          <a:bodyPr/>
          <a:lstStyle/>
          <a:p>
            <a:pPr defTabSz="914377"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5" name="页脚占位符 4"/>
          <p:cNvSpPr>
            <a:spLocks noGrp="1"/>
          </p:cNvSpPr>
          <p:nvPr>
            <p:ph type="ftr" sz="quarter" idx="11"/>
          </p:nvPr>
        </p:nvSpPr>
        <p:spPr/>
        <p:txBody>
          <a:bodyPr/>
          <a:lstStyle/>
          <a:p>
            <a:pPr defTabSz="914377"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6" name="灯片编号占位符 5"/>
          <p:cNvSpPr>
            <a:spLocks noGrp="1"/>
          </p:cNvSpPr>
          <p:nvPr>
            <p:ph type="sldNum" sz="quarter" idx="12"/>
          </p:nvPr>
        </p:nvSpPr>
        <p:spPr/>
        <p:txBody>
          <a:bodyPr/>
          <a:lstStyle/>
          <a:p>
            <a:pPr defTabSz="914377" eaLnBrk="0" fontAlgn="base" hangingPunct="0">
              <a:spcBef>
                <a:spcPct val="0"/>
              </a:spcBef>
              <a:spcAft>
                <a:spcPct val="0"/>
              </a:spcAft>
            </a:pPr>
            <a:fld id="{D29946FD-0903-4DCD-A77A-79F53B100505}" type="slidenum">
              <a:rPr lang="en-US" altLang="en-US" smtClean="0">
                <a:solidFill>
                  <a:prstClr val="black">
                    <a:tint val="75000"/>
                  </a:prstClr>
                </a:solidFill>
                <a:latin typeface="Times New Roman" panose="02020603050405020304" pitchFamily="18" charset="0"/>
              </a:rPr>
              <a:pPr defTabSz="914377" eaLnBrk="0" fontAlgn="base" hangingPunct="0">
                <a:spcBef>
                  <a:spcPct val="0"/>
                </a:spcBef>
                <a:spcAft>
                  <a:spcPct val="0"/>
                </a:spcAft>
              </a:pPr>
              <a:t>‹#›</a:t>
            </a:fld>
            <a:endParaRPr lang="en-US" altLang="en-US">
              <a:solidFill>
                <a:prstClr val="black">
                  <a:tint val="75000"/>
                </a:prstClr>
              </a:solidFill>
              <a:latin typeface="Times New Roman" panose="02020603050405020304" pitchFamily="18" charset="0"/>
            </a:endParaRPr>
          </a:p>
        </p:txBody>
      </p:sp>
    </p:spTree>
    <p:extLst>
      <p:ext uri="{BB962C8B-B14F-4D97-AF65-F5344CB8AC3E}">
        <p14:creationId xmlns:p14="http://schemas.microsoft.com/office/powerpoint/2010/main" val="59806425"/>
      </p:ext>
    </p:extLst>
  </p:cSld>
  <p:clrMapOvr>
    <a:masterClrMapping/>
  </p:clrMapOvr>
  <p:transition spd="med">
    <p:pull/>
  </p:transition>
</p:sldLayout>
</file>

<file path=ppt/slideLayouts/slideLayout963.xml><?xml version="1.0" encoding="utf-8"?>
<p:sldLayout xmlns:a="http://schemas.openxmlformats.org/drawingml/2006/main" xmlns:r="http://schemas.openxmlformats.org/officeDocument/2006/relationships" xmlns:p="http://schemas.openxmlformats.org/presentationml/2006/main">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9941081"/>
      </p:ext>
    </p:extLst>
  </p:cSld>
  <p:clrMapOvr>
    <a:masterClrMapping/>
  </p:clrMapOvr>
  <p:transition spd="med">
    <p:pull/>
  </p:transition>
</p:sldLayout>
</file>

<file path=ppt/slideLayouts/slideLayout964.xml><?xml version="1.0" encoding="utf-8"?>
<p:sldLayout xmlns:a="http://schemas.openxmlformats.org/drawingml/2006/main" xmlns:r="http://schemas.openxmlformats.org/officeDocument/2006/relationships" xmlns:p="http://schemas.openxmlformats.org/presentationml/2006/main">
  <p:cSld name="2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5545221"/>
      </p:ext>
    </p:extLst>
  </p:cSld>
  <p:clrMapOvr>
    <a:masterClrMapping/>
  </p:clrMapOvr>
  <p:transition spd="med">
    <p:pull/>
  </p:transition>
</p:sldLayout>
</file>

<file path=ppt/slideLayouts/slideLayout965.xml><?xml version="1.0" encoding="utf-8"?>
<p:sldLayout xmlns:a="http://schemas.openxmlformats.org/drawingml/2006/main" xmlns:r="http://schemas.openxmlformats.org/officeDocument/2006/relationships" xmlns:p="http://schemas.openxmlformats.org/presentationml/2006/main">
  <p:cSld name="24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9344408"/>
      </p:ext>
    </p:extLst>
  </p:cSld>
  <p:clrMapOvr>
    <a:masterClrMapping/>
  </p:clrMapOvr>
  <p:transition spd="med">
    <p:pull/>
  </p:transition>
</p:sldLayout>
</file>

<file path=ppt/slideLayouts/slideLayout966.xml><?xml version="1.0" encoding="utf-8"?>
<p:sldLayout xmlns:a="http://schemas.openxmlformats.org/drawingml/2006/main" xmlns:r="http://schemas.openxmlformats.org/officeDocument/2006/relationships" xmlns:p="http://schemas.openxmlformats.org/presentationml/2006/main">
  <p:cSld name="2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8520725"/>
      </p:ext>
    </p:extLst>
  </p:cSld>
  <p:clrMapOvr>
    <a:masterClrMapping/>
  </p:clrMapOvr>
  <p:transition spd="med">
    <p:pull/>
  </p:transition>
</p:sldLayout>
</file>

<file path=ppt/slideLayouts/slideLayout967.xml><?xml version="1.0" encoding="utf-8"?>
<p:sldLayout xmlns:a="http://schemas.openxmlformats.org/drawingml/2006/main" xmlns:r="http://schemas.openxmlformats.org/officeDocument/2006/relationships" xmlns:p="http://schemas.openxmlformats.org/presentationml/2006/main">
  <p:cSld name="2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7603651"/>
      </p:ext>
    </p:extLst>
  </p:cSld>
  <p:clrMapOvr>
    <a:masterClrMapping/>
  </p:clrMapOvr>
  <p:transition spd="med">
    <p:pull/>
  </p:transition>
</p:sldLayout>
</file>

<file path=ppt/slideLayouts/slideLayout968.xml><?xml version="1.0" encoding="utf-8"?>
<p:sldLayout xmlns:a="http://schemas.openxmlformats.org/drawingml/2006/main" xmlns:r="http://schemas.openxmlformats.org/officeDocument/2006/relationships" xmlns:p="http://schemas.openxmlformats.org/presentationml/2006/main">
  <p:cSld name="2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9141169"/>
      </p:ext>
    </p:extLst>
  </p:cSld>
  <p:clrMapOvr>
    <a:masterClrMapping/>
  </p:clrMapOvr>
  <p:transition spd="med">
    <p:pull/>
  </p:transition>
</p:sldLayout>
</file>

<file path=ppt/slideLayouts/slideLayout969.xml><?xml version="1.0" encoding="utf-8"?>
<p:sldLayout xmlns:a="http://schemas.openxmlformats.org/drawingml/2006/main" xmlns:r="http://schemas.openxmlformats.org/officeDocument/2006/relationships" xmlns:p="http://schemas.openxmlformats.org/presentationml/2006/main">
  <p:cSld name="20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894281871"/>
      </p:ext>
    </p:extLst>
  </p:cSld>
  <p:clrMapOvr>
    <a:masterClrMapping/>
  </p:clrMapOvr>
  <p:transition spd="med">
    <p:pull/>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12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0D4333D7-A4A1-483B-8E0C-C0FD44ABE6B2}"/>
              </a:ext>
            </a:extLst>
          </p:cNvPr>
          <p:cNvSpPr>
            <a:spLocks noGrp="1"/>
          </p:cNvSpPr>
          <p:nvPr>
            <p:ph type="dt" sz="half" idx="10"/>
          </p:nvPr>
        </p:nvSpPr>
        <p:spPr/>
        <p:txBody>
          <a:bodyPr/>
          <a:lstStyle>
            <a:lvl1pPr>
              <a:defRPr/>
            </a:lvl1pPr>
          </a:lstStyle>
          <a:p>
            <a:pPr defTabSz="914396" fontAlgn="base">
              <a:spcBef>
                <a:spcPct val="0"/>
              </a:spcBef>
              <a:spcAft>
                <a:spcPct val="0"/>
              </a:spcAft>
              <a:defRPr/>
            </a:pPr>
            <a:fld id="{38E061F0-753F-4EE8-A7AD-82882E277433}" type="datetimeFigureOut">
              <a:rPr lang="zh-CN" altLang="en-US" smtClean="0">
                <a:solidFill>
                  <a:srgbClr val="080808"/>
                </a:solidFill>
                <a:cs typeface="Arial" panose="020B0604020202020204" pitchFamily="34" charset="0"/>
              </a:rPr>
              <a:pPr defTabSz="914396" fontAlgn="base">
                <a:spcBef>
                  <a:spcPct val="0"/>
                </a:spcBef>
                <a:spcAft>
                  <a:spcPct val="0"/>
                </a:spcAft>
                <a:defRPr/>
              </a:pPr>
              <a:t>2022/3/11</a:t>
            </a:fld>
            <a:endParaRPr lang="zh-CN" altLang="en-US">
              <a:solidFill>
                <a:srgbClr val="080808"/>
              </a:solidFill>
              <a:cs typeface="Arial" panose="020B0604020202020204" pitchFamily="34" charset="0"/>
            </a:endParaRPr>
          </a:p>
        </p:txBody>
      </p:sp>
      <p:sp>
        <p:nvSpPr>
          <p:cNvPr id="3" name="页脚占位符 4">
            <a:extLst>
              <a:ext uri="{FF2B5EF4-FFF2-40B4-BE49-F238E27FC236}">
                <a16:creationId xmlns:a16="http://schemas.microsoft.com/office/drawing/2014/main" id="{1DF4B6F9-9E07-4ED6-9102-B0252A168DC3}"/>
              </a:ext>
            </a:extLst>
          </p:cNvPr>
          <p:cNvSpPr>
            <a:spLocks noGrp="1"/>
          </p:cNvSpPr>
          <p:nvPr>
            <p:ph type="ftr" sz="quarter" idx="11"/>
          </p:nvPr>
        </p:nvSpPr>
        <p:spPr/>
        <p:txBody>
          <a:bodyPr/>
          <a:lstStyle>
            <a:lvl1pPr>
              <a:defRPr/>
            </a:lvl1pPr>
          </a:lstStyle>
          <a:p>
            <a:pPr defTabSz="914396" fontAlgn="base">
              <a:spcBef>
                <a:spcPct val="0"/>
              </a:spcBef>
              <a:spcAft>
                <a:spcPct val="0"/>
              </a:spcAft>
              <a:defRPr/>
            </a:pPr>
            <a:endParaRPr lang="zh-CN" altLang="en-US">
              <a:solidFill>
                <a:srgbClr val="080808"/>
              </a:solidFill>
              <a:cs typeface="Arial" panose="020B0604020202020204" pitchFamily="34" charset="0"/>
            </a:endParaRPr>
          </a:p>
        </p:txBody>
      </p:sp>
      <p:sp>
        <p:nvSpPr>
          <p:cNvPr id="4" name="灯片编号占位符 5">
            <a:extLst>
              <a:ext uri="{FF2B5EF4-FFF2-40B4-BE49-F238E27FC236}">
                <a16:creationId xmlns:a16="http://schemas.microsoft.com/office/drawing/2014/main" id="{C1AFF2B2-170C-4919-98D1-FF212A017F4F}"/>
              </a:ext>
            </a:extLst>
          </p:cNvPr>
          <p:cNvSpPr>
            <a:spLocks noGrp="1"/>
          </p:cNvSpPr>
          <p:nvPr>
            <p:ph type="sldNum" sz="quarter" idx="12"/>
          </p:nvPr>
        </p:nvSpPr>
        <p:spPr/>
        <p:txBody>
          <a:bodyPr/>
          <a:lstStyle>
            <a:lvl1pPr>
              <a:defRPr/>
            </a:lvl1pPr>
          </a:lstStyle>
          <a:p>
            <a:pPr defTabSz="914396" fontAlgn="base">
              <a:spcBef>
                <a:spcPct val="0"/>
              </a:spcBef>
              <a:spcAft>
                <a:spcPct val="0"/>
              </a:spcAft>
              <a:defRPr/>
            </a:pPr>
            <a:fld id="{5088FCC0-E8EF-419A-AE1D-5EBBD0241AD0}" type="slidenum">
              <a:rPr lang="zh-CN" altLang="en-US" smtClean="0">
                <a:solidFill>
                  <a:srgbClr val="FFFFFF"/>
                </a:solidFill>
                <a:cs typeface="Arial" panose="020B0604020202020204" pitchFamily="34" charset="0"/>
              </a:rPr>
              <a:pPr defTabSz="914396" fontAlgn="base">
                <a:spcBef>
                  <a:spcPct val="0"/>
                </a:spcBef>
                <a:spcAft>
                  <a:spcPct val="0"/>
                </a:spcAft>
                <a:defRPr/>
              </a:pPr>
              <a:t>‹#›</a:t>
            </a:fld>
            <a:endParaRPr lang="zh-CN" altLang="en-US">
              <a:solidFill>
                <a:srgbClr val="FFFFFF"/>
              </a:solidFill>
              <a:cs typeface="Arial" panose="020B0604020202020204" pitchFamily="34" charset="0"/>
            </a:endParaRPr>
          </a:p>
        </p:txBody>
      </p:sp>
    </p:spTree>
    <p:extLst>
      <p:ext uri="{BB962C8B-B14F-4D97-AF65-F5344CB8AC3E}">
        <p14:creationId xmlns:p14="http://schemas.microsoft.com/office/powerpoint/2010/main" val="55976292"/>
      </p:ext>
    </p:extLst>
  </p:cSld>
  <p:clrMapOvr>
    <a:masterClrMapping/>
  </p:clrMapOvr>
  <p:transition spd="slow" advTm="3000">
    <p:random/>
  </p:transition>
  <p:timing>
    <p:tnLst>
      <p:par>
        <p:cTn id="1" dur="indefinite" restart="never" nodeType="tmRoot"/>
      </p:par>
    </p:tnLst>
  </p:timing>
</p:sldLayout>
</file>

<file path=ppt/slideLayouts/slideLayout970.xml><?xml version="1.0" encoding="utf-8"?>
<p:sldLayout xmlns:a="http://schemas.openxmlformats.org/drawingml/2006/main" xmlns:r="http://schemas.openxmlformats.org/officeDocument/2006/relationships" xmlns:p="http://schemas.openxmlformats.org/presentationml/2006/main">
  <p:cSld name="19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656637330"/>
      </p:ext>
    </p:extLst>
  </p:cSld>
  <p:clrMapOvr>
    <a:masterClrMapping/>
  </p:clrMapOvr>
  <p:transition spd="med">
    <p:pull/>
  </p:transition>
</p:sldLayout>
</file>

<file path=ppt/slideLayouts/slideLayout971.xml><?xml version="1.0" encoding="utf-8"?>
<p:sldLayout xmlns:a="http://schemas.openxmlformats.org/drawingml/2006/main" xmlns:r="http://schemas.openxmlformats.org/officeDocument/2006/relationships" xmlns:p="http://schemas.openxmlformats.org/presentationml/2006/main">
  <p:cSld name="18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744420220"/>
      </p:ext>
    </p:extLst>
  </p:cSld>
  <p:clrMapOvr>
    <a:masterClrMapping/>
  </p:clrMapOvr>
  <p:transition spd="med">
    <p:pull/>
  </p:transition>
</p:sldLayout>
</file>

<file path=ppt/slideLayouts/slideLayout972.xml><?xml version="1.0" encoding="utf-8"?>
<p:sldLayout xmlns:a="http://schemas.openxmlformats.org/drawingml/2006/main" xmlns:r="http://schemas.openxmlformats.org/officeDocument/2006/relationships" xmlns:p="http://schemas.openxmlformats.org/presentationml/2006/main">
  <p:cSld name="17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2782482"/>
      </p:ext>
    </p:extLst>
  </p:cSld>
  <p:clrMapOvr>
    <a:masterClrMapping/>
  </p:clrMapOvr>
  <p:transition spd="med">
    <p:pull/>
  </p:transition>
</p:sldLayout>
</file>

<file path=ppt/slideLayouts/slideLayout973.xml><?xml version="1.0" encoding="utf-8"?>
<p:sldLayout xmlns:a="http://schemas.openxmlformats.org/drawingml/2006/main" xmlns:r="http://schemas.openxmlformats.org/officeDocument/2006/relationships" xmlns:p="http://schemas.openxmlformats.org/presentationml/2006/main">
  <p:cSld name="16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011431"/>
      </p:ext>
    </p:extLst>
  </p:cSld>
  <p:clrMapOvr>
    <a:masterClrMapping/>
  </p:clrMapOvr>
  <p:transition spd="med">
    <p:pull/>
  </p:transition>
</p:sldLayout>
</file>

<file path=ppt/slideLayouts/slideLayout974.xml><?xml version="1.0" encoding="utf-8"?>
<p:sldLayout xmlns:a="http://schemas.openxmlformats.org/drawingml/2006/main" xmlns:r="http://schemas.openxmlformats.org/officeDocument/2006/relationships" xmlns:p="http://schemas.openxmlformats.org/presentationml/2006/main">
  <p:cSld name="1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0516806"/>
      </p:ext>
    </p:extLst>
  </p:cSld>
  <p:clrMapOvr>
    <a:masterClrMapping/>
  </p:clrMapOvr>
  <p:transition spd="med">
    <p:pull/>
  </p:transition>
</p:sldLayout>
</file>

<file path=ppt/slideLayouts/slideLayout975.xml><?xml version="1.0" encoding="utf-8"?>
<p:sldLayout xmlns:a="http://schemas.openxmlformats.org/drawingml/2006/main" xmlns:r="http://schemas.openxmlformats.org/officeDocument/2006/relationships" xmlns:p="http://schemas.openxmlformats.org/presentationml/2006/main">
  <p:cSld name="14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0280846"/>
      </p:ext>
    </p:extLst>
  </p:cSld>
  <p:clrMapOvr>
    <a:masterClrMapping/>
  </p:clrMapOvr>
  <p:transition spd="med">
    <p:pull/>
  </p:transition>
</p:sldLayout>
</file>

<file path=ppt/slideLayouts/slideLayout976.xml><?xml version="1.0" encoding="utf-8"?>
<p:sldLayout xmlns:a="http://schemas.openxmlformats.org/drawingml/2006/main" xmlns:r="http://schemas.openxmlformats.org/officeDocument/2006/relationships" xmlns:p="http://schemas.openxmlformats.org/presentationml/2006/main">
  <p:cSld name="1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1251631"/>
      </p:ext>
    </p:extLst>
  </p:cSld>
  <p:clrMapOvr>
    <a:masterClrMapping/>
  </p:clrMapOvr>
  <p:transition spd="med">
    <p:pull/>
  </p:transition>
</p:sldLayout>
</file>

<file path=ppt/slideLayouts/slideLayout977.xml><?xml version="1.0" encoding="utf-8"?>
<p:sldLayout xmlns:a="http://schemas.openxmlformats.org/drawingml/2006/main" xmlns:r="http://schemas.openxmlformats.org/officeDocument/2006/relationships" xmlns:p="http://schemas.openxmlformats.org/presentationml/2006/main">
  <p:cSld name="1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1548872"/>
      </p:ext>
    </p:extLst>
  </p:cSld>
  <p:clrMapOvr>
    <a:masterClrMapping/>
  </p:clrMapOvr>
  <p:transition spd="med">
    <p:pull/>
  </p:transition>
</p:sldLayout>
</file>

<file path=ppt/slideLayouts/slideLayout978.xml><?xml version="1.0" encoding="utf-8"?>
<p:sldLayout xmlns:a="http://schemas.openxmlformats.org/drawingml/2006/main" xmlns:r="http://schemas.openxmlformats.org/officeDocument/2006/relationships" xmlns:p="http://schemas.openxmlformats.org/presentationml/2006/main">
  <p:cSld name="1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507225126"/>
      </p:ext>
    </p:extLst>
  </p:cSld>
  <p:clrMapOvr>
    <a:masterClrMapping/>
  </p:clrMapOvr>
  <p:transition spd="med">
    <p:pull/>
  </p:transition>
</p:sldLayout>
</file>

<file path=ppt/slideLayouts/slideLayout979.xml><?xml version="1.0" encoding="utf-8"?>
<p:sldLayout xmlns:a="http://schemas.openxmlformats.org/drawingml/2006/main" xmlns:r="http://schemas.openxmlformats.org/officeDocument/2006/relationships" xmlns:p="http://schemas.openxmlformats.org/presentationml/2006/main">
  <p:cSld name="10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511682"/>
      </p:ext>
    </p:extLst>
  </p:cSld>
  <p:clrMapOvr>
    <a:masterClrMapping/>
  </p:clrMapOvr>
  <p:transition spd="med">
    <p:pull/>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11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0D4333D7-A4A1-483B-8E0C-C0FD44ABE6B2}"/>
              </a:ext>
            </a:extLst>
          </p:cNvPr>
          <p:cNvSpPr>
            <a:spLocks noGrp="1"/>
          </p:cNvSpPr>
          <p:nvPr>
            <p:ph type="dt" sz="half" idx="10"/>
          </p:nvPr>
        </p:nvSpPr>
        <p:spPr/>
        <p:txBody>
          <a:bodyPr/>
          <a:lstStyle>
            <a:lvl1pPr>
              <a:defRPr/>
            </a:lvl1pPr>
          </a:lstStyle>
          <a:p>
            <a:pPr defTabSz="914396" fontAlgn="base">
              <a:spcBef>
                <a:spcPct val="0"/>
              </a:spcBef>
              <a:spcAft>
                <a:spcPct val="0"/>
              </a:spcAft>
              <a:defRPr/>
            </a:pPr>
            <a:fld id="{38E061F0-753F-4EE8-A7AD-82882E277433}" type="datetimeFigureOut">
              <a:rPr lang="zh-CN" altLang="en-US" smtClean="0">
                <a:solidFill>
                  <a:srgbClr val="080808"/>
                </a:solidFill>
                <a:cs typeface="Arial" panose="020B0604020202020204" pitchFamily="34" charset="0"/>
              </a:rPr>
              <a:pPr defTabSz="914396" fontAlgn="base">
                <a:spcBef>
                  <a:spcPct val="0"/>
                </a:spcBef>
                <a:spcAft>
                  <a:spcPct val="0"/>
                </a:spcAft>
                <a:defRPr/>
              </a:pPr>
              <a:t>2022/3/11</a:t>
            </a:fld>
            <a:endParaRPr lang="zh-CN" altLang="en-US">
              <a:solidFill>
                <a:srgbClr val="080808"/>
              </a:solidFill>
              <a:cs typeface="Arial" panose="020B0604020202020204" pitchFamily="34" charset="0"/>
            </a:endParaRPr>
          </a:p>
        </p:txBody>
      </p:sp>
      <p:sp>
        <p:nvSpPr>
          <p:cNvPr id="3" name="页脚占位符 4">
            <a:extLst>
              <a:ext uri="{FF2B5EF4-FFF2-40B4-BE49-F238E27FC236}">
                <a16:creationId xmlns:a16="http://schemas.microsoft.com/office/drawing/2014/main" id="{1DF4B6F9-9E07-4ED6-9102-B0252A168DC3}"/>
              </a:ext>
            </a:extLst>
          </p:cNvPr>
          <p:cNvSpPr>
            <a:spLocks noGrp="1"/>
          </p:cNvSpPr>
          <p:nvPr>
            <p:ph type="ftr" sz="quarter" idx="11"/>
          </p:nvPr>
        </p:nvSpPr>
        <p:spPr/>
        <p:txBody>
          <a:bodyPr/>
          <a:lstStyle>
            <a:lvl1pPr>
              <a:defRPr/>
            </a:lvl1pPr>
          </a:lstStyle>
          <a:p>
            <a:pPr defTabSz="914396" fontAlgn="base">
              <a:spcBef>
                <a:spcPct val="0"/>
              </a:spcBef>
              <a:spcAft>
                <a:spcPct val="0"/>
              </a:spcAft>
              <a:defRPr/>
            </a:pPr>
            <a:endParaRPr lang="zh-CN" altLang="en-US">
              <a:solidFill>
                <a:srgbClr val="080808"/>
              </a:solidFill>
              <a:cs typeface="Arial" panose="020B0604020202020204" pitchFamily="34" charset="0"/>
            </a:endParaRPr>
          </a:p>
        </p:txBody>
      </p:sp>
      <p:sp>
        <p:nvSpPr>
          <p:cNvPr id="4" name="灯片编号占位符 5">
            <a:extLst>
              <a:ext uri="{FF2B5EF4-FFF2-40B4-BE49-F238E27FC236}">
                <a16:creationId xmlns:a16="http://schemas.microsoft.com/office/drawing/2014/main" id="{C1AFF2B2-170C-4919-98D1-FF212A017F4F}"/>
              </a:ext>
            </a:extLst>
          </p:cNvPr>
          <p:cNvSpPr>
            <a:spLocks noGrp="1"/>
          </p:cNvSpPr>
          <p:nvPr>
            <p:ph type="sldNum" sz="quarter" idx="12"/>
          </p:nvPr>
        </p:nvSpPr>
        <p:spPr/>
        <p:txBody>
          <a:bodyPr/>
          <a:lstStyle>
            <a:lvl1pPr>
              <a:defRPr/>
            </a:lvl1pPr>
          </a:lstStyle>
          <a:p>
            <a:pPr defTabSz="914396" fontAlgn="base">
              <a:spcBef>
                <a:spcPct val="0"/>
              </a:spcBef>
              <a:spcAft>
                <a:spcPct val="0"/>
              </a:spcAft>
              <a:defRPr/>
            </a:pPr>
            <a:fld id="{5088FCC0-E8EF-419A-AE1D-5EBBD0241AD0}" type="slidenum">
              <a:rPr lang="zh-CN" altLang="en-US" smtClean="0">
                <a:solidFill>
                  <a:srgbClr val="FFFFFF"/>
                </a:solidFill>
                <a:cs typeface="Arial" panose="020B0604020202020204" pitchFamily="34" charset="0"/>
              </a:rPr>
              <a:pPr defTabSz="914396" fontAlgn="base">
                <a:spcBef>
                  <a:spcPct val="0"/>
                </a:spcBef>
                <a:spcAft>
                  <a:spcPct val="0"/>
                </a:spcAft>
                <a:defRPr/>
              </a:pPr>
              <a:t>‹#›</a:t>
            </a:fld>
            <a:endParaRPr lang="zh-CN" altLang="en-US">
              <a:solidFill>
                <a:srgbClr val="FFFFFF"/>
              </a:solidFill>
              <a:cs typeface="Arial" panose="020B0604020202020204" pitchFamily="34" charset="0"/>
            </a:endParaRPr>
          </a:p>
        </p:txBody>
      </p:sp>
    </p:spTree>
    <p:extLst>
      <p:ext uri="{BB962C8B-B14F-4D97-AF65-F5344CB8AC3E}">
        <p14:creationId xmlns:p14="http://schemas.microsoft.com/office/powerpoint/2010/main" val="3721324216"/>
      </p:ext>
    </p:extLst>
  </p:cSld>
  <p:clrMapOvr>
    <a:masterClrMapping/>
  </p:clrMapOvr>
  <p:transition spd="slow" advTm="3000">
    <p:random/>
  </p:transition>
  <p:timing>
    <p:tnLst>
      <p:par>
        <p:cTn id="1" dur="indefinite" restart="never" nodeType="tmRoot"/>
      </p:par>
    </p:tnLst>
  </p:timing>
</p:sldLayout>
</file>

<file path=ppt/slideLayouts/slideLayout980.xml><?xml version="1.0" encoding="utf-8"?>
<p:sldLayout xmlns:a="http://schemas.openxmlformats.org/drawingml/2006/main" xmlns:r="http://schemas.openxmlformats.org/officeDocument/2006/relationships" xmlns:p="http://schemas.openxmlformats.org/presentationml/2006/main">
  <p:cSld name="9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9516977"/>
      </p:ext>
    </p:extLst>
  </p:cSld>
  <p:clrMapOvr>
    <a:masterClrMapping/>
  </p:clrMapOvr>
  <p:transition spd="med">
    <p:pull/>
  </p:transition>
</p:sldLayout>
</file>

<file path=ppt/slideLayouts/slideLayout981.xml><?xml version="1.0" encoding="utf-8"?>
<p:sldLayout xmlns:a="http://schemas.openxmlformats.org/drawingml/2006/main" xmlns:r="http://schemas.openxmlformats.org/officeDocument/2006/relationships" xmlns:p="http://schemas.openxmlformats.org/presentationml/2006/main">
  <p:cSld name="8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2240738"/>
      </p:ext>
    </p:extLst>
  </p:cSld>
  <p:clrMapOvr>
    <a:masterClrMapping/>
  </p:clrMapOvr>
  <p:transition spd="med">
    <p:pull/>
  </p:transition>
</p:sldLayout>
</file>

<file path=ppt/slideLayouts/slideLayout982.xml><?xml version="1.0" encoding="utf-8"?>
<p:sldLayout xmlns:a="http://schemas.openxmlformats.org/drawingml/2006/main" xmlns:r="http://schemas.openxmlformats.org/officeDocument/2006/relationships" xmlns:p="http://schemas.openxmlformats.org/presentationml/2006/main">
  <p:cSld name="7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4251329"/>
      </p:ext>
    </p:extLst>
  </p:cSld>
  <p:clrMapOvr>
    <a:masterClrMapping/>
  </p:clrMapOvr>
  <p:transition spd="med">
    <p:pull/>
  </p:transition>
</p:sldLayout>
</file>

<file path=ppt/slideLayouts/slideLayout983.xml><?xml version="1.0" encoding="utf-8"?>
<p:sldLayout xmlns:a="http://schemas.openxmlformats.org/drawingml/2006/main" xmlns:r="http://schemas.openxmlformats.org/officeDocument/2006/relationships" xmlns:p="http://schemas.openxmlformats.org/presentationml/2006/main">
  <p:cSld name="6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733638"/>
      </p:ext>
    </p:extLst>
  </p:cSld>
  <p:clrMapOvr>
    <a:masterClrMapping/>
  </p:clrMapOvr>
  <p:transition spd="med">
    <p:pull/>
  </p:transition>
</p:sldLayout>
</file>

<file path=ppt/slideLayouts/slideLayout984.xml><?xml version="1.0" encoding="utf-8"?>
<p:sldLayout xmlns:a="http://schemas.openxmlformats.org/drawingml/2006/main" xmlns:r="http://schemas.openxmlformats.org/officeDocument/2006/relationships" xmlns:p="http://schemas.openxmlformats.org/presentationml/2006/main">
  <p:cSld name="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86906416"/>
      </p:ext>
    </p:extLst>
  </p:cSld>
  <p:clrMapOvr>
    <a:masterClrMapping/>
  </p:clrMapOvr>
  <p:transition spd="med">
    <p:pull/>
  </p:transition>
</p:sldLayout>
</file>

<file path=ppt/slideLayouts/slideLayout985.xml><?xml version="1.0" encoding="utf-8"?>
<p:sldLayout xmlns:a="http://schemas.openxmlformats.org/drawingml/2006/main" xmlns:r="http://schemas.openxmlformats.org/officeDocument/2006/relationships" xmlns:p="http://schemas.openxmlformats.org/presentationml/2006/main">
  <p:cSld name="4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7994735"/>
      </p:ext>
    </p:extLst>
  </p:cSld>
  <p:clrMapOvr>
    <a:masterClrMapping/>
  </p:clrMapOvr>
  <p:transition spd="med">
    <p:pull/>
  </p:transition>
</p:sldLayout>
</file>

<file path=ppt/slideLayouts/slideLayout986.xml><?xml version="1.0" encoding="utf-8"?>
<p:sldLayout xmlns:a="http://schemas.openxmlformats.org/drawingml/2006/main" xmlns:r="http://schemas.openxmlformats.org/officeDocument/2006/relationships" xmlns:p="http://schemas.openxmlformats.org/presentationml/2006/main">
  <p:cSld name="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701481646"/>
      </p:ext>
    </p:extLst>
  </p:cSld>
  <p:clrMapOvr>
    <a:masterClrMapping/>
  </p:clrMapOvr>
  <p:transition spd="med">
    <p:pull/>
  </p:transition>
</p:sldLayout>
</file>

<file path=ppt/slideLayouts/slideLayout987.xml><?xml version="1.0" encoding="utf-8"?>
<p:sldLayout xmlns:a="http://schemas.openxmlformats.org/drawingml/2006/main" xmlns:r="http://schemas.openxmlformats.org/officeDocument/2006/relationships" xmlns:p="http://schemas.openxmlformats.org/presentationml/2006/main">
  <p:cSld name="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737811046"/>
      </p:ext>
    </p:extLst>
  </p:cSld>
  <p:clrMapOvr>
    <a:masterClrMapping/>
  </p:clrMapOvr>
  <p:transition spd="med">
    <p:pull/>
  </p:transition>
</p:sldLayout>
</file>

<file path=ppt/slideLayouts/slideLayout988.xml><?xml version="1.0" encoding="utf-8"?>
<p:sldLayout xmlns:a="http://schemas.openxmlformats.org/drawingml/2006/main" xmlns:r="http://schemas.openxmlformats.org/officeDocument/2006/relationships" xmlns:p="http://schemas.openxmlformats.org/presentationml/2006/main">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849082031"/>
      </p:ext>
    </p:extLst>
  </p:cSld>
  <p:clrMapOvr>
    <a:masterClrMapping/>
  </p:clrMapOvr>
  <p:transition spd="med">
    <p:pull/>
  </p:transition>
</p:sldLayout>
</file>

<file path=ppt/slideLayouts/slideLayout989.xml><?xml version="1.0" encoding="utf-8"?>
<p:sldLayout xmlns:a="http://schemas.openxmlformats.org/drawingml/2006/main" xmlns:r="http://schemas.openxmlformats.org/officeDocument/2006/relationships" xmlns:p="http://schemas.openxmlformats.org/presentationml/2006/main">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394812"/>
      </p:ext>
    </p:extLst>
  </p:cSld>
  <p:clrMapOvr>
    <a:masterClrMapping/>
  </p:clrMapOvr>
  <p:transition spd="med">
    <p:pull/>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10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0D4333D7-A4A1-483B-8E0C-C0FD44ABE6B2}"/>
              </a:ext>
            </a:extLst>
          </p:cNvPr>
          <p:cNvSpPr>
            <a:spLocks noGrp="1"/>
          </p:cNvSpPr>
          <p:nvPr>
            <p:ph type="dt" sz="half" idx="10"/>
          </p:nvPr>
        </p:nvSpPr>
        <p:spPr/>
        <p:txBody>
          <a:bodyPr/>
          <a:lstStyle>
            <a:lvl1pPr>
              <a:defRPr/>
            </a:lvl1pPr>
          </a:lstStyle>
          <a:p>
            <a:pPr defTabSz="914396" fontAlgn="base">
              <a:spcBef>
                <a:spcPct val="0"/>
              </a:spcBef>
              <a:spcAft>
                <a:spcPct val="0"/>
              </a:spcAft>
              <a:defRPr/>
            </a:pPr>
            <a:fld id="{38E061F0-753F-4EE8-A7AD-82882E277433}" type="datetimeFigureOut">
              <a:rPr lang="zh-CN" altLang="en-US" smtClean="0">
                <a:solidFill>
                  <a:srgbClr val="080808"/>
                </a:solidFill>
                <a:cs typeface="Arial" panose="020B0604020202020204" pitchFamily="34" charset="0"/>
              </a:rPr>
              <a:pPr defTabSz="914396" fontAlgn="base">
                <a:spcBef>
                  <a:spcPct val="0"/>
                </a:spcBef>
                <a:spcAft>
                  <a:spcPct val="0"/>
                </a:spcAft>
                <a:defRPr/>
              </a:pPr>
              <a:t>2022/3/11</a:t>
            </a:fld>
            <a:endParaRPr lang="zh-CN" altLang="en-US">
              <a:solidFill>
                <a:srgbClr val="080808"/>
              </a:solidFill>
              <a:cs typeface="Arial" panose="020B0604020202020204" pitchFamily="34" charset="0"/>
            </a:endParaRPr>
          </a:p>
        </p:txBody>
      </p:sp>
      <p:sp>
        <p:nvSpPr>
          <p:cNvPr id="3" name="页脚占位符 4">
            <a:extLst>
              <a:ext uri="{FF2B5EF4-FFF2-40B4-BE49-F238E27FC236}">
                <a16:creationId xmlns:a16="http://schemas.microsoft.com/office/drawing/2014/main" id="{1DF4B6F9-9E07-4ED6-9102-B0252A168DC3}"/>
              </a:ext>
            </a:extLst>
          </p:cNvPr>
          <p:cNvSpPr>
            <a:spLocks noGrp="1"/>
          </p:cNvSpPr>
          <p:nvPr>
            <p:ph type="ftr" sz="quarter" idx="11"/>
          </p:nvPr>
        </p:nvSpPr>
        <p:spPr/>
        <p:txBody>
          <a:bodyPr/>
          <a:lstStyle>
            <a:lvl1pPr>
              <a:defRPr/>
            </a:lvl1pPr>
          </a:lstStyle>
          <a:p>
            <a:pPr defTabSz="914396" fontAlgn="base">
              <a:spcBef>
                <a:spcPct val="0"/>
              </a:spcBef>
              <a:spcAft>
                <a:spcPct val="0"/>
              </a:spcAft>
              <a:defRPr/>
            </a:pPr>
            <a:endParaRPr lang="zh-CN" altLang="en-US">
              <a:solidFill>
                <a:srgbClr val="080808"/>
              </a:solidFill>
              <a:cs typeface="Arial" panose="020B0604020202020204" pitchFamily="34" charset="0"/>
            </a:endParaRPr>
          </a:p>
        </p:txBody>
      </p:sp>
      <p:sp>
        <p:nvSpPr>
          <p:cNvPr id="4" name="灯片编号占位符 5">
            <a:extLst>
              <a:ext uri="{FF2B5EF4-FFF2-40B4-BE49-F238E27FC236}">
                <a16:creationId xmlns:a16="http://schemas.microsoft.com/office/drawing/2014/main" id="{C1AFF2B2-170C-4919-98D1-FF212A017F4F}"/>
              </a:ext>
            </a:extLst>
          </p:cNvPr>
          <p:cNvSpPr>
            <a:spLocks noGrp="1"/>
          </p:cNvSpPr>
          <p:nvPr>
            <p:ph type="sldNum" sz="quarter" idx="12"/>
          </p:nvPr>
        </p:nvSpPr>
        <p:spPr/>
        <p:txBody>
          <a:bodyPr/>
          <a:lstStyle>
            <a:lvl1pPr>
              <a:defRPr/>
            </a:lvl1pPr>
          </a:lstStyle>
          <a:p>
            <a:pPr defTabSz="914396" fontAlgn="base">
              <a:spcBef>
                <a:spcPct val="0"/>
              </a:spcBef>
              <a:spcAft>
                <a:spcPct val="0"/>
              </a:spcAft>
              <a:defRPr/>
            </a:pPr>
            <a:fld id="{5088FCC0-E8EF-419A-AE1D-5EBBD0241AD0}" type="slidenum">
              <a:rPr lang="zh-CN" altLang="en-US" smtClean="0">
                <a:solidFill>
                  <a:srgbClr val="FFFFFF"/>
                </a:solidFill>
                <a:cs typeface="Arial" panose="020B0604020202020204" pitchFamily="34" charset="0"/>
              </a:rPr>
              <a:pPr defTabSz="914396" fontAlgn="base">
                <a:spcBef>
                  <a:spcPct val="0"/>
                </a:spcBef>
                <a:spcAft>
                  <a:spcPct val="0"/>
                </a:spcAft>
                <a:defRPr/>
              </a:pPr>
              <a:t>‹#›</a:t>
            </a:fld>
            <a:endParaRPr lang="zh-CN" altLang="en-US">
              <a:solidFill>
                <a:srgbClr val="FFFFFF"/>
              </a:solidFill>
              <a:cs typeface="Arial" panose="020B0604020202020204" pitchFamily="34" charset="0"/>
            </a:endParaRPr>
          </a:p>
        </p:txBody>
      </p:sp>
    </p:spTree>
    <p:extLst>
      <p:ext uri="{BB962C8B-B14F-4D97-AF65-F5344CB8AC3E}">
        <p14:creationId xmlns:p14="http://schemas.microsoft.com/office/powerpoint/2010/main" val="1756530021"/>
      </p:ext>
    </p:extLst>
  </p:cSld>
  <p:clrMapOvr>
    <a:masterClrMapping/>
  </p:clrMapOvr>
  <p:transition spd="slow" advTm="3000">
    <p:random/>
  </p:transition>
  <p:timing>
    <p:tnLst>
      <p:par>
        <p:cTn id="1" dur="indefinite" restart="never" nodeType="tmRoot"/>
      </p:par>
    </p:tnLst>
  </p:timing>
</p:sldLayout>
</file>

<file path=ppt/slideLayouts/slideLayout990.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936028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259.xml"/><Relationship Id="rId13" Type="http://schemas.openxmlformats.org/officeDocument/2006/relationships/image" Target="../media/image1.jpg"/><Relationship Id="rId3" Type="http://schemas.openxmlformats.org/officeDocument/2006/relationships/slideLayout" Target="../slideLayouts/slideLayout254.xml"/><Relationship Id="rId7" Type="http://schemas.openxmlformats.org/officeDocument/2006/relationships/slideLayout" Target="../slideLayouts/slideLayout258.xml"/><Relationship Id="rId12" Type="http://schemas.openxmlformats.org/officeDocument/2006/relationships/theme" Target="../theme/theme10.xml"/><Relationship Id="rId2" Type="http://schemas.openxmlformats.org/officeDocument/2006/relationships/slideLayout" Target="../slideLayouts/slideLayout253.xml"/><Relationship Id="rId1" Type="http://schemas.openxmlformats.org/officeDocument/2006/relationships/slideLayout" Target="../slideLayouts/slideLayout252.xml"/><Relationship Id="rId6" Type="http://schemas.openxmlformats.org/officeDocument/2006/relationships/slideLayout" Target="../slideLayouts/slideLayout257.xml"/><Relationship Id="rId11" Type="http://schemas.openxmlformats.org/officeDocument/2006/relationships/slideLayout" Target="../slideLayouts/slideLayout262.xml"/><Relationship Id="rId5" Type="http://schemas.openxmlformats.org/officeDocument/2006/relationships/slideLayout" Target="../slideLayouts/slideLayout256.xml"/><Relationship Id="rId10" Type="http://schemas.openxmlformats.org/officeDocument/2006/relationships/slideLayout" Target="../slideLayouts/slideLayout261.xml"/><Relationship Id="rId4" Type="http://schemas.openxmlformats.org/officeDocument/2006/relationships/slideLayout" Target="../slideLayouts/slideLayout255.xml"/><Relationship Id="rId9" Type="http://schemas.openxmlformats.org/officeDocument/2006/relationships/slideLayout" Target="../slideLayouts/slideLayout260.xml"/></Relationships>
</file>

<file path=ppt/slideMasters/_rels/slideMaster11.xml.rels><?xml version="1.0" encoding="UTF-8" standalone="yes"?>
<Relationships xmlns="http://schemas.openxmlformats.org/package/2006/relationships"><Relationship Id="rId26" Type="http://schemas.openxmlformats.org/officeDocument/2006/relationships/slideLayout" Target="../slideLayouts/slideLayout288.xml"/><Relationship Id="rId21" Type="http://schemas.openxmlformats.org/officeDocument/2006/relationships/slideLayout" Target="../slideLayouts/slideLayout283.xml"/><Relationship Id="rId42" Type="http://schemas.openxmlformats.org/officeDocument/2006/relationships/slideLayout" Target="../slideLayouts/slideLayout304.xml"/><Relationship Id="rId47" Type="http://schemas.openxmlformats.org/officeDocument/2006/relationships/slideLayout" Target="../slideLayouts/slideLayout309.xml"/><Relationship Id="rId63" Type="http://schemas.openxmlformats.org/officeDocument/2006/relationships/slideLayout" Target="../slideLayouts/slideLayout325.xml"/><Relationship Id="rId68" Type="http://schemas.openxmlformats.org/officeDocument/2006/relationships/slideLayout" Target="../slideLayouts/slideLayout330.xml"/><Relationship Id="rId84" Type="http://schemas.openxmlformats.org/officeDocument/2006/relationships/slideLayout" Target="../slideLayouts/slideLayout346.xml"/><Relationship Id="rId89" Type="http://schemas.openxmlformats.org/officeDocument/2006/relationships/image" Target="../media/image2.jpeg"/><Relationship Id="rId16" Type="http://schemas.openxmlformats.org/officeDocument/2006/relationships/slideLayout" Target="../slideLayouts/slideLayout278.xml"/><Relationship Id="rId11" Type="http://schemas.openxmlformats.org/officeDocument/2006/relationships/slideLayout" Target="../slideLayouts/slideLayout273.xml"/><Relationship Id="rId32" Type="http://schemas.openxmlformats.org/officeDocument/2006/relationships/slideLayout" Target="../slideLayouts/slideLayout294.xml"/><Relationship Id="rId37" Type="http://schemas.openxmlformats.org/officeDocument/2006/relationships/slideLayout" Target="../slideLayouts/slideLayout299.xml"/><Relationship Id="rId53" Type="http://schemas.openxmlformats.org/officeDocument/2006/relationships/slideLayout" Target="../slideLayouts/slideLayout315.xml"/><Relationship Id="rId58" Type="http://schemas.openxmlformats.org/officeDocument/2006/relationships/slideLayout" Target="../slideLayouts/slideLayout320.xml"/><Relationship Id="rId74" Type="http://schemas.openxmlformats.org/officeDocument/2006/relationships/slideLayout" Target="../slideLayouts/slideLayout336.xml"/><Relationship Id="rId79" Type="http://schemas.openxmlformats.org/officeDocument/2006/relationships/slideLayout" Target="../slideLayouts/slideLayout341.xml"/><Relationship Id="rId5" Type="http://schemas.openxmlformats.org/officeDocument/2006/relationships/slideLayout" Target="../slideLayouts/slideLayout267.xml"/><Relationship Id="rId90" Type="http://schemas.openxmlformats.org/officeDocument/2006/relationships/image" Target="../media/image3.png"/><Relationship Id="rId95" Type="http://schemas.openxmlformats.org/officeDocument/2006/relationships/image" Target="../media/image8.png"/><Relationship Id="rId22" Type="http://schemas.openxmlformats.org/officeDocument/2006/relationships/slideLayout" Target="../slideLayouts/slideLayout284.xml"/><Relationship Id="rId27" Type="http://schemas.openxmlformats.org/officeDocument/2006/relationships/slideLayout" Target="../slideLayouts/slideLayout289.xml"/><Relationship Id="rId43" Type="http://schemas.openxmlformats.org/officeDocument/2006/relationships/slideLayout" Target="../slideLayouts/slideLayout305.xml"/><Relationship Id="rId48" Type="http://schemas.openxmlformats.org/officeDocument/2006/relationships/slideLayout" Target="../slideLayouts/slideLayout310.xml"/><Relationship Id="rId64" Type="http://schemas.openxmlformats.org/officeDocument/2006/relationships/slideLayout" Target="../slideLayouts/slideLayout326.xml"/><Relationship Id="rId69" Type="http://schemas.openxmlformats.org/officeDocument/2006/relationships/slideLayout" Target="../slideLayouts/slideLayout331.xml"/><Relationship Id="rId8" Type="http://schemas.openxmlformats.org/officeDocument/2006/relationships/slideLayout" Target="../slideLayouts/slideLayout270.xml"/><Relationship Id="rId51" Type="http://schemas.openxmlformats.org/officeDocument/2006/relationships/slideLayout" Target="../slideLayouts/slideLayout313.xml"/><Relationship Id="rId72" Type="http://schemas.openxmlformats.org/officeDocument/2006/relationships/slideLayout" Target="../slideLayouts/slideLayout334.xml"/><Relationship Id="rId80" Type="http://schemas.openxmlformats.org/officeDocument/2006/relationships/slideLayout" Target="../slideLayouts/slideLayout342.xml"/><Relationship Id="rId85" Type="http://schemas.openxmlformats.org/officeDocument/2006/relationships/slideLayout" Target="../slideLayouts/slideLayout347.xml"/><Relationship Id="rId93" Type="http://schemas.openxmlformats.org/officeDocument/2006/relationships/image" Target="../media/image6.png"/><Relationship Id="rId3" Type="http://schemas.openxmlformats.org/officeDocument/2006/relationships/slideLayout" Target="../slideLayouts/slideLayout265.xml"/><Relationship Id="rId12" Type="http://schemas.openxmlformats.org/officeDocument/2006/relationships/slideLayout" Target="../slideLayouts/slideLayout274.xml"/><Relationship Id="rId17" Type="http://schemas.openxmlformats.org/officeDocument/2006/relationships/slideLayout" Target="../slideLayouts/slideLayout279.xml"/><Relationship Id="rId25" Type="http://schemas.openxmlformats.org/officeDocument/2006/relationships/slideLayout" Target="../slideLayouts/slideLayout287.xml"/><Relationship Id="rId33" Type="http://schemas.openxmlformats.org/officeDocument/2006/relationships/slideLayout" Target="../slideLayouts/slideLayout295.xml"/><Relationship Id="rId38" Type="http://schemas.openxmlformats.org/officeDocument/2006/relationships/slideLayout" Target="../slideLayouts/slideLayout300.xml"/><Relationship Id="rId46" Type="http://schemas.openxmlformats.org/officeDocument/2006/relationships/slideLayout" Target="../slideLayouts/slideLayout308.xml"/><Relationship Id="rId59" Type="http://schemas.openxmlformats.org/officeDocument/2006/relationships/slideLayout" Target="../slideLayouts/slideLayout321.xml"/><Relationship Id="rId67" Type="http://schemas.openxmlformats.org/officeDocument/2006/relationships/slideLayout" Target="../slideLayouts/slideLayout329.xml"/><Relationship Id="rId20" Type="http://schemas.openxmlformats.org/officeDocument/2006/relationships/slideLayout" Target="../slideLayouts/slideLayout282.xml"/><Relationship Id="rId41" Type="http://schemas.openxmlformats.org/officeDocument/2006/relationships/slideLayout" Target="../slideLayouts/slideLayout303.xml"/><Relationship Id="rId54" Type="http://schemas.openxmlformats.org/officeDocument/2006/relationships/slideLayout" Target="../slideLayouts/slideLayout316.xml"/><Relationship Id="rId62" Type="http://schemas.openxmlformats.org/officeDocument/2006/relationships/slideLayout" Target="../slideLayouts/slideLayout324.xml"/><Relationship Id="rId70" Type="http://schemas.openxmlformats.org/officeDocument/2006/relationships/slideLayout" Target="../slideLayouts/slideLayout332.xml"/><Relationship Id="rId75" Type="http://schemas.openxmlformats.org/officeDocument/2006/relationships/slideLayout" Target="../slideLayouts/slideLayout337.xml"/><Relationship Id="rId83" Type="http://schemas.openxmlformats.org/officeDocument/2006/relationships/slideLayout" Target="../slideLayouts/slideLayout345.xml"/><Relationship Id="rId88" Type="http://schemas.openxmlformats.org/officeDocument/2006/relationships/image" Target="../media/image1.jpg"/><Relationship Id="rId91" Type="http://schemas.openxmlformats.org/officeDocument/2006/relationships/image" Target="../media/image4.png"/><Relationship Id="rId96" Type="http://schemas.openxmlformats.org/officeDocument/2006/relationships/image" Target="../media/image9.png"/><Relationship Id="rId1" Type="http://schemas.openxmlformats.org/officeDocument/2006/relationships/slideLayout" Target="../slideLayouts/slideLayout263.xml"/><Relationship Id="rId6" Type="http://schemas.openxmlformats.org/officeDocument/2006/relationships/slideLayout" Target="../slideLayouts/slideLayout268.xml"/><Relationship Id="rId15" Type="http://schemas.openxmlformats.org/officeDocument/2006/relationships/slideLayout" Target="../slideLayouts/slideLayout277.xml"/><Relationship Id="rId23" Type="http://schemas.openxmlformats.org/officeDocument/2006/relationships/slideLayout" Target="../slideLayouts/slideLayout285.xml"/><Relationship Id="rId28" Type="http://schemas.openxmlformats.org/officeDocument/2006/relationships/slideLayout" Target="../slideLayouts/slideLayout290.xml"/><Relationship Id="rId36" Type="http://schemas.openxmlformats.org/officeDocument/2006/relationships/slideLayout" Target="../slideLayouts/slideLayout298.xml"/><Relationship Id="rId49" Type="http://schemas.openxmlformats.org/officeDocument/2006/relationships/slideLayout" Target="../slideLayouts/slideLayout311.xml"/><Relationship Id="rId57" Type="http://schemas.openxmlformats.org/officeDocument/2006/relationships/slideLayout" Target="../slideLayouts/slideLayout319.xml"/><Relationship Id="rId10" Type="http://schemas.openxmlformats.org/officeDocument/2006/relationships/slideLayout" Target="../slideLayouts/slideLayout272.xml"/><Relationship Id="rId31" Type="http://schemas.openxmlformats.org/officeDocument/2006/relationships/slideLayout" Target="../slideLayouts/slideLayout293.xml"/><Relationship Id="rId44" Type="http://schemas.openxmlformats.org/officeDocument/2006/relationships/slideLayout" Target="../slideLayouts/slideLayout306.xml"/><Relationship Id="rId52" Type="http://schemas.openxmlformats.org/officeDocument/2006/relationships/slideLayout" Target="../slideLayouts/slideLayout314.xml"/><Relationship Id="rId60" Type="http://schemas.openxmlformats.org/officeDocument/2006/relationships/slideLayout" Target="../slideLayouts/slideLayout322.xml"/><Relationship Id="rId65" Type="http://schemas.openxmlformats.org/officeDocument/2006/relationships/slideLayout" Target="../slideLayouts/slideLayout327.xml"/><Relationship Id="rId73" Type="http://schemas.openxmlformats.org/officeDocument/2006/relationships/slideLayout" Target="../slideLayouts/slideLayout335.xml"/><Relationship Id="rId78" Type="http://schemas.openxmlformats.org/officeDocument/2006/relationships/slideLayout" Target="../slideLayouts/slideLayout340.xml"/><Relationship Id="rId81" Type="http://schemas.openxmlformats.org/officeDocument/2006/relationships/slideLayout" Target="../slideLayouts/slideLayout343.xml"/><Relationship Id="rId86" Type="http://schemas.openxmlformats.org/officeDocument/2006/relationships/slideLayout" Target="../slideLayouts/slideLayout348.xml"/><Relationship Id="rId94" Type="http://schemas.openxmlformats.org/officeDocument/2006/relationships/image" Target="../media/image7.png"/><Relationship Id="rId4" Type="http://schemas.openxmlformats.org/officeDocument/2006/relationships/slideLayout" Target="../slideLayouts/slideLayout266.xml"/><Relationship Id="rId9" Type="http://schemas.openxmlformats.org/officeDocument/2006/relationships/slideLayout" Target="../slideLayouts/slideLayout271.xml"/><Relationship Id="rId13" Type="http://schemas.openxmlformats.org/officeDocument/2006/relationships/slideLayout" Target="../slideLayouts/slideLayout275.xml"/><Relationship Id="rId18" Type="http://schemas.openxmlformats.org/officeDocument/2006/relationships/slideLayout" Target="../slideLayouts/slideLayout280.xml"/><Relationship Id="rId39" Type="http://schemas.openxmlformats.org/officeDocument/2006/relationships/slideLayout" Target="../slideLayouts/slideLayout301.xml"/><Relationship Id="rId34" Type="http://schemas.openxmlformats.org/officeDocument/2006/relationships/slideLayout" Target="../slideLayouts/slideLayout296.xml"/><Relationship Id="rId50" Type="http://schemas.openxmlformats.org/officeDocument/2006/relationships/slideLayout" Target="../slideLayouts/slideLayout312.xml"/><Relationship Id="rId55" Type="http://schemas.openxmlformats.org/officeDocument/2006/relationships/slideLayout" Target="../slideLayouts/slideLayout317.xml"/><Relationship Id="rId76" Type="http://schemas.openxmlformats.org/officeDocument/2006/relationships/slideLayout" Target="../slideLayouts/slideLayout338.xml"/><Relationship Id="rId7" Type="http://schemas.openxmlformats.org/officeDocument/2006/relationships/slideLayout" Target="../slideLayouts/slideLayout269.xml"/><Relationship Id="rId71" Type="http://schemas.openxmlformats.org/officeDocument/2006/relationships/slideLayout" Target="../slideLayouts/slideLayout333.xml"/><Relationship Id="rId92" Type="http://schemas.openxmlformats.org/officeDocument/2006/relationships/image" Target="../media/image5.png"/><Relationship Id="rId2" Type="http://schemas.openxmlformats.org/officeDocument/2006/relationships/slideLayout" Target="../slideLayouts/slideLayout264.xml"/><Relationship Id="rId29" Type="http://schemas.openxmlformats.org/officeDocument/2006/relationships/slideLayout" Target="../slideLayouts/slideLayout291.xml"/><Relationship Id="rId24" Type="http://schemas.openxmlformats.org/officeDocument/2006/relationships/slideLayout" Target="../slideLayouts/slideLayout286.xml"/><Relationship Id="rId40" Type="http://schemas.openxmlformats.org/officeDocument/2006/relationships/slideLayout" Target="../slideLayouts/slideLayout302.xml"/><Relationship Id="rId45" Type="http://schemas.openxmlformats.org/officeDocument/2006/relationships/slideLayout" Target="../slideLayouts/slideLayout307.xml"/><Relationship Id="rId66" Type="http://schemas.openxmlformats.org/officeDocument/2006/relationships/slideLayout" Target="../slideLayouts/slideLayout328.xml"/><Relationship Id="rId87" Type="http://schemas.openxmlformats.org/officeDocument/2006/relationships/theme" Target="../theme/theme11.xml"/><Relationship Id="rId61" Type="http://schemas.openxmlformats.org/officeDocument/2006/relationships/slideLayout" Target="../slideLayouts/slideLayout323.xml"/><Relationship Id="rId82" Type="http://schemas.openxmlformats.org/officeDocument/2006/relationships/slideLayout" Target="../slideLayouts/slideLayout344.xml"/><Relationship Id="rId19" Type="http://schemas.openxmlformats.org/officeDocument/2006/relationships/slideLayout" Target="../slideLayouts/slideLayout281.xml"/><Relationship Id="rId14" Type="http://schemas.openxmlformats.org/officeDocument/2006/relationships/slideLayout" Target="../slideLayouts/slideLayout276.xml"/><Relationship Id="rId30" Type="http://schemas.openxmlformats.org/officeDocument/2006/relationships/slideLayout" Target="../slideLayouts/slideLayout292.xml"/><Relationship Id="rId35" Type="http://schemas.openxmlformats.org/officeDocument/2006/relationships/slideLayout" Target="../slideLayouts/slideLayout297.xml"/><Relationship Id="rId56" Type="http://schemas.openxmlformats.org/officeDocument/2006/relationships/slideLayout" Target="../slideLayouts/slideLayout318.xml"/><Relationship Id="rId77" Type="http://schemas.openxmlformats.org/officeDocument/2006/relationships/slideLayout" Target="../slideLayouts/slideLayout33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356.xml"/><Relationship Id="rId13" Type="http://schemas.openxmlformats.org/officeDocument/2006/relationships/image" Target="../media/image1.jpg"/><Relationship Id="rId3" Type="http://schemas.openxmlformats.org/officeDocument/2006/relationships/slideLayout" Target="../slideLayouts/slideLayout351.xml"/><Relationship Id="rId7" Type="http://schemas.openxmlformats.org/officeDocument/2006/relationships/slideLayout" Target="../slideLayouts/slideLayout355.xml"/><Relationship Id="rId12" Type="http://schemas.openxmlformats.org/officeDocument/2006/relationships/theme" Target="../theme/theme12.xml"/><Relationship Id="rId2" Type="http://schemas.openxmlformats.org/officeDocument/2006/relationships/slideLayout" Target="../slideLayouts/slideLayout350.xml"/><Relationship Id="rId1" Type="http://schemas.openxmlformats.org/officeDocument/2006/relationships/slideLayout" Target="../slideLayouts/slideLayout349.xml"/><Relationship Id="rId6" Type="http://schemas.openxmlformats.org/officeDocument/2006/relationships/slideLayout" Target="../slideLayouts/slideLayout354.xml"/><Relationship Id="rId11" Type="http://schemas.openxmlformats.org/officeDocument/2006/relationships/slideLayout" Target="../slideLayouts/slideLayout359.xml"/><Relationship Id="rId5" Type="http://schemas.openxmlformats.org/officeDocument/2006/relationships/slideLayout" Target="../slideLayouts/slideLayout353.xml"/><Relationship Id="rId10" Type="http://schemas.openxmlformats.org/officeDocument/2006/relationships/slideLayout" Target="../slideLayouts/slideLayout358.xml"/><Relationship Id="rId4" Type="http://schemas.openxmlformats.org/officeDocument/2006/relationships/slideLayout" Target="../slideLayouts/slideLayout352.xml"/><Relationship Id="rId9" Type="http://schemas.openxmlformats.org/officeDocument/2006/relationships/slideLayout" Target="../slideLayouts/slideLayout357.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367.xml"/><Relationship Id="rId13" Type="http://schemas.openxmlformats.org/officeDocument/2006/relationships/image" Target="../media/image1.jpg"/><Relationship Id="rId3" Type="http://schemas.openxmlformats.org/officeDocument/2006/relationships/slideLayout" Target="../slideLayouts/slideLayout362.xml"/><Relationship Id="rId7" Type="http://schemas.openxmlformats.org/officeDocument/2006/relationships/slideLayout" Target="../slideLayouts/slideLayout366.xml"/><Relationship Id="rId12" Type="http://schemas.openxmlformats.org/officeDocument/2006/relationships/theme" Target="../theme/theme13.xml"/><Relationship Id="rId2" Type="http://schemas.openxmlformats.org/officeDocument/2006/relationships/slideLayout" Target="../slideLayouts/slideLayout361.xml"/><Relationship Id="rId1" Type="http://schemas.openxmlformats.org/officeDocument/2006/relationships/slideLayout" Target="../slideLayouts/slideLayout360.xml"/><Relationship Id="rId6" Type="http://schemas.openxmlformats.org/officeDocument/2006/relationships/slideLayout" Target="../slideLayouts/slideLayout365.xml"/><Relationship Id="rId11" Type="http://schemas.openxmlformats.org/officeDocument/2006/relationships/slideLayout" Target="../slideLayouts/slideLayout370.xml"/><Relationship Id="rId5" Type="http://schemas.openxmlformats.org/officeDocument/2006/relationships/slideLayout" Target="../slideLayouts/slideLayout364.xml"/><Relationship Id="rId10" Type="http://schemas.openxmlformats.org/officeDocument/2006/relationships/slideLayout" Target="../slideLayouts/slideLayout369.xml"/><Relationship Id="rId4" Type="http://schemas.openxmlformats.org/officeDocument/2006/relationships/slideLayout" Target="../slideLayouts/slideLayout363.xml"/><Relationship Id="rId9" Type="http://schemas.openxmlformats.org/officeDocument/2006/relationships/slideLayout" Target="../slideLayouts/slideLayout368.xml"/></Relationships>
</file>

<file path=ppt/slideMasters/_rels/slideMaster14.xml.rels><?xml version="1.0" encoding="UTF-8" standalone="yes"?>
<Relationships xmlns="http://schemas.openxmlformats.org/package/2006/relationships"><Relationship Id="rId26" Type="http://schemas.openxmlformats.org/officeDocument/2006/relationships/slideLayout" Target="../slideLayouts/slideLayout396.xml"/><Relationship Id="rId21" Type="http://schemas.openxmlformats.org/officeDocument/2006/relationships/slideLayout" Target="../slideLayouts/slideLayout391.xml"/><Relationship Id="rId42" Type="http://schemas.openxmlformats.org/officeDocument/2006/relationships/slideLayout" Target="../slideLayouts/slideLayout412.xml"/><Relationship Id="rId47" Type="http://schemas.openxmlformats.org/officeDocument/2006/relationships/slideLayout" Target="../slideLayouts/slideLayout417.xml"/><Relationship Id="rId63" Type="http://schemas.openxmlformats.org/officeDocument/2006/relationships/slideLayout" Target="../slideLayouts/slideLayout433.xml"/><Relationship Id="rId68" Type="http://schemas.openxmlformats.org/officeDocument/2006/relationships/slideLayout" Target="../slideLayouts/slideLayout438.xml"/><Relationship Id="rId84" Type="http://schemas.openxmlformats.org/officeDocument/2006/relationships/slideLayout" Target="../slideLayouts/slideLayout454.xml"/><Relationship Id="rId89" Type="http://schemas.openxmlformats.org/officeDocument/2006/relationships/image" Target="../media/image2.jpeg"/><Relationship Id="rId16" Type="http://schemas.openxmlformats.org/officeDocument/2006/relationships/slideLayout" Target="../slideLayouts/slideLayout386.xml"/><Relationship Id="rId11" Type="http://schemas.openxmlformats.org/officeDocument/2006/relationships/slideLayout" Target="../slideLayouts/slideLayout381.xml"/><Relationship Id="rId32" Type="http://schemas.openxmlformats.org/officeDocument/2006/relationships/slideLayout" Target="../slideLayouts/slideLayout402.xml"/><Relationship Id="rId37" Type="http://schemas.openxmlformats.org/officeDocument/2006/relationships/slideLayout" Target="../slideLayouts/slideLayout407.xml"/><Relationship Id="rId53" Type="http://schemas.openxmlformats.org/officeDocument/2006/relationships/slideLayout" Target="../slideLayouts/slideLayout423.xml"/><Relationship Id="rId58" Type="http://schemas.openxmlformats.org/officeDocument/2006/relationships/slideLayout" Target="../slideLayouts/slideLayout428.xml"/><Relationship Id="rId74" Type="http://schemas.openxmlformats.org/officeDocument/2006/relationships/slideLayout" Target="../slideLayouts/slideLayout444.xml"/><Relationship Id="rId79" Type="http://schemas.openxmlformats.org/officeDocument/2006/relationships/slideLayout" Target="../slideLayouts/slideLayout449.xml"/><Relationship Id="rId5" Type="http://schemas.openxmlformats.org/officeDocument/2006/relationships/slideLayout" Target="../slideLayouts/slideLayout375.xml"/><Relationship Id="rId90" Type="http://schemas.openxmlformats.org/officeDocument/2006/relationships/image" Target="../media/image3.png"/><Relationship Id="rId95" Type="http://schemas.openxmlformats.org/officeDocument/2006/relationships/image" Target="../media/image8.png"/><Relationship Id="rId22" Type="http://schemas.openxmlformats.org/officeDocument/2006/relationships/slideLayout" Target="../slideLayouts/slideLayout392.xml"/><Relationship Id="rId27" Type="http://schemas.openxmlformats.org/officeDocument/2006/relationships/slideLayout" Target="../slideLayouts/slideLayout397.xml"/><Relationship Id="rId43" Type="http://schemas.openxmlformats.org/officeDocument/2006/relationships/slideLayout" Target="../slideLayouts/slideLayout413.xml"/><Relationship Id="rId48" Type="http://schemas.openxmlformats.org/officeDocument/2006/relationships/slideLayout" Target="../slideLayouts/slideLayout418.xml"/><Relationship Id="rId64" Type="http://schemas.openxmlformats.org/officeDocument/2006/relationships/slideLayout" Target="../slideLayouts/slideLayout434.xml"/><Relationship Id="rId69" Type="http://schemas.openxmlformats.org/officeDocument/2006/relationships/slideLayout" Target="../slideLayouts/slideLayout439.xml"/><Relationship Id="rId8" Type="http://schemas.openxmlformats.org/officeDocument/2006/relationships/slideLayout" Target="../slideLayouts/slideLayout378.xml"/><Relationship Id="rId51" Type="http://schemas.openxmlformats.org/officeDocument/2006/relationships/slideLayout" Target="../slideLayouts/slideLayout421.xml"/><Relationship Id="rId72" Type="http://schemas.openxmlformats.org/officeDocument/2006/relationships/slideLayout" Target="../slideLayouts/slideLayout442.xml"/><Relationship Id="rId80" Type="http://schemas.openxmlformats.org/officeDocument/2006/relationships/slideLayout" Target="../slideLayouts/slideLayout450.xml"/><Relationship Id="rId85" Type="http://schemas.openxmlformats.org/officeDocument/2006/relationships/slideLayout" Target="../slideLayouts/slideLayout455.xml"/><Relationship Id="rId93" Type="http://schemas.openxmlformats.org/officeDocument/2006/relationships/image" Target="../media/image6.png"/><Relationship Id="rId3" Type="http://schemas.openxmlformats.org/officeDocument/2006/relationships/slideLayout" Target="../slideLayouts/slideLayout373.xml"/><Relationship Id="rId12" Type="http://schemas.openxmlformats.org/officeDocument/2006/relationships/slideLayout" Target="../slideLayouts/slideLayout382.xml"/><Relationship Id="rId17" Type="http://schemas.openxmlformats.org/officeDocument/2006/relationships/slideLayout" Target="../slideLayouts/slideLayout387.xml"/><Relationship Id="rId25" Type="http://schemas.openxmlformats.org/officeDocument/2006/relationships/slideLayout" Target="../slideLayouts/slideLayout395.xml"/><Relationship Id="rId33" Type="http://schemas.openxmlformats.org/officeDocument/2006/relationships/slideLayout" Target="../slideLayouts/slideLayout403.xml"/><Relationship Id="rId38" Type="http://schemas.openxmlformats.org/officeDocument/2006/relationships/slideLayout" Target="../slideLayouts/slideLayout408.xml"/><Relationship Id="rId46" Type="http://schemas.openxmlformats.org/officeDocument/2006/relationships/slideLayout" Target="../slideLayouts/slideLayout416.xml"/><Relationship Id="rId59" Type="http://schemas.openxmlformats.org/officeDocument/2006/relationships/slideLayout" Target="../slideLayouts/slideLayout429.xml"/><Relationship Id="rId67" Type="http://schemas.openxmlformats.org/officeDocument/2006/relationships/slideLayout" Target="../slideLayouts/slideLayout437.xml"/><Relationship Id="rId20" Type="http://schemas.openxmlformats.org/officeDocument/2006/relationships/slideLayout" Target="../slideLayouts/slideLayout390.xml"/><Relationship Id="rId41" Type="http://schemas.openxmlformats.org/officeDocument/2006/relationships/slideLayout" Target="../slideLayouts/slideLayout411.xml"/><Relationship Id="rId54" Type="http://schemas.openxmlformats.org/officeDocument/2006/relationships/slideLayout" Target="../slideLayouts/slideLayout424.xml"/><Relationship Id="rId62" Type="http://schemas.openxmlformats.org/officeDocument/2006/relationships/slideLayout" Target="../slideLayouts/slideLayout432.xml"/><Relationship Id="rId70" Type="http://schemas.openxmlformats.org/officeDocument/2006/relationships/slideLayout" Target="../slideLayouts/slideLayout440.xml"/><Relationship Id="rId75" Type="http://schemas.openxmlformats.org/officeDocument/2006/relationships/slideLayout" Target="../slideLayouts/slideLayout445.xml"/><Relationship Id="rId83" Type="http://schemas.openxmlformats.org/officeDocument/2006/relationships/slideLayout" Target="../slideLayouts/slideLayout453.xml"/><Relationship Id="rId88" Type="http://schemas.openxmlformats.org/officeDocument/2006/relationships/image" Target="../media/image1.jpg"/><Relationship Id="rId91" Type="http://schemas.openxmlformats.org/officeDocument/2006/relationships/image" Target="../media/image4.png"/><Relationship Id="rId96" Type="http://schemas.openxmlformats.org/officeDocument/2006/relationships/image" Target="../media/image9.png"/><Relationship Id="rId1" Type="http://schemas.openxmlformats.org/officeDocument/2006/relationships/slideLayout" Target="../slideLayouts/slideLayout371.xml"/><Relationship Id="rId6" Type="http://schemas.openxmlformats.org/officeDocument/2006/relationships/slideLayout" Target="../slideLayouts/slideLayout376.xml"/><Relationship Id="rId15" Type="http://schemas.openxmlformats.org/officeDocument/2006/relationships/slideLayout" Target="../slideLayouts/slideLayout385.xml"/><Relationship Id="rId23" Type="http://schemas.openxmlformats.org/officeDocument/2006/relationships/slideLayout" Target="../slideLayouts/slideLayout393.xml"/><Relationship Id="rId28" Type="http://schemas.openxmlformats.org/officeDocument/2006/relationships/slideLayout" Target="../slideLayouts/slideLayout398.xml"/><Relationship Id="rId36" Type="http://schemas.openxmlformats.org/officeDocument/2006/relationships/slideLayout" Target="../slideLayouts/slideLayout406.xml"/><Relationship Id="rId49" Type="http://schemas.openxmlformats.org/officeDocument/2006/relationships/slideLayout" Target="../slideLayouts/slideLayout419.xml"/><Relationship Id="rId57" Type="http://schemas.openxmlformats.org/officeDocument/2006/relationships/slideLayout" Target="../slideLayouts/slideLayout427.xml"/><Relationship Id="rId10" Type="http://schemas.openxmlformats.org/officeDocument/2006/relationships/slideLayout" Target="../slideLayouts/slideLayout380.xml"/><Relationship Id="rId31" Type="http://schemas.openxmlformats.org/officeDocument/2006/relationships/slideLayout" Target="../slideLayouts/slideLayout401.xml"/><Relationship Id="rId44" Type="http://schemas.openxmlformats.org/officeDocument/2006/relationships/slideLayout" Target="../slideLayouts/slideLayout414.xml"/><Relationship Id="rId52" Type="http://schemas.openxmlformats.org/officeDocument/2006/relationships/slideLayout" Target="../slideLayouts/slideLayout422.xml"/><Relationship Id="rId60" Type="http://schemas.openxmlformats.org/officeDocument/2006/relationships/slideLayout" Target="../slideLayouts/slideLayout430.xml"/><Relationship Id="rId65" Type="http://schemas.openxmlformats.org/officeDocument/2006/relationships/slideLayout" Target="../slideLayouts/slideLayout435.xml"/><Relationship Id="rId73" Type="http://schemas.openxmlformats.org/officeDocument/2006/relationships/slideLayout" Target="../slideLayouts/slideLayout443.xml"/><Relationship Id="rId78" Type="http://schemas.openxmlformats.org/officeDocument/2006/relationships/slideLayout" Target="../slideLayouts/slideLayout448.xml"/><Relationship Id="rId81" Type="http://schemas.openxmlformats.org/officeDocument/2006/relationships/slideLayout" Target="../slideLayouts/slideLayout451.xml"/><Relationship Id="rId86" Type="http://schemas.openxmlformats.org/officeDocument/2006/relationships/slideLayout" Target="../slideLayouts/slideLayout456.xml"/><Relationship Id="rId94" Type="http://schemas.openxmlformats.org/officeDocument/2006/relationships/image" Target="../media/image7.png"/><Relationship Id="rId4" Type="http://schemas.openxmlformats.org/officeDocument/2006/relationships/slideLayout" Target="../slideLayouts/slideLayout374.xml"/><Relationship Id="rId9" Type="http://schemas.openxmlformats.org/officeDocument/2006/relationships/slideLayout" Target="../slideLayouts/slideLayout379.xml"/><Relationship Id="rId13" Type="http://schemas.openxmlformats.org/officeDocument/2006/relationships/slideLayout" Target="../slideLayouts/slideLayout383.xml"/><Relationship Id="rId18" Type="http://schemas.openxmlformats.org/officeDocument/2006/relationships/slideLayout" Target="../slideLayouts/slideLayout388.xml"/><Relationship Id="rId39" Type="http://schemas.openxmlformats.org/officeDocument/2006/relationships/slideLayout" Target="../slideLayouts/slideLayout409.xml"/><Relationship Id="rId34" Type="http://schemas.openxmlformats.org/officeDocument/2006/relationships/slideLayout" Target="../slideLayouts/slideLayout404.xml"/><Relationship Id="rId50" Type="http://schemas.openxmlformats.org/officeDocument/2006/relationships/slideLayout" Target="../slideLayouts/slideLayout420.xml"/><Relationship Id="rId55" Type="http://schemas.openxmlformats.org/officeDocument/2006/relationships/slideLayout" Target="../slideLayouts/slideLayout425.xml"/><Relationship Id="rId76" Type="http://schemas.openxmlformats.org/officeDocument/2006/relationships/slideLayout" Target="../slideLayouts/slideLayout446.xml"/><Relationship Id="rId7" Type="http://schemas.openxmlformats.org/officeDocument/2006/relationships/slideLayout" Target="../slideLayouts/slideLayout377.xml"/><Relationship Id="rId71" Type="http://schemas.openxmlformats.org/officeDocument/2006/relationships/slideLayout" Target="../slideLayouts/slideLayout441.xml"/><Relationship Id="rId92" Type="http://schemas.openxmlformats.org/officeDocument/2006/relationships/image" Target="../media/image5.png"/><Relationship Id="rId2" Type="http://schemas.openxmlformats.org/officeDocument/2006/relationships/slideLayout" Target="../slideLayouts/slideLayout372.xml"/><Relationship Id="rId29" Type="http://schemas.openxmlformats.org/officeDocument/2006/relationships/slideLayout" Target="../slideLayouts/slideLayout399.xml"/><Relationship Id="rId24" Type="http://schemas.openxmlformats.org/officeDocument/2006/relationships/slideLayout" Target="../slideLayouts/slideLayout394.xml"/><Relationship Id="rId40" Type="http://schemas.openxmlformats.org/officeDocument/2006/relationships/slideLayout" Target="../slideLayouts/slideLayout410.xml"/><Relationship Id="rId45" Type="http://schemas.openxmlformats.org/officeDocument/2006/relationships/slideLayout" Target="../slideLayouts/slideLayout415.xml"/><Relationship Id="rId66" Type="http://schemas.openxmlformats.org/officeDocument/2006/relationships/slideLayout" Target="../slideLayouts/slideLayout436.xml"/><Relationship Id="rId87" Type="http://schemas.openxmlformats.org/officeDocument/2006/relationships/theme" Target="../theme/theme14.xml"/><Relationship Id="rId61" Type="http://schemas.openxmlformats.org/officeDocument/2006/relationships/slideLayout" Target="../slideLayouts/slideLayout431.xml"/><Relationship Id="rId82" Type="http://schemas.openxmlformats.org/officeDocument/2006/relationships/slideLayout" Target="../slideLayouts/slideLayout452.xml"/><Relationship Id="rId19" Type="http://schemas.openxmlformats.org/officeDocument/2006/relationships/slideLayout" Target="../slideLayouts/slideLayout389.xml"/><Relationship Id="rId14" Type="http://schemas.openxmlformats.org/officeDocument/2006/relationships/slideLayout" Target="../slideLayouts/slideLayout384.xml"/><Relationship Id="rId30" Type="http://schemas.openxmlformats.org/officeDocument/2006/relationships/slideLayout" Target="../slideLayouts/slideLayout400.xml"/><Relationship Id="rId35" Type="http://schemas.openxmlformats.org/officeDocument/2006/relationships/slideLayout" Target="../slideLayouts/slideLayout405.xml"/><Relationship Id="rId56" Type="http://schemas.openxmlformats.org/officeDocument/2006/relationships/slideLayout" Target="../slideLayouts/slideLayout426.xml"/><Relationship Id="rId77" Type="http://schemas.openxmlformats.org/officeDocument/2006/relationships/slideLayout" Target="../slideLayouts/slideLayout447.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464.xml"/><Relationship Id="rId13" Type="http://schemas.openxmlformats.org/officeDocument/2006/relationships/image" Target="../media/image1.jpg"/><Relationship Id="rId3" Type="http://schemas.openxmlformats.org/officeDocument/2006/relationships/slideLayout" Target="../slideLayouts/slideLayout459.xml"/><Relationship Id="rId7" Type="http://schemas.openxmlformats.org/officeDocument/2006/relationships/slideLayout" Target="../slideLayouts/slideLayout463.xml"/><Relationship Id="rId12" Type="http://schemas.openxmlformats.org/officeDocument/2006/relationships/theme" Target="../theme/theme15.xml"/><Relationship Id="rId2" Type="http://schemas.openxmlformats.org/officeDocument/2006/relationships/slideLayout" Target="../slideLayouts/slideLayout458.xml"/><Relationship Id="rId1" Type="http://schemas.openxmlformats.org/officeDocument/2006/relationships/slideLayout" Target="../slideLayouts/slideLayout457.xml"/><Relationship Id="rId6" Type="http://schemas.openxmlformats.org/officeDocument/2006/relationships/slideLayout" Target="../slideLayouts/slideLayout462.xml"/><Relationship Id="rId11" Type="http://schemas.openxmlformats.org/officeDocument/2006/relationships/slideLayout" Target="../slideLayouts/slideLayout467.xml"/><Relationship Id="rId5" Type="http://schemas.openxmlformats.org/officeDocument/2006/relationships/slideLayout" Target="../slideLayouts/slideLayout461.xml"/><Relationship Id="rId10" Type="http://schemas.openxmlformats.org/officeDocument/2006/relationships/slideLayout" Target="../slideLayouts/slideLayout466.xml"/><Relationship Id="rId4" Type="http://schemas.openxmlformats.org/officeDocument/2006/relationships/slideLayout" Target="../slideLayouts/slideLayout460.xml"/><Relationship Id="rId9" Type="http://schemas.openxmlformats.org/officeDocument/2006/relationships/slideLayout" Target="../slideLayouts/slideLayout46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475.xml"/><Relationship Id="rId13" Type="http://schemas.openxmlformats.org/officeDocument/2006/relationships/image" Target="../media/image1.jpg"/><Relationship Id="rId3" Type="http://schemas.openxmlformats.org/officeDocument/2006/relationships/slideLayout" Target="../slideLayouts/slideLayout470.xml"/><Relationship Id="rId7" Type="http://schemas.openxmlformats.org/officeDocument/2006/relationships/slideLayout" Target="../slideLayouts/slideLayout474.xml"/><Relationship Id="rId12" Type="http://schemas.openxmlformats.org/officeDocument/2006/relationships/theme" Target="../theme/theme16.xml"/><Relationship Id="rId2" Type="http://schemas.openxmlformats.org/officeDocument/2006/relationships/slideLayout" Target="../slideLayouts/slideLayout469.xml"/><Relationship Id="rId1" Type="http://schemas.openxmlformats.org/officeDocument/2006/relationships/slideLayout" Target="../slideLayouts/slideLayout468.xml"/><Relationship Id="rId6" Type="http://schemas.openxmlformats.org/officeDocument/2006/relationships/slideLayout" Target="../slideLayouts/slideLayout473.xml"/><Relationship Id="rId11" Type="http://schemas.openxmlformats.org/officeDocument/2006/relationships/slideLayout" Target="../slideLayouts/slideLayout478.xml"/><Relationship Id="rId5" Type="http://schemas.openxmlformats.org/officeDocument/2006/relationships/slideLayout" Target="../slideLayouts/slideLayout472.xml"/><Relationship Id="rId10" Type="http://schemas.openxmlformats.org/officeDocument/2006/relationships/slideLayout" Target="../slideLayouts/slideLayout477.xml"/><Relationship Id="rId4" Type="http://schemas.openxmlformats.org/officeDocument/2006/relationships/slideLayout" Target="../slideLayouts/slideLayout471.xml"/><Relationship Id="rId9" Type="http://schemas.openxmlformats.org/officeDocument/2006/relationships/slideLayout" Target="../slideLayouts/slideLayout47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486.xml"/><Relationship Id="rId13" Type="http://schemas.openxmlformats.org/officeDocument/2006/relationships/image" Target="../media/image1.jpg"/><Relationship Id="rId3" Type="http://schemas.openxmlformats.org/officeDocument/2006/relationships/slideLayout" Target="../slideLayouts/slideLayout481.xml"/><Relationship Id="rId7" Type="http://schemas.openxmlformats.org/officeDocument/2006/relationships/slideLayout" Target="../slideLayouts/slideLayout485.xml"/><Relationship Id="rId12" Type="http://schemas.openxmlformats.org/officeDocument/2006/relationships/theme" Target="../theme/theme17.xml"/><Relationship Id="rId2" Type="http://schemas.openxmlformats.org/officeDocument/2006/relationships/slideLayout" Target="../slideLayouts/slideLayout480.xml"/><Relationship Id="rId1" Type="http://schemas.openxmlformats.org/officeDocument/2006/relationships/slideLayout" Target="../slideLayouts/slideLayout479.xml"/><Relationship Id="rId6" Type="http://schemas.openxmlformats.org/officeDocument/2006/relationships/slideLayout" Target="../slideLayouts/slideLayout484.xml"/><Relationship Id="rId11" Type="http://schemas.openxmlformats.org/officeDocument/2006/relationships/slideLayout" Target="../slideLayouts/slideLayout489.xml"/><Relationship Id="rId5" Type="http://schemas.openxmlformats.org/officeDocument/2006/relationships/slideLayout" Target="../slideLayouts/slideLayout483.xml"/><Relationship Id="rId10" Type="http://schemas.openxmlformats.org/officeDocument/2006/relationships/slideLayout" Target="../slideLayouts/slideLayout488.xml"/><Relationship Id="rId4" Type="http://schemas.openxmlformats.org/officeDocument/2006/relationships/slideLayout" Target="../slideLayouts/slideLayout482.xml"/><Relationship Id="rId9" Type="http://schemas.openxmlformats.org/officeDocument/2006/relationships/slideLayout" Target="../slideLayouts/slideLayout48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497.xml"/><Relationship Id="rId13" Type="http://schemas.openxmlformats.org/officeDocument/2006/relationships/image" Target="../media/image1.jpg"/><Relationship Id="rId3" Type="http://schemas.openxmlformats.org/officeDocument/2006/relationships/slideLayout" Target="../slideLayouts/slideLayout492.xml"/><Relationship Id="rId7" Type="http://schemas.openxmlformats.org/officeDocument/2006/relationships/slideLayout" Target="../slideLayouts/slideLayout496.xml"/><Relationship Id="rId12" Type="http://schemas.openxmlformats.org/officeDocument/2006/relationships/theme" Target="../theme/theme18.xml"/><Relationship Id="rId2" Type="http://schemas.openxmlformats.org/officeDocument/2006/relationships/slideLayout" Target="../slideLayouts/slideLayout491.xml"/><Relationship Id="rId1" Type="http://schemas.openxmlformats.org/officeDocument/2006/relationships/slideLayout" Target="../slideLayouts/slideLayout490.xml"/><Relationship Id="rId6" Type="http://schemas.openxmlformats.org/officeDocument/2006/relationships/slideLayout" Target="../slideLayouts/slideLayout495.xml"/><Relationship Id="rId11" Type="http://schemas.openxmlformats.org/officeDocument/2006/relationships/slideLayout" Target="../slideLayouts/slideLayout500.xml"/><Relationship Id="rId5" Type="http://schemas.openxmlformats.org/officeDocument/2006/relationships/slideLayout" Target="../slideLayouts/slideLayout494.xml"/><Relationship Id="rId10" Type="http://schemas.openxmlformats.org/officeDocument/2006/relationships/slideLayout" Target="../slideLayouts/slideLayout499.xml"/><Relationship Id="rId4" Type="http://schemas.openxmlformats.org/officeDocument/2006/relationships/slideLayout" Target="../slideLayouts/slideLayout493.xml"/><Relationship Id="rId9" Type="http://schemas.openxmlformats.org/officeDocument/2006/relationships/slideLayout" Target="../slideLayouts/slideLayout498.xml"/></Relationships>
</file>

<file path=ppt/slideMasters/_rels/slideMaster19.xml.rels><?xml version="1.0" encoding="UTF-8" standalone="yes"?>
<Relationships xmlns="http://schemas.openxmlformats.org/package/2006/relationships"><Relationship Id="rId26" Type="http://schemas.openxmlformats.org/officeDocument/2006/relationships/slideLayout" Target="../slideLayouts/slideLayout526.xml"/><Relationship Id="rId21" Type="http://schemas.openxmlformats.org/officeDocument/2006/relationships/slideLayout" Target="../slideLayouts/slideLayout521.xml"/><Relationship Id="rId42" Type="http://schemas.openxmlformats.org/officeDocument/2006/relationships/slideLayout" Target="../slideLayouts/slideLayout542.xml"/><Relationship Id="rId47" Type="http://schemas.openxmlformats.org/officeDocument/2006/relationships/slideLayout" Target="../slideLayouts/slideLayout547.xml"/><Relationship Id="rId63" Type="http://schemas.openxmlformats.org/officeDocument/2006/relationships/slideLayout" Target="../slideLayouts/slideLayout563.xml"/><Relationship Id="rId68" Type="http://schemas.openxmlformats.org/officeDocument/2006/relationships/slideLayout" Target="../slideLayouts/slideLayout568.xml"/><Relationship Id="rId84" Type="http://schemas.openxmlformats.org/officeDocument/2006/relationships/slideLayout" Target="../slideLayouts/slideLayout584.xml"/><Relationship Id="rId89" Type="http://schemas.openxmlformats.org/officeDocument/2006/relationships/image" Target="../media/image2.jpeg"/><Relationship Id="rId16" Type="http://schemas.openxmlformats.org/officeDocument/2006/relationships/slideLayout" Target="../slideLayouts/slideLayout516.xml"/><Relationship Id="rId11" Type="http://schemas.openxmlformats.org/officeDocument/2006/relationships/slideLayout" Target="../slideLayouts/slideLayout511.xml"/><Relationship Id="rId32" Type="http://schemas.openxmlformats.org/officeDocument/2006/relationships/slideLayout" Target="../slideLayouts/slideLayout532.xml"/><Relationship Id="rId37" Type="http://schemas.openxmlformats.org/officeDocument/2006/relationships/slideLayout" Target="../slideLayouts/slideLayout537.xml"/><Relationship Id="rId53" Type="http://schemas.openxmlformats.org/officeDocument/2006/relationships/slideLayout" Target="../slideLayouts/slideLayout553.xml"/><Relationship Id="rId58" Type="http://schemas.openxmlformats.org/officeDocument/2006/relationships/slideLayout" Target="../slideLayouts/slideLayout558.xml"/><Relationship Id="rId74" Type="http://schemas.openxmlformats.org/officeDocument/2006/relationships/slideLayout" Target="../slideLayouts/slideLayout574.xml"/><Relationship Id="rId79" Type="http://schemas.openxmlformats.org/officeDocument/2006/relationships/slideLayout" Target="../slideLayouts/slideLayout579.xml"/><Relationship Id="rId5" Type="http://schemas.openxmlformats.org/officeDocument/2006/relationships/slideLayout" Target="../slideLayouts/slideLayout505.xml"/><Relationship Id="rId90" Type="http://schemas.openxmlformats.org/officeDocument/2006/relationships/image" Target="../media/image3.png"/><Relationship Id="rId95" Type="http://schemas.openxmlformats.org/officeDocument/2006/relationships/image" Target="../media/image8.png"/><Relationship Id="rId22" Type="http://schemas.openxmlformats.org/officeDocument/2006/relationships/slideLayout" Target="../slideLayouts/slideLayout522.xml"/><Relationship Id="rId27" Type="http://schemas.openxmlformats.org/officeDocument/2006/relationships/slideLayout" Target="../slideLayouts/slideLayout527.xml"/><Relationship Id="rId43" Type="http://schemas.openxmlformats.org/officeDocument/2006/relationships/slideLayout" Target="../slideLayouts/slideLayout543.xml"/><Relationship Id="rId48" Type="http://schemas.openxmlformats.org/officeDocument/2006/relationships/slideLayout" Target="../slideLayouts/slideLayout548.xml"/><Relationship Id="rId64" Type="http://schemas.openxmlformats.org/officeDocument/2006/relationships/slideLayout" Target="../slideLayouts/slideLayout564.xml"/><Relationship Id="rId69" Type="http://schemas.openxmlformats.org/officeDocument/2006/relationships/slideLayout" Target="../slideLayouts/slideLayout569.xml"/><Relationship Id="rId8" Type="http://schemas.openxmlformats.org/officeDocument/2006/relationships/slideLayout" Target="../slideLayouts/slideLayout508.xml"/><Relationship Id="rId51" Type="http://schemas.openxmlformats.org/officeDocument/2006/relationships/slideLayout" Target="../slideLayouts/slideLayout551.xml"/><Relationship Id="rId72" Type="http://schemas.openxmlformats.org/officeDocument/2006/relationships/slideLayout" Target="../slideLayouts/slideLayout572.xml"/><Relationship Id="rId80" Type="http://schemas.openxmlformats.org/officeDocument/2006/relationships/slideLayout" Target="../slideLayouts/slideLayout580.xml"/><Relationship Id="rId85" Type="http://schemas.openxmlformats.org/officeDocument/2006/relationships/slideLayout" Target="../slideLayouts/slideLayout585.xml"/><Relationship Id="rId93" Type="http://schemas.openxmlformats.org/officeDocument/2006/relationships/image" Target="../media/image6.png"/><Relationship Id="rId3" Type="http://schemas.openxmlformats.org/officeDocument/2006/relationships/slideLayout" Target="../slideLayouts/slideLayout503.xml"/><Relationship Id="rId12" Type="http://schemas.openxmlformats.org/officeDocument/2006/relationships/slideLayout" Target="../slideLayouts/slideLayout512.xml"/><Relationship Id="rId17" Type="http://schemas.openxmlformats.org/officeDocument/2006/relationships/slideLayout" Target="../slideLayouts/slideLayout517.xml"/><Relationship Id="rId25" Type="http://schemas.openxmlformats.org/officeDocument/2006/relationships/slideLayout" Target="../slideLayouts/slideLayout525.xml"/><Relationship Id="rId33" Type="http://schemas.openxmlformats.org/officeDocument/2006/relationships/slideLayout" Target="../slideLayouts/slideLayout533.xml"/><Relationship Id="rId38" Type="http://schemas.openxmlformats.org/officeDocument/2006/relationships/slideLayout" Target="../slideLayouts/slideLayout538.xml"/><Relationship Id="rId46" Type="http://schemas.openxmlformats.org/officeDocument/2006/relationships/slideLayout" Target="../slideLayouts/slideLayout546.xml"/><Relationship Id="rId59" Type="http://schemas.openxmlformats.org/officeDocument/2006/relationships/slideLayout" Target="../slideLayouts/slideLayout559.xml"/><Relationship Id="rId67" Type="http://schemas.openxmlformats.org/officeDocument/2006/relationships/slideLayout" Target="../slideLayouts/slideLayout567.xml"/><Relationship Id="rId20" Type="http://schemas.openxmlformats.org/officeDocument/2006/relationships/slideLayout" Target="../slideLayouts/slideLayout520.xml"/><Relationship Id="rId41" Type="http://schemas.openxmlformats.org/officeDocument/2006/relationships/slideLayout" Target="../slideLayouts/slideLayout541.xml"/><Relationship Id="rId54" Type="http://schemas.openxmlformats.org/officeDocument/2006/relationships/slideLayout" Target="../slideLayouts/slideLayout554.xml"/><Relationship Id="rId62" Type="http://schemas.openxmlformats.org/officeDocument/2006/relationships/slideLayout" Target="../slideLayouts/slideLayout562.xml"/><Relationship Id="rId70" Type="http://schemas.openxmlformats.org/officeDocument/2006/relationships/slideLayout" Target="../slideLayouts/slideLayout570.xml"/><Relationship Id="rId75" Type="http://schemas.openxmlformats.org/officeDocument/2006/relationships/slideLayout" Target="../slideLayouts/slideLayout575.xml"/><Relationship Id="rId83" Type="http://schemas.openxmlformats.org/officeDocument/2006/relationships/slideLayout" Target="../slideLayouts/slideLayout583.xml"/><Relationship Id="rId88" Type="http://schemas.openxmlformats.org/officeDocument/2006/relationships/image" Target="../media/image1.jpg"/><Relationship Id="rId91" Type="http://schemas.openxmlformats.org/officeDocument/2006/relationships/image" Target="../media/image4.png"/><Relationship Id="rId96" Type="http://schemas.openxmlformats.org/officeDocument/2006/relationships/image" Target="../media/image9.png"/><Relationship Id="rId1" Type="http://schemas.openxmlformats.org/officeDocument/2006/relationships/slideLayout" Target="../slideLayouts/slideLayout501.xml"/><Relationship Id="rId6" Type="http://schemas.openxmlformats.org/officeDocument/2006/relationships/slideLayout" Target="../slideLayouts/slideLayout506.xml"/><Relationship Id="rId15" Type="http://schemas.openxmlformats.org/officeDocument/2006/relationships/slideLayout" Target="../slideLayouts/slideLayout515.xml"/><Relationship Id="rId23" Type="http://schemas.openxmlformats.org/officeDocument/2006/relationships/slideLayout" Target="../slideLayouts/slideLayout523.xml"/><Relationship Id="rId28" Type="http://schemas.openxmlformats.org/officeDocument/2006/relationships/slideLayout" Target="../slideLayouts/slideLayout528.xml"/><Relationship Id="rId36" Type="http://schemas.openxmlformats.org/officeDocument/2006/relationships/slideLayout" Target="../slideLayouts/slideLayout536.xml"/><Relationship Id="rId49" Type="http://schemas.openxmlformats.org/officeDocument/2006/relationships/slideLayout" Target="../slideLayouts/slideLayout549.xml"/><Relationship Id="rId57" Type="http://schemas.openxmlformats.org/officeDocument/2006/relationships/slideLayout" Target="../slideLayouts/slideLayout557.xml"/><Relationship Id="rId10" Type="http://schemas.openxmlformats.org/officeDocument/2006/relationships/slideLayout" Target="../slideLayouts/slideLayout510.xml"/><Relationship Id="rId31" Type="http://schemas.openxmlformats.org/officeDocument/2006/relationships/slideLayout" Target="../slideLayouts/slideLayout531.xml"/><Relationship Id="rId44" Type="http://schemas.openxmlformats.org/officeDocument/2006/relationships/slideLayout" Target="../slideLayouts/slideLayout544.xml"/><Relationship Id="rId52" Type="http://schemas.openxmlformats.org/officeDocument/2006/relationships/slideLayout" Target="../slideLayouts/slideLayout552.xml"/><Relationship Id="rId60" Type="http://schemas.openxmlformats.org/officeDocument/2006/relationships/slideLayout" Target="../slideLayouts/slideLayout560.xml"/><Relationship Id="rId65" Type="http://schemas.openxmlformats.org/officeDocument/2006/relationships/slideLayout" Target="../slideLayouts/slideLayout565.xml"/><Relationship Id="rId73" Type="http://schemas.openxmlformats.org/officeDocument/2006/relationships/slideLayout" Target="../slideLayouts/slideLayout573.xml"/><Relationship Id="rId78" Type="http://schemas.openxmlformats.org/officeDocument/2006/relationships/slideLayout" Target="../slideLayouts/slideLayout578.xml"/><Relationship Id="rId81" Type="http://schemas.openxmlformats.org/officeDocument/2006/relationships/slideLayout" Target="../slideLayouts/slideLayout581.xml"/><Relationship Id="rId86" Type="http://schemas.openxmlformats.org/officeDocument/2006/relationships/slideLayout" Target="../slideLayouts/slideLayout586.xml"/><Relationship Id="rId94" Type="http://schemas.openxmlformats.org/officeDocument/2006/relationships/image" Target="../media/image7.png"/><Relationship Id="rId4" Type="http://schemas.openxmlformats.org/officeDocument/2006/relationships/slideLayout" Target="../slideLayouts/slideLayout504.xml"/><Relationship Id="rId9" Type="http://schemas.openxmlformats.org/officeDocument/2006/relationships/slideLayout" Target="../slideLayouts/slideLayout509.xml"/><Relationship Id="rId13" Type="http://schemas.openxmlformats.org/officeDocument/2006/relationships/slideLayout" Target="../slideLayouts/slideLayout513.xml"/><Relationship Id="rId18" Type="http://schemas.openxmlformats.org/officeDocument/2006/relationships/slideLayout" Target="../slideLayouts/slideLayout518.xml"/><Relationship Id="rId39" Type="http://schemas.openxmlformats.org/officeDocument/2006/relationships/slideLayout" Target="../slideLayouts/slideLayout539.xml"/><Relationship Id="rId34" Type="http://schemas.openxmlformats.org/officeDocument/2006/relationships/slideLayout" Target="../slideLayouts/slideLayout534.xml"/><Relationship Id="rId50" Type="http://schemas.openxmlformats.org/officeDocument/2006/relationships/slideLayout" Target="../slideLayouts/slideLayout550.xml"/><Relationship Id="rId55" Type="http://schemas.openxmlformats.org/officeDocument/2006/relationships/slideLayout" Target="../slideLayouts/slideLayout555.xml"/><Relationship Id="rId76" Type="http://schemas.openxmlformats.org/officeDocument/2006/relationships/slideLayout" Target="../slideLayouts/slideLayout576.xml"/><Relationship Id="rId7" Type="http://schemas.openxmlformats.org/officeDocument/2006/relationships/slideLayout" Target="../slideLayouts/slideLayout507.xml"/><Relationship Id="rId71" Type="http://schemas.openxmlformats.org/officeDocument/2006/relationships/slideLayout" Target="../slideLayouts/slideLayout571.xml"/><Relationship Id="rId92" Type="http://schemas.openxmlformats.org/officeDocument/2006/relationships/image" Target="../media/image5.png"/><Relationship Id="rId2" Type="http://schemas.openxmlformats.org/officeDocument/2006/relationships/slideLayout" Target="../slideLayouts/slideLayout502.xml"/><Relationship Id="rId29" Type="http://schemas.openxmlformats.org/officeDocument/2006/relationships/slideLayout" Target="../slideLayouts/slideLayout529.xml"/><Relationship Id="rId24" Type="http://schemas.openxmlformats.org/officeDocument/2006/relationships/slideLayout" Target="../slideLayouts/slideLayout524.xml"/><Relationship Id="rId40" Type="http://schemas.openxmlformats.org/officeDocument/2006/relationships/slideLayout" Target="../slideLayouts/slideLayout540.xml"/><Relationship Id="rId45" Type="http://schemas.openxmlformats.org/officeDocument/2006/relationships/slideLayout" Target="../slideLayouts/slideLayout545.xml"/><Relationship Id="rId66" Type="http://schemas.openxmlformats.org/officeDocument/2006/relationships/slideLayout" Target="../slideLayouts/slideLayout566.xml"/><Relationship Id="rId87" Type="http://schemas.openxmlformats.org/officeDocument/2006/relationships/theme" Target="../theme/theme19.xml"/><Relationship Id="rId61" Type="http://schemas.openxmlformats.org/officeDocument/2006/relationships/slideLayout" Target="../slideLayouts/slideLayout561.xml"/><Relationship Id="rId82" Type="http://schemas.openxmlformats.org/officeDocument/2006/relationships/slideLayout" Target="../slideLayouts/slideLayout582.xml"/><Relationship Id="rId19" Type="http://schemas.openxmlformats.org/officeDocument/2006/relationships/slideLayout" Target="../slideLayouts/slideLayout519.xml"/><Relationship Id="rId14" Type="http://schemas.openxmlformats.org/officeDocument/2006/relationships/slideLayout" Target="../slideLayouts/slideLayout514.xml"/><Relationship Id="rId30" Type="http://schemas.openxmlformats.org/officeDocument/2006/relationships/slideLayout" Target="../slideLayouts/slideLayout530.xml"/><Relationship Id="rId35" Type="http://schemas.openxmlformats.org/officeDocument/2006/relationships/slideLayout" Target="../slideLayouts/slideLayout535.xml"/><Relationship Id="rId56" Type="http://schemas.openxmlformats.org/officeDocument/2006/relationships/slideLayout" Target="../slideLayouts/slideLayout556.xml"/><Relationship Id="rId77" Type="http://schemas.openxmlformats.org/officeDocument/2006/relationships/slideLayout" Target="../slideLayouts/slideLayout57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jp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594.xml"/><Relationship Id="rId13" Type="http://schemas.openxmlformats.org/officeDocument/2006/relationships/image" Target="../media/image1.jpg"/><Relationship Id="rId3" Type="http://schemas.openxmlformats.org/officeDocument/2006/relationships/slideLayout" Target="../slideLayouts/slideLayout589.xml"/><Relationship Id="rId7" Type="http://schemas.openxmlformats.org/officeDocument/2006/relationships/slideLayout" Target="../slideLayouts/slideLayout593.xml"/><Relationship Id="rId12" Type="http://schemas.openxmlformats.org/officeDocument/2006/relationships/theme" Target="../theme/theme20.xml"/><Relationship Id="rId2" Type="http://schemas.openxmlformats.org/officeDocument/2006/relationships/slideLayout" Target="../slideLayouts/slideLayout588.xml"/><Relationship Id="rId1" Type="http://schemas.openxmlformats.org/officeDocument/2006/relationships/slideLayout" Target="../slideLayouts/slideLayout587.xml"/><Relationship Id="rId6" Type="http://schemas.openxmlformats.org/officeDocument/2006/relationships/slideLayout" Target="../slideLayouts/slideLayout592.xml"/><Relationship Id="rId11" Type="http://schemas.openxmlformats.org/officeDocument/2006/relationships/slideLayout" Target="../slideLayouts/slideLayout597.xml"/><Relationship Id="rId5" Type="http://schemas.openxmlformats.org/officeDocument/2006/relationships/slideLayout" Target="../slideLayouts/slideLayout591.xml"/><Relationship Id="rId10" Type="http://schemas.openxmlformats.org/officeDocument/2006/relationships/slideLayout" Target="../slideLayouts/slideLayout596.xml"/><Relationship Id="rId4" Type="http://schemas.openxmlformats.org/officeDocument/2006/relationships/slideLayout" Target="../slideLayouts/slideLayout590.xml"/><Relationship Id="rId9" Type="http://schemas.openxmlformats.org/officeDocument/2006/relationships/slideLayout" Target="../slideLayouts/slideLayout595.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605.xml"/><Relationship Id="rId13" Type="http://schemas.openxmlformats.org/officeDocument/2006/relationships/theme" Target="../theme/theme21.xml"/><Relationship Id="rId3" Type="http://schemas.openxmlformats.org/officeDocument/2006/relationships/slideLayout" Target="../slideLayouts/slideLayout600.xml"/><Relationship Id="rId7" Type="http://schemas.openxmlformats.org/officeDocument/2006/relationships/slideLayout" Target="../slideLayouts/slideLayout604.xml"/><Relationship Id="rId12" Type="http://schemas.openxmlformats.org/officeDocument/2006/relationships/slideLayout" Target="../slideLayouts/slideLayout609.xml"/><Relationship Id="rId2" Type="http://schemas.openxmlformats.org/officeDocument/2006/relationships/slideLayout" Target="../slideLayouts/slideLayout599.xml"/><Relationship Id="rId1" Type="http://schemas.openxmlformats.org/officeDocument/2006/relationships/slideLayout" Target="../slideLayouts/slideLayout598.xml"/><Relationship Id="rId6" Type="http://schemas.openxmlformats.org/officeDocument/2006/relationships/slideLayout" Target="../slideLayouts/slideLayout603.xml"/><Relationship Id="rId11" Type="http://schemas.openxmlformats.org/officeDocument/2006/relationships/slideLayout" Target="../slideLayouts/slideLayout608.xml"/><Relationship Id="rId5" Type="http://schemas.openxmlformats.org/officeDocument/2006/relationships/slideLayout" Target="../slideLayouts/slideLayout602.xml"/><Relationship Id="rId10" Type="http://schemas.openxmlformats.org/officeDocument/2006/relationships/slideLayout" Target="../slideLayouts/slideLayout607.xml"/><Relationship Id="rId4" Type="http://schemas.openxmlformats.org/officeDocument/2006/relationships/slideLayout" Target="../slideLayouts/slideLayout601.xml"/><Relationship Id="rId9" Type="http://schemas.openxmlformats.org/officeDocument/2006/relationships/slideLayout" Target="../slideLayouts/slideLayout606.xml"/><Relationship Id="rId14" Type="http://schemas.openxmlformats.org/officeDocument/2006/relationships/image" Target="../media/image1.jpg"/></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617.xml"/><Relationship Id="rId13" Type="http://schemas.openxmlformats.org/officeDocument/2006/relationships/theme" Target="../theme/theme22.xml"/><Relationship Id="rId3" Type="http://schemas.openxmlformats.org/officeDocument/2006/relationships/slideLayout" Target="../slideLayouts/slideLayout612.xml"/><Relationship Id="rId7" Type="http://schemas.openxmlformats.org/officeDocument/2006/relationships/slideLayout" Target="../slideLayouts/slideLayout616.xml"/><Relationship Id="rId12" Type="http://schemas.openxmlformats.org/officeDocument/2006/relationships/slideLayout" Target="../slideLayouts/slideLayout621.xml"/><Relationship Id="rId2" Type="http://schemas.openxmlformats.org/officeDocument/2006/relationships/slideLayout" Target="../slideLayouts/slideLayout611.xml"/><Relationship Id="rId1" Type="http://schemas.openxmlformats.org/officeDocument/2006/relationships/slideLayout" Target="../slideLayouts/slideLayout610.xml"/><Relationship Id="rId6" Type="http://schemas.openxmlformats.org/officeDocument/2006/relationships/slideLayout" Target="../slideLayouts/slideLayout615.xml"/><Relationship Id="rId11" Type="http://schemas.openxmlformats.org/officeDocument/2006/relationships/slideLayout" Target="../slideLayouts/slideLayout620.xml"/><Relationship Id="rId5" Type="http://schemas.openxmlformats.org/officeDocument/2006/relationships/slideLayout" Target="../slideLayouts/slideLayout614.xml"/><Relationship Id="rId10" Type="http://schemas.openxmlformats.org/officeDocument/2006/relationships/slideLayout" Target="../slideLayouts/slideLayout619.xml"/><Relationship Id="rId4" Type="http://schemas.openxmlformats.org/officeDocument/2006/relationships/slideLayout" Target="../slideLayouts/slideLayout613.xml"/><Relationship Id="rId9" Type="http://schemas.openxmlformats.org/officeDocument/2006/relationships/slideLayout" Target="../slideLayouts/slideLayout618.xml"/><Relationship Id="rId14" Type="http://schemas.openxmlformats.org/officeDocument/2006/relationships/image" Target="../media/image1.jpg"/></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629.xml"/><Relationship Id="rId13" Type="http://schemas.openxmlformats.org/officeDocument/2006/relationships/theme" Target="../theme/theme23.xml"/><Relationship Id="rId3" Type="http://schemas.openxmlformats.org/officeDocument/2006/relationships/slideLayout" Target="../slideLayouts/slideLayout624.xml"/><Relationship Id="rId7" Type="http://schemas.openxmlformats.org/officeDocument/2006/relationships/slideLayout" Target="../slideLayouts/slideLayout628.xml"/><Relationship Id="rId12" Type="http://schemas.openxmlformats.org/officeDocument/2006/relationships/slideLayout" Target="../slideLayouts/slideLayout633.xml"/><Relationship Id="rId2" Type="http://schemas.openxmlformats.org/officeDocument/2006/relationships/slideLayout" Target="../slideLayouts/slideLayout623.xml"/><Relationship Id="rId1" Type="http://schemas.openxmlformats.org/officeDocument/2006/relationships/slideLayout" Target="../slideLayouts/slideLayout622.xml"/><Relationship Id="rId6" Type="http://schemas.openxmlformats.org/officeDocument/2006/relationships/slideLayout" Target="../slideLayouts/slideLayout627.xml"/><Relationship Id="rId11" Type="http://schemas.openxmlformats.org/officeDocument/2006/relationships/slideLayout" Target="../slideLayouts/slideLayout632.xml"/><Relationship Id="rId5" Type="http://schemas.openxmlformats.org/officeDocument/2006/relationships/slideLayout" Target="../slideLayouts/slideLayout626.xml"/><Relationship Id="rId10" Type="http://schemas.openxmlformats.org/officeDocument/2006/relationships/slideLayout" Target="../slideLayouts/slideLayout631.xml"/><Relationship Id="rId4" Type="http://schemas.openxmlformats.org/officeDocument/2006/relationships/slideLayout" Target="../slideLayouts/slideLayout625.xml"/><Relationship Id="rId9" Type="http://schemas.openxmlformats.org/officeDocument/2006/relationships/slideLayout" Target="../slideLayouts/slideLayout630.xml"/><Relationship Id="rId14" Type="http://schemas.openxmlformats.org/officeDocument/2006/relationships/image" Target="../media/image1.jpg"/></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641.xml"/><Relationship Id="rId13" Type="http://schemas.openxmlformats.org/officeDocument/2006/relationships/theme" Target="../theme/theme24.xml"/><Relationship Id="rId3" Type="http://schemas.openxmlformats.org/officeDocument/2006/relationships/slideLayout" Target="../slideLayouts/slideLayout636.xml"/><Relationship Id="rId7" Type="http://schemas.openxmlformats.org/officeDocument/2006/relationships/slideLayout" Target="../slideLayouts/slideLayout640.xml"/><Relationship Id="rId12" Type="http://schemas.openxmlformats.org/officeDocument/2006/relationships/slideLayout" Target="../slideLayouts/slideLayout645.xml"/><Relationship Id="rId2" Type="http://schemas.openxmlformats.org/officeDocument/2006/relationships/slideLayout" Target="../slideLayouts/slideLayout635.xml"/><Relationship Id="rId1" Type="http://schemas.openxmlformats.org/officeDocument/2006/relationships/slideLayout" Target="../slideLayouts/slideLayout634.xml"/><Relationship Id="rId6" Type="http://schemas.openxmlformats.org/officeDocument/2006/relationships/slideLayout" Target="../slideLayouts/slideLayout639.xml"/><Relationship Id="rId11" Type="http://schemas.openxmlformats.org/officeDocument/2006/relationships/slideLayout" Target="../slideLayouts/slideLayout644.xml"/><Relationship Id="rId5" Type="http://schemas.openxmlformats.org/officeDocument/2006/relationships/slideLayout" Target="../slideLayouts/slideLayout638.xml"/><Relationship Id="rId10" Type="http://schemas.openxmlformats.org/officeDocument/2006/relationships/slideLayout" Target="../slideLayouts/slideLayout643.xml"/><Relationship Id="rId4" Type="http://schemas.openxmlformats.org/officeDocument/2006/relationships/slideLayout" Target="../slideLayouts/slideLayout637.xml"/><Relationship Id="rId9" Type="http://schemas.openxmlformats.org/officeDocument/2006/relationships/slideLayout" Target="../slideLayouts/slideLayout642.xml"/><Relationship Id="rId14" Type="http://schemas.openxmlformats.org/officeDocument/2006/relationships/image" Target="../media/image1.jpg"/></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653.xml"/><Relationship Id="rId13" Type="http://schemas.openxmlformats.org/officeDocument/2006/relationships/theme" Target="../theme/theme25.xml"/><Relationship Id="rId3" Type="http://schemas.openxmlformats.org/officeDocument/2006/relationships/slideLayout" Target="../slideLayouts/slideLayout648.xml"/><Relationship Id="rId7" Type="http://schemas.openxmlformats.org/officeDocument/2006/relationships/slideLayout" Target="../slideLayouts/slideLayout652.xml"/><Relationship Id="rId12" Type="http://schemas.openxmlformats.org/officeDocument/2006/relationships/slideLayout" Target="../slideLayouts/slideLayout657.xml"/><Relationship Id="rId2" Type="http://schemas.openxmlformats.org/officeDocument/2006/relationships/slideLayout" Target="../slideLayouts/slideLayout647.xml"/><Relationship Id="rId1" Type="http://schemas.openxmlformats.org/officeDocument/2006/relationships/slideLayout" Target="../slideLayouts/slideLayout646.xml"/><Relationship Id="rId6" Type="http://schemas.openxmlformats.org/officeDocument/2006/relationships/slideLayout" Target="../slideLayouts/slideLayout651.xml"/><Relationship Id="rId11" Type="http://schemas.openxmlformats.org/officeDocument/2006/relationships/slideLayout" Target="../slideLayouts/slideLayout656.xml"/><Relationship Id="rId5" Type="http://schemas.openxmlformats.org/officeDocument/2006/relationships/slideLayout" Target="../slideLayouts/slideLayout650.xml"/><Relationship Id="rId10" Type="http://schemas.openxmlformats.org/officeDocument/2006/relationships/slideLayout" Target="../slideLayouts/slideLayout655.xml"/><Relationship Id="rId4" Type="http://schemas.openxmlformats.org/officeDocument/2006/relationships/slideLayout" Target="../slideLayouts/slideLayout649.xml"/><Relationship Id="rId9" Type="http://schemas.openxmlformats.org/officeDocument/2006/relationships/slideLayout" Target="../slideLayouts/slideLayout654.xml"/><Relationship Id="rId14" Type="http://schemas.openxmlformats.org/officeDocument/2006/relationships/image" Target="../media/image1.jpg"/></Relationships>
</file>

<file path=ppt/slideMasters/_rels/slideMaster26.xml.rels><?xml version="1.0" encoding="UTF-8" standalone="yes"?>
<Relationships xmlns="http://schemas.openxmlformats.org/package/2006/relationships"><Relationship Id="rId26" Type="http://schemas.openxmlformats.org/officeDocument/2006/relationships/slideLayout" Target="../slideLayouts/slideLayout683.xml"/><Relationship Id="rId21" Type="http://schemas.openxmlformats.org/officeDocument/2006/relationships/slideLayout" Target="../slideLayouts/slideLayout678.xml"/><Relationship Id="rId42" Type="http://schemas.openxmlformats.org/officeDocument/2006/relationships/slideLayout" Target="../slideLayouts/slideLayout699.xml"/><Relationship Id="rId47" Type="http://schemas.openxmlformats.org/officeDocument/2006/relationships/slideLayout" Target="../slideLayouts/slideLayout704.xml"/><Relationship Id="rId63" Type="http://schemas.openxmlformats.org/officeDocument/2006/relationships/slideLayout" Target="../slideLayouts/slideLayout720.xml"/><Relationship Id="rId68" Type="http://schemas.openxmlformats.org/officeDocument/2006/relationships/slideLayout" Target="../slideLayouts/slideLayout725.xml"/><Relationship Id="rId84" Type="http://schemas.openxmlformats.org/officeDocument/2006/relationships/slideLayout" Target="../slideLayouts/slideLayout741.xml"/><Relationship Id="rId89" Type="http://schemas.openxmlformats.org/officeDocument/2006/relationships/image" Target="../media/image2.jpeg"/><Relationship Id="rId16" Type="http://schemas.openxmlformats.org/officeDocument/2006/relationships/slideLayout" Target="../slideLayouts/slideLayout673.xml"/><Relationship Id="rId11" Type="http://schemas.openxmlformats.org/officeDocument/2006/relationships/slideLayout" Target="../slideLayouts/slideLayout668.xml"/><Relationship Id="rId32" Type="http://schemas.openxmlformats.org/officeDocument/2006/relationships/slideLayout" Target="../slideLayouts/slideLayout689.xml"/><Relationship Id="rId37" Type="http://schemas.openxmlformats.org/officeDocument/2006/relationships/slideLayout" Target="../slideLayouts/slideLayout694.xml"/><Relationship Id="rId53" Type="http://schemas.openxmlformats.org/officeDocument/2006/relationships/slideLayout" Target="../slideLayouts/slideLayout710.xml"/><Relationship Id="rId58" Type="http://schemas.openxmlformats.org/officeDocument/2006/relationships/slideLayout" Target="../slideLayouts/slideLayout715.xml"/><Relationship Id="rId74" Type="http://schemas.openxmlformats.org/officeDocument/2006/relationships/slideLayout" Target="../slideLayouts/slideLayout731.xml"/><Relationship Id="rId79" Type="http://schemas.openxmlformats.org/officeDocument/2006/relationships/slideLayout" Target="../slideLayouts/slideLayout736.xml"/><Relationship Id="rId5" Type="http://schemas.openxmlformats.org/officeDocument/2006/relationships/slideLayout" Target="../slideLayouts/slideLayout662.xml"/><Relationship Id="rId90" Type="http://schemas.openxmlformats.org/officeDocument/2006/relationships/image" Target="../media/image3.png"/><Relationship Id="rId95" Type="http://schemas.openxmlformats.org/officeDocument/2006/relationships/image" Target="../media/image8.png"/><Relationship Id="rId22" Type="http://schemas.openxmlformats.org/officeDocument/2006/relationships/slideLayout" Target="../slideLayouts/slideLayout679.xml"/><Relationship Id="rId27" Type="http://schemas.openxmlformats.org/officeDocument/2006/relationships/slideLayout" Target="../slideLayouts/slideLayout684.xml"/><Relationship Id="rId43" Type="http://schemas.openxmlformats.org/officeDocument/2006/relationships/slideLayout" Target="../slideLayouts/slideLayout700.xml"/><Relationship Id="rId48" Type="http://schemas.openxmlformats.org/officeDocument/2006/relationships/slideLayout" Target="../slideLayouts/slideLayout705.xml"/><Relationship Id="rId64" Type="http://schemas.openxmlformats.org/officeDocument/2006/relationships/slideLayout" Target="../slideLayouts/slideLayout721.xml"/><Relationship Id="rId69" Type="http://schemas.openxmlformats.org/officeDocument/2006/relationships/slideLayout" Target="../slideLayouts/slideLayout726.xml"/><Relationship Id="rId8" Type="http://schemas.openxmlformats.org/officeDocument/2006/relationships/slideLayout" Target="../slideLayouts/slideLayout665.xml"/><Relationship Id="rId51" Type="http://schemas.openxmlformats.org/officeDocument/2006/relationships/slideLayout" Target="../slideLayouts/slideLayout708.xml"/><Relationship Id="rId72" Type="http://schemas.openxmlformats.org/officeDocument/2006/relationships/slideLayout" Target="../slideLayouts/slideLayout729.xml"/><Relationship Id="rId80" Type="http://schemas.openxmlformats.org/officeDocument/2006/relationships/slideLayout" Target="../slideLayouts/slideLayout737.xml"/><Relationship Id="rId85" Type="http://schemas.openxmlformats.org/officeDocument/2006/relationships/slideLayout" Target="../slideLayouts/slideLayout742.xml"/><Relationship Id="rId93" Type="http://schemas.openxmlformats.org/officeDocument/2006/relationships/image" Target="../media/image6.png"/><Relationship Id="rId3" Type="http://schemas.openxmlformats.org/officeDocument/2006/relationships/slideLayout" Target="../slideLayouts/slideLayout660.xml"/><Relationship Id="rId12" Type="http://schemas.openxmlformats.org/officeDocument/2006/relationships/slideLayout" Target="../slideLayouts/slideLayout669.xml"/><Relationship Id="rId17" Type="http://schemas.openxmlformats.org/officeDocument/2006/relationships/slideLayout" Target="../slideLayouts/slideLayout674.xml"/><Relationship Id="rId25" Type="http://schemas.openxmlformats.org/officeDocument/2006/relationships/slideLayout" Target="../slideLayouts/slideLayout682.xml"/><Relationship Id="rId33" Type="http://schemas.openxmlformats.org/officeDocument/2006/relationships/slideLayout" Target="../slideLayouts/slideLayout690.xml"/><Relationship Id="rId38" Type="http://schemas.openxmlformats.org/officeDocument/2006/relationships/slideLayout" Target="../slideLayouts/slideLayout695.xml"/><Relationship Id="rId46" Type="http://schemas.openxmlformats.org/officeDocument/2006/relationships/slideLayout" Target="../slideLayouts/slideLayout703.xml"/><Relationship Id="rId59" Type="http://schemas.openxmlformats.org/officeDocument/2006/relationships/slideLayout" Target="../slideLayouts/slideLayout716.xml"/><Relationship Id="rId67" Type="http://schemas.openxmlformats.org/officeDocument/2006/relationships/slideLayout" Target="../slideLayouts/slideLayout724.xml"/><Relationship Id="rId20" Type="http://schemas.openxmlformats.org/officeDocument/2006/relationships/slideLayout" Target="../slideLayouts/slideLayout677.xml"/><Relationship Id="rId41" Type="http://schemas.openxmlformats.org/officeDocument/2006/relationships/slideLayout" Target="../slideLayouts/slideLayout698.xml"/><Relationship Id="rId54" Type="http://schemas.openxmlformats.org/officeDocument/2006/relationships/slideLayout" Target="../slideLayouts/slideLayout711.xml"/><Relationship Id="rId62" Type="http://schemas.openxmlformats.org/officeDocument/2006/relationships/slideLayout" Target="../slideLayouts/slideLayout719.xml"/><Relationship Id="rId70" Type="http://schemas.openxmlformats.org/officeDocument/2006/relationships/slideLayout" Target="../slideLayouts/slideLayout727.xml"/><Relationship Id="rId75" Type="http://schemas.openxmlformats.org/officeDocument/2006/relationships/slideLayout" Target="../slideLayouts/slideLayout732.xml"/><Relationship Id="rId83" Type="http://schemas.openxmlformats.org/officeDocument/2006/relationships/slideLayout" Target="../slideLayouts/slideLayout740.xml"/><Relationship Id="rId88" Type="http://schemas.openxmlformats.org/officeDocument/2006/relationships/image" Target="../media/image1.jpg"/><Relationship Id="rId91" Type="http://schemas.openxmlformats.org/officeDocument/2006/relationships/image" Target="../media/image4.png"/><Relationship Id="rId96" Type="http://schemas.openxmlformats.org/officeDocument/2006/relationships/image" Target="../media/image9.png"/><Relationship Id="rId1" Type="http://schemas.openxmlformats.org/officeDocument/2006/relationships/slideLayout" Target="../slideLayouts/slideLayout658.xml"/><Relationship Id="rId6" Type="http://schemas.openxmlformats.org/officeDocument/2006/relationships/slideLayout" Target="../slideLayouts/slideLayout663.xml"/><Relationship Id="rId15" Type="http://schemas.openxmlformats.org/officeDocument/2006/relationships/slideLayout" Target="../slideLayouts/slideLayout672.xml"/><Relationship Id="rId23" Type="http://schemas.openxmlformats.org/officeDocument/2006/relationships/slideLayout" Target="../slideLayouts/slideLayout680.xml"/><Relationship Id="rId28" Type="http://schemas.openxmlformats.org/officeDocument/2006/relationships/slideLayout" Target="../slideLayouts/slideLayout685.xml"/><Relationship Id="rId36" Type="http://schemas.openxmlformats.org/officeDocument/2006/relationships/slideLayout" Target="../slideLayouts/slideLayout693.xml"/><Relationship Id="rId49" Type="http://schemas.openxmlformats.org/officeDocument/2006/relationships/slideLayout" Target="../slideLayouts/slideLayout706.xml"/><Relationship Id="rId57" Type="http://schemas.openxmlformats.org/officeDocument/2006/relationships/slideLayout" Target="../slideLayouts/slideLayout714.xml"/><Relationship Id="rId10" Type="http://schemas.openxmlformats.org/officeDocument/2006/relationships/slideLayout" Target="../slideLayouts/slideLayout667.xml"/><Relationship Id="rId31" Type="http://schemas.openxmlformats.org/officeDocument/2006/relationships/slideLayout" Target="../slideLayouts/slideLayout688.xml"/><Relationship Id="rId44" Type="http://schemas.openxmlformats.org/officeDocument/2006/relationships/slideLayout" Target="../slideLayouts/slideLayout701.xml"/><Relationship Id="rId52" Type="http://schemas.openxmlformats.org/officeDocument/2006/relationships/slideLayout" Target="../slideLayouts/slideLayout709.xml"/><Relationship Id="rId60" Type="http://schemas.openxmlformats.org/officeDocument/2006/relationships/slideLayout" Target="../slideLayouts/slideLayout717.xml"/><Relationship Id="rId65" Type="http://schemas.openxmlformats.org/officeDocument/2006/relationships/slideLayout" Target="../slideLayouts/slideLayout722.xml"/><Relationship Id="rId73" Type="http://schemas.openxmlformats.org/officeDocument/2006/relationships/slideLayout" Target="../slideLayouts/slideLayout730.xml"/><Relationship Id="rId78" Type="http://schemas.openxmlformats.org/officeDocument/2006/relationships/slideLayout" Target="../slideLayouts/slideLayout735.xml"/><Relationship Id="rId81" Type="http://schemas.openxmlformats.org/officeDocument/2006/relationships/slideLayout" Target="../slideLayouts/slideLayout738.xml"/><Relationship Id="rId86" Type="http://schemas.openxmlformats.org/officeDocument/2006/relationships/slideLayout" Target="../slideLayouts/slideLayout743.xml"/><Relationship Id="rId94" Type="http://schemas.openxmlformats.org/officeDocument/2006/relationships/image" Target="../media/image7.png"/><Relationship Id="rId4" Type="http://schemas.openxmlformats.org/officeDocument/2006/relationships/slideLayout" Target="../slideLayouts/slideLayout661.xml"/><Relationship Id="rId9" Type="http://schemas.openxmlformats.org/officeDocument/2006/relationships/slideLayout" Target="../slideLayouts/slideLayout666.xml"/><Relationship Id="rId13" Type="http://schemas.openxmlformats.org/officeDocument/2006/relationships/slideLayout" Target="../slideLayouts/slideLayout670.xml"/><Relationship Id="rId18" Type="http://schemas.openxmlformats.org/officeDocument/2006/relationships/slideLayout" Target="../slideLayouts/slideLayout675.xml"/><Relationship Id="rId39" Type="http://schemas.openxmlformats.org/officeDocument/2006/relationships/slideLayout" Target="../slideLayouts/slideLayout696.xml"/><Relationship Id="rId34" Type="http://schemas.openxmlformats.org/officeDocument/2006/relationships/slideLayout" Target="../slideLayouts/slideLayout691.xml"/><Relationship Id="rId50" Type="http://schemas.openxmlformats.org/officeDocument/2006/relationships/slideLayout" Target="../slideLayouts/slideLayout707.xml"/><Relationship Id="rId55" Type="http://schemas.openxmlformats.org/officeDocument/2006/relationships/slideLayout" Target="../slideLayouts/slideLayout712.xml"/><Relationship Id="rId76" Type="http://schemas.openxmlformats.org/officeDocument/2006/relationships/slideLayout" Target="../slideLayouts/slideLayout733.xml"/><Relationship Id="rId7" Type="http://schemas.openxmlformats.org/officeDocument/2006/relationships/slideLayout" Target="../slideLayouts/slideLayout664.xml"/><Relationship Id="rId71" Type="http://schemas.openxmlformats.org/officeDocument/2006/relationships/slideLayout" Target="../slideLayouts/slideLayout728.xml"/><Relationship Id="rId92" Type="http://schemas.openxmlformats.org/officeDocument/2006/relationships/image" Target="../media/image5.png"/><Relationship Id="rId2" Type="http://schemas.openxmlformats.org/officeDocument/2006/relationships/slideLayout" Target="../slideLayouts/slideLayout659.xml"/><Relationship Id="rId29" Type="http://schemas.openxmlformats.org/officeDocument/2006/relationships/slideLayout" Target="../slideLayouts/slideLayout686.xml"/><Relationship Id="rId24" Type="http://schemas.openxmlformats.org/officeDocument/2006/relationships/slideLayout" Target="../slideLayouts/slideLayout681.xml"/><Relationship Id="rId40" Type="http://schemas.openxmlformats.org/officeDocument/2006/relationships/slideLayout" Target="../slideLayouts/slideLayout697.xml"/><Relationship Id="rId45" Type="http://schemas.openxmlformats.org/officeDocument/2006/relationships/slideLayout" Target="../slideLayouts/slideLayout702.xml"/><Relationship Id="rId66" Type="http://schemas.openxmlformats.org/officeDocument/2006/relationships/slideLayout" Target="../slideLayouts/slideLayout723.xml"/><Relationship Id="rId87" Type="http://schemas.openxmlformats.org/officeDocument/2006/relationships/theme" Target="../theme/theme26.xml"/><Relationship Id="rId61" Type="http://schemas.openxmlformats.org/officeDocument/2006/relationships/slideLayout" Target="../slideLayouts/slideLayout718.xml"/><Relationship Id="rId82" Type="http://schemas.openxmlformats.org/officeDocument/2006/relationships/slideLayout" Target="../slideLayouts/slideLayout739.xml"/><Relationship Id="rId19" Type="http://schemas.openxmlformats.org/officeDocument/2006/relationships/slideLayout" Target="../slideLayouts/slideLayout676.xml"/><Relationship Id="rId14" Type="http://schemas.openxmlformats.org/officeDocument/2006/relationships/slideLayout" Target="../slideLayouts/slideLayout671.xml"/><Relationship Id="rId30" Type="http://schemas.openxmlformats.org/officeDocument/2006/relationships/slideLayout" Target="../slideLayouts/slideLayout687.xml"/><Relationship Id="rId35" Type="http://schemas.openxmlformats.org/officeDocument/2006/relationships/slideLayout" Target="../slideLayouts/slideLayout692.xml"/><Relationship Id="rId56" Type="http://schemas.openxmlformats.org/officeDocument/2006/relationships/slideLayout" Target="../slideLayouts/slideLayout713.xml"/><Relationship Id="rId77" Type="http://schemas.openxmlformats.org/officeDocument/2006/relationships/slideLayout" Target="../slideLayouts/slideLayout734.xml"/></Relationships>
</file>

<file path=ppt/slideMasters/_rels/slideMaster27.xml.rels><?xml version="1.0" encoding="UTF-8" standalone="yes"?>
<Relationships xmlns="http://schemas.openxmlformats.org/package/2006/relationships"><Relationship Id="rId26" Type="http://schemas.openxmlformats.org/officeDocument/2006/relationships/slideLayout" Target="../slideLayouts/slideLayout769.xml"/><Relationship Id="rId21" Type="http://schemas.openxmlformats.org/officeDocument/2006/relationships/slideLayout" Target="../slideLayouts/slideLayout764.xml"/><Relationship Id="rId42" Type="http://schemas.openxmlformats.org/officeDocument/2006/relationships/slideLayout" Target="../slideLayouts/slideLayout785.xml"/><Relationship Id="rId47" Type="http://schemas.openxmlformats.org/officeDocument/2006/relationships/slideLayout" Target="../slideLayouts/slideLayout790.xml"/><Relationship Id="rId63" Type="http://schemas.openxmlformats.org/officeDocument/2006/relationships/slideLayout" Target="../slideLayouts/slideLayout806.xml"/><Relationship Id="rId68" Type="http://schemas.openxmlformats.org/officeDocument/2006/relationships/slideLayout" Target="../slideLayouts/slideLayout811.xml"/><Relationship Id="rId84" Type="http://schemas.openxmlformats.org/officeDocument/2006/relationships/slideLayout" Target="../slideLayouts/slideLayout827.xml"/><Relationship Id="rId89" Type="http://schemas.openxmlformats.org/officeDocument/2006/relationships/image" Target="../media/image2.jpeg"/><Relationship Id="rId16" Type="http://schemas.openxmlformats.org/officeDocument/2006/relationships/slideLayout" Target="../slideLayouts/slideLayout759.xml"/><Relationship Id="rId11" Type="http://schemas.openxmlformats.org/officeDocument/2006/relationships/slideLayout" Target="../slideLayouts/slideLayout754.xml"/><Relationship Id="rId32" Type="http://schemas.openxmlformats.org/officeDocument/2006/relationships/slideLayout" Target="../slideLayouts/slideLayout775.xml"/><Relationship Id="rId37" Type="http://schemas.openxmlformats.org/officeDocument/2006/relationships/slideLayout" Target="../slideLayouts/slideLayout780.xml"/><Relationship Id="rId53" Type="http://schemas.openxmlformats.org/officeDocument/2006/relationships/slideLayout" Target="../slideLayouts/slideLayout796.xml"/><Relationship Id="rId58" Type="http://schemas.openxmlformats.org/officeDocument/2006/relationships/slideLayout" Target="../slideLayouts/slideLayout801.xml"/><Relationship Id="rId74" Type="http://schemas.openxmlformats.org/officeDocument/2006/relationships/slideLayout" Target="../slideLayouts/slideLayout817.xml"/><Relationship Id="rId79" Type="http://schemas.openxmlformats.org/officeDocument/2006/relationships/slideLayout" Target="../slideLayouts/slideLayout822.xml"/><Relationship Id="rId5" Type="http://schemas.openxmlformats.org/officeDocument/2006/relationships/slideLayout" Target="../slideLayouts/slideLayout748.xml"/><Relationship Id="rId90" Type="http://schemas.openxmlformats.org/officeDocument/2006/relationships/image" Target="../media/image3.png"/><Relationship Id="rId95" Type="http://schemas.openxmlformats.org/officeDocument/2006/relationships/image" Target="../media/image8.png"/><Relationship Id="rId22" Type="http://schemas.openxmlformats.org/officeDocument/2006/relationships/slideLayout" Target="../slideLayouts/slideLayout765.xml"/><Relationship Id="rId27" Type="http://schemas.openxmlformats.org/officeDocument/2006/relationships/slideLayout" Target="../slideLayouts/slideLayout770.xml"/><Relationship Id="rId43" Type="http://schemas.openxmlformats.org/officeDocument/2006/relationships/slideLayout" Target="../slideLayouts/slideLayout786.xml"/><Relationship Id="rId48" Type="http://schemas.openxmlformats.org/officeDocument/2006/relationships/slideLayout" Target="../slideLayouts/slideLayout791.xml"/><Relationship Id="rId64" Type="http://schemas.openxmlformats.org/officeDocument/2006/relationships/slideLayout" Target="../slideLayouts/slideLayout807.xml"/><Relationship Id="rId69" Type="http://schemas.openxmlformats.org/officeDocument/2006/relationships/slideLayout" Target="../slideLayouts/slideLayout812.xml"/><Relationship Id="rId8" Type="http://schemas.openxmlformats.org/officeDocument/2006/relationships/slideLayout" Target="../slideLayouts/slideLayout751.xml"/><Relationship Id="rId51" Type="http://schemas.openxmlformats.org/officeDocument/2006/relationships/slideLayout" Target="../slideLayouts/slideLayout794.xml"/><Relationship Id="rId72" Type="http://schemas.openxmlformats.org/officeDocument/2006/relationships/slideLayout" Target="../slideLayouts/slideLayout815.xml"/><Relationship Id="rId80" Type="http://schemas.openxmlformats.org/officeDocument/2006/relationships/slideLayout" Target="../slideLayouts/slideLayout823.xml"/><Relationship Id="rId85" Type="http://schemas.openxmlformats.org/officeDocument/2006/relationships/slideLayout" Target="../slideLayouts/slideLayout828.xml"/><Relationship Id="rId93" Type="http://schemas.openxmlformats.org/officeDocument/2006/relationships/image" Target="../media/image6.png"/><Relationship Id="rId3" Type="http://schemas.openxmlformats.org/officeDocument/2006/relationships/slideLayout" Target="../slideLayouts/slideLayout746.xml"/><Relationship Id="rId12" Type="http://schemas.openxmlformats.org/officeDocument/2006/relationships/slideLayout" Target="../slideLayouts/slideLayout755.xml"/><Relationship Id="rId17" Type="http://schemas.openxmlformats.org/officeDocument/2006/relationships/slideLayout" Target="../slideLayouts/slideLayout760.xml"/><Relationship Id="rId25" Type="http://schemas.openxmlformats.org/officeDocument/2006/relationships/slideLayout" Target="../slideLayouts/slideLayout768.xml"/><Relationship Id="rId33" Type="http://schemas.openxmlformats.org/officeDocument/2006/relationships/slideLayout" Target="../slideLayouts/slideLayout776.xml"/><Relationship Id="rId38" Type="http://schemas.openxmlformats.org/officeDocument/2006/relationships/slideLayout" Target="../slideLayouts/slideLayout781.xml"/><Relationship Id="rId46" Type="http://schemas.openxmlformats.org/officeDocument/2006/relationships/slideLayout" Target="../slideLayouts/slideLayout789.xml"/><Relationship Id="rId59" Type="http://schemas.openxmlformats.org/officeDocument/2006/relationships/slideLayout" Target="../slideLayouts/slideLayout802.xml"/><Relationship Id="rId67" Type="http://schemas.openxmlformats.org/officeDocument/2006/relationships/slideLayout" Target="../slideLayouts/slideLayout810.xml"/><Relationship Id="rId20" Type="http://schemas.openxmlformats.org/officeDocument/2006/relationships/slideLayout" Target="../slideLayouts/slideLayout763.xml"/><Relationship Id="rId41" Type="http://schemas.openxmlformats.org/officeDocument/2006/relationships/slideLayout" Target="../slideLayouts/slideLayout784.xml"/><Relationship Id="rId54" Type="http://schemas.openxmlformats.org/officeDocument/2006/relationships/slideLayout" Target="../slideLayouts/slideLayout797.xml"/><Relationship Id="rId62" Type="http://schemas.openxmlformats.org/officeDocument/2006/relationships/slideLayout" Target="../slideLayouts/slideLayout805.xml"/><Relationship Id="rId70" Type="http://schemas.openxmlformats.org/officeDocument/2006/relationships/slideLayout" Target="../slideLayouts/slideLayout813.xml"/><Relationship Id="rId75" Type="http://schemas.openxmlformats.org/officeDocument/2006/relationships/slideLayout" Target="../slideLayouts/slideLayout818.xml"/><Relationship Id="rId83" Type="http://schemas.openxmlformats.org/officeDocument/2006/relationships/slideLayout" Target="../slideLayouts/slideLayout826.xml"/><Relationship Id="rId88" Type="http://schemas.openxmlformats.org/officeDocument/2006/relationships/image" Target="../media/image1.jpg"/><Relationship Id="rId91" Type="http://schemas.openxmlformats.org/officeDocument/2006/relationships/image" Target="../media/image4.png"/><Relationship Id="rId96" Type="http://schemas.openxmlformats.org/officeDocument/2006/relationships/image" Target="../media/image9.png"/><Relationship Id="rId1" Type="http://schemas.openxmlformats.org/officeDocument/2006/relationships/slideLayout" Target="../slideLayouts/slideLayout744.xml"/><Relationship Id="rId6" Type="http://schemas.openxmlformats.org/officeDocument/2006/relationships/slideLayout" Target="../slideLayouts/slideLayout749.xml"/><Relationship Id="rId15" Type="http://schemas.openxmlformats.org/officeDocument/2006/relationships/slideLayout" Target="../slideLayouts/slideLayout758.xml"/><Relationship Id="rId23" Type="http://schemas.openxmlformats.org/officeDocument/2006/relationships/slideLayout" Target="../slideLayouts/slideLayout766.xml"/><Relationship Id="rId28" Type="http://schemas.openxmlformats.org/officeDocument/2006/relationships/slideLayout" Target="../slideLayouts/slideLayout771.xml"/><Relationship Id="rId36" Type="http://schemas.openxmlformats.org/officeDocument/2006/relationships/slideLayout" Target="../slideLayouts/slideLayout779.xml"/><Relationship Id="rId49" Type="http://schemas.openxmlformats.org/officeDocument/2006/relationships/slideLayout" Target="../slideLayouts/slideLayout792.xml"/><Relationship Id="rId57" Type="http://schemas.openxmlformats.org/officeDocument/2006/relationships/slideLayout" Target="../slideLayouts/slideLayout800.xml"/><Relationship Id="rId10" Type="http://schemas.openxmlformats.org/officeDocument/2006/relationships/slideLayout" Target="../slideLayouts/slideLayout753.xml"/><Relationship Id="rId31" Type="http://schemas.openxmlformats.org/officeDocument/2006/relationships/slideLayout" Target="../slideLayouts/slideLayout774.xml"/><Relationship Id="rId44" Type="http://schemas.openxmlformats.org/officeDocument/2006/relationships/slideLayout" Target="../slideLayouts/slideLayout787.xml"/><Relationship Id="rId52" Type="http://schemas.openxmlformats.org/officeDocument/2006/relationships/slideLayout" Target="../slideLayouts/slideLayout795.xml"/><Relationship Id="rId60" Type="http://schemas.openxmlformats.org/officeDocument/2006/relationships/slideLayout" Target="../slideLayouts/slideLayout803.xml"/><Relationship Id="rId65" Type="http://schemas.openxmlformats.org/officeDocument/2006/relationships/slideLayout" Target="../slideLayouts/slideLayout808.xml"/><Relationship Id="rId73" Type="http://schemas.openxmlformats.org/officeDocument/2006/relationships/slideLayout" Target="../slideLayouts/slideLayout816.xml"/><Relationship Id="rId78" Type="http://schemas.openxmlformats.org/officeDocument/2006/relationships/slideLayout" Target="../slideLayouts/slideLayout821.xml"/><Relationship Id="rId81" Type="http://schemas.openxmlformats.org/officeDocument/2006/relationships/slideLayout" Target="../slideLayouts/slideLayout824.xml"/><Relationship Id="rId86" Type="http://schemas.openxmlformats.org/officeDocument/2006/relationships/slideLayout" Target="../slideLayouts/slideLayout829.xml"/><Relationship Id="rId94" Type="http://schemas.openxmlformats.org/officeDocument/2006/relationships/image" Target="../media/image7.png"/><Relationship Id="rId4" Type="http://schemas.openxmlformats.org/officeDocument/2006/relationships/slideLayout" Target="../slideLayouts/slideLayout747.xml"/><Relationship Id="rId9" Type="http://schemas.openxmlformats.org/officeDocument/2006/relationships/slideLayout" Target="../slideLayouts/slideLayout752.xml"/><Relationship Id="rId13" Type="http://schemas.openxmlformats.org/officeDocument/2006/relationships/slideLayout" Target="../slideLayouts/slideLayout756.xml"/><Relationship Id="rId18" Type="http://schemas.openxmlformats.org/officeDocument/2006/relationships/slideLayout" Target="../slideLayouts/slideLayout761.xml"/><Relationship Id="rId39" Type="http://schemas.openxmlformats.org/officeDocument/2006/relationships/slideLayout" Target="../slideLayouts/slideLayout782.xml"/><Relationship Id="rId34" Type="http://schemas.openxmlformats.org/officeDocument/2006/relationships/slideLayout" Target="../slideLayouts/slideLayout777.xml"/><Relationship Id="rId50" Type="http://schemas.openxmlformats.org/officeDocument/2006/relationships/slideLayout" Target="../slideLayouts/slideLayout793.xml"/><Relationship Id="rId55" Type="http://schemas.openxmlformats.org/officeDocument/2006/relationships/slideLayout" Target="../slideLayouts/slideLayout798.xml"/><Relationship Id="rId76" Type="http://schemas.openxmlformats.org/officeDocument/2006/relationships/slideLayout" Target="../slideLayouts/slideLayout819.xml"/><Relationship Id="rId7" Type="http://schemas.openxmlformats.org/officeDocument/2006/relationships/slideLayout" Target="../slideLayouts/slideLayout750.xml"/><Relationship Id="rId71" Type="http://schemas.openxmlformats.org/officeDocument/2006/relationships/slideLayout" Target="../slideLayouts/slideLayout814.xml"/><Relationship Id="rId92" Type="http://schemas.openxmlformats.org/officeDocument/2006/relationships/image" Target="../media/image5.png"/><Relationship Id="rId2" Type="http://schemas.openxmlformats.org/officeDocument/2006/relationships/slideLayout" Target="../slideLayouts/slideLayout745.xml"/><Relationship Id="rId29" Type="http://schemas.openxmlformats.org/officeDocument/2006/relationships/slideLayout" Target="../slideLayouts/slideLayout772.xml"/><Relationship Id="rId24" Type="http://schemas.openxmlformats.org/officeDocument/2006/relationships/slideLayout" Target="../slideLayouts/slideLayout767.xml"/><Relationship Id="rId40" Type="http://schemas.openxmlformats.org/officeDocument/2006/relationships/slideLayout" Target="../slideLayouts/slideLayout783.xml"/><Relationship Id="rId45" Type="http://schemas.openxmlformats.org/officeDocument/2006/relationships/slideLayout" Target="../slideLayouts/slideLayout788.xml"/><Relationship Id="rId66" Type="http://schemas.openxmlformats.org/officeDocument/2006/relationships/slideLayout" Target="../slideLayouts/slideLayout809.xml"/><Relationship Id="rId87" Type="http://schemas.openxmlformats.org/officeDocument/2006/relationships/theme" Target="../theme/theme27.xml"/><Relationship Id="rId61" Type="http://schemas.openxmlformats.org/officeDocument/2006/relationships/slideLayout" Target="../slideLayouts/slideLayout804.xml"/><Relationship Id="rId82" Type="http://schemas.openxmlformats.org/officeDocument/2006/relationships/slideLayout" Target="../slideLayouts/slideLayout825.xml"/><Relationship Id="rId19" Type="http://schemas.openxmlformats.org/officeDocument/2006/relationships/slideLayout" Target="../slideLayouts/slideLayout762.xml"/><Relationship Id="rId14" Type="http://schemas.openxmlformats.org/officeDocument/2006/relationships/slideLayout" Target="../slideLayouts/slideLayout757.xml"/><Relationship Id="rId30" Type="http://schemas.openxmlformats.org/officeDocument/2006/relationships/slideLayout" Target="../slideLayouts/slideLayout773.xml"/><Relationship Id="rId35" Type="http://schemas.openxmlformats.org/officeDocument/2006/relationships/slideLayout" Target="../slideLayouts/slideLayout778.xml"/><Relationship Id="rId56" Type="http://schemas.openxmlformats.org/officeDocument/2006/relationships/slideLayout" Target="../slideLayouts/slideLayout799.xml"/><Relationship Id="rId77" Type="http://schemas.openxmlformats.org/officeDocument/2006/relationships/slideLayout" Target="../slideLayouts/slideLayout820.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837.xml"/><Relationship Id="rId13" Type="http://schemas.openxmlformats.org/officeDocument/2006/relationships/image" Target="../media/image1.jpg"/><Relationship Id="rId3" Type="http://schemas.openxmlformats.org/officeDocument/2006/relationships/slideLayout" Target="../slideLayouts/slideLayout832.xml"/><Relationship Id="rId7" Type="http://schemas.openxmlformats.org/officeDocument/2006/relationships/slideLayout" Target="../slideLayouts/slideLayout836.xml"/><Relationship Id="rId12" Type="http://schemas.openxmlformats.org/officeDocument/2006/relationships/theme" Target="../theme/theme28.xml"/><Relationship Id="rId2" Type="http://schemas.openxmlformats.org/officeDocument/2006/relationships/slideLayout" Target="../slideLayouts/slideLayout831.xml"/><Relationship Id="rId1" Type="http://schemas.openxmlformats.org/officeDocument/2006/relationships/slideLayout" Target="../slideLayouts/slideLayout830.xml"/><Relationship Id="rId6" Type="http://schemas.openxmlformats.org/officeDocument/2006/relationships/slideLayout" Target="../slideLayouts/slideLayout835.xml"/><Relationship Id="rId11" Type="http://schemas.openxmlformats.org/officeDocument/2006/relationships/slideLayout" Target="../slideLayouts/slideLayout840.xml"/><Relationship Id="rId5" Type="http://schemas.openxmlformats.org/officeDocument/2006/relationships/slideLayout" Target="../slideLayouts/slideLayout834.xml"/><Relationship Id="rId10" Type="http://schemas.openxmlformats.org/officeDocument/2006/relationships/slideLayout" Target="../slideLayouts/slideLayout839.xml"/><Relationship Id="rId4" Type="http://schemas.openxmlformats.org/officeDocument/2006/relationships/slideLayout" Target="../slideLayouts/slideLayout833.xml"/><Relationship Id="rId9" Type="http://schemas.openxmlformats.org/officeDocument/2006/relationships/slideLayout" Target="../slideLayouts/slideLayout838.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848.xml"/><Relationship Id="rId13" Type="http://schemas.openxmlformats.org/officeDocument/2006/relationships/image" Target="../media/image1.jpg"/><Relationship Id="rId3" Type="http://schemas.openxmlformats.org/officeDocument/2006/relationships/slideLayout" Target="../slideLayouts/slideLayout843.xml"/><Relationship Id="rId7" Type="http://schemas.openxmlformats.org/officeDocument/2006/relationships/slideLayout" Target="../slideLayouts/slideLayout847.xml"/><Relationship Id="rId12" Type="http://schemas.openxmlformats.org/officeDocument/2006/relationships/theme" Target="../theme/theme29.xml"/><Relationship Id="rId2" Type="http://schemas.openxmlformats.org/officeDocument/2006/relationships/slideLayout" Target="../slideLayouts/slideLayout842.xml"/><Relationship Id="rId1" Type="http://schemas.openxmlformats.org/officeDocument/2006/relationships/slideLayout" Target="../slideLayouts/slideLayout841.xml"/><Relationship Id="rId6" Type="http://schemas.openxmlformats.org/officeDocument/2006/relationships/slideLayout" Target="../slideLayouts/slideLayout846.xml"/><Relationship Id="rId11" Type="http://schemas.openxmlformats.org/officeDocument/2006/relationships/slideLayout" Target="../slideLayouts/slideLayout851.xml"/><Relationship Id="rId5" Type="http://schemas.openxmlformats.org/officeDocument/2006/relationships/slideLayout" Target="../slideLayouts/slideLayout845.xml"/><Relationship Id="rId10" Type="http://schemas.openxmlformats.org/officeDocument/2006/relationships/slideLayout" Target="../slideLayouts/slideLayout850.xml"/><Relationship Id="rId4" Type="http://schemas.openxmlformats.org/officeDocument/2006/relationships/slideLayout" Target="../slideLayouts/slideLayout844.xml"/><Relationship Id="rId9" Type="http://schemas.openxmlformats.org/officeDocument/2006/relationships/slideLayout" Target="../slideLayouts/slideLayout84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1.jpg"/></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859.xml"/><Relationship Id="rId13" Type="http://schemas.openxmlformats.org/officeDocument/2006/relationships/image" Target="../media/image1.jpg"/><Relationship Id="rId3" Type="http://schemas.openxmlformats.org/officeDocument/2006/relationships/slideLayout" Target="../slideLayouts/slideLayout854.xml"/><Relationship Id="rId7" Type="http://schemas.openxmlformats.org/officeDocument/2006/relationships/slideLayout" Target="../slideLayouts/slideLayout858.xml"/><Relationship Id="rId12" Type="http://schemas.openxmlformats.org/officeDocument/2006/relationships/theme" Target="../theme/theme30.xml"/><Relationship Id="rId2" Type="http://schemas.openxmlformats.org/officeDocument/2006/relationships/slideLayout" Target="../slideLayouts/slideLayout853.xml"/><Relationship Id="rId1" Type="http://schemas.openxmlformats.org/officeDocument/2006/relationships/slideLayout" Target="../slideLayouts/slideLayout852.xml"/><Relationship Id="rId6" Type="http://schemas.openxmlformats.org/officeDocument/2006/relationships/slideLayout" Target="../slideLayouts/slideLayout857.xml"/><Relationship Id="rId11" Type="http://schemas.openxmlformats.org/officeDocument/2006/relationships/slideLayout" Target="../slideLayouts/slideLayout862.xml"/><Relationship Id="rId5" Type="http://schemas.openxmlformats.org/officeDocument/2006/relationships/slideLayout" Target="../slideLayouts/slideLayout856.xml"/><Relationship Id="rId10" Type="http://schemas.openxmlformats.org/officeDocument/2006/relationships/slideLayout" Target="../slideLayouts/slideLayout861.xml"/><Relationship Id="rId4" Type="http://schemas.openxmlformats.org/officeDocument/2006/relationships/slideLayout" Target="../slideLayouts/slideLayout855.xml"/><Relationship Id="rId9" Type="http://schemas.openxmlformats.org/officeDocument/2006/relationships/slideLayout" Target="../slideLayouts/slideLayout860.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870.xml"/><Relationship Id="rId13" Type="http://schemas.openxmlformats.org/officeDocument/2006/relationships/image" Target="../media/image1.jpg"/><Relationship Id="rId3" Type="http://schemas.openxmlformats.org/officeDocument/2006/relationships/slideLayout" Target="../slideLayouts/slideLayout865.xml"/><Relationship Id="rId7" Type="http://schemas.openxmlformats.org/officeDocument/2006/relationships/slideLayout" Target="../slideLayouts/slideLayout869.xml"/><Relationship Id="rId12" Type="http://schemas.openxmlformats.org/officeDocument/2006/relationships/theme" Target="../theme/theme31.xml"/><Relationship Id="rId2" Type="http://schemas.openxmlformats.org/officeDocument/2006/relationships/slideLayout" Target="../slideLayouts/slideLayout864.xml"/><Relationship Id="rId1" Type="http://schemas.openxmlformats.org/officeDocument/2006/relationships/slideLayout" Target="../slideLayouts/slideLayout863.xml"/><Relationship Id="rId6" Type="http://schemas.openxmlformats.org/officeDocument/2006/relationships/slideLayout" Target="../slideLayouts/slideLayout868.xml"/><Relationship Id="rId11" Type="http://schemas.openxmlformats.org/officeDocument/2006/relationships/slideLayout" Target="../slideLayouts/slideLayout873.xml"/><Relationship Id="rId5" Type="http://schemas.openxmlformats.org/officeDocument/2006/relationships/slideLayout" Target="../slideLayouts/slideLayout867.xml"/><Relationship Id="rId10" Type="http://schemas.openxmlformats.org/officeDocument/2006/relationships/slideLayout" Target="../slideLayouts/slideLayout872.xml"/><Relationship Id="rId4" Type="http://schemas.openxmlformats.org/officeDocument/2006/relationships/slideLayout" Target="../slideLayouts/slideLayout866.xml"/><Relationship Id="rId9" Type="http://schemas.openxmlformats.org/officeDocument/2006/relationships/slideLayout" Target="../slideLayouts/slideLayout871.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881.xml"/><Relationship Id="rId13" Type="http://schemas.openxmlformats.org/officeDocument/2006/relationships/image" Target="../media/image1.jpg"/><Relationship Id="rId3" Type="http://schemas.openxmlformats.org/officeDocument/2006/relationships/slideLayout" Target="../slideLayouts/slideLayout876.xml"/><Relationship Id="rId7" Type="http://schemas.openxmlformats.org/officeDocument/2006/relationships/slideLayout" Target="../slideLayouts/slideLayout880.xml"/><Relationship Id="rId12" Type="http://schemas.openxmlformats.org/officeDocument/2006/relationships/theme" Target="../theme/theme32.xml"/><Relationship Id="rId2" Type="http://schemas.openxmlformats.org/officeDocument/2006/relationships/slideLayout" Target="../slideLayouts/slideLayout875.xml"/><Relationship Id="rId1" Type="http://schemas.openxmlformats.org/officeDocument/2006/relationships/slideLayout" Target="../slideLayouts/slideLayout874.xml"/><Relationship Id="rId6" Type="http://schemas.openxmlformats.org/officeDocument/2006/relationships/slideLayout" Target="../slideLayouts/slideLayout879.xml"/><Relationship Id="rId11" Type="http://schemas.openxmlformats.org/officeDocument/2006/relationships/slideLayout" Target="../slideLayouts/slideLayout884.xml"/><Relationship Id="rId5" Type="http://schemas.openxmlformats.org/officeDocument/2006/relationships/slideLayout" Target="../slideLayouts/slideLayout878.xml"/><Relationship Id="rId10" Type="http://schemas.openxmlformats.org/officeDocument/2006/relationships/slideLayout" Target="../slideLayouts/slideLayout883.xml"/><Relationship Id="rId4" Type="http://schemas.openxmlformats.org/officeDocument/2006/relationships/slideLayout" Target="../slideLayouts/slideLayout877.xml"/><Relationship Id="rId9" Type="http://schemas.openxmlformats.org/officeDocument/2006/relationships/slideLayout" Target="../slideLayouts/slideLayout882.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892.xml"/><Relationship Id="rId13" Type="http://schemas.openxmlformats.org/officeDocument/2006/relationships/image" Target="../media/image1.jpg"/><Relationship Id="rId3" Type="http://schemas.openxmlformats.org/officeDocument/2006/relationships/slideLayout" Target="../slideLayouts/slideLayout887.xml"/><Relationship Id="rId7" Type="http://schemas.openxmlformats.org/officeDocument/2006/relationships/slideLayout" Target="../slideLayouts/slideLayout891.xml"/><Relationship Id="rId12" Type="http://schemas.openxmlformats.org/officeDocument/2006/relationships/theme" Target="../theme/theme33.xml"/><Relationship Id="rId2" Type="http://schemas.openxmlformats.org/officeDocument/2006/relationships/slideLayout" Target="../slideLayouts/slideLayout886.xml"/><Relationship Id="rId1" Type="http://schemas.openxmlformats.org/officeDocument/2006/relationships/slideLayout" Target="../slideLayouts/slideLayout885.xml"/><Relationship Id="rId6" Type="http://schemas.openxmlformats.org/officeDocument/2006/relationships/slideLayout" Target="../slideLayouts/slideLayout890.xml"/><Relationship Id="rId11" Type="http://schemas.openxmlformats.org/officeDocument/2006/relationships/slideLayout" Target="../slideLayouts/slideLayout895.xml"/><Relationship Id="rId5" Type="http://schemas.openxmlformats.org/officeDocument/2006/relationships/slideLayout" Target="../slideLayouts/slideLayout889.xml"/><Relationship Id="rId10" Type="http://schemas.openxmlformats.org/officeDocument/2006/relationships/slideLayout" Target="../slideLayouts/slideLayout894.xml"/><Relationship Id="rId4" Type="http://schemas.openxmlformats.org/officeDocument/2006/relationships/slideLayout" Target="../slideLayouts/slideLayout888.xml"/><Relationship Id="rId9" Type="http://schemas.openxmlformats.org/officeDocument/2006/relationships/slideLayout" Target="../slideLayouts/slideLayout893.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903.xml"/><Relationship Id="rId13" Type="http://schemas.openxmlformats.org/officeDocument/2006/relationships/image" Target="../media/image1.jpg"/><Relationship Id="rId3" Type="http://schemas.openxmlformats.org/officeDocument/2006/relationships/slideLayout" Target="../slideLayouts/slideLayout898.xml"/><Relationship Id="rId7" Type="http://schemas.openxmlformats.org/officeDocument/2006/relationships/slideLayout" Target="../slideLayouts/slideLayout902.xml"/><Relationship Id="rId12" Type="http://schemas.openxmlformats.org/officeDocument/2006/relationships/theme" Target="../theme/theme34.xml"/><Relationship Id="rId2" Type="http://schemas.openxmlformats.org/officeDocument/2006/relationships/slideLayout" Target="../slideLayouts/slideLayout897.xml"/><Relationship Id="rId1" Type="http://schemas.openxmlformats.org/officeDocument/2006/relationships/slideLayout" Target="../slideLayouts/slideLayout896.xml"/><Relationship Id="rId6" Type="http://schemas.openxmlformats.org/officeDocument/2006/relationships/slideLayout" Target="../slideLayouts/slideLayout901.xml"/><Relationship Id="rId11" Type="http://schemas.openxmlformats.org/officeDocument/2006/relationships/slideLayout" Target="../slideLayouts/slideLayout906.xml"/><Relationship Id="rId5" Type="http://schemas.openxmlformats.org/officeDocument/2006/relationships/slideLayout" Target="../slideLayouts/slideLayout900.xml"/><Relationship Id="rId10" Type="http://schemas.openxmlformats.org/officeDocument/2006/relationships/slideLayout" Target="../slideLayouts/slideLayout905.xml"/><Relationship Id="rId4" Type="http://schemas.openxmlformats.org/officeDocument/2006/relationships/slideLayout" Target="../slideLayouts/slideLayout899.xml"/><Relationship Id="rId9" Type="http://schemas.openxmlformats.org/officeDocument/2006/relationships/slideLayout" Target="../slideLayouts/slideLayout904.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914.xml"/><Relationship Id="rId13" Type="http://schemas.openxmlformats.org/officeDocument/2006/relationships/image" Target="../media/image1.jpg"/><Relationship Id="rId3" Type="http://schemas.openxmlformats.org/officeDocument/2006/relationships/slideLayout" Target="../slideLayouts/slideLayout909.xml"/><Relationship Id="rId7" Type="http://schemas.openxmlformats.org/officeDocument/2006/relationships/slideLayout" Target="../slideLayouts/slideLayout913.xml"/><Relationship Id="rId12" Type="http://schemas.openxmlformats.org/officeDocument/2006/relationships/theme" Target="../theme/theme35.xml"/><Relationship Id="rId2" Type="http://schemas.openxmlformats.org/officeDocument/2006/relationships/slideLayout" Target="../slideLayouts/slideLayout908.xml"/><Relationship Id="rId1" Type="http://schemas.openxmlformats.org/officeDocument/2006/relationships/slideLayout" Target="../slideLayouts/slideLayout907.xml"/><Relationship Id="rId6" Type="http://schemas.openxmlformats.org/officeDocument/2006/relationships/slideLayout" Target="../slideLayouts/slideLayout912.xml"/><Relationship Id="rId11" Type="http://schemas.openxmlformats.org/officeDocument/2006/relationships/slideLayout" Target="../slideLayouts/slideLayout917.xml"/><Relationship Id="rId5" Type="http://schemas.openxmlformats.org/officeDocument/2006/relationships/slideLayout" Target="../slideLayouts/slideLayout911.xml"/><Relationship Id="rId10" Type="http://schemas.openxmlformats.org/officeDocument/2006/relationships/slideLayout" Target="../slideLayouts/slideLayout916.xml"/><Relationship Id="rId4" Type="http://schemas.openxmlformats.org/officeDocument/2006/relationships/slideLayout" Target="../slideLayouts/slideLayout910.xml"/><Relationship Id="rId9" Type="http://schemas.openxmlformats.org/officeDocument/2006/relationships/slideLayout" Target="../slideLayouts/slideLayout915.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925.xml"/><Relationship Id="rId13" Type="http://schemas.openxmlformats.org/officeDocument/2006/relationships/image" Target="../media/image1.jpg"/><Relationship Id="rId3" Type="http://schemas.openxmlformats.org/officeDocument/2006/relationships/slideLayout" Target="../slideLayouts/slideLayout920.xml"/><Relationship Id="rId7" Type="http://schemas.openxmlformats.org/officeDocument/2006/relationships/slideLayout" Target="../slideLayouts/slideLayout924.xml"/><Relationship Id="rId12" Type="http://schemas.openxmlformats.org/officeDocument/2006/relationships/theme" Target="../theme/theme36.xml"/><Relationship Id="rId2" Type="http://schemas.openxmlformats.org/officeDocument/2006/relationships/slideLayout" Target="../slideLayouts/slideLayout919.xml"/><Relationship Id="rId1" Type="http://schemas.openxmlformats.org/officeDocument/2006/relationships/slideLayout" Target="../slideLayouts/slideLayout918.xml"/><Relationship Id="rId6" Type="http://schemas.openxmlformats.org/officeDocument/2006/relationships/slideLayout" Target="../slideLayouts/slideLayout923.xml"/><Relationship Id="rId11" Type="http://schemas.openxmlformats.org/officeDocument/2006/relationships/slideLayout" Target="../slideLayouts/slideLayout928.xml"/><Relationship Id="rId5" Type="http://schemas.openxmlformats.org/officeDocument/2006/relationships/slideLayout" Target="../slideLayouts/slideLayout922.xml"/><Relationship Id="rId10" Type="http://schemas.openxmlformats.org/officeDocument/2006/relationships/slideLayout" Target="../slideLayouts/slideLayout927.xml"/><Relationship Id="rId4" Type="http://schemas.openxmlformats.org/officeDocument/2006/relationships/slideLayout" Target="../slideLayouts/slideLayout921.xml"/><Relationship Id="rId9" Type="http://schemas.openxmlformats.org/officeDocument/2006/relationships/slideLayout" Target="../slideLayouts/slideLayout926.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936.xml"/><Relationship Id="rId13" Type="http://schemas.openxmlformats.org/officeDocument/2006/relationships/image" Target="../media/image1.jpg"/><Relationship Id="rId3" Type="http://schemas.openxmlformats.org/officeDocument/2006/relationships/slideLayout" Target="../slideLayouts/slideLayout931.xml"/><Relationship Id="rId7" Type="http://schemas.openxmlformats.org/officeDocument/2006/relationships/slideLayout" Target="../slideLayouts/slideLayout935.xml"/><Relationship Id="rId12" Type="http://schemas.openxmlformats.org/officeDocument/2006/relationships/theme" Target="../theme/theme37.xml"/><Relationship Id="rId2" Type="http://schemas.openxmlformats.org/officeDocument/2006/relationships/slideLayout" Target="../slideLayouts/slideLayout930.xml"/><Relationship Id="rId1" Type="http://schemas.openxmlformats.org/officeDocument/2006/relationships/slideLayout" Target="../slideLayouts/slideLayout929.xml"/><Relationship Id="rId6" Type="http://schemas.openxmlformats.org/officeDocument/2006/relationships/slideLayout" Target="../slideLayouts/slideLayout934.xml"/><Relationship Id="rId11" Type="http://schemas.openxmlformats.org/officeDocument/2006/relationships/slideLayout" Target="../slideLayouts/slideLayout939.xml"/><Relationship Id="rId5" Type="http://schemas.openxmlformats.org/officeDocument/2006/relationships/slideLayout" Target="../slideLayouts/slideLayout933.xml"/><Relationship Id="rId10" Type="http://schemas.openxmlformats.org/officeDocument/2006/relationships/slideLayout" Target="../slideLayouts/slideLayout938.xml"/><Relationship Id="rId4" Type="http://schemas.openxmlformats.org/officeDocument/2006/relationships/slideLayout" Target="../slideLayouts/slideLayout932.xml"/><Relationship Id="rId9" Type="http://schemas.openxmlformats.org/officeDocument/2006/relationships/slideLayout" Target="../slideLayouts/slideLayout937.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947.xml"/><Relationship Id="rId13" Type="http://schemas.openxmlformats.org/officeDocument/2006/relationships/image" Target="../media/image1.jpg"/><Relationship Id="rId3" Type="http://schemas.openxmlformats.org/officeDocument/2006/relationships/slideLayout" Target="../slideLayouts/slideLayout942.xml"/><Relationship Id="rId7" Type="http://schemas.openxmlformats.org/officeDocument/2006/relationships/slideLayout" Target="../slideLayouts/slideLayout946.xml"/><Relationship Id="rId12" Type="http://schemas.openxmlformats.org/officeDocument/2006/relationships/theme" Target="../theme/theme38.xml"/><Relationship Id="rId2" Type="http://schemas.openxmlformats.org/officeDocument/2006/relationships/slideLayout" Target="../slideLayouts/slideLayout941.xml"/><Relationship Id="rId1" Type="http://schemas.openxmlformats.org/officeDocument/2006/relationships/slideLayout" Target="../slideLayouts/slideLayout940.xml"/><Relationship Id="rId6" Type="http://schemas.openxmlformats.org/officeDocument/2006/relationships/slideLayout" Target="../slideLayouts/slideLayout945.xml"/><Relationship Id="rId11" Type="http://schemas.openxmlformats.org/officeDocument/2006/relationships/slideLayout" Target="../slideLayouts/slideLayout950.xml"/><Relationship Id="rId5" Type="http://schemas.openxmlformats.org/officeDocument/2006/relationships/slideLayout" Target="../slideLayouts/slideLayout944.xml"/><Relationship Id="rId10" Type="http://schemas.openxmlformats.org/officeDocument/2006/relationships/slideLayout" Target="../slideLayouts/slideLayout949.xml"/><Relationship Id="rId4" Type="http://schemas.openxmlformats.org/officeDocument/2006/relationships/slideLayout" Target="../slideLayouts/slideLayout943.xml"/><Relationship Id="rId9" Type="http://schemas.openxmlformats.org/officeDocument/2006/relationships/slideLayout" Target="../slideLayouts/slideLayout948.xml"/></Relationships>
</file>

<file path=ppt/slideMasters/_rels/slideMaster39.xml.rels><?xml version="1.0" encoding="UTF-8" standalone="yes"?>
<Relationships xmlns="http://schemas.openxmlformats.org/package/2006/relationships"><Relationship Id="rId13" Type="http://schemas.openxmlformats.org/officeDocument/2006/relationships/slideLayout" Target="../slideLayouts/slideLayout963.xml"/><Relationship Id="rId18" Type="http://schemas.openxmlformats.org/officeDocument/2006/relationships/slideLayout" Target="../slideLayouts/slideLayout968.xml"/><Relationship Id="rId26" Type="http://schemas.openxmlformats.org/officeDocument/2006/relationships/slideLayout" Target="../slideLayouts/slideLayout976.xml"/><Relationship Id="rId39" Type="http://schemas.openxmlformats.org/officeDocument/2006/relationships/slideLayout" Target="../slideLayouts/slideLayout989.xml"/><Relationship Id="rId21" Type="http://schemas.openxmlformats.org/officeDocument/2006/relationships/slideLayout" Target="../slideLayouts/slideLayout971.xml"/><Relationship Id="rId34" Type="http://schemas.openxmlformats.org/officeDocument/2006/relationships/slideLayout" Target="../slideLayouts/slideLayout984.xml"/><Relationship Id="rId42" Type="http://schemas.openxmlformats.org/officeDocument/2006/relationships/image" Target="../media/image19.jpg"/><Relationship Id="rId7" Type="http://schemas.openxmlformats.org/officeDocument/2006/relationships/slideLayout" Target="../slideLayouts/slideLayout957.xml"/><Relationship Id="rId2" Type="http://schemas.openxmlformats.org/officeDocument/2006/relationships/slideLayout" Target="../slideLayouts/slideLayout952.xml"/><Relationship Id="rId16" Type="http://schemas.openxmlformats.org/officeDocument/2006/relationships/slideLayout" Target="../slideLayouts/slideLayout966.xml"/><Relationship Id="rId20" Type="http://schemas.openxmlformats.org/officeDocument/2006/relationships/slideLayout" Target="../slideLayouts/slideLayout970.xml"/><Relationship Id="rId29" Type="http://schemas.openxmlformats.org/officeDocument/2006/relationships/slideLayout" Target="../slideLayouts/slideLayout979.xml"/><Relationship Id="rId41" Type="http://schemas.openxmlformats.org/officeDocument/2006/relationships/theme" Target="../theme/theme39.xml"/><Relationship Id="rId1" Type="http://schemas.openxmlformats.org/officeDocument/2006/relationships/slideLayout" Target="../slideLayouts/slideLayout951.xml"/><Relationship Id="rId6" Type="http://schemas.openxmlformats.org/officeDocument/2006/relationships/slideLayout" Target="../slideLayouts/slideLayout956.xml"/><Relationship Id="rId11" Type="http://schemas.openxmlformats.org/officeDocument/2006/relationships/slideLayout" Target="../slideLayouts/slideLayout961.xml"/><Relationship Id="rId24" Type="http://schemas.openxmlformats.org/officeDocument/2006/relationships/slideLayout" Target="../slideLayouts/slideLayout974.xml"/><Relationship Id="rId32" Type="http://schemas.openxmlformats.org/officeDocument/2006/relationships/slideLayout" Target="../slideLayouts/slideLayout982.xml"/><Relationship Id="rId37" Type="http://schemas.openxmlformats.org/officeDocument/2006/relationships/slideLayout" Target="../slideLayouts/slideLayout987.xml"/><Relationship Id="rId40" Type="http://schemas.openxmlformats.org/officeDocument/2006/relationships/slideLayout" Target="../slideLayouts/slideLayout990.xml"/><Relationship Id="rId5" Type="http://schemas.openxmlformats.org/officeDocument/2006/relationships/slideLayout" Target="../slideLayouts/slideLayout955.xml"/><Relationship Id="rId15" Type="http://schemas.openxmlformats.org/officeDocument/2006/relationships/slideLayout" Target="../slideLayouts/slideLayout965.xml"/><Relationship Id="rId23" Type="http://schemas.openxmlformats.org/officeDocument/2006/relationships/slideLayout" Target="../slideLayouts/slideLayout973.xml"/><Relationship Id="rId28" Type="http://schemas.openxmlformats.org/officeDocument/2006/relationships/slideLayout" Target="../slideLayouts/slideLayout978.xml"/><Relationship Id="rId36" Type="http://schemas.openxmlformats.org/officeDocument/2006/relationships/slideLayout" Target="../slideLayouts/slideLayout986.xml"/><Relationship Id="rId10" Type="http://schemas.openxmlformats.org/officeDocument/2006/relationships/slideLayout" Target="../slideLayouts/slideLayout960.xml"/><Relationship Id="rId19" Type="http://schemas.openxmlformats.org/officeDocument/2006/relationships/slideLayout" Target="../slideLayouts/slideLayout969.xml"/><Relationship Id="rId31" Type="http://schemas.openxmlformats.org/officeDocument/2006/relationships/slideLayout" Target="../slideLayouts/slideLayout981.xml"/><Relationship Id="rId4" Type="http://schemas.openxmlformats.org/officeDocument/2006/relationships/slideLayout" Target="../slideLayouts/slideLayout954.xml"/><Relationship Id="rId9" Type="http://schemas.openxmlformats.org/officeDocument/2006/relationships/slideLayout" Target="../slideLayouts/slideLayout959.xml"/><Relationship Id="rId14" Type="http://schemas.openxmlformats.org/officeDocument/2006/relationships/slideLayout" Target="../slideLayouts/slideLayout964.xml"/><Relationship Id="rId22" Type="http://schemas.openxmlformats.org/officeDocument/2006/relationships/slideLayout" Target="../slideLayouts/slideLayout972.xml"/><Relationship Id="rId27" Type="http://schemas.openxmlformats.org/officeDocument/2006/relationships/slideLayout" Target="../slideLayouts/slideLayout977.xml"/><Relationship Id="rId30" Type="http://schemas.openxmlformats.org/officeDocument/2006/relationships/slideLayout" Target="../slideLayouts/slideLayout980.xml"/><Relationship Id="rId35" Type="http://schemas.openxmlformats.org/officeDocument/2006/relationships/slideLayout" Target="../slideLayouts/slideLayout985.xml"/><Relationship Id="rId43" Type="http://schemas.openxmlformats.org/officeDocument/2006/relationships/image" Target="../media/image20.png"/><Relationship Id="rId8" Type="http://schemas.openxmlformats.org/officeDocument/2006/relationships/slideLayout" Target="../slideLayouts/slideLayout958.xml"/><Relationship Id="rId3" Type="http://schemas.openxmlformats.org/officeDocument/2006/relationships/slideLayout" Target="../slideLayouts/slideLayout953.xml"/><Relationship Id="rId12" Type="http://schemas.openxmlformats.org/officeDocument/2006/relationships/slideLayout" Target="../slideLayouts/slideLayout962.xml"/><Relationship Id="rId17" Type="http://schemas.openxmlformats.org/officeDocument/2006/relationships/slideLayout" Target="../slideLayouts/slideLayout967.xml"/><Relationship Id="rId25" Type="http://schemas.openxmlformats.org/officeDocument/2006/relationships/slideLayout" Target="../slideLayouts/slideLayout975.xml"/><Relationship Id="rId33" Type="http://schemas.openxmlformats.org/officeDocument/2006/relationships/slideLayout" Target="../slideLayouts/slideLayout983.xml"/><Relationship Id="rId38" Type="http://schemas.openxmlformats.org/officeDocument/2006/relationships/slideLayout" Target="../slideLayouts/slideLayout98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1.jp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26" Type="http://schemas.openxmlformats.org/officeDocument/2006/relationships/slideLayout" Target="../slideLayouts/slideLayout72.xml"/><Relationship Id="rId21" Type="http://schemas.openxmlformats.org/officeDocument/2006/relationships/slideLayout" Target="../slideLayouts/slideLayout67.xml"/><Relationship Id="rId42" Type="http://schemas.openxmlformats.org/officeDocument/2006/relationships/slideLayout" Target="../slideLayouts/slideLayout88.xml"/><Relationship Id="rId47" Type="http://schemas.openxmlformats.org/officeDocument/2006/relationships/slideLayout" Target="../slideLayouts/slideLayout93.xml"/><Relationship Id="rId63" Type="http://schemas.openxmlformats.org/officeDocument/2006/relationships/slideLayout" Target="../slideLayouts/slideLayout109.xml"/><Relationship Id="rId68" Type="http://schemas.openxmlformats.org/officeDocument/2006/relationships/slideLayout" Target="../slideLayouts/slideLayout114.xml"/><Relationship Id="rId84" Type="http://schemas.openxmlformats.org/officeDocument/2006/relationships/slideLayout" Target="../slideLayouts/slideLayout130.xml"/><Relationship Id="rId89" Type="http://schemas.openxmlformats.org/officeDocument/2006/relationships/image" Target="../media/image2.jpeg"/><Relationship Id="rId16" Type="http://schemas.openxmlformats.org/officeDocument/2006/relationships/slideLayout" Target="../slideLayouts/slideLayout62.xml"/><Relationship Id="rId11" Type="http://schemas.openxmlformats.org/officeDocument/2006/relationships/slideLayout" Target="../slideLayouts/slideLayout57.xml"/><Relationship Id="rId32" Type="http://schemas.openxmlformats.org/officeDocument/2006/relationships/slideLayout" Target="../slideLayouts/slideLayout78.xml"/><Relationship Id="rId37" Type="http://schemas.openxmlformats.org/officeDocument/2006/relationships/slideLayout" Target="../slideLayouts/slideLayout83.xml"/><Relationship Id="rId53" Type="http://schemas.openxmlformats.org/officeDocument/2006/relationships/slideLayout" Target="../slideLayouts/slideLayout99.xml"/><Relationship Id="rId58" Type="http://schemas.openxmlformats.org/officeDocument/2006/relationships/slideLayout" Target="../slideLayouts/slideLayout104.xml"/><Relationship Id="rId74" Type="http://schemas.openxmlformats.org/officeDocument/2006/relationships/slideLayout" Target="../slideLayouts/slideLayout120.xml"/><Relationship Id="rId79" Type="http://schemas.openxmlformats.org/officeDocument/2006/relationships/slideLayout" Target="../slideLayouts/slideLayout125.xml"/><Relationship Id="rId5" Type="http://schemas.openxmlformats.org/officeDocument/2006/relationships/slideLayout" Target="../slideLayouts/slideLayout51.xml"/><Relationship Id="rId90" Type="http://schemas.openxmlformats.org/officeDocument/2006/relationships/image" Target="../media/image3.png"/><Relationship Id="rId95" Type="http://schemas.openxmlformats.org/officeDocument/2006/relationships/image" Target="../media/image8.png"/><Relationship Id="rId22" Type="http://schemas.openxmlformats.org/officeDocument/2006/relationships/slideLayout" Target="../slideLayouts/slideLayout68.xml"/><Relationship Id="rId27" Type="http://schemas.openxmlformats.org/officeDocument/2006/relationships/slideLayout" Target="../slideLayouts/slideLayout73.xml"/><Relationship Id="rId43" Type="http://schemas.openxmlformats.org/officeDocument/2006/relationships/slideLayout" Target="../slideLayouts/slideLayout89.xml"/><Relationship Id="rId48" Type="http://schemas.openxmlformats.org/officeDocument/2006/relationships/slideLayout" Target="../slideLayouts/slideLayout94.xml"/><Relationship Id="rId64" Type="http://schemas.openxmlformats.org/officeDocument/2006/relationships/slideLayout" Target="../slideLayouts/slideLayout110.xml"/><Relationship Id="rId69" Type="http://schemas.openxmlformats.org/officeDocument/2006/relationships/slideLayout" Target="../slideLayouts/slideLayout115.xml"/><Relationship Id="rId8" Type="http://schemas.openxmlformats.org/officeDocument/2006/relationships/slideLayout" Target="../slideLayouts/slideLayout54.xml"/><Relationship Id="rId51" Type="http://schemas.openxmlformats.org/officeDocument/2006/relationships/slideLayout" Target="../slideLayouts/slideLayout97.xml"/><Relationship Id="rId72" Type="http://schemas.openxmlformats.org/officeDocument/2006/relationships/slideLayout" Target="../slideLayouts/slideLayout118.xml"/><Relationship Id="rId80" Type="http://schemas.openxmlformats.org/officeDocument/2006/relationships/slideLayout" Target="../slideLayouts/slideLayout126.xml"/><Relationship Id="rId85" Type="http://schemas.openxmlformats.org/officeDocument/2006/relationships/slideLayout" Target="../slideLayouts/slideLayout131.xml"/><Relationship Id="rId93" Type="http://schemas.openxmlformats.org/officeDocument/2006/relationships/image" Target="../media/image6.png"/><Relationship Id="rId3" Type="http://schemas.openxmlformats.org/officeDocument/2006/relationships/slideLayout" Target="../slideLayouts/slideLayout49.xml"/><Relationship Id="rId12" Type="http://schemas.openxmlformats.org/officeDocument/2006/relationships/slideLayout" Target="../slideLayouts/slideLayout58.xml"/><Relationship Id="rId17" Type="http://schemas.openxmlformats.org/officeDocument/2006/relationships/slideLayout" Target="../slideLayouts/slideLayout63.xml"/><Relationship Id="rId25" Type="http://schemas.openxmlformats.org/officeDocument/2006/relationships/slideLayout" Target="../slideLayouts/slideLayout71.xml"/><Relationship Id="rId33" Type="http://schemas.openxmlformats.org/officeDocument/2006/relationships/slideLayout" Target="../slideLayouts/slideLayout79.xml"/><Relationship Id="rId38" Type="http://schemas.openxmlformats.org/officeDocument/2006/relationships/slideLayout" Target="../slideLayouts/slideLayout84.xml"/><Relationship Id="rId46" Type="http://schemas.openxmlformats.org/officeDocument/2006/relationships/slideLayout" Target="../slideLayouts/slideLayout92.xml"/><Relationship Id="rId59" Type="http://schemas.openxmlformats.org/officeDocument/2006/relationships/slideLayout" Target="../slideLayouts/slideLayout105.xml"/><Relationship Id="rId67" Type="http://schemas.openxmlformats.org/officeDocument/2006/relationships/slideLayout" Target="../slideLayouts/slideLayout113.xml"/><Relationship Id="rId20" Type="http://schemas.openxmlformats.org/officeDocument/2006/relationships/slideLayout" Target="../slideLayouts/slideLayout66.xml"/><Relationship Id="rId41" Type="http://schemas.openxmlformats.org/officeDocument/2006/relationships/slideLayout" Target="../slideLayouts/slideLayout87.xml"/><Relationship Id="rId54" Type="http://schemas.openxmlformats.org/officeDocument/2006/relationships/slideLayout" Target="../slideLayouts/slideLayout100.xml"/><Relationship Id="rId62" Type="http://schemas.openxmlformats.org/officeDocument/2006/relationships/slideLayout" Target="../slideLayouts/slideLayout108.xml"/><Relationship Id="rId70" Type="http://schemas.openxmlformats.org/officeDocument/2006/relationships/slideLayout" Target="../slideLayouts/slideLayout116.xml"/><Relationship Id="rId75" Type="http://schemas.openxmlformats.org/officeDocument/2006/relationships/slideLayout" Target="../slideLayouts/slideLayout121.xml"/><Relationship Id="rId83" Type="http://schemas.openxmlformats.org/officeDocument/2006/relationships/slideLayout" Target="../slideLayouts/slideLayout129.xml"/><Relationship Id="rId88" Type="http://schemas.openxmlformats.org/officeDocument/2006/relationships/image" Target="../media/image1.jpg"/><Relationship Id="rId91" Type="http://schemas.openxmlformats.org/officeDocument/2006/relationships/image" Target="../media/image4.png"/><Relationship Id="rId96" Type="http://schemas.openxmlformats.org/officeDocument/2006/relationships/image" Target="../media/image9.png"/><Relationship Id="rId1" Type="http://schemas.openxmlformats.org/officeDocument/2006/relationships/slideLayout" Target="../slideLayouts/slideLayout47.xml"/><Relationship Id="rId6" Type="http://schemas.openxmlformats.org/officeDocument/2006/relationships/slideLayout" Target="../slideLayouts/slideLayout52.xml"/><Relationship Id="rId15" Type="http://schemas.openxmlformats.org/officeDocument/2006/relationships/slideLayout" Target="../slideLayouts/slideLayout61.xml"/><Relationship Id="rId23" Type="http://schemas.openxmlformats.org/officeDocument/2006/relationships/slideLayout" Target="../slideLayouts/slideLayout69.xml"/><Relationship Id="rId28" Type="http://schemas.openxmlformats.org/officeDocument/2006/relationships/slideLayout" Target="../slideLayouts/slideLayout74.xml"/><Relationship Id="rId36" Type="http://schemas.openxmlformats.org/officeDocument/2006/relationships/slideLayout" Target="../slideLayouts/slideLayout82.xml"/><Relationship Id="rId49" Type="http://schemas.openxmlformats.org/officeDocument/2006/relationships/slideLayout" Target="../slideLayouts/slideLayout95.xml"/><Relationship Id="rId57" Type="http://schemas.openxmlformats.org/officeDocument/2006/relationships/slideLayout" Target="../slideLayouts/slideLayout103.xml"/><Relationship Id="rId10" Type="http://schemas.openxmlformats.org/officeDocument/2006/relationships/slideLayout" Target="../slideLayouts/slideLayout56.xml"/><Relationship Id="rId31" Type="http://schemas.openxmlformats.org/officeDocument/2006/relationships/slideLayout" Target="../slideLayouts/slideLayout77.xml"/><Relationship Id="rId44" Type="http://schemas.openxmlformats.org/officeDocument/2006/relationships/slideLayout" Target="../slideLayouts/slideLayout90.xml"/><Relationship Id="rId52" Type="http://schemas.openxmlformats.org/officeDocument/2006/relationships/slideLayout" Target="../slideLayouts/slideLayout98.xml"/><Relationship Id="rId60" Type="http://schemas.openxmlformats.org/officeDocument/2006/relationships/slideLayout" Target="../slideLayouts/slideLayout106.xml"/><Relationship Id="rId65" Type="http://schemas.openxmlformats.org/officeDocument/2006/relationships/slideLayout" Target="../slideLayouts/slideLayout111.xml"/><Relationship Id="rId73" Type="http://schemas.openxmlformats.org/officeDocument/2006/relationships/slideLayout" Target="../slideLayouts/slideLayout119.xml"/><Relationship Id="rId78" Type="http://schemas.openxmlformats.org/officeDocument/2006/relationships/slideLayout" Target="../slideLayouts/slideLayout124.xml"/><Relationship Id="rId81" Type="http://schemas.openxmlformats.org/officeDocument/2006/relationships/slideLayout" Target="../slideLayouts/slideLayout127.xml"/><Relationship Id="rId86" Type="http://schemas.openxmlformats.org/officeDocument/2006/relationships/slideLayout" Target="../slideLayouts/slideLayout132.xml"/><Relationship Id="rId94" Type="http://schemas.openxmlformats.org/officeDocument/2006/relationships/image" Target="../media/image7.png"/><Relationship Id="rId4" Type="http://schemas.openxmlformats.org/officeDocument/2006/relationships/slideLayout" Target="../slideLayouts/slideLayout50.xml"/><Relationship Id="rId9" Type="http://schemas.openxmlformats.org/officeDocument/2006/relationships/slideLayout" Target="../slideLayouts/slideLayout55.xml"/><Relationship Id="rId13" Type="http://schemas.openxmlformats.org/officeDocument/2006/relationships/slideLayout" Target="../slideLayouts/slideLayout59.xml"/><Relationship Id="rId18" Type="http://schemas.openxmlformats.org/officeDocument/2006/relationships/slideLayout" Target="../slideLayouts/slideLayout64.xml"/><Relationship Id="rId39" Type="http://schemas.openxmlformats.org/officeDocument/2006/relationships/slideLayout" Target="../slideLayouts/slideLayout85.xml"/><Relationship Id="rId34" Type="http://schemas.openxmlformats.org/officeDocument/2006/relationships/slideLayout" Target="../slideLayouts/slideLayout80.xml"/><Relationship Id="rId50" Type="http://schemas.openxmlformats.org/officeDocument/2006/relationships/slideLayout" Target="../slideLayouts/slideLayout96.xml"/><Relationship Id="rId55" Type="http://schemas.openxmlformats.org/officeDocument/2006/relationships/slideLayout" Target="../slideLayouts/slideLayout101.xml"/><Relationship Id="rId76" Type="http://schemas.openxmlformats.org/officeDocument/2006/relationships/slideLayout" Target="../slideLayouts/slideLayout122.xml"/><Relationship Id="rId7" Type="http://schemas.openxmlformats.org/officeDocument/2006/relationships/slideLayout" Target="../slideLayouts/slideLayout53.xml"/><Relationship Id="rId71" Type="http://schemas.openxmlformats.org/officeDocument/2006/relationships/slideLayout" Target="../slideLayouts/slideLayout117.xml"/><Relationship Id="rId92" Type="http://schemas.openxmlformats.org/officeDocument/2006/relationships/image" Target="../media/image5.png"/><Relationship Id="rId2" Type="http://schemas.openxmlformats.org/officeDocument/2006/relationships/slideLayout" Target="../slideLayouts/slideLayout48.xml"/><Relationship Id="rId29" Type="http://schemas.openxmlformats.org/officeDocument/2006/relationships/slideLayout" Target="../slideLayouts/slideLayout75.xml"/><Relationship Id="rId24" Type="http://schemas.openxmlformats.org/officeDocument/2006/relationships/slideLayout" Target="../slideLayouts/slideLayout70.xml"/><Relationship Id="rId40" Type="http://schemas.openxmlformats.org/officeDocument/2006/relationships/slideLayout" Target="../slideLayouts/slideLayout86.xml"/><Relationship Id="rId45" Type="http://schemas.openxmlformats.org/officeDocument/2006/relationships/slideLayout" Target="../slideLayouts/slideLayout91.xml"/><Relationship Id="rId66" Type="http://schemas.openxmlformats.org/officeDocument/2006/relationships/slideLayout" Target="../slideLayouts/slideLayout112.xml"/><Relationship Id="rId87" Type="http://schemas.openxmlformats.org/officeDocument/2006/relationships/theme" Target="../theme/theme5.xml"/><Relationship Id="rId61" Type="http://schemas.openxmlformats.org/officeDocument/2006/relationships/slideLayout" Target="../slideLayouts/slideLayout107.xml"/><Relationship Id="rId82" Type="http://schemas.openxmlformats.org/officeDocument/2006/relationships/slideLayout" Target="../slideLayouts/slideLayout128.xml"/><Relationship Id="rId19" Type="http://schemas.openxmlformats.org/officeDocument/2006/relationships/slideLayout" Target="../slideLayouts/slideLayout65.xml"/><Relationship Id="rId14" Type="http://schemas.openxmlformats.org/officeDocument/2006/relationships/slideLayout" Target="../slideLayouts/slideLayout60.xml"/><Relationship Id="rId30" Type="http://schemas.openxmlformats.org/officeDocument/2006/relationships/slideLayout" Target="../slideLayouts/slideLayout76.xml"/><Relationship Id="rId35" Type="http://schemas.openxmlformats.org/officeDocument/2006/relationships/slideLayout" Target="../slideLayouts/slideLayout81.xml"/><Relationship Id="rId56" Type="http://schemas.openxmlformats.org/officeDocument/2006/relationships/slideLayout" Target="../slideLayouts/slideLayout102.xml"/><Relationship Id="rId77" Type="http://schemas.openxmlformats.org/officeDocument/2006/relationships/slideLayout" Target="../slideLayouts/slideLayout12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image" Target="../media/image1.jpg"/><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6.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7.xml.rels><?xml version="1.0" encoding="UTF-8" standalone="yes"?>
<Relationships xmlns="http://schemas.openxmlformats.org/package/2006/relationships"><Relationship Id="rId26" Type="http://schemas.openxmlformats.org/officeDocument/2006/relationships/slideLayout" Target="../slideLayouts/slideLayout169.xml"/><Relationship Id="rId21" Type="http://schemas.openxmlformats.org/officeDocument/2006/relationships/slideLayout" Target="../slideLayouts/slideLayout164.xml"/><Relationship Id="rId42" Type="http://schemas.openxmlformats.org/officeDocument/2006/relationships/slideLayout" Target="../slideLayouts/slideLayout185.xml"/><Relationship Id="rId47" Type="http://schemas.openxmlformats.org/officeDocument/2006/relationships/slideLayout" Target="../slideLayouts/slideLayout190.xml"/><Relationship Id="rId63" Type="http://schemas.openxmlformats.org/officeDocument/2006/relationships/slideLayout" Target="../slideLayouts/slideLayout206.xml"/><Relationship Id="rId68" Type="http://schemas.openxmlformats.org/officeDocument/2006/relationships/slideLayout" Target="../slideLayouts/slideLayout211.xml"/><Relationship Id="rId84" Type="http://schemas.openxmlformats.org/officeDocument/2006/relationships/slideLayout" Target="../slideLayouts/slideLayout227.xml"/><Relationship Id="rId89" Type="http://schemas.openxmlformats.org/officeDocument/2006/relationships/image" Target="../media/image2.jpeg"/><Relationship Id="rId16" Type="http://schemas.openxmlformats.org/officeDocument/2006/relationships/slideLayout" Target="../slideLayouts/slideLayout159.xml"/><Relationship Id="rId11" Type="http://schemas.openxmlformats.org/officeDocument/2006/relationships/slideLayout" Target="../slideLayouts/slideLayout154.xml"/><Relationship Id="rId32" Type="http://schemas.openxmlformats.org/officeDocument/2006/relationships/slideLayout" Target="../slideLayouts/slideLayout175.xml"/><Relationship Id="rId37" Type="http://schemas.openxmlformats.org/officeDocument/2006/relationships/slideLayout" Target="../slideLayouts/slideLayout180.xml"/><Relationship Id="rId53" Type="http://schemas.openxmlformats.org/officeDocument/2006/relationships/slideLayout" Target="../slideLayouts/slideLayout196.xml"/><Relationship Id="rId58" Type="http://schemas.openxmlformats.org/officeDocument/2006/relationships/slideLayout" Target="../slideLayouts/slideLayout201.xml"/><Relationship Id="rId74" Type="http://schemas.openxmlformats.org/officeDocument/2006/relationships/slideLayout" Target="../slideLayouts/slideLayout217.xml"/><Relationship Id="rId79" Type="http://schemas.openxmlformats.org/officeDocument/2006/relationships/slideLayout" Target="../slideLayouts/slideLayout222.xml"/><Relationship Id="rId5" Type="http://schemas.openxmlformats.org/officeDocument/2006/relationships/slideLayout" Target="../slideLayouts/slideLayout148.xml"/><Relationship Id="rId90" Type="http://schemas.openxmlformats.org/officeDocument/2006/relationships/image" Target="../media/image3.png"/><Relationship Id="rId95" Type="http://schemas.openxmlformats.org/officeDocument/2006/relationships/image" Target="../media/image8.png"/><Relationship Id="rId22" Type="http://schemas.openxmlformats.org/officeDocument/2006/relationships/slideLayout" Target="../slideLayouts/slideLayout165.xml"/><Relationship Id="rId27" Type="http://schemas.openxmlformats.org/officeDocument/2006/relationships/slideLayout" Target="../slideLayouts/slideLayout170.xml"/><Relationship Id="rId43" Type="http://schemas.openxmlformats.org/officeDocument/2006/relationships/slideLayout" Target="../slideLayouts/slideLayout186.xml"/><Relationship Id="rId48" Type="http://schemas.openxmlformats.org/officeDocument/2006/relationships/slideLayout" Target="../slideLayouts/slideLayout191.xml"/><Relationship Id="rId64" Type="http://schemas.openxmlformats.org/officeDocument/2006/relationships/slideLayout" Target="../slideLayouts/slideLayout207.xml"/><Relationship Id="rId69" Type="http://schemas.openxmlformats.org/officeDocument/2006/relationships/slideLayout" Target="../slideLayouts/slideLayout212.xml"/><Relationship Id="rId8" Type="http://schemas.openxmlformats.org/officeDocument/2006/relationships/slideLayout" Target="../slideLayouts/slideLayout151.xml"/><Relationship Id="rId51" Type="http://schemas.openxmlformats.org/officeDocument/2006/relationships/slideLayout" Target="../slideLayouts/slideLayout194.xml"/><Relationship Id="rId72" Type="http://schemas.openxmlformats.org/officeDocument/2006/relationships/slideLayout" Target="../slideLayouts/slideLayout215.xml"/><Relationship Id="rId80" Type="http://schemas.openxmlformats.org/officeDocument/2006/relationships/slideLayout" Target="../slideLayouts/slideLayout223.xml"/><Relationship Id="rId85" Type="http://schemas.openxmlformats.org/officeDocument/2006/relationships/slideLayout" Target="../slideLayouts/slideLayout228.xml"/><Relationship Id="rId93" Type="http://schemas.openxmlformats.org/officeDocument/2006/relationships/image" Target="../media/image6.png"/><Relationship Id="rId3" Type="http://schemas.openxmlformats.org/officeDocument/2006/relationships/slideLayout" Target="../slideLayouts/slideLayout146.xml"/><Relationship Id="rId12" Type="http://schemas.openxmlformats.org/officeDocument/2006/relationships/slideLayout" Target="../slideLayouts/slideLayout155.xml"/><Relationship Id="rId17" Type="http://schemas.openxmlformats.org/officeDocument/2006/relationships/slideLayout" Target="../slideLayouts/slideLayout160.xml"/><Relationship Id="rId25" Type="http://schemas.openxmlformats.org/officeDocument/2006/relationships/slideLayout" Target="../slideLayouts/slideLayout168.xml"/><Relationship Id="rId33" Type="http://schemas.openxmlformats.org/officeDocument/2006/relationships/slideLayout" Target="../slideLayouts/slideLayout176.xml"/><Relationship Id="rId38" Type="http://schemas.openxmlformats.org/officeDocument/2006/relationships/slideLayout" Target="../slideLayouts/slideLayout181.xml"/><Relationship Id="rId46" Type="http://schemas.openxmlformats.org/officeDocument/2006/relationships/slideLayout" Target="../slideLayouts/slideLayout189.xml"/><Relationship Id="rId59" Type="http://schemas.openxmlformats.org/officeDocument/2006/relationships/slideLayout" Target="../slideLayouts/slideLayout202.xml"/><Relationship Id="rId67" Type="http://schemas.openxmlformats.org/officeDocument/2006/relationships/slideLayout" Target="../slideLayouts/slideLayout210.xml"/><Relationship Id="rId20" Type="http://schemas.openxmlformats.org/officeDocument/2006/relationships/slideLayout" Target="../slideLayouts/slideLayout163.xml"/><Relationship Id="rId41" Type="http://schemas.openxmlformats.org/officeDocument/2006/relationships/slideLayout" Target="../slideLayouts/slideLayout184.xml"/><Relationship Id="rId54" Type="http://schemas.openxmlformats.org/officeDocument/2006/relationships/slideLayout" Target="../slideLayouts/slideLayout197.xml"/><Relationship Id="rId62" Type="http://schemas.openxmlformats.org/officeDocument/2006/relationships/slideLayout" Target="../slideLayouts/slideLayout205.xml"/><Relationship Id="rId70" Type="http://schemas.openxmlformats.org/officeDocument/2006/relationships/slideLayout" Target="../slideLayouts/slideLayout213.xml"/><Relationship Id="rId75" Type="http://schemas.openxmlformats.org/officeDocument/2006/relationships/slideLayout" Target="../slideLayouts/slideLayout218.xml"/><Relationship Id="rId83" Type="http://schemas.openxmlformats.org/officeDocument/2006/relationships/slideLayout" Target="../slideLayouts/slideLayout226.xml"/><Relationship Id="rId88" Type="http://schemas.openxmlformats.org/officeDocument/2006/relationships/image" Target="../media/image1.jpg"/><Relationship Id="rId91" Type="http://schemas.openxmlformats.org/officeDocument/2006/relationships/image" Target="../media/image4.png"/><Relationship Id="rId96" Type="http://schemas.openxmlformats.org/officeDocument/2006/relationships/image" Target="../media/image9.png"/><Relationship Id="rId1" Type="http://schemas.openxmlformats.org/officeDocument/2006/relationships/slideLayout" Target="../slideLayouts/slideLayout144.xml"/><Relationship Id="rId6" Type="http://schemas.openxmlformats.org/officeDocument/2006/relationships/slideLayout" Target="../slideLayouts/slideLayout149.xml"/><Relationship Id="rId15" Type="http://schemas.openxmlformats.org/officeDocument/2006/relationships/slideLayout" Target="../slideLayouts/slideLayout158.xml"/><Relationship Id="rId23" Type="http://schemas.openxmlformats.org/officeDocument/2006/relationships/slideLayout" Target="../slideLayouts/slideLayout166.xml"/><Relationship Id="rId28" Type="http://schemas.openxmlformats.org/officeDocument/2006/relationships/slideLayout" Target="../slideLayouts/slideLayout171.xml"/><Relationship Id="rId36" Type="http://schemas.openxmlformats.org/officeDocument/2006/relationships/slideLayout" Target="../slideLayouts/slideLayout179.xml"/><Relationship Id="rId49" Type="http://schemas.openxmlformats.org/officeDocument/2006/relationships/slideLayout" Target="../slideLayouts/slideLayout192.xml"/><Relationship Id="rId57" Type="http://schemas.openxmlformats.org/officeDocument/2006/relationships/slideLayout" Target="../slideLayouts/slideLayout200.xml"/><Relationship Id="rId10" Type="http://schemas.openxmlformats.org/officeDocument/2006/relationships/slideLayout" Target="../slideLayouts/slideLayout153.xml"/><Relationship Id="rId31" Type="http://schemas.openxmlformats.org/officeDocument/2006/relationships/slideLayout" Target="../slideLayouts/slideLayout174.xml"/><Relationship Id="rId44" Type="http://schemas.openxmlformats.org/officeDocument/2006/relationships/slideLayout" Target="../slideLayouts/slideLayout187.xml"/><Relationship Id="rId52" Type="http://schemas.openxmlformats.org/officeDocument/2006/relationships/slideLayout" Target="../slideLayouts/slideLayout195.xml"/><Relationship Id="rId60" Type="http://schemas.openxmlformats.org/officeDocument/2006/relationships/slideLayout" Target="../slideLayouts/slideLayout203.xml"/><Relationship Id="rId65" Type="http://schemas.openxmlformats.org/officeDocument/2006/relationships/slideLayout" Target="../slideLayouts/slideLayout208.xml"/><Relationship Id="rId73" Type="http://schemas.openxmlformats.org/officeDocument/2006/relationships/slideLayout" Target="../slideLayouts/slideLayout216.xml"/><Relationship Id="rId78" Type="http://schemas.openxmlformats.org/officeDocument/2006/relationships/slideLayout" Target="../slideLayouts/slideLayout221.xml"/><Relationship Id="rId81" Type="http://schemas.openxmlformats.org/officeDocument/2006/relationships/slideLayout" Target="../slideLayouts/slideLayout224.xml"/><Relationship Id="rId86" Type="http://schemas.openxmlformats.org/officeDocument/2006/relationships/slideLayout" Target="../slideLayouts/slideLayout229.xml"/><Relationship Id="rId94" Type="http://schemas.openxmlformats.org/officeDocument/2006/relationships/image" Target="../media/image7.png"/><Relationship Id="rId4" Type="http://schemas.openxmlformats.org/officeDocument/2006/relationships/slideLayout" Target="../slideLayouts/slideLayout147.xml"/><Relationship Id="rId9" Type="http://schemas.openxmlformats.org/officeDocument/2006/relationships/slideLayout" Target="../slideLayouts/slideLayout152.xml"/><Relationship Id="rId13" Type="http://schemas.openxmlformats.org/officeDocument/2006/relationships/slideLayout" Target="../slideLayouts/slideLayout156.xml"/><Relationship Id="rId18" Type="http://schemas.openxmlformats.org/officeDocument/2006/relationships/slideLayout" Target="../slideLayouts/slideLayout161.xml"/><Relationship Id="rId39" Type="http://schemas.openxmlformats.org/officeDocument/2006/relationships/slideLayout" Target="../slideLayouts/slideLayout182.xml"/><Relationship Id="rId34" Type="http://schemas.openxmlformats.org/officeDocument/2006/relationships/slideLayout" Target="../slideLayouts/slideLayout177.xml"/><Relationship Id="rId50" Type="http://schemas.openxmlformats.org/officeDocument/2006/relationships/slideLayout" Target="../slideLayouts/slideLayout193.xml"/><Relationship Id="rId55" Type="http://schemas.openxmlformats.org/officeDocument/2006/relationships/slideLayout" Target="../slideLayouts/slideLayout198.xml"/><Relationship Id="rId76" Type="http://schemas.openxmlformats.org/officeDocument/2006/relationships/slideLayout" Target="../slideLayouts/slideLayout219.xml"/><Relationship Id="rId7" Type="http://schemas.openxmlformats.org/officeDocument/2006/relationships/slideLayout" Target="../slideLayouts/slideLayout150.xml"/><Relationship Id="rId71" Type="http://schemas.openxmlformats.org/officeDocument/2006/relationships/slideLayout" Target="../slideLayouts/slideLayout214.xml"/><Relationship Id="rId92" Type="http://schemas.openxmlformats.org/officeDocument/2006/relationships/image" Target="../media/image5.png"/><Relationship Id="rId2" Type="http://schemas.openxmlformats.org/officeDocument/2006/relationships/slideLayout" Target="../slideLayouts/slideLayout145.xml"/><Relationship Id="rId29" Type="http://schemas.openxmlformats.org/officeDocument/2006/relationships/slideLayout" Target="../slideLayouts/slideLayout172.xml"/><Relationship Id="rId24" Type="http://schemas.openxmlformats.org/officeDocument/2006/relationships/slideLayout" Target="../slideLayouts/slideLayout167.xml"/><Relationship Id="rId40" Type="http://schemas.openxmlformats.org/officeDocument/2006/relationships/slideLayout" Target="../slideLayouts/slideLayout183.xml"/><Relationship Id="rId45" Type="http://schemas.openxmlformats.org/officeDocument/2006/relationships/slideLayout" Target="../slideLayouts/slideLayout188.xml"/><Relationship Id="rId66" Type="http://schemas.openxmlformats.org/officeDocument/2006/relationships/slideLayout" Target="../slideLayouts/slideLayout209.xml"/><Relationship Id="rId87" Type="http://schemas.openxmlformats.org/officeDocument/2006/relationships/theme" Target="../theme/theme7.xml"/><Relationship Id="rId61" Type="http://schemas.openxmlformats.org/officeDocument/2006/relationships/slideLayout" Target="../slideLayouts/slideLayout204.xml"/><Relationship Id="rId82" Type="http://schemas.openxmlformats.org/officeDocument/2006/relationships/slideLayout" Target="../slideLayouts/slideLayout225.xml"/><Relationship Id="rId19" Type="http://schemas.openxmlformats.org/officeDocument/2006/relationships/slideLayout" Target="../slideLayouts/slideLayout162.xml"/><Relationship Id="rId14" Type="http://schemas.openxmlformats.org/officeDocument/2006/relationships/slideLayout" Target="../slideLayouts/slideLayout157.xml"/><Relationship Id="rId30" Type="http://schemas.openxmlformats.org/officeDocument/2006/relationships/slideLayout" Target="../slideLayouts/slideLayout173.xml"/><Relationship Id="rId35" Type="http://schemas.openxmlformats.org/officeDocument/2006/relationships/slideLayout" Target="../slideLayouts/slideLayout178.xml"/><Relationship Id="rId56" Type="http://schemas.openxmlformats.org/officeDocument/2006/relationships/slideLayout" Target="../slideLayouts/slideLayout199.xml"/><Relationship Id="rId77" Type="http://schemas.openxmlformats.org/officeDocument/2006/relationships/slideLayout" Target="../slideLayouts/slideLayout22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237.xml"/><Relationship Id="rId13" Type="http://schemas.openxmlformats.org/officeDocument/2006/relationships/image" Target="../media/image1.jpg"/><Relationship Id="rId3" Type="http://schemas.openxmlformats.org/officeDocument/2006/relationships/slideLayout" Target="../slideLayouts/slideLayout232.xml"/><Relationship Id="rId7" Type="http://schemas.openxmlformats.org/officeDocument/2006/relationships/slideLayout" Target="../slideLayouts/slideLayout236.xml"/><Relationship Id="rId12" Type="http://schemas.openxmlformats.org/officeDocument/2006/relationships/theme" Target="../theme/theme8.xml"/><Relationship Id="rId2" Type="http://schemas.openxmlformats.org/officeDocument/2006/relationships/slideLayout" Target="../slideLayouts/slideLayout231.xml"/><Relationship Id="rId1" Type="http://schemas.openxmlformats.org/officeDocument/2006/relationships/slideLayout" Target="../slideLayouts/slideLayout230.xml"/><Relationship Id="rId6" Type="http://schemas.openxmlformats.org/officeDocument/2006/relationships/slideLayout" Target="../slideLayouts/slideLayout235.xml"/><Relationship Id="rId11" Type="http://schemas.openxmlformats.org/officeDocument/2006/relationships/slideLayout" Target="../slideLayouts/slideLayout240.xml"/><Relationship Id="rId5" Type="http://schemas.openxmlformats.org/officeDocument/2006/relationships/slideLayout" Target="../slideLayouts/slideLayout234.xml"/><Relationship Id="rId10" Type="http://schemas.openxmlformats.org/officeDocument/2006/relationships/slideLayout" Target="../slideLayouts/slideLayout239.xml"/><Relationship Id="rId4" Type="http://schemas.openxmlformats.org/officeDocument/2006/relationships/slideLayout" Target="../slideLayouts/slideLayout233.xml"/><Relationship Id="rId9" Type="http://schemas.openxmlformats.org/officeDocument/2006/relationships/slideLayout" Target="../slideLayouts/slideLayout23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248.xml"/><Relationship Id="rId13" Type="http://schemas.openxmlformats.org/officeDocument/2006/relationships/image" Target="../media/image1.jpg"/><Relationship Id="rId3" Type="http://schemas.openxmlformats.org/officeDocument/2006/relationships/slideLayout" Target="../slideLayouts/slideLayout243.xml"/><Relationship Id="rId7" Type="http://schemas.openxmlformats.org/officeDocument/2006/relationships/slideLayout" Target="../slideLayouts/slideLayout247.xml"/><Relationship Id="rId12" Type="http://schemas.openxmlformats.org/officeDocument/2006/relationships/theme" Target="../theme/theme9.xml"/><Relationship Id="rId2" Type="http://schemas.openxmlformats.org/officeDocument/2006/relationships/slideLayout" Target="../slideLayouts/slideLayout242.xml"/><Relationship Id="rId1" Type="http://schemas.openxmlformats.org/officeDocument/2006/relationships/slideLayout" Target="../slideLayouts/slideLayout241.xml"/><Relationship Id="rId6" Type="http://schemas.openxmlformats.org/officeDocument/2006/relationships/slideLayout" Target="../slideLayouts/slideLayout246.xml"/><Relationship Id="rId11" Type="http://schemas.openxmlformats.org/officeDocument/2006/relationships/slideLayout" Target="../slideLayouts/slideLayout251.xml"/><Relationship Id="rId5" Type="http://schemas.openxmlformats.org/officeDocument/2006/relationships/slideLayout" Target="../slideLayouts/slideLayout245.xml"/><Relationship Id="rId10" Type="http://schemas.openxmlformats.org/officeDocument/2006/relationships/slideLayout" Target="../slideLayouts/slideLayout250.xml"/><Relationship Id="rId4" Type="http://schemas.openxmlformats.org/officeDocument/2006/relationships/slideLayout" Target="../slideLayouts/slideLayout244.xml"/><Relationship Id="rId9" Type="http://schemas.openxmlformats.org/officeDocument/2006/relationships/slideLayout" Target="../slideLayouts/slideLayout2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12000" b="-12000"/>
          </a:stretch>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09384" y="274926"/>
            <a:ext cx="1097323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51494" tIns="75746" rIns="151494" bIns="75746" numCol="1" anchor="ctr" anchorCtr="0" compatLnSpc="1">
            <a:prstTxWarp prst="textNoShape">
              <a:avLst/>
            </a:prstTxWarp>
          </a:bodyPr>
          <a:lstStyle/>
          <a:p>
            <a:pPr lvl="0"/>
            <a:r>
              <a:rPr lang="en-US" altLang="en-US" smtClean="0"/>
              <a:t>Click to edit Master title style</a:t>
            </a:r>
          </a:p>
        </p:txBody>
      </p:sp>
      <p:sp>
        <p:nvSpPr>
          <p:cNvPr id="2051" name="Rectangle 3"/>
          <p:cNvSpPr>
            <a:spLocks noGrp="1" noChangeArrowheads="1"/>
          </p:cNvSpPr>
          <p:nvPr>
            <p:ph type="body" idx="1"/>
          </p:nvPr>
        </p:nvSpPr>
        <p:spPr bwMode="auto">
          <a:xfrm>
            <a:off x="609384" y="1599767"/>
            <a:ext cx="10973233" cy="4526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51494" tIns="75746" rIns="151494" bIns="75746"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24932" name="Rectangle 4"/>
          <p:cNvSpPr>
            <a:spLocks noGrp="1" noChangeArrowheads="1"/>
          </p:cNvSpPr>
          <p:nvPr>
            <p:ph type="dt" sz="half" idx="2"/>
          </p:nvPr>
        </p:nvSpPr>
        <p:spPr bwMode="auto">
          <a:xfrm>
            <a:off x="609384" y="6245369"/>
            <a:ext cx="2845593" cy="476250"/>
          </a:xfrm>
          <a:prstGeom prst="rect">
            <a:avLst/>
          </a:prstGeom>
          <a:noFill/>
          <a:ln w="9525">
            <a:noFill/>
            <a:miter lim="800000"/>
            <a:headEnd/>
            <a:tailEnd/>
          </a:ln>
          <a:effectLst/>
        </p:spPr>
        <p:txBody>
          <a:bodyPr vert="horz" wrap="square" lIns="151494" tIns="75746" rIns="151494" bIns="75746" numCol="1" anchor="t" anchorCtr="0" compatLnSpc="1">
            <a:prstTxWarp prst="textNoShape">
              <a:avLst/>
            </a:prstTxWarp>
          </a:bodyPr>
          <a:lstStyle>
            <a:lvl1pPr eaLnBrk="1" hangingPunct="1">
              <a:defRPr sz="1704">
                <a:solidFill>
                  <a:srgbClr val="000000"/>
                </a:solidFill>
                <a:latin typeface="Arial" charset="0"/>
                <a:cs typeface="Arial" charset="0"/>
              </a:defRPr>
            </a:lvl1pPr>
          </a:lstStyle>
          <a:p>
            <a:pPr defTabSz="623438" fontAlgn="base">
              <a:spcBef>
                <a:spcPct val="0"/>
              </a:spcBef>
              <a:spcAft>
                <a:spcPct val="0"/>
              </a:spcAft>
              <a:defRPr/>
            </a:pPr>
            <a:endParaRPr lang="vi-VN"/>
          </a:p>
        </p:txBody>
      </p:sp>
      <p:sp>
        <p:nvSpPr>
          <p:cNvPr id="124933" name="Rectangle 5"/>
          <p:cNvSpPr>
            <a:spLocks noGrp="1" noChangeArrowheads="1"/>
          </p:cNvSpPr>
          <p:nvPr>
            <p:ph type="ftr" sz="quarter" idx="3"/>
          </p:nvPr>
        </p:nvSpPr>
        <p:spPr bwMode="auto">
          <a:xfrm>
            <a:off x="4165023" y="6245369"/>
            <a:ext cx="3861955" cy="476250"/>
          </a:xfrm>
          <a:prstGeom prst="rect">
            <a:avLst/>
          </a:prstGeom>
          <a:noFill/>
          <a:ln w="9525">
            <a:noFill/>
            <a:miter lim="800000"/>
            <a:headEnd/>
            <a:tailEnd/>
          </a:ln>
          <a:effectLst/>
        </p:spPr>
        <p:txBody>
          <a:bodyPr vert="horz" wrap="square" lIns="151494" tIns="75746" rIns="151494" bIns="75746" numCol="1" anchor="t" anchorCtr="0" compatLnSpc="1">
            <a:prstTxWarp prst="textNoShape">
              <a:avLst/>
            </a:prstTxWarp>
          </a:bodyPr>
          <a:lstStyle>
            <a:lvl1pPr algn="ctr" eaLnBrk="1" hangingPunct="1">
              <a:defRPr sz="1704">
                <a:solidFill>
                  <a:srgbClr val="000000"/>
                </a:solidFill>
                <a:latin typeface="Arial" charset="0"/>
                <a:cs typeface="Arial" charset="0"/>
              </a:defRPr>
            </a:lvl1pPr>
          </a:lstStyle>
          <a:p>
            <a:pPr defTabSz="623438" fontAlgn="base">
              <a:spcBef>
                <a:spcPct val="0"/>
              </a:spcBef>
              <a:spcAft>
                <a:spcPct val="0"/>
              </a:spcAft>
              <a:defRPr/>
            </a:pPr>
            <a:endParaRPr lang="vi-VN"/>
          </a:p>
        </p:txBody>
      </p:sp>
      <p:sp>
        <p:nvSpPr>
          <p:cNvPr id="124934" name="Rectangle 6"/>
          <p:cNvSpPr>
            <a:spLocks noGrp="1" noChangeArrowheads="1"/>
          </p:cNvSpPr>
          <p:nvPr>
            <p:ph type="sldNum" sz="quarter" idx="4"/>
          </p:nvPr>
        </p:nvSpPr>
        <p:spPr bwMode="auto">
          <a:xfrm>
            <a:off x="8737023" y="6245369"/>
            <a:ext cx="2845594" cy="476250"/>
          </a:xfrm>
          <a:prstGeom prst="rect">
            <a:avLst/>
          </a:prstGeom>
          <a:noFill/>
          <a:ln w="9525">
            <a:noFill/>
            <a:miter lim="800000"/>
            <a:headEnd/>
            <a:tailEnd/>
          </a:ln>
          <a:effectLst/>
        </p:spPr>
        <p:txBody>
          <a:bodyPr vert="horz" wrap="square" lIns="151494" tIns="75746" rIns="151494" bIns="75746" numCol="1" anchor="t" anchorCtr="0" compatLnSpc="1">
            <a:prstTxWarp prst="textNoShape">
              <a:avLst/>
            </a:prstTxWarp>
          </a:bodyPr>
          <a:lstStyle>
            <a:lvl1pPr algn="r" eaLnBrk="1" hangingPunct="1">
              <a:defRPr sz="1636" smtClean="0">
                <a:solidFill>
                  <a:srgbClr val="000000"/>
                </a:solidFill>
              </a:defRPr>
            </a:lvl1pPr>
          </a:lstStyle>
          <a:p>
            <a:pPr defTabSz="623438" fontAlgn="base">
              <a:spcBef>
                <a:spcPct val="0"/>
              </a:spcBef>
              <a:spcAft>
                <a:spcPct val="0"/>
              </a:spcAft>
              <a:defRPr/>
            </a:pPr>
            <a:fld id="{F743E345-EAC2-4484-A8B4-520FA9779A2A}" type="slidenum">
              <a:rPr lang="en-US" altLang="en-US" smtClean="0"/>
              <a:pPr defTabSz="623438" fontAlgn="base">
                <a:spcBef>
                  <a:spcPct val="0"/>
                </a:spcBef>
                <a:spcAft>
                  <a:spcPct val="0"/>
                </a:spcAft>
                <a:defRPr/>
              </a:pPr>
              <a:t>‹#›</a:t>
            </a:fld>
            <a:endParaRPr lang="en-US" altLang="en-US"/>
          </a:p>
        </p:txBody>
      </p:sp>
    </p:spTree>
    <p:extLst>
      <p:ext uri="{BB962C8B-B14F-4D97-AF65-F5344CB8AC3E}">
        <p14:creationId xmlns:p14="http://schemas.microsoft.com/office/powerpoint/2010/main" val="4809731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rtl="0" eaLnBrk="0" fontAlgn="base" hangingPunct="0">
        <a:spcBef>
          <a:spcPct val="0"/>
        </a:spcBef>
        <a:spcAft>
          <a:spcPct val="0"/>
        </a:spcAft>
        <a:defRPr sz="5386">
          <a:solidFill>
            <a:schemeClr val="tx2"/>
          </a:solidFill>
          <a:latin typeface="+mj-lt"/>
          <a:ea typeface="+mj-ea"/>
          <a:cs typeface="+mj-cs"/>
        </a:defRPr>
      </a:lvl1pPr>
      <a:lvl2pPr algn="ctr" rtl="0" eaLnBrk="0" fontAlgn="base" hangingPunct="0">
        <a:spcBef>
          <a:spcPct val="0"/>
        </a:spcBef>
        <a:spcAft>
          <a:spcPct val="0"/>
        </a:spcAft>
        <a:defRPr sz="5386">
          <a:solidFill>
            <a:schemeClr val="tx2"/>
          </a:solidFill>
          <a:latin typeface="Arial" charset="0"/>
          <a:cs typeface="Arial" charset="0"/>
        </a:defRPr>
      </a:lvl2pPr>
      <a:lvl3pPr algn="ctr" rtl="0" eaLnBrk="0" fontAlgn="base" hangingPunct="0">
        <a:spcBef>
          <a:spcPct val="0"/>
        </a:spcBef>
        <a:spcAft>
          <a:spcPct val="0"/>
        </a:spcAft>
        <a:defRPr sz="5386">
          <a:solidFill>
            <a:schemeClr val="tx2"/>
          </a:solidFill>
          <a:latin typeface="Arial" charset="0"/>
          <a:cs typeface="Arial" charset="0"/>
        </a:defRPr>
      </a:lvl3pPr>
      <a:lvl4pPr algn="ctr" rtl="0" eaLnBrk="0" fontAlgn="base" hangingPunct="0">
        <a:spcBef>
          <a:spcPct val="0"/>
        </a:spcBef>
        <a:spcAft>
          <a:spcPct val="0"/>
        </a:spcAft>
        <a:defRPr sz="5386">
          <a:solidFill>
            <a:schemeClr val="tx2"/>
          </a:solidFill>
          <a:latin typeface="Arial" charset="0"/>
          <a:cs typeface="Arial" charset="0"/>
        </a:defRPr>
      </a:lvl4pPr>
      <a:lvl5pPr algn="ctr" rtl="0" eaLnBrk="0" fontAlgn="base" hangingPunct="0">
        <a:spcBef>
          <a:spcPct val="0"/>
        </a:spcBef>
        <a:spcAft>
          <a:spcPct val="0"/>
        </a:spcAft>
        <a:defRPr sz="5386">
          <a:solidFill>
            <a:schemeClr val="tx2"/>
          </a:solidFill>
          <a:latin typeface="Arial" charset="0"/>
          <a:cs typeface="Arial" charset="0"/>
        </a:defRPr>
      </a:lvl5pPr>
      <a:lvl6pPr marL="561061" algn="ctr" rtl="0" fontAlgn="base">
        <a:spcBef>
          <a:spcPct val="0"/>
        </a:spcBef>
        <a:spcAft>
          <a:spcPct val="0"/>
        </a:spcAft>
        <a:defRPr sz="5407">
          <a:solidFill>
            <a:schemeClr val="tx2"/>
          </a:solidFill>
          <a:latin typeface="Arial" charset="0"/>
          <a:cs typeface="Arial" charset="0"/>
        </a:defRPr>
      </a:lvl6pPr>
      <a:lvl7pPr marL="1122121" algn="ctr" rtl="0" fontAlgn="base">
        <a:spcBef>
          <a:spcPct val="0"/>
        </a:spcBef>
        <a:spcAft>
          <a:spcPct val="0"/>
        </a:spcAft>
        <a:defRPr sz="5407">
          <a:solidFill>
            <a:schemeClr val="tx2"/>
          </a:solidFill>
          <a:latin typeface="Arial" charset="0"/>
          <a:cs typeface="Arial" charset="0"/>
        </a:defRPr>
      </a:lvl7pPr>
      <a:lvl8pPr marL="1683182" algn="ctr" rtl="0" fontAlgn="base">
        <a:spcBef>
          <a:spcPct val="0"/>
        </a:spcBef>
        <a:spcAft>
          <a:spcPct val="0"/>
        </a:spcAft>
        <a:defRPr sz="5407">
          <a:solidFill>
            <a:schemeClr val="tx2"/>
          </a:solidFill>
          <a:latin typeface="Arial" charset="0"/>
          <a:cs typeface="Arial" charset="0"/>
        </a:defRPr>
      </a:lvl8pPr>
      <a:lvl9pPr marL="2244242" algn="ctr" rtl="0" fontAlgn="base">
        <a:spcBef>
          <a:spcPct val="0"/>
        </a:spcBef>
        <a:spcAft>
          <a:spcPct val="0"/>
        </a:spcAft>
        <a:defRPr sz="5407">
          <a:solidFill>
            <a:schemeClr val="tx2"/>
          </a:solidFill>
          <a:latin typeface="Arial" charset="0"/>
          <a:cs typeface="Arial" charset="0"/>
        </a:defRPr>
      </a:lvl9pPr>
    </p:titleStyle>
    <p:bodyStyle>
      <a:lvl1pPr marL="417790" indent="-417790" algn="l" rtl="0" eaLnBrk="0" fontAlgn="base" hangingPunct="0">
        <a:spcBef>
          <a:spcPct val="20000"/>
        </a:spcBef>
        <a:spcAft>
          <a:spcPct val="0"/>
        </a:spcAft>
        <a:buChar char="•"/>
        <a:defRPr sz="3886">
          <a:solidFill>
            <a:schemeClr val="tx1"/>
          </a:solidFill>
          <a:latin typeface="+mn-lt"/>
          <a:ea typeface="+mn-ea"/>
          <a:cs typeface="+mn-cs"/>
        </a:defRPr>
      </a:lvl1pPr>
      <a:lvl2pPr marL="909180" indent="-348519" algn="l" rtl="0" eaLnBrk="0" fontAlgn="base" hangingPunct="0">
        <a:spcBef>
          <a:spcPct val="20000"/>
        </a:spcBef>
        <a:spcAft>
          <a:spcPct val="0"/>
        </a:spcAft>
        <a:buChar char="–"/>
        <a:defRPr sz="3341">
          <a:solidFill>
            <a:schemeClr val="tx1"/>
          </a:solidFill>
          <a:latin typeface="+mn-lt"/>
          <a:cs typeface="+mn-cs"/>
        </a:defRPr>
      </a:lvl2pPr>
      <a:lvl3pPr marL="1400571" indent="-278166" algn="l" rtl="0" eaLnBrk="0" fontAlgn="base" hangingPunct="0">
        <a:spcBef>
          <a:spcPct val="20000"/>
        </a:spcBef>
        <a:spcAft>
          <a:spcPct val="0"/>
        </a:spcAft>
        <a:buChar char="•"/>
        <a:defRPr sz="2932">
          <a:solidFill>
            <a:schemeClr val="tx1"/>
          </a:solidFill>
          <a:latin typeface="+mn-lt"/>
          <a:cs typeface="+mn-cs"/>
        </a:defRPr>
      </a:lvl3pPr>
      <a:lvl4pPr marL="1962314" indent="-278166" algn="l" rtl="0" eaLnBrk="0" fontAlgn="base" hangingPunct="0">
        <a:spcBef>
          <a:spcPct val="20000"/>
        </a:spcBef>
        <a:spcAft>
          <a:spcPct val="0"/>
        </a:spcAft>
        <a:buChar char="–"/>
        <a:defRPr sz="2386">
          <a:solidFill>
            <a:schemeClr val="tx1"/>
          </a:solidFill>
          <a:latin typeface="+mn-lt"/>
          <a:cs typeface="+mn-cs"/>
        </a:defRPr>
      </a:lvl4pPr>
      <a:lvl5pPr marL="2522976" indent="-278166" algn="l" rtl="0" eaLnBrk="0" fontAlgn="base" hangingPunct="0">
        <a:spcBef>
          <a:spcPct val="20000"/>
        </a:spcBef>
        <a:spcAft>
          <a:spcPct val="0"/>
        </a:spcAft>
        <a:buChar char="»"/>
        <a:defRPr sz="2386">
          <a:solidFill>
            <a:schemeClr val="tx1"/>
          </a:solidFill>
          <a:latin typeface="+mn-lt"/>
          <a:cs typeface="+mn-cs"/>
        </a:defRPr>
      </a:lvl5pPr>
      <a:lvl6pPr marL="3085834" indent="-280531" algn="l" rtl="0" fontAlgn="base">
        <a:spcBef>
          <a:spcPct val="20000"/>
        </a:spcBef>
        <a:spcAft>
          <a:spcPct val="0"/>
        </a:spcAft>
        <a:buChar char="»"/>
        <a:defRPr sz="2444">
          <a:solidFill>
            <a:schemeClr val="tx1"/>
          </a:solidFill>
          <a:latin typeface="+mn-lt"/>
          <a:cs typeface="+mn-cs"/>
        </a:defRPr>
      </a:lvl6pPr>
      <a:lvl7pPr marL="3646894" indent="-280531" algn="l" rtl="0" fontAlgn="base">
        <a:spcBef>
          <a:spcPct val="20000"/>
        </a:spcBef>
        <a:spcAft>
          <a:spcPct val="0"/>
        </a:spcAft>
        <a:buChar char="»"/>
        <a:defRPr sz="2444">
          <a:solidFill>
            <a:schemeClr val="tx1"/>
          </a:solidFill>
          <a:latin typeface="+mn-lt"/>
          <a:cs typeface="+mn-cs"/>
        </a:defRPr>
      </a:lvl7pPr>
      <a:lvl8pPr marL="4207954" indent="-280531" algn="l" rtl="0" fontAlgn="base">
        <a:spcBef>
          <a:spcPct val="20000"/>
        </a:spcBef>
        <a:spcAft>
          <a:spcPct val="0"/>
        </a:spcAft>
        <a:buChar char="»"/>
        <a:defRPr sz="2444">
          <a:solidFill>
            <a:schemeClr val="tx1"/>
          </a:solidFill>
          <a:latin typeface="+mn-lt"/>
          <a:cs typeface="+mn-cs"/>
        </a:defRPr>
      </a:lvl8pPr>
      <a:lvl9pPr marL="4769016" indent="-280531" algn="l" rtl="0" fontAlgn="base">
        <a:spcBef>
          <a:spcPct val="20000"/>
        </a:spcBef>
        <a:spcAft>
          <a:spcPct val="0"/>
        </a:spcAft>
        <a:buChar char="»"/>
        <a:defRPr sz="2444">
          <a:solidFill>
            <a:schemeClr val="tx1"/>
          </a:solidFill>
          <a:latin typeface="+mn-lt"/>
          <a:cs typeface="+mn-cs"/>
        </a:defRPr>
      </a:lvl9pPr>
    </p:bodyStyle>
    <p:otherStyle>
      <a:defPPr>
        <a:defRPr lang="en-US"/>
      </a:defPPr>
      <a:lvl1pPr marL="0" algn="l" defTabSz="1122121" rtl="0" eaLnBrk="1" latinLnBrk="0" hangingPunct="1">
        <a:defRPr sz="2222" kern="1200">
          <a:solidFill>
            <a:schemeClr val="tx1"/>
          </a:solidFill>
          <a:latin typeface="+mn-lt"/>
          <a:ea typeface="+mn-ea"/>
          <a:cs typeface="+mn-cs"/>
        </a:defRPr>
      </a:lvl1pPr>
      <a:lvl2pPr marL="561061" algn="l" defTabSz="1122121" rtl="0" eaLnBrk="1" latinLnBrk="0" hangingPunct="1">
        <a:defRPr sz="2222" kern="1200">
          <a:solidFill>
            <a:schemeClr val="tx1"/>
          </a:solidFill>
          <a:latin typeface="+mn-lt"/>
          <a:ea typeface="+mn-ea"/>
          <a:cs typeface="+mn-cs"/>
        </a:defRPr>
      </a:lvl2pPr>
      <a:lvl3pPr marL="1122121" algn="l" defTabSz="1122121" rtl="0" eaLnBrk="1" latinLnBrk="0" hangingPunct="1">
        <a:defRPr sz="2222" kern="1200">
          <a:solidFill>
            <a:schemeClr val="tx1"/>
          </a:solidFill>
          <a:latin typeface="+mn-lt"/>
          <a:ea typeface="+mn-ea"/>
          <a:cs typeface="+mn-cs"/>
        </a:defRPr>
      </a:lvl3pPr>
      <a:lvl4pPr marL="1683182" algn="l" defTabSz="1122121" rtl="0" eaLnBrk="1" latinLnBrk="0" hangingPunct="1">
        <a:defRPr sz="2222" kern="1200">
          <a:solidFill>
            <a:schemeClr val="tx1"/>
          </a:solidFill>
          <a:latin typeface="+mn-lt"/>
          <a:ea typeface="+mn-ea"/>
          <a:cs typeface="+mn-cs"/>
        </a:defRPr>
      </a:lvl4pPr>
      <a:lvl5pPr marL="2244242" algn="l" defTabSz="1122121" rtl="0" eaLnBrk="1" latinLnBrk="0" hangingPunct="1">
        <a:defRPr sz="2222" kern="1200">
          <a:solidFill>
            <a:schemeClr val="tx1"/>
          </a:solidFill>
          <a:latin typeface="+mn-lt"/>
          <a:ea typeface="+mn-ea"/>
          <a:cs typeface="+mn-cs"/>
        </a:defRPr>
      </a:lvl5pPr>
      <a:lvl6pPr marL="2805303" algn="l" defTabSz="1122121" rtl="0" eaLnBrk="1" latinLnBrk="0" hangingPunct="1">
        <a:defRPr sz="2222" kern="1200">
          <a:solidFill>
            <a:schemeClr val="tx1"/>
          </a:solidFill>
          <a:latin typeface="+mn-lt"/>
          <a:ea typeface="+mn-ea"/>
          <a:cs typeface="+mn-cs"/>
        </a:defRPr>
      </a:lvl6pPr>
      <a:lvl7pPr marL="3366364" algn="l" defTabSz="1122121" rtl="0" eaLnBrk="1" latinLnBrk="0" hangingPunct="1">
        <a:defRPr sz="2222" kern="1200">
          <a:solidFill>
            <a:schemeClr val="tx1"/>
          </a:solidFill>
          <a:latin typeface="+mn-lt"/>
          <a:ea typeface="+mn-ea"/>
          <a:cs typeface="+mn-cs"/>
        </a:defRPr>
      </a:lvl7pPr>
      <a:lvl8pPr marL="3927423" algn="l" defTabSz="1122121" rtl="0" eaLnBrk="1" latinLnBrk="0" hangingPunct="1">
        <a:defRPr sz="2222" kern="1200">
          <a:solidFill>
            <a:schemeClr val="tx1"/>
          </a:solidFill>
          <a:latin typeface="+mn-lt"/>
          <a:ea typeface="+mn-ea"/>
          <a:cs typeface="+mn-cs"/>
        </a:defRPr>
      </a:lvl8pPr>
      <a:lvl9pPr marL="4488484" algn="l" defTabSz="1122121" rtl="0" eaLnBrk="1" latinLnBrk="0" hangingPunct="1">
        <a:defRPr sz="2222"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2000" b="-12000"/>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384" y="274926"/>
            <a:ext cx="1097323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51494" tIns="75746" rIns="151494" bIns="75746"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609384" y="1599767"/>
            <a:ext cx="10973233" cy="4526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51494" tIns="75746" rIns="151494" bIns="75746"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noChangeArrowheads="1"/>
          </p:cNvSpPr>
          <p:nvPr>
            <p:ph type="dt" sz="half" idx="2"/>
          </p:nvPr>
        </p:nvSpPr>
        <p:spPr bwMode="auto">
          <a:xfrm>
            <a:off x="609384" y="6356856"/>
            <a:ext cx="2845593" cy="364764"/>
          </a:xfrm>
          <a:prstGeom prst="rect">
            <a:avLst/>
          </a:prstGeom>
          <a:noFill/>
          <a:ln w="9525">
            <a:noFill/>
            <a:miter lim="800000"/>
            <a:headEnd/>
            <a:tailEnd/>
          </a:ln>
        </p:spPr>
        <p:txBody>
          <a:bodyPr vert="horz" wrap="square" lIns="151494" tIns="75746" rIns="151494" bIns="75746" numCol="1" anchor="ctr" anchorCtr="0" compatLnSpc="1">
            <a:prstTxWarp prst="textNoShape">
              <a:avLst/>
            </a:prstTxWarp>
          </a:bodyPr>
          <a:lstStyle>
            <a:lvl1pPr eaLnBrk="1" hangingPunct="1">
              <a:defRPr sz="1482">
                <a:solidFill>
                  <a:srgbClr val="898989"/>
                </a:solidFill>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3"/>
          </p:nvPr>
        </p:nvSpPr>
        <p:spPr bwMode="auto">
          <a:xfrm>
            <a:off x="4165023" y="6356856"/>
            <a:ext cx="3861955" cy="364764"/>
          </a:xfrm>
          <a:prstGeom prst="rect">
            <a:avLst/>
          </a:prstGeom>
          <a:noFill/>
          <a:ln w="9525">
            <a:noFill/>
            <a:miter lim="800000"/>
            <a:headEnd/>
            <a:tailEnd/>
          </a:ln>
        </p:spPr>
        <p:txBody>
          <a:bodyPr vert="horz" wrap="square" lIns="151494" tIns="75746" rIns="151494" bIns="75746" numCol="1" anchor="ctr" anchorCtr="0" compatLnSpc="1">
            <a:prstTxWarp prst="textNoShape">
              <a:avLst/>
            </a:prstTxWarp>
          </a:bodyPr>
          <a:lstStyle>
            <a:lvl1pPr algn="ctr" eaLnBrk="1" hangingPunct="1">
              <a:defRPr sz="1482">
                <a:solidFill>
                  <a:srgbClr val="898989"/>
                </a:solidFill>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4"/>
          </p:nvPr>
        </p:nvSpPr>
        <p:spPr bwMode="auto">
          <a:xfrm>
            <a:off x="8737023" y="6356856"/>
            <a:ext cx="2845594" cy="364764"/>
          </a:xfrm>
          <a:prstGeom prst="rect">
            <a:avLst/>
          </a:prstGeom>
          <a:noFill/>
          <a:ln w="9525">
            <a:noFill/>
            <a:miter lim="800000"/>
            <a:headEnd/>
            <a:tailEnd/>
          </a:ln>
        </p:spPr>
        <p:txBody>
          <a:bodyPr vert="horz" wrap="square" lIns="151494" tIns="75746" rIns="151494" bIns="75746" numCol="1" anchor="ctr" anchorCtr="0" compatLnSpc="1">
            <a:prstTxWarp prst="textNoShape">
              <a:avLst/>
            </a:prstTxWarp>
          </a:bodyPr>
          <a:lstStyle>
            <a:lvl1pPr algn="r" eaLnBrk="1" hangingPunct="1">
              <a:defRPr sz="1432" smtClean="0">
                <a:solidFill>
                  <a:srgbClr val="898989"/>
                </a:solidFill>
              </a:defRPr>
            </a:lvl1pPr>
          </a:lstStyle>
          <a:p>
            <a:pPr defTabSz="623438" fontAlgn="base">
              <a:spcBef>
                <a:spcPct val="0"/>
              </a:spcBef>
              <a:spcAft>
                <a:spcPct val="0"/>
              </a:spcAft>
              <a:defRPr/>
            </a:pPr>
            <a:fld id="{217E59C4-E3A2-468B-91E4-A67C802BEA2E}"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20961138"/>
      </p:ext>
    </p:extLst>
  </p:cSld>
  <p:clrMap bg1="lt1" tx1="dk1" bg2="lt2" tx2="dk2" accent1="accent1" accent2="accent2" accent3="accent3" accent4="accent4" accent5="accent5" accent6="accent6" hlink="hlink" folHlink="folHlink"/>
  <p:sldLayoutIdLst>
    <p:sldLayoutId id="2147483921" r:id="rId1"/>
    <p:sldLayoutId id="2147483922" r:id="rId2"/>
    <p:sldLayoutId id="2147483923" r:id="rId3"/>
    <p:sldLayoutId id="2147483924" r:id="rId4"/>
    <p:sldLayoutId id="2147483925" r:id="rId5"/>
    <p:sldLayoutId id="2147483926" r:id="rId6"/>
    <p:sldLayoutId id="2147483927" r:id="rId7"/>
    <p:sldLayoutId id="2147483928" r:id="rId8"/>
    <p:sldLayoutId id="2147483929" r:id="rId9"/>
    <p:sldLayoutId id="2147483930" r:id="rId10"/>
    <p:sldLayoutId id="2147483931" r:id="rId11"/>
  </p:sldLayoutIdLst>
  <p:txStyles>
    <p:titleStyle>
      <a:lvl1pPr algn="ctr" defTabSz="1120240" rtl="0" eaLnBrk="0" fontAlgn="base" hangingPunct="0">
        <a:spcBef>
          <a:spcPct val="0"/>
        </a:spcBef>
        <a:spcAft>
          <a:spcPct val="0"/>
        </a:spcAft>
        <a:defRPr sz="5386" kern="1200">
          <a:solidFill>
            <a:schemeClr val="tx1"/>
          </a:solidFill>
          <a:latin typeface="+mj-lt"/>
          <a:ea typeface="+mj-ea"/>
          <a:cs typeface="+mj-cs"/>
        </a:defRPr>
      </a:lvl1pPr>
      <a:lvl2pPr algn="ctr" defTabSz="1120240" rtl="0" eaLnBrk="0" fontAlgn="base" hangingPunct="0">
        <a:spcBef>
          <a:spcPct val="0"/>
        </a:spcBef>
        <a:spcAft>
          <a:spcPct val="0"/>
        </a:spcAft>
        <a:defRPr sz="5386">
          <a:solidFill>
            <a:schemeClr val="tx1"/>
          </a:solidFill>
          <a:latin typeface="Calibri" pitchFamily="34" charset="0"/>
        </a:defRPr>
      </a:lvl2pPr>
      <a:lvl3pPr algn="ctr" defTabSz="1120240" rtl="0" eaLnBrk="0" fontAlgn="base" hangingPunct="0">
        <a:spcBef>
          <a:spcPct val="0"/>
        </a:spcBef>
        <a:spcAft>
          <a:spcPct val="0"/>
        </a:spcAft>
        <a:defRPr sz="5386">
          <a:solidFill>
            <a:schemeClr val="tx1"/>
          </a:solidFill>
          <a:latin typeface="Calibri" pitchFamily="34" charset="0"/>
        </a:defRPr>
      </a:lvl3pPr>
      <a:lvl4pPr algn="ctr" defTabSz="1120240" rtl="0" eaLnBrk="0" fontAlgn="base" hangingPunct="0">
        <a:spcBef>
          <a:spcPct val="0"/>
        </a:spcBef>
        <a:spcAft>
          <a:spcPct val="0"/>
        </a:spcAft>
        <a:defRPr sz="5386">
          <a:solidFill>
            <a:schemeClr val="tx1"/>
          </a:solidFill>
          <a:latin typeface="Calibri" pitchFamily="34" charset="0"/>
        </a:defRPr>
      </a:lvl4pPr>
      <a:lvl5pPr algn="ctr" defTabSz="1120240" rtl="0" eaLnBrk="0" fontAlgn="base" hangingPunct="0">
        <a:spcBef>
          <a:spcPct val="0"/>
        </a:spcBef>
        <a:spcAft>
          <a:spcPct val="0"/>
        </a:spcAft>
        <a:defRPr sz="5386">
          <a:solidFill>
            <a:schemeClr val="tx1"/>
          </a:solidFill>
          <a:latin typeface="Calibri" pitchFamily="34" charset="0"/>
        </a:defRPr>
      </a:lvl5pPr>
      <a:lvl6pPr marL="338580" algn="ctr" rtl="0" fontAlgn="base">
        <a:spcBef>
          <a:spcPct val="0"/>
        </a:spcBef>
        <a:spcAft>
          <a:spcPct val="0"/>
        </a:spcAft>
        <a:defRPr sz="3333">
          <a:solidFill>
            <a:schemeClr val="tx1"/>
          </a:solidFill>
          <a:latin typeface="Calibri" pitchFamily="34" charset="0"/>
        </a:defRPr>
      </a:lvl6pPr>
      <a:lvl7pPr marL="677158" algn="ctr" rtl="0" fontAlgn="base">
        <a:spcBef>
          <a:spcPct val="0"/>
        </a:spcBef>
        <a:spcAft>
          <a:spcPct val="0"/>
        </a:spcAft>
        <a:defRPr sz="3333">
          <a:solidFill>
            <a:schemeClr val="tx1"/>
          </a:solidFill>
          <a:latin typeface="Calibri" pitchFamily="34" charset="0"/>
        </a:defRPr>
      </a:lvl7pPr>
      <a:lvl8pPr marL="1015738" algn="ctr" rtl="0" fontAlgn="base">
        <a:spcBef>
          <a:spcPct val="0"/>
        </a:spcBef>
        <a:spcAft>
          <a:spcPct val="0"/>
        </a:spcAft>
        <a:defRPr sz="3333">
          <a:solidFill>
            <a:schemeClr val="tx1"/>
          </a:solidFill>
          <a:latin typeface="Calibri" pitchFamily="34" charset="0"/>
        </a:defRPr>
      </a:lvl8pPr>
      <a:lvl9pPr marL="1354319" algn="ctr" rtl="0" fontAlgn="base">
        <a:spcBef>
          <a:spcPct val="0"/>
        </a:spcBef>
        <a:spcAft>
          <a:spcPct val="0"/>
        </a:spcAft>
        <a:defRPr sz="3333">
          <a:solidFill>
            <a:schemeClr val="tx1"/>
          </a:solidFill>
          <a:latin typeface="Calibri" pitchFamily="34" charset="0"/>
        </a:defRPr>
      </a:lvl9pPr>
    </p:titleStyle>
    <p:bodyStyle>
      <a:lvl1pPr marL="418873" indent="-418873" algn="l" defTabSz="1120240" rtl="0" eaLnBrk="0" fontAlgn="base" hangingPunct="0">
        <a:spcBef>
          <a:spcPct val="20000"/>
        </a:spcBef>
        <a:spcAft>
          <a:spcPct val="0"/>
        </a:spcAft>
        <a:buFont typeface="Arial" panose="020B0604020202020204" pitchFamily="34" charset="0"/>
        <a:buChar char="•"/>
        <a:defRPr sz="3886" kern="1200">
          <a:solidFill>
            <a:schemeClr val="tx1"/>
          </a:solidFill>
          <a:latin typeface="+mn-lt"/>
          <a:ea typeface="+mn-ea"/>
          <a:cs typeface="+mn-cs"/>
        </a:defRPr>
      </a:lvl1pPr>
      <a:lvl2pPr marL="910263" indent="-349602" algn="l" defTabSz="1120240" rtl="0" eaLnBrk="0" fontAlgn="base" hangingPunct="0">
        <a:spcBef>
          <a:spcPct val="20000"/>
        </a:spcBef>
        <a:spcAft>
          <a:spcPct val="0"/>
        </a:spcAft>
        <a:buFont typeface="Arial" panose="020B0604020202020204" pitchFamily="34" charset="0"/>
        <a:buChar char="–"/>
        <a:defRPr sz="3341" kern="1200">
          <a:solidFill>
            <a:schemeClr val="tx1"/>
          </a:solidFill>
          <a:latin typeface="+mn-lt"/>
          <a:ea typeface="+mn-ea"/>
          <a:cs typeface="+mn-cs"/>
        </a:defRPr>
      </a:lvl2pPr>
      <a:lvl3pPr marL="1400571" indent="-279248" algn="l" defTabSz="1120240" rtl="0" eaLnBrk="0" fontAlgn="base" hangingPunct="0">
        <a:spcBef>
          <a:spcPct val="20000"/>
        </a:spcBef>
        <a:spcAft>
          <a:spcPct val="0"/>
        </a:spcAft>
        <a:buFont typeface="Arial" panose="020B0604020202020204" pitchFamily="34" charset="0"/>
        <a:buChar char="•"/>
        <a:defRPr sz="2932" kern="1200">
          <a:solidFill>
            <a:schemeClr val="tx1"/>
          </a:solidFill>
          <a:latin typeface="+mn-lt"/>
          <a:ea typeface="+mn-ea"/>
          <a:cs typeface="+mn-cs"/>
        </a:defRPr>
      </a:lvl3pPr>
      <a:lvl4pPr marL="1962314" indent="-278166" algn="l" defTabSz="1120240" rtl="0" eaLnBrk="0" fontAlgn="base" hangingPunct="0">
        <a:spcBef>
          <a:spcPct val="20000"/>
        </a:spcBef>
        <a:spcAft>
          <a:spcPct val="0"/>
        </a:spcAft>
        <a:buFont typeface="Arial" panose="020B0604020202020204" pitchFamily="34" charset="0"/>
        <a:buChar char="–"/>
        <a:defRPr sz="2386" kern="1200">
          <a:solidFill>
            <a:schemeClr val="tx1"/>
          </a:solidFill>
          <a:latin typeface="+mn-lt"/>
          <a:ea typeface="+mn-ea"/>
          <a:cs typeface="+mn-cs"/>
        </a:defRPr>
      </a:lvl4pPr>
      <a:lvl5pPr marL="2524058" indent="-279248" algn="l" defTabSz="1120240" rtl="0" eaLnBrk="0" fontAlgn="base" hangingPunct="0">
        <a:spcBef>
          <a:spcPct val="20000"/>
        </a:spcBef>
        <a:spcAft>
          <a:spcPct val="0"/>
        </a:spcAft>
        <a:buFont typeface="Arial" panose="020B0604020202020204" pitchFamily="34" charset="0"/>
        <a:buChar char="»"/>
        <a:defRPr sz="2386" kern="1200">
          <a:solidFill>
            <a:schemeClr val="tx1"/>
          </a:solidFill>
          <a:latin typeface="+mn-lt"/>
          <a:ea typeface="+mn-ea"/>
          <a:cs typeface="+mn-cs"/>
        </a:defRPr>
      </a:lvl5pPr>
      <a:lvl6pPr marL="1862189" indent="-169290" algn="l" defTabSz="677158" rtl="0" eaLnBrk="1" latinLnBrk="0" hangingPunct="1">
        <a:spcBef>
          <a:spcPct val="20000"/>
        </a:spcBef>
        <a:buFont typeface="Arial" pitchFamily="34" charset="0"/>
        <a:buChar char="•"/>
        <a:defRPr sz="1482" kern="1200">
          <a:solidFill>
            <a:schemeClr val="tx1"/>
          </a:solidFill>
          <a:latin typeface="+mn-lt"/>
          <a:ea typeface="+mn-ea"/>
          <a:cs typeface="+mn-cs"/>
        </a:defRPr>
      </a:lvl6pPr>
      <a:lvl7pPr marL="2200768" indent="-169290" algn="l" defTabSz="677158" rtl="0" eaLnBrk="1" latinLnBrk="0" hangingPunct="1">
        <a:spcBef>
          <a:spcPct val="20000"/>
        </a:spcBef>
        <a:buFont typeface="Arial" pitchFamily="34" charset="0"/>
        <a:buChar char="•"/>
        <a:defRPr sz="1482" kern="1200">
          <a:solidFill>
            <a:schemeClr val="tx1"/>
          </a:solidFill>
          <a:latin typeface="+mn-lt"/>
          <a:ea typeface="+mn-ea"/>
          <a:cs typeface="+mn-cs"/>
        </a:defRPr>
      </a:lvl7pPr>
      <a:lvl8pPr marL="2539349" indent="-169290" algn="l" defTabSz="677158" rtl="0" eaLnBrk="1" latinLnBrk="0" hangingPunct="1">
        <a:spcBef>
          <a:spcPct val="20000"/>
        </a:spcBef>
        <a:buFont typeface="Arial" pitchFamily="34" charset="0"/>
        <a:buChar char="•"/>
        <a:defRPr sz="1482" kern="1200">
          <a:solidFill>
            <a:schemeClr val="tx1"/>
          </a:solidFill>
          <a:latin typeface="+mn-lt"/>
          <a:ea typeface="+mn-ea"/>
          <a:cs typeface="+mn-cs"/>
        </a:defRPr>
      </a:lvl8pPr>
      <a:lvl9pPr marL="2877927" indent="-169290" algn="l" defTabSz="677158" rtl="0" eaLnBrk="1" latinLnBrk="0" hangingPunct="1">
        <a:spcBef>
          <a:spcPct val="20000"/>
        </a:spcBef>
        <a:buFont typeface="Arial" pitchFamily="34" charset="0"/>
        <a:buChar char="•"/>
        <a:defRPr sz="1482" kern="1200">
          <a:solidFill>
            <a:schemeClr val="tx1"/>
          </a:solidFill>
          <a:latin typeface="+mn-lt"/>
          <a:ea typeface="+mn-ea"/>
          <a:cs typeface="+mn-cs"/>
        </a:defRPr>
      </a:lvl9pPr>
    </p:bodyStyle>
    <p:otherStyle>
      <a:defPPr>
        <a:defRPr lang="en-US"/>
      </a:defPPr>
      <a:lvl1pPr marL="0" algn="l" defTabSz="677158" rtl="0" eaLnBrk="1" latinLnBrk="0" hangingPunct="1">
        <a:defRPr sz="1334" kern="1200">
          <a:solidFill>
            <a:schemeClr val="tx1"/>
          </a:solidFill>
          <a:latin typeface="+mn-lt"/>
          <a:ea typeface="+mn-ea"/>
          <a:cs typeface="+mn-cs"/>
        </a:defRPr>
      </a:lvl1pPr>
      <a:lvl2pPr marL="338580" algn="l" defTabSz="677158" rtl="0" eaLnBrk="1" latinLnBrk="0" hangingPunct="1">
        <a:defRPr sz="1334" kern="1200">
          <a:solidFill>
            <a:schemeClr val="tx1"/>
          </a:solidFill>
          <a:latin typeface="+mn-lt"/>
          <a:ea typeface="+mn-ea"/>
          <a:cs typeface="+mn-cs"/>
        </a:defRPr>
      </a:lvl2pPr>
      <a:lvl3pPr marL="677158" algn="l" defTabSz="677158" rtl="0" eaLnBrk="1" latinLnBrk="0" hangingPunct="1">
        <a:defRPr sz="1334" kern="1200">
          <a:solidFill>
            <a:schemeClr val="tx1"/>
          </a:solidFill>
          <a:latin typeface="+mn-lt"/>
          <a:ea typeface="+mn-ea"/>
          <a:cs typeface="+mn-cs"/>
        </a:defRPr>
      </a:lvl3pPr>
      <a:lvl4pPr marL="1015738" algn="l" defTabSz="677158" rtl="0" eaLnBrk="1" latinLnBrk="0" hangingPunct="1">
        <a:defRPr sz="1334" kern="1200">
          <a:solidFill>
            <a:schemeClr val="tx1"/>
          </a:solidFill>
          <a:latin typeface="+mn-lt"/>
          <a:ea typeface="+mn-ea"/>
          <a:cs typeface="+mn-cs"/>
        </a:defRPr>
      </a:lvl4pPr>
      <a:lvl5pPr marL="1354319" algn="l" defTabSz="677158" rtl="0" eaLnBrk="1" latinLnBrk="0" hangingPunct="1">
        <a:defRPr sz="1334" kern="1200">
          <a:solidFill>
            <a:schemeClr val="tx1"/>
          </a:solidFill>
          <a:latin typeface="+mn-lt"/>
          <a:ea typeface="+mn-ea"/>
          <a:cs typeface="+mn-cs"/>
        </a:defRPr>
      </a:lvl5pPr>
      <a:lvl6pPr marL="1692898" algn="l" defTabSz="677158" rtl="0" eaLnBrk="1" latinLnBrk="0" hangingPunct="1">
        <a:defRPr sz="1334" kern="1200">
          <a:solidFill>
            <a:schemeClr val="tx1"/>
          </a:solidFill>
          <a:latin typeface="+mn-lt"/>
          <a:ea typeface="+mn-ea"/>
          <a:cs typeface="+mn-cs"/>
        </a:defRPr>
      </a:lvl6pPr>
      <a:lvl7pPr marL="2031479" algn="l" defTabSz="677158" rtl="0" eaLnBrk="1" latinLnBrk="0" hangingPunct="1">
        <a:defRPr sz="1334" kern="1200">
          <a:solidFill>
            <a:schemeClr val="tx1"/>
          </a:solidFill>
          <a:latin typeface="+mn-lt"/>
          <a:ea typeface="+mn-ea"/>
          <a:cs typeface="+mn-cs"/>
        </a:defRPr>
      </a:lvl7pPr>
      <a:lvl8pPr marL="2370059" algn="l" defTabSz="677158" rtl="0" eaLnBrk="1" latinLnBrk="0" hangingPunct="1">
        <a:defRPr sz="1334" kern="1200">
          <a:solidFill>
            <a:schemeClr val="tx1"/>
          </a:solidFill>
          <a:latin typeface="+mn-lt"/>
          <a:ea typeface="+mn-ea"/>
          <a:cs typeface="+mn-cs"/>
        </a:defRPr>
      </a:lvl8pPr>
      <a:lvl9pPr marL="2708638" algn="l" defTabSz="677158" rtl="0" eaLnBrk="1" latinLnBrk="0" hangingPunct="1">
        <a:defRPr sz="1334"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1">
          <a:blip r:embed="rId88">
            <a:lum/>
          </a:blip>
          <a:srcRect/>
          <a:stretch>
            <a:fillRect t="-12000" b="-12000"/>
          </a:stretch>
        </a:blipFill>
        <a:effectLst/>
      </p:bgPr>
    </p:bg>
    <p:spTree>
      <p:nvGrpSpPr>
        <p:cNvPr id="1" name=""/>
        <p:cNvGrpSpPr/>
        <p:nvPr/>
      </p:nvGrpSpPr>
      <p:grpSpPr>
        <a:xfrm>
          <a:off x="0" y="0"/>
          <a:ext cx="0" cy="0"/>
          <a:chOff x="0" y="0"/>
          <a:chExt cx="0" cy="0"/>
        </a:xfrm>
      </p:grpSpPr>
      <p:pic>
        <p:nvPicPr>
          <p:cNvPr id="1043" name="Picture 19" descr="1"/>
          <p:cNvPicPr>
            <a:picLocks noChangeAspect="1" noChangeArrowheads="1"/>
          </p:cNvPicPr>
          <p:nvPr/>
        </p:nvPicPr>
        <p:blipFill>
          <a:blip r:embed="rId89"/>
          <a:srcRect b="38461"/>
          <a:stretch>
            <a:fillRect/>
          </a:stretch>
        </p:blipFill>
        <p:spPr bwMode="auto">
          <a:xfrm>
            <a:off x="0" y="6324601"/>
            <a:ext cx="12192000" cy="542925"/>
          </a:xfrm>
          <a:prstGeom prst="rect">
            <a:avLst/>
          </a:prstGeom>
          <a:noFill/>
        </p:spPr>
      </p:pic>
      <p:sp>
        <p:nvSpPr>
          <p:cNvPr id="1041" name="Rectangle 17"/>
          <p:cNvSpPr>
            <a:spLocks noChangeArrowheads="1"/>
          </p:cNvSpPr>
          <p:nvPr userDrawn="1"/>
        </p:nvSpPr>
        <p:spPr bwMode="gray">
          <a:xfrm>
            <a:off x="0" y="0"/>
            <a:ext cx="12192000" cy="1219200"/>
          </a:xfrm>
          <a:prstGeom prst="rect">
            <a:avLst/>
          </a:prstGeom>
          <a:gradFill rotWithShape="1">
            <a:gsLst>
              <a:gs pos="0">
                <a:schemeClr val="accent1"/>
              </a:gs>
              <a:gs pos="100000">
                <a:schemeClr val="accent1">
                  <a:gamma/>
                  <a:tint val="0"/>
                  <a:invGamma/>
                </a:schemeClr>
              </a:gs>
            </a:gsLst>
            <a:lin ang="5400000" scaled="1"/>
          </a:gradFill>
          <a:ln w="9525">
            <a:noFill/>
            <a:miter lim="800000"/>
            <a:headEnd/>
            <a:tailEnd/>
          </a:ln>
          <a:effectLst/>
        </p:spPr>
        <p:txBody>
          <a:bodyPr wrap="none" anchor="ct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1030" name="Rectangle 6"/>
          <p:cNvSpPr>
            <a:spLocks noGrp="1" noChangeArrowheads="1"/>
          </p:cNvSpPr>
          <p:nvPr>
            <p:ph type="sldNum" sz="quarter" idx="4"/>
          </p:nvPr>
        </p:nvSpPr>
        <p:spPr bwMode="auto">
          <a:xfrm>
            <a:off x="8737600" y="6537327"/>
            <a:ext cx="28448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chemeClr val="bg1"/>
                </a:solidFill>
              </a:defRPr>
            </a:lvl1pPr>
          </a:lstStyle>
          <a:p>
            <a:pPr defTabSz="914396" fontAlgn="base">
              <a:spcBef>
                <a:spcPct val="0"/>
              </a:spcBef>
              <a:spcAft>
                <a:spcPct val="0"/>
              </a:spcAft>
            </a:pPr>
            <a:fld id="{EE436440-C9A7-4386-89C9-F52B6C3604B3}"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pic>
        <p:nvPicPr>
          <p:cNvPr id="1033" name="Picture 9" descr="artplus_nature_naturalcity42_a"/>
          <p:cNvPicPr>
            <a:picLocks noChangeAspect="1" noChangeArrowheads="1"/>
          </p:cNvPicPr>
          <p:nvPr/>
        </p:nvPicPr>
        <p:blipFill>
          <a:blip r:embed="rId90" cstate="print"/>
          <a:srcRect/>
          <a:stretch>
            <a:fillRect/>
          </a:stretch>
        </p:blipFill>
        <p:spPr bwMode="auto">
          <a:xfrm>
            <a:off x="10521952" y="5935664"/>
            <a:ext cx="1646767" cy="833437"/>
          </a:xfrm>
          <a:prstGeom prst="rect">
            <a:avLst/>
          </a:prstGeom>
          <a:noFill/>
        </p:spPr>
      </p:pic>
      <p:pic>
        <p:nvPicPr>
          <p:cNvPr id="1034" name="Picture 10" descr="artplus_nature_naturalcity42_b"/>
          <p:cNvPicPr>
            <a:picLocks noChangeAspect="1" noChangeArrowheads="1"/>
          </p:cNvPicPr>
          <p:nvPr/>
        </p:nvPicPr>
        <p:blipFill>
          <a:blip r:embed="rId91" cstate="print"/>
          <a:srcRect/>
          <a:stretch>
            <a:fillRect/>
          </a:stretch>
        </p:blipFill>
        <p:spPr bwMode="auto">
          <a:xfrm>
            <a:off x="10642601" y="5916613"/>
            <a:ext cx="1104900" cy="158750"/>
          </a:xfrm>
          <a:prstGeom prst="rect">
            <a:avLst/>
          </a:prstGeom>
          <a:noFill/>
        </p:spPr>
      </p:pic>
      <p:pic>
        <p:nvPicPr>
          <p:cNvPr id="1035" name="Picture 11" descr="artplus_nature_naturalcity42_e"/>
          <p:cNvPicPr>
            <a:picLocks noChangeAspect="1" noChangeArrowheads="1"/>
          </p:cNvPicPr>
          <p:nvPr/>
        </p:nvPicPr>
        <p:blipFill>
          <a:blip r:embed="rId92" cstate="print"/>
          <a:srcRect/>
          <a:stretch>
            <a:fillRect/>
          </a:stretch>
        </p:blipFill>
        <p:spPr bwMode="auto">
          <a:xfrm>
            <a:off x="10881784" y="5608639"/>
            <a:ext cx="573616" cy="463550"/>
          </a:xfrm>
          <a:prstGeom prst="rect">
            <a:avLst/>
          </a:prstGeom>
          <a:noFill/>
        </p:spPr>
      </p:pic>
      <p:pic>
        <p:nvPicPr>
          <p:cNvPr id="1036" name="Picture 12" descr="artplus_nature_naturalcity42_d"/>
          <p:cNvPicPr>
            <a:picLocks noChangeAspect="1" noChangeArrowheads="1"/>
          </p:cNvPicPr>
          <p:nvPr/>
        </p:nvPicPr>
        <p:blipFill>
          <a:blip r:embed="rId93" cstate="print"/>
          <a:srcRect/>
          <a:stretch>
            <a:fillRect/>
          </a:stretch>
        </p:blipFill>
        <p:spPr bwMode="auto">
          <a:xfrm>
            <a:off x="10803468" y="5849939"/>
            <a:ext cx="230717" cy="161925"/>
          </a:xfrm>
          <a:prstGeom prst="rect">
            <a:avLst/>
          </a:prstGeom>
          <a:noFill/>
        </p:spPr>
      </p:pic>
      <p:pic>
        <p:nvPicPr>
          <p:cNvPr id="1037" name="Picture 13" descr="artplus_nature_naturalcity42_i"/>
          <p:cNvPicPr>
            <a:picLocks noChangeAspect="1" noChangeArrowheads="1"/>
          </p:cNvPicPr>
          <p:nvPr/>
        </p:nvPicPr>
        <p:blipFill>
          <a:blip r:embed="rId94" cstate="print"/>
          <a:srcRect/>
          <a:stretch>
            <a:fillRect/>
          </a:stretch>
        </p:blipFill>
        <p:spPr bwMode="auto">
          <a:xfrm>
            <a:off x="11292419" y="5969002"/>
            <a:ext cx="615949" cy="244475"/>
          </a:xfrm>
          <a:prstGeom prst="rect">
            <a:avLst/>
          </a:prstGeom>
          <a:noFill/>
        </p:spPr>
      </p:pic>
      <p:pic>
        <p:nvPicPr>
          <p:cNvPr id="1038" name="Picture 14" descr="artplus_nature_naturalcity42_c"/>
          <p:cNvPicPr>
            <a:picLocks noChangeAspect="1" noChangeArrowheads="1"/>
          </p:cNvPicPr>
          <p:nvPr/>
        </p:nvPicPr>
        <p:blipFill>
          <a:blip r:embed="rId95" cstate="print"/>
          <a:srcRect/>
          <a:stretch>
            <a:fillRect/>
          </a:stretch>
        </p:blipFill>
        <p:spPr bwMode="auto">
          <a:xfrm>
            <a:off x="11417302" y="5943600"/>
            <a:ext cx="412751" cy="241300"/>
          </a:xfrm>
          <a:prstGeom prst="rect">
            <a:avLst/>
          </a:prstGeom>
          <a:noFill/>
        </p:spPr>
      </p:pic>
      <p:pic>
        <p:nvPicPr>
          <p:cNvPr id="1039" name="Picture 15" descr="artplus_nature_naturalcity42_f"/>
          <p:cNvPicPr>
            <a:picLocks noChangeAspect="1" noChangeArrowheads="1"/>
          </p:cNvPicPr>
          <p:nvPr/>
        </p:nvPicPr>
        <p:blipFill>
          <a:blip r:embed="rId96" cstate="print"/>
          <a:srcRect/>
          <a:stretch>
            <a:fillRect/>
          </a:stretch>
        </p:blipFill>
        <p:spPr bwMode="auto">
          <a:xfrm>
            <a:off x="10568518" y="6334126"/>
            <a:ext cx="1826683" cy="523875"/>
          </a:xfrm>
          <a:prstGeom prst="rect">
            <a:avLst/>
          </a:prstGeom>
          <a:noFill/>
        </p:spPr>
      </p:pic>
    </p:spTree>
    <p:extLst>
      <p:ext uri="{BB962C8B-B14F-4D97-AF65-F5344CB8AC3E}">
        <p14:creationId xmlns:p14="http://schemas.microsoft.com/office/powerpoint/2010/main" val="662773561"/>
      </p:ext>
    </p:extLst>
  </p:cSld>
  <p:clrMap bg1="lt1" tx1="dk1" bg2="lt2" tx2="dk2" accent1="accent1" accent2="accent2" accent3="accent3" accent4="accent4" accent5="accent5" accent6="accent6" hlink="hlink" folHlink="folHlink"/>
  <p:sldLayoutIdLst>
    <p:sldLayoutId id="2147483933" r:id="rId1"/>
    <p:sldLayoutId id="2147483934" r:id="rId2"/>
    <p:sldLayoutId id="2147483935" r:id="rId3"/>
    <p:sldLayoutId id="2147483936" r:id="rId4"/>
    <p:sldLayoutId id="2147483937" r:id="rId5"/>
    <p:sldLayoutId id="2147483938" r:id="rId6"/>
    <p:sldLayoutId id="2147483939" r:id="rId7"/>
    <p:sldLayoutId id="2147483940" r:id="rId8"/>
    <p:sldLayoutId id="2147483941" r:id="rId9"/>
    <p:sldLayoutId id="2147483942" r:id="rId10"/>
    <p:sldLayoutId id="2147483943" r:id="rId11"/>
    <p:sldLayoutId id="2147483944" r:id="rId12"/>
    <p:sldLayoutId id="2147483945" r:id="rId13"/>
    <p:sldLayoutId id="2147483946" r:id="rId14"/>
    <p:sldLayoutId id="2147483947" r:id="rId15"/>
    <p:sldLayoutId id="2147483948" r:id="rId16"/>
    <p:sldLayoutId id="2147483949" r:id="rId17"/>
    <p:sldLayoutId id="2147483950" r:id="rId18"/>
    <p:sldLayoutId id="2147483951" r:id="rId19"/>
    <p:sldLayoutId id="2147483952" r:id="rId20"/>
    <p:sldLayoutId id="2147483953" r:id="rId21"/>
    <p:sldLayoutId id="2147483954" r:id="rId22"/>
    <p:sldLayoutId id="2147483955" r:id="rId23"/>
    <p:sldLayoutId id="2147483956" r:id="rId24"/>
    <p:sldLayoutId id="2147483957" r:id="rId25"/>
    <p:sldLayoutId id="2147483958" r:id="rId26"/>
    <p:sldLayoutId id="2147483959" r:id="rId27"/>
    <p:sldLayoutId id="2147483960" r:id="rId28"/>
    <p:sldLayoutId id="2147483961" r:id="rId29"/>
    <p:sldLayoutId id="2147483962" r:id="rId30"/>
    <p:sldLayoutId id="2147483963" r:id="rId31"/>
    <p:sldLayoutId id="2147483964" r:id="rId32"/>
    <p:sldLayoutId id="2147483965" r:id="rId33"/>
    <p:sldLayoutId id="2147483966" r:id="rId34"/>
    <p:sldLayoutId id="2147483967" r:id="rId35"/>
    <p:sldLayoutId id="2147483968" r:id="rId36"/>
    <p:sldLayoutId id="2147483969" r:id="rId37"/>
    <p:sldLayoutId id="2147483970" r:id="rId38"/>
    <p:sldLayoutId id="2147483971" r:id="rId39"/>
    <p:sldLayoutId id="2147483972" r:id="rId40"/>
    <p:sldLayoutId id="2147483973" r:id="rId41"/>
    <p:sldLayoutId id="2147483974" r:id="rId42"/>
    <p:sldLayoutId id="2147483975" r:id="rId43"/>
    <p:sldLayoutId id="2147483976" r:id="rId44"/>
    <p:sldLayoutId id="2147483977" r:id="rId45"/>
    <p:sldLayoutId id="2147483978" r:id="rId46"/>
    <p:sldLayoutId id="2147483979" r:id="rId47"/>
    <p:sldLayoutId id="2147483980" r:id="rId48"/>
    <p:sldLayoutId id="2147483981" r:id="rId49"/>
    <p:sldLayoutId id="2147483982" r:id="rId50"/>
    <p:sldLayoutId id="2147483983" r:id="rId51"/>
    <p:sldLayoutId id="2147483984" r:id="rId52"/>
    <p:sldLayoutId id="2147483985" r:id="rId53"/>
    <p:sldLayoutId id="2147483986" r:id="rId54"/>
    <p:sldLayoutId id="2147483987" r:id="rId55"/>
    <p:sldLayoutId id="2147483988" r:id="rId56"/>
    <p:sldLayoutId id="2147483989" r:id="rId57"/>
    <p:sldLayoutId id="2147483990" r:id="rId58"/>
    <p:sldLayoutId id="2147483991" r:id="rId59"/>
    <p:sldLayoutId id="2147483992" r:id="rId60"/>
    <p:sldLayoutId id="2147483993" r:id="rId61"/>
    <p:sldLayoutId id="2147483994" r:id="rId62"/>
    <p:sldLayoutId id="2147483995" r:id="rId63"/>
    <p:sldLayoutId id="2147483996" r:id="rId64"/>
    <p:sldLayoutId id="2147483997" r:id="rId65"/>
    <p:sldLayoutId id="2147483998" r:id="rId66"/>
    <p:sldLayoutId id="2147483999" r:id="rId67"/>
    <p:sldLayoutId id="2147484000" r:id="rId68"/>
    <p:sldLayoutId id="2147484001" r:id="rId69"/>
    <p:sldLayoutId id="2147484002" r:id="rId70"/>
    <p:sldLayoutId id="2147484003" r:id="rId71"/>
    <p:sldLayoutId id="2147484004" r:id="rId72"/>
    <p:sldLayoutId id="2147484005" r:id="rId73"/>
    <p:sldLayoutId id="2147484006" r:id="rId74"/>
    <p:sldLayoutId id="2147484007" r:id="rId75"/>
    <p:sldLayoutId id="2147484008" r:id="rId76"/>
    <p:sldLayoutId id="2147484009" r:id="rId77"/>
    <p:sldLayoutId id="2147484010" r:id="rId78"/>
    <p:sldLayoutId id="2147484011" r:id="rId79"/>
    <p:sldLayoutId id="2147484012" r:id="rId80"/>
    <p:sldLayoutId id="2147484013" r:id="rId81"/>
    <p:sldLayoutId id="2147484014" r:id="rId82"/>
    <p:sldLayoutId id="2147484015" r:id="rId83"/>
    <p:sldLayoutId id="2147484016" r:id="rId84"/>
    <p:sldLayoutId id="2147484017" r:id="rId85"/>
    <p:sldLayoutId id="2147484018" r:id="rId86"/>
  </p:sldLayoutIdLst>
  <p:txStyles>
    <p:titleStyle>
      <a:lvl1pPr algn="ctr" rtl="0" eaLnBrk="1" fontAlgn="base" hangingPunct="1">
        <a:spcBef>
          <a:spcPct val="0"/>
        </a:spcBef>
        <a:spcAft>
          <a:spcPct val="0"/>
        </a:spcAft>
        <a:defRPr sz="4200" b="1" i="1">
          <a:solidFill>
            <a:schemeClr val="tx1"/>
          </a:solidFill>
          <a:latin typeface="+mj-lt"/>
          <a:ea typeface="+mj-ea"/>
          <a:cs typeface="+mj-cs"/>
        </a:defRPr>
      </a:lvl1pPr>
      <a:lvl2pPr algn="ctr" rtl="0" eaLnBrk="1" fontAlgn="base" hangingPunct="1">
        <a:spcBef>
          <a:spcPct val="0"/>
        </a:spcBef>
        <a:spcAft>
          <a:spcPct val="0"/>
        </a:spcAft>
        <a:defRPr sz="4200" b="1" i="1">
          <a:solidFill>
            <a:schemeClr val="tx1"/>
          </a:solidFill>
          <a:latin typeface="Arial" charset="0"/>
        </a:defRPr>
      </a:lvl2pPr>
      <a:lvl3pPr algn="ctr" rtl="0" eaLnBrk="1" fontAlgn="base" hangingPunct="1">
        <a:spcBef>
          <a:spcPct val="0"/>
        </a:spcBef>
        <a:spcAft>
          <a:spcPct val="0"/>
        </a:spcAft>
        <a:defRPr sz="4200" b="1" i="1">
          <a:solidFill>
            <a:schemeClr val="tx1"/>
          </a:solidFill>
          <a:latin typeface="Arial" charset="0"/>
        </a:defRPr>
      </a:lvl3pPr>
      <a:lvl4pPr algn="ctr" rtl="0" eaLnBrk="1" fontAlgn="base" hangingPunct="1">
        <a:spcBef>
          <a:spcPct val="0"/>
        </a:spcBef>
        <a:spcAft>
          <a:spcPct val="0"/>
        </a:spcAft>
        <a:defRPr sz="4200" b="1" i="1">
          <a:solidFill>
            <a:schemeClr val="tx1"/>
          </a:solidFill>
          <a:latin typeface="Arial" charset="0"/>
        </a:defRPr>
      </a:lvl4pPr>
      <a:lvl5pPr algn="ctr" rtl="0" eaLnBrk="1" fontAlgn="base" hangingPunct="1">
        <a:spcBef>
          <a:spcPct val="0"/>
        </a:spcBef>
        <a:spcAft>
          <a:spcPct val="0"/>
        </a:spcAft>
        <a:defRPr sz="4200" b="1" i="1">
          <a:solidFill>
            <a:schemeClr val="tx1"/>
          </a:solidFill>
          <a:latin typeface="Arial" charset="0"/>
        </a:defRPr>
      </a:lvl5pPr>
      <a:lvl6pPr marL="457198" algn="ctr" rtl="0" eaLnBrk="1" fontAlgn="base" hangingPunct="1">
        <a:spcBef>
          <a:spcPct val="0"/>
        </a:spcBef>
        <a:spcAft>
          <a:spcPct val="0"/>
        </a:spcAft>
        <a:defRPr sz="4200" b="1" i="1">
          <a:solidFill>
            <a:schemeClr val="tx1"/>
          </a:solidFill>
          <a:latin typeface="Arial" charset="0"/>
        </a:defRPr>
      </a:lvl6pPr>
      <a:lvl7pPr marL="914396" algn="ctr" rtl="0" eaLnBrk="1" fontAlgn="base" hangingPunct="1">
        <a:spcBef>
          <a:spcPct val="0"/>
        </a:spcBef>
        <a:spcAft>
          <a:spcPct val="0"/>
        </a:spcAft>
        <a:defRPr sz="4200" b="1" i="1">
          <a:solidFill>
            <a:schemeClr val="tx1"/>
          </a:solidFill>
          <a:latin typeface="Arial" charset="0"/>
        </a:defRPr>
      </a:lvl7pPr>
      <a:lvl8pPr marL="1371595" algn="ctr" rtl="0" eaLnBrk="1" fontAlgn="base" hangingPunct="1">
        <a:spcBef>
          <a:spcPct val="0"/>
        </a:spcBef>
        <a:spcAft>
          <a:spcPct val="0"/>
        </a:spcAft>
        <a:defRPr sz="4200" b="1" i="1">
          <a:solidFill>
            <a:schemeClr val="tx1"/>
          </a:solidFill>
          <a:latin typeface="Arial" charset="0"/>
        </a:defRPr>
      </a:lvl8pPr>
      <a:lvl9pPr marL="1828793" algn="ctr" rtl="0" eaLnBrk="1" fontAlgn="base" hangingPunct="1">
        <a:spcBef>
          <a:spcPct val="0"/>
        </a:spcBef>
        <a:spcAft>
          <a:spcPct val="0"/>
        </a:spcAft>
        <a:defRPr sz="4200" b="1" i="1">
          <a:solidFill>
            <a:schemeClr val="tx1"/>
          </a:solidFill>
          <a:latin typeface="Arial" charset="0"/>
        </a:defRPr>
      </a:lvl9pPr>
    </p:titleStyle>
    <p:bodyStyle>
      <a:lvl1pPr marL="342898" indent="-342898" algn="l" rtl="0" eaLnBrk="1" fontAlgn="base" hangingPunct="1">
        <a:spcBef>
          <a:spcPct val="20000"/>
        </a:spcBef>
        <a:spcAft>
          <a:spcPct val="0"/>
        </a:spcAft>
        <a:buClr>
          <a:schemeClr val="folHlink"/>
        </a:buClr>
        <a:buFont typeface="Wingdings" pitchFamily="2" charset="2"/>
        <a:buChar char="v"/>
        <a:defRPr sz="3200">
          <a:solidFill>
            <a:schemeClr val="tx1"/>
          </a:solidFill>
          <a:latin typeface="+mn-lt"/>
          <a:ea typeface="+mn-ea"/>
          <a:cs typeface="+mn-cs"/>
        </a:defRPr>
      </a:lvl1pPr>
      <a:lvl2pPr marL="742947" indent="-285749" algn="l" rtl="0" eaLnBrk="1" fontAlgn="base" hangingPunct="1">
        <a:spcBef>
          <a:spcPct val="20000"/>
        </a:spcBef>
        <a:spcAft>
          <a:spcPct val="0"/>
        </a:spcAft>
        <a:buClr>
          <a:schemeClr val="tx2"/>
        </a:buClr>
        <a:buFont typeface="Wingdings" pitchFamily="2" charset="2"/>
        <a:buChar char="§"/>
        <a:defRPr sz="2800">
          <a:solidFill>
            <a:schemeClr val="tx1"/>
          </a:solidFill>
          <a:latin typeface="+mn-lt"/>
        </a:defRPr>
      </a:lvl2pPr>
      <a:lvl3pPr marL="1142995" indent="-228599" algn="l" rtl="0" eaLnBrk="1" fontAlgn="base" hangingPunct="1">
        <a:spcBef>
          <a:spcPct val="20000"/>
        </a:spcBef>
        <a:spcAft>
          <a:spcPct val="0"/>
        </a:spcAft>
        <a:buChar char="•"/>
        <a:defRPr sz="2400">
          <a:solidFill>
            <a:schemeClr val="tx1"/>
          </a:solidFill>
          <a:latin typeface="+mn-lt"/>
        </a:defRPr>
      </a:lvl3pPr>
      <a:lvl4pPr marL="1600193" indent="-228599" algn="l" rtl="0" eaLnBrk="1" fontAlgn="base" hangingPunct="1">
        <a:spcBef>
          <a:spcPct val="20000"/>
        </a:spcBef>
        <a:spcAft>
          <a:spcPct val="0"/>
        </a:spcAft>
        <a:buChar char="–"/>
        <a:defRPr sz="2000">
          <a:solidFill>
            <a:schemeClr val="tx1"/>
          </a:solidFill>
          <a:latin typeface="+mn-lt"/>
        </a:defRPr>
      </a:lvl4pPr>
      <a:lvl5pPr marL="2057392" indent="-228599" algn="l" rtl="0" eaLnBrk="1" fontAlgn="base" hangingPunct="1">
        <a:spcBef>
          <a:spcPct val="20000"/>
        </a:spcBef>
        <a:spcAft>
          <a:spcPct val="0"/>
        </a:spcAft>
        <a:buChar char="»"/>
        <a:defRPr sz="2000">
          <a:solidFill>
            <a:schemeClr val="tx1"/>
          </a:solidFill>
          <a:latin typeface="+mn-lt"/>
        </a:defRPr>
      </a:lvl5pPr>
      <a:lvl6pPr marL="2514590" indent="-228599" algn="l" rtl="0" eaLnBrk="1" fontAlgn="base" hangingPunct="1">
        <a:spcBef>
          <a:spcPct val="20000"/>
        </a:spcBef>
        <a:spcAft>
          <a:spcPct val="0"/>
        </a:spcAft>
        <a:buChar char="»"/>
        <a:defRPr sz="2000">
          <a:solidFill>
            <a:schemeClr val="tx1"/>
          </a:solidFill>
          <a:latin typeface="+mn-lt"/>
        </a:defRPr>
      </a:lvl6pPr>
      <a:lvl7pPr marL="2971788" indent="-228599" algn="l" rtl="0" eaLnBrk="1" fontAlgn="base" hangingPunct="1">
        <a:spcBef>
          <a:spcPct val="20000"/>
        </a:spcBef>
        <a:spcAft>
          <a:spcPct val="0"/>
        </a:spcAft>
        <a:buChar char="»"/>
        <a:defRPr sz="2000">
          <a:solidFill>
            <a:schemeClr val="tx1"/>
          </a:solidFill>
          <a:latin typeface="+mn-lt"/>
        </a:defRPr>
      </a:lvl7pPr>
      <a:lvl8pPr marL="3428986" indent="-228599" algn="l" rtl="0" eaLnBrk="1" fontAlgn="base" hangingPunct="1">
        <a:spcBef>
          <a:spcPct val="20000"/>
        </a:spcBef>
        <a:spcAft>
          <a:spcPct val="0"/>
        </a:spcAft>
        <a:buChar char="»"/>
        <a:defRPr sz="2000">
          <a:solidFill>
            <a:schemeClr val="tx1"/>
          </a:solidFill>
          <a:latin typeface="+mn-lt"/>
        </a:defRPr>
      </a:lvl8pPr>
      <a:lvl9pPr marL="3886185" indent="-228599"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396" rtl="0" eaLnBrk="1" latinLnBrk="0" hangingPunct="1">
        <a:defRPr sz="1800" kern="1200">
          <a:solidFill>
            <a:schemeClr val="tx1"/>
          </a:solidFill>
          <a:latin typeface="+mn-lt"/>
          <a:ea typeface="+mn-ea"/>
          <a:cs typeface="+mn-cs"/>
        </a:defRPr>
      </a:lvl1pPr>
      <a:lvl2pPr marL="457198" algn="l" defTabSz="914396" rtl="0" eaLnBrk="1" latinLnBrk="0" hangingPunct="1">
        <a:defRPr sz="1800" kern="1200">
          <a:solidFill>
            <a:schemeClr val="tx1"/>
          </a:solidFill>
          <a:latin typeface="+mn-lt"/>
          <a:ea typeface="+mn-ea"/>
          <a:cs typeface="+mn-cs"/>
        </a:defRPr>
      </a:lvl2pPr>
      <a:lvl3pPr marL="914396" algn="l" defTabSz="914396" rtl="0" eaLnBrk="1" latinLnBrk="0" hangingPunct="1">
        <a:defRPr sz="1800" kern="1200">
          <a:solidFill>
            <a:schemeClr val="tx1"/>
          </a:solidFill>
          <a:latin typeface="+mn-lt"/>
          <a:ea typeface="+mn-ea"/>
          <a:cs typeface="+mn-cs"/>
        </a:defRPr>
      </a:lvl3pPr>
      <a:lvl4pPr marL="1371595" algn="l" defTabSz="914396" rtl="0" eaLnBrk="1" latinLnBrk="0" hangingPunct="1">
        <a:defRPr sz="1800" kern="1200">
          <a:solidFill>
            <a:schemeClr val="tx1"/>
          </a:solidFill>
          <a:latin typeface="+mn-lt"/>
          <a:ea typeface="+mn-ea"/>
          <a:cs typeface="+mn-cs"/>
        </a:defRPr>
      </a:lvl4pPr>
      <a:lvl5pPr marL="1828793" algn="l" defTabSz="914396" rtl="0" eaLnBrk="1" latinLnBrk="0" hangingPunct="1">
        <a:defRPr sz="1800" kern="1200">
          <a:solidFill>
            <a:schemeClr val="tx1"/>
          </a:solidFill>
          <a:latin typeface="+mn-lt"/>
          <a:ea typeface="+mn-ea"/>
          <a:cs typeface="+mn-cs"/>
        </a:defRPr>
      </a:lvl5pPr>
      <a:lvl6pPr marL="2285991" algn="l" defTabSz="914396" rtl="0" eaLnBrk="1" latinLnBrk="0" hangingPunct="1">
        <a:defRPr sz="1800" kern="1200">
          <a:solidFill>
            <a:schemeClr val="tx1"/>
          </a:solidFill>
          <a:latin typeface="+mn-lt"/>
          <a:ea typeface="+mn-ea"/>
          <a:cs typeface="+mn-cs"/>
        </a:defRPr>
      </a:lvl6pPr>
      <a:lvl7pPr marL="2743189" algn="l" defTabSz="914396" rtl="0" eaLnBrk="1" latinLnBrk="0" hangingPunct="1">
        <a:defRPr sz="1800" kern="1200">
          <a:solidFill>
            <a:schemeClr val="tx1"/>
          </a:solidFill>
          <a:latin typeface="+mn-lt"/>
          <a:ea typeface="+mn-ea"/>
          <a:cs typeface="+mn-cs"/>
        </a:defRPr>
      </a:lvl7pPr>
      <a:lvl8pPr marL="3200388" algn="l" defTabSz="914396" rtl="0" eaLnBrk="1" latinLnBrk="0" hangingPunct="1">
        <a:defRPr sz="1800" kern="1200">
          <a:solidFill>
            <a:schemeClr val="tx1"/>
          </a:solidFill>
          <a:latin typeface="+mn-lt"/>
          <a:ea typeface="+mn-ea"/>
          <a:cs typeface="+mn-cs"/>
        </a:defRPr>
      </a:lvl8pPr>
      <a:lvl9pPr marL="3657586" algn="l" defTabSz="914396"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2000" b="-12000"/>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384" y="274926"/>
            <a:ext cx="1097323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51494" tIns="75746" rIns="151494" bIns="75746"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609384" y="1599767"/>
            <a:ext cx="10973233" cy="4526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51494" tIns="75746" rIns="151494" bIns="75746"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noChangeArrowheads="1"/>
          </p:cNvSpPr>
          <p:nvPr>
            <p:ph type="dt" sz="half" idx="2"/>
          </p:nvPr>
        </p:nvSpPr>
        <p:spPr bwMode="auto">
          <a:xfrm>
            <a:off x="609384" y="6356856"/>
            <a:ext cx="2845593" cy="364764"/>
          </a:xfrm>
          <a:prstGeom prst="rect">
            <a:avLst/>
          </a:prstGeom>
          <a:noFill/>
          <a:ln w="9525">
            <a:noFill/>
            <a:miter lim="800000"/>
            <a:headEnd/>
            <a:tailEnd/>
          </a:ln>
        </p:spPr>
        <p:txBody>
          <a:bodyPr vert="horz" wrap="square" lIns="151494" tIns="75746" rIns="151494" bIns="75746" numCol="1" anchor="ctr" anchorCtr="0" compatLnSpc="1">
            <a:prstTxWarp prst="textNoShape">
              <a:avLst/>
            </a:prstTxWarp>
          </a:bodyPr>
          <a:lstStyle>
            <a:lvl1pPr eaLnBrk="1" hangingPunct="1">
              <a:defRPr sz="1482">
                <a:solidFill>
                  <a:srgbClr val="898989"/>
                </a:solidFill>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3"/>
          </p:nvPr>
        </p:nvSpPr>
        <p:spPr bwMode="auto">
          <a:xfrm>
            <a:off x="4165023" y="6356856"/>
            <a:ext cx="3861955" cy="364764"/>
          </a:xfrm>
          <a:prstGeom prst="rect">
            <a:avLst/>
          </a:prstGeom>
          <a:noFill/>
          <a:ln w="9525">
            <a:noFill/>
            <a:miter lim="800000"/>
            <a:headEnd/>
            <a:tailEnd/>
          </a:ln>
        </p:spPr>
        <p:txBody>
          <a:bodyPr vert="horz" wrap="square" lIns="151494" tIns="75746" rIns="151494" bIns="75746" numCol="1" anchor="ctr" anchorCtr="0" compatLnSpc="1">
            <a:prstTxWarp prst="textNoShape">
              <a:avLst/>
            </a:prstTxWarp>
          </a:bodyPr>
          <a:lstStyle>
            <a:lvl1pPr algn="ctr" eaLnBrk="1" hangingPunct="1">
              <a:defRPr sz="1482">
                <a:solidFill>
                  <a:srgbClr val="898989"/>
                </a:solidFill>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4"/>
          </p:nvPr>
        </p:nvSpPr>
        <p:spPr bwMode="auto">
          <a:xfrm>
            <a:off x="8737023" y="6356856"/>
            <a:ext cx="2845594" cy="364764"/>
          </a:xfrm>
          <a:prstGeom prst="rect">
            <a:avLst/>
          </a:prstGeom>
          <a:noFill/>
          <a:ln w="9525">
            <a:noFill/>
            <a:miter lim="800000"/>
            <a:headEnd/>
            <a:tailEnd/>
          </a:ln>
        </p:spPr>
        <p:txBody>
          <a:bodyPr vert="horz" wrap="square" lIns="151494" tIns="75746" rIns="151494" bIns="75746" numCol="1" anchor="ctr" anchorCtr="0" compatLnSpc="1">
            <a:prstTxWarp prst="textNoShape">
              <a:avLst/>
            </a:prstTxWarp>
          </a:bodyPr>
          <a:lstStyle>
            <a:lvl1pPr algn="r" eaLnBrk="1" hangingPunct="1">
              <a:defRPr sz="1432" smtClean="0">
                <a:solidFill>
                  <a:srgbClr val="898989"/>
                </a:solidFill>
              </a:defRPr>
            </a:lvl1pPr>
          </a:lstStyle>
          <a:p>
            <a:pPr defTabSz="623438" fontAlgn="base">
              <a:spcBef>
                <a:spcPct val="0"/>
              </a:spcBef>
              <a:spcAft>
                <a:spcPct val="0"/>
              </a:spcAft>
              <a:defRPr/>
            </a:pPr>
            <a:fld id="{217E59C4-E3A2-468B-91E4-A67C802BEA2E}"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6197003"/>
      </p:ext>
    </p:extLst>
  </p:cSld>
  <p:clrMap bg1="lt1" tx1="dk1" bg2="lt2" tx2="dk2" accent1="accent1" accent2="accent2" accent3="accent3" accent4="accent4" accent5="accent5" accent6="accent6" hlink="hlink" folHlink="folHlink"/>
  <p:sldLayoutIdLst>
    <p:sldLayoutId id="2147484020" r:id="rId1"/>
    <p:sldLayoutId id="2147484021" r:id="rId2"/>
    <p:sldLayoutId id="2147484022" r:id="rId3"/>
    <p:sldLayoutId id="2147484023" r:id="rId4"/>
    <p:sldLayoutId id="2147484024" r:id="rId5"/>
    <p:sldLayoutId id="2147484025" r:id="rId6"/>
    <p:sldLayoutId id="2147484026" r:id="rId7"/>
    <p:sldLayoutId id="2147484027" r:id="rId8"/>
    <p:sldLayoutId id="2147484028" r:id="rId9"/>
    <p:sldLayoutId id="2147484029" r:id="rId10"/>
    <p:sldLayoutId id="2147484030" r:id="rId11"/>
  </p:sldLayoutIdLst>
  <p:txStyles>
    <p:titleStyle>
      <a:lvl1pPr algn="ctr" defTabSz="1120240" rtl="0" eaLnBrk="0" fontAlgn="base" hangingPunct="0">
        <a:spcBef>
          <a:spcPct val="0"/>
        </a:spcBef>
        <a:spcAft>
          <a:spcPct val="0"/>
        </a:spcAft>
        <a:defRPr sz="5386" kern="1200">
          <a:solidFill>
            <a:schemeClr val="tx1"/>
          </a:solidFill>
          <a:latin typeface="+mj-lt"/>
          <a:ea typeface="+mj-ea"/>
          <a:cs typeface="+mj-cs"/>
        </a:defRPr>
      </a:lvl1pPr>
      <a:lvl2pPr algn="ctr" defTabSz="1120240" rtl="0" eaLnBrk="0" fontAlgn="base" hangingPunct="0">
        <a:spcBef>
          <a:spcPct val="0"/>
        </a:spcBef>
        <a:spcAft>
          <a:spcPct val="0"/>
        </a:spcAft>
        <a:defRPr sz="5386">
          <a:solidFill>
            <a:schemeClr val="tx1"/>
          </a:solidFill>
          <a:latin typeface="Calibri" pitchFamily="34" charset="0"/>
        </a:defRPr>
      </a:lvl2pPr>
      <a:lvl3pPr algn="ctr" defTabSz="1120240" rtl="0" eaLnBrk="0" fontAlgn="base" hangingPunct="0">
        <a:spcBef>
          <a:spcPct val="0"/>
        </a:spcBef>
        <a:spcAft>
          <a:spcPct val="0"/>
        </a:spcAft>
        <a:defRPr sz="5386">
          <a:solidFill>
            <a:schemeClr val="tx1"/>
          </a:solidFill>
          <a:latin typeface="Calibri" pitchFamily="34" charset="0"/>
        </a:defRPr>
      </a:lvl3pPr>
      <a:lvl4pPr algn="ctr" defTabSz="1120240" rtl="0" eaLnBrk="0" fontAlgn="base" hangingPunct="0">
        <a:spcBef>
          <a:spcPct val="0"/>
        </a:spcBef>
        <a:spcAft>
          <a:spcPct val="0"/>
        </a:spcAft>
        <a:defRPr sz="5386">
          <a:solidFill>
            <a:schemeClr val="tx1"/>
          </a:solidFill>
          <a:latin typeface="Calibri" pitchFamily="34" charset="0"/>
        </a:defRPr>
      </a:lvl4pPr>
      <a:lvl5pPr algn="ctr" defTabSz="1120240" rtl="0" eaLnBrk="0" fontAlgn="base" hangingPunct="0">
        <a:spcBef>
          <a:spcPct val="0"/>
        </a:spcBef>
        <a:spcAft>
          <a:spcPct val="0"/>
        </a:spcAft>
        <a:defRPr sz="5386">
          <a:solidFill>
            <a:schemeClr val="tx1"/>
          </a:solidFill>
          <a:latin typeface="Calibri" pitchFamily="34" charset="0"/>
        </a:defRPr>
      </a:lvl5pPr>
      <a:lvl6pPr marL="338580" algn="ctr" rtl="0" fontAlgn="base">
        <a:spcBef>
          <a:spcPct val="0"/>
        </a:spcBef>
        <a:spcAft>
          <a:spcPct val="0"/>
        </a:spcAft>
        <a:defRPr sz="3333">
          <a:solidFill>
            <a:schemeClr val="tx1"/>
          </a:solidFill>
          <a:latin typeface="Calibri" pitchFamily="34" charset="0"/>
        </a:defRPr>
      </a:lvl6pPr>
      <a:lvl7pPr marL="677158" algn="ctr" rtl="0" fontAlgn="base">
        <a:spcBef>
          <a:spcPct val="0"/>
        </a:spcBef>
        <a:spcAft>
          <a:spcPct val="0"/>
        </a:spcAft>
        <a:defRPr sz="3333">
          <a:solidFill>
            <a:schemeClr val="tx1"/>
          </a:solidFill>
          <a:latin typeface="Calibri" pitchFamily="34" charset="0"/>
        </a:defRPr>
      </a:lvl7pPr>
      <a:lvl8pPr marL="1015738" algn="ctr" rtl="0" fontAlgn="base">
        <a:spcBef>
          <a:spcPct val="0"/>
        </a:spcBef>
        <a:spcAft>
          <a:spcPct val="0"/>
        </a:spcAft>
        <a:defRPr sz="3333">
          <a:solidFill>
            <a:schemeClr val="tx1"/>
          </a:solidFill>
          <a:latin typeface="Calibri" pitchFamily="34" charset="0"/>
        </a:defRPr>
      </a:lvl8pPr>
      <a:lvl9pPr marL="1354319" algn="ctr" rtl="0" fontAlgn="base">
        <a:spcBef>
          <a:spcPct val="0"/>
        </a:spcBef>
        <a:spcAft>
          <a:spcPct val="0"/>
        </a:spcAft>
        <a:defRPr sz="3333">
          <a:solidFill>
            <a:schemeClr val="tx1"/>
          </a:solidFill>
          <a:latin typeface="Calibri" pitchFamily="34" charset="0"/>
        </a:defRPr>
      </a:lvl9pPr>
    </p:titleStyle>
    <p:bodyStyle>
      <a:lvl1pPr marL="418873" indent="-418873" algn="l" defTabSz="1120240" rtl="0" eaLnBrk="0" fontAlgn="base" hangingPunct="0">
        <a:spcBef>
          <a:spcPct val="20000"/>
        </a:spcBef>
        <a:spcAft>
          <a:spcPct val="0"/>
        </a:spcAft>
        <a:buFont typeface="Arial" panose="020B0604020202020204" pitchFamily="34" charset="0"/>
        <a:buChar char="•"/>
        <a:defRPr sz="3886" kern="1200">
          <a:solidFill>
            <a:schemeClr val="tx1"/>
          </a:solidFill>
          <a:latin typeface="+mn-lt"/>
          <a:ea typeface="+mn-ea"/>
          <a:cs typeface="+mn-cs"/>
        </a:defRPr>
      </a:lvl1pPr>
      <a:lvl2pPr marL="910263" indent="-349602" algn="l" defTabSz="1120240" rtl="0" eaLnBrk="0" fontAlgn="base" hangingPunct="0">
        <a:spcBef>
          <a:spcPct val="20000"/>
        </a:spcBef>
        <a:spcAft>
          <a:spcPct val="0"/>
        </a:spcAft>
        <a:buFont typeface="Arial" panose="020B0604020202020204" pitchFamily="34" charset="0"/>
        <a:buChar char="–"/>
        <a:defRPr sz="3341" kern="1200">
          <a:solidFill>
            <a:schemeClr val="tx1"/>
          </a:solidFill>
          <a:latin typeface="+mn-lt"/>
          <a:ea typeface="+mn-ea"/>
          <a:cs typeface="+mn-cs"/>
        </a:defRPr>
      </a:lvl2pPr>
      <a:lvl3pPr marL="1400571" indent="-279248" algn="l" defTabSz="1120240" rtl="0" eaLnBrk="0" fontAlgn="base" hangingPunct="0">
        <a:spcBef>
          <a:spcPct val="20000"/>
        </a:spcBef>
        <a:spcAft>
          <a:spcPct val="0"/>
        </a:spcAft>
        <a:buFont typeface="Arial" panose="020B0604020202020204" pitchFamily="34" charset="0"/>
        <a:buChar char="•"/>
        <a:defRPr sz="2932" kern="1200">
          <a:solidFill>
            <a:schemeClr val="tx1"/>
          </a:solidFill>
          <a:latin typeface="+mn-lt"/>
          <a:ea typeface="+mn-ea"/>
          <a:cs typeface="+mn-cs"/>
        </a:defRPr>
      </a:lvl3pPr>
      <a:lvl4pPr marL="1962314" indent="-278166" algn="l" defTabSz="1120240" rtl="0" eaLnBrk="0" fontAlgn="base" hangingPunct="0">
        <a:spcBef>
          <a:spcPct val="20000"/>
        </a:spcBef>
        <a:spcAft>
          <a:spcPct val="0"/>
        </a:spcAft>
        <a:buFont typeface="Arial" panose="020B0604020202020204" pitchFamily="34" charset="0"/>
        <a:buChar char="–"/>
        <a:defRPr sz="2386" kern="1200">
          <a:solidFill>
            <a:schemeClr val="tx1"/>
          </a:solidFill>
          <a:latin typeface="+mn-lt"/>
          <a:ea typeface="+mn-ea"/>
          <a:cs typeface="+mn-cs"/>
        </a:defRPr>
      </a:lvl4pPr>
      <a:lvl5pPr marL="2524058" indent="-279248" algn="l" defTabSz="1120240" rtl="0" eaLnBrk="0" fontAlgn="base" hangingPunct="0">
        <a:spcBef>
          <a:spcPct val="20000"/>
        </a:spcBef>
        <a:spcAft>
          <a:spcPct val="0"/>
        </a:spcAft>
        <a:buFont typeface="Arial" panose="020B0604020202020204" pitchFamily="34" charset="0"/>
        <a:buChar char="»"/>
        <a:defRPr sz="2386" kern="1200">
          <a:solidFill>
            <a:schemeClr val="tx1"/>
          </a:solidFill>
          <a:latin typeface="+mn-lt"/>
          <a:ea typeface="+mn-ea"/>
          <a:cs typeface="+mn-cs"/>
        </a:defRPr>
      </a:lvl5pPr>
      <a:lvl6pPr marL="1862189" indent="-169290" algn="l" defTabSz="677158" rtl="0" eaLnBrk="1" latinLnBrk="0" hangingPunct="1">
        <a:spcBef>
          <a:spcPct val="20000"/>
        </a:spcBef>
        <a:buFont typeface="Arial" pitchFamily="34" charset="0"/>
        <a:buChar char="•"/>
        <a:defRPr sz="1482" kern="1200">
          <a:solidFill>
            <a:schemeClr val="tx1"/>
          </a:solidFill>
          <a:latin typeface="+mn-lt"/>
          <a:ea typeface="+mn-ea"/>
          <a:cs typeface="+mn-cs"/>
        </a:defRPr>
      </a:lvl6pPr>
      <a:lvl7pPr marL="2200768" indent="-169290" algn="l" defTabSz="677158" rtl="0" eaLnBrk="1" latinLnBrk="0" hangingPunct="1">
        <a:spcBef>
          <a:spcPct val="20000"/>
        </a:spcBef>
        <a:buFont typeface="Arial" pitchFamily="34" charset="0"/>
        <a:buChar char="•"/>
        <a:defRPr sz="1482" kern="1200">
          <a:solidFill>
            <a:schemeClr val="tx1"/>
          </a:solidFill>
          <a:latin typeface="+mn-lt"/>
          <a:ea typeface="+mn-ea"/>
          <a:cs typeface="+mn-cs"/>
        </a:defRPr>
      </a:lvl7pPr>
      <a:lvl8pPr marL="2539349" indent="-169290" algn="l" defTabSz="677158" rtl="0" eaLnBrk="1" latinLnBrk="0" hangingPunct="1">
        <a:spcBef>
          <a:spcPct val="20000"/>
        </a:spcBef>
        <a:buFont typeface="Arial" pitchFamily="34" charset="0"/>
        <a:buChar char="•"/>
        <a:defRPr sz="1482" kern="1200">
          <a:solidFill>
            <a:schemeClr val="tx1"/>
          </a:solidFill>
          <a:latin typeface="+mn-lt"/>
          <a:ea typeface="+mn-ea"/>
          <a:cs typeface="+mn-cs"/>
        </a:defRPr>
      </a:lvl8pPr>
      <a:lvl9pPr marL="2877927" indent="-169290" algn="l" defTabSz="677158" rtl="0" eaLnBrk="1" latinLnBrk="0" hangingPunct="1">
        <a:spcBef>
          <a:spcPct val="20000"/>
        </a:spcBef>
        <a:buFont typeface="Arial" pitchFamily="34" charset="0"/>
        <a:buChar char="•"/>
        <a:defRPr sz="1482" kern="1200">
          <a:solidFill>
            <a:schemeClr val="tx1"/>
          </a:solidFill>
          <a:latin typeface="+mn-lt"/>
          <a:ea typeface="+mn-ea"/>
          <a:cs typeface="+mn-cs"/>
        </a:defRPr>
      </a:lvl9pPr>
    </p:bodyStyle>
    <p:otherStyle>
      <a:defPPr>
        <a:defRPr lang="en-US"/>
      </a:defPPr>
      <a:lvl1pPr marL="0" algn="l" defTabSz="677158" rtl="0" eaLnBrk="1" latinLnBrk="0" hangingPunct="1">
        <a:defRPr sz="1334" kern="1200">
          <a:solidFill>
            <a:schemeClr val="tx1"/>
          </a:solidFill>
          <a:latin typeface="+mn-lt"/>
          <a:ea typeface="+mn-ea"/>
          <a:cs typeface="+mn-cs"/>
        </a:defRPr>
      </a:lvl1pPr>
      <a:lvl2pPr marL="338580" algn="l" defTabSz="677158" rtl="0" eaLnBrk="1" latinLnBrk="0" hangingPunct="1">
        <a:defRPr sz="1334" kern="1200">
          <a:solidFill>
            <a:schemeClr val="tx1"/>
          </a:solidFill>
          <a:latin typeface="+mn-lt"/>
          <a:ea typeface="+mn-ea"/>
          <a:cs typeface="+mn-cs"/>
        </a:defRPr>
      </a:lvl2pPr>
      <a:lvl3pPr marL="677158" algn="l" defTabSz="677158" rtl="0" eaLnBrk="1" latinLnBrk="0" hangingPunct="1">
        <a:defRPr sz="1334" kern="1200">
          <a:solidFill>
            <a:schemeClr val="tx1"/>
          </a:solidFill>
          <a:latin typeface="+mn-lt"/>
          <a:ea typeface="+mn-ea"/>
          <a:cs typeface="+mn-cs"/>
        </a:defRPr>
      </a:lvl3pPr>
      <a:lvl4pPr marL="1015738" algn="l" defTabSz="677158" rtl="0" eaLnBrk="1" latinLnBrk="0" hangingPunct="1">
        <a:defRPr sz="1334" kern="1200">
          <a:solidFill>
            <a:schemeClr val="tx1"/>
          </a:solidFill>
          <a:latin typeface="+mn-lt"/>
          <a:ea typeface="+mn-ea"/>
          <a:cs typeface="+mn-cs"/>
        </a:defRPr>
      </a:lvl4pPr>
      <a:lvl5pPr marL="1354319" algn="l" defTabSz="677158" rtl="0" eaLnBrk="1" latinLnBrk="0" hangingPunct="1">
        <a:defRPr sz="1334" kern="1200">
          <a:solidFill>
            <a:schemeClr val="tx1"/>
          </a:solidFill>
          <a:latin typeface="+mn-lt"/>
          <a:ea typeface="+mn-ea"/>
          <a:cs typeface="+mn-cs"/>
        </a:defRPr>
      </a:lvl5pPr>
      <a:lvl6pPr marL="1692898" algn="l" defTabSz="677158" rtl="0" eaLnBrk="1" latinLnBrk="0" hangingPunct="1">
        <a:defRPr sz="1334" kern="1200">
          <a:solidFill>
            <a:schemeClr val="tx1"/>
          </a:solidFill>
          <a:latin typeface="+mn-lt"/>
          <a:ea typeface="+mn-ea"/>
          <a:cs typeface="+mn-cs"/>
        </a:defRPr>
      </a:lvl6pPr>
      <a:lvl7pPr marL="2031479" algn="l" defTabSz="677158" rtl="0" eaLnBrk="1" latinLnBrk="0" hangingPunct="1">
        <a:defRPr sz="1334" kern="1200">
          <a:solidFill>
            <a:schemeClr val="tx1"/>
          </a:solidFill>
          <a:latin typeface="+mn-lt"/>
          <a:ea typeface="+mn-ea"/>
          <a:cs typeface="+mn-cs"/>
        </a:defRPr>
      </a:lvl7pPr>
      <a:lvl8pPr marL="2370059" algn="l" defTabSz="677158" rtl="0" eaLnBrk="1" latinLnBrk="0" hangingPunct="1">
        <a:defRPr sz="1334" kern="1200">
          <a:solidFill>
            <a:schemeClr val="tx1"/>
          </a:solidFill>
          <a:latin typeface="+mn-lt"/>
          <a:ea typeface="+mn-ea"/>
          <a:cs typeface="+mn-cs"/>
        </a:defRPr>
      </a:lvl8pPr>
      <a:lvl9pPr marL="2708638" algn="l" defTabSz="677158" rtl="0" eaLnBrk="1" latinLnBrk="0" hangingPunct="1">
        <a:defRPr sz="1334"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2000" b="-12000"/>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384" y="274926"/>
            <a:ext cx="1097323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51494" tIns="75746" rIns="151494" bIns="75746"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609384" y="1599767"/>
            <a:ext cx="10973233" cy="4526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51494" tIns="75746" rIns="151494" bIns="75746"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noChangeArrowheads="1"/>
          </p:cNvSpPr>
          <p:nvPr>
            <p:ph type="dt" sz="half" idx="2"/>
          </p:nvPr>
        </p:nvSpPr>
        <p:spPr bwMode="auto">
          <a:xfrm>
            <a:off x="609384" y="6356856"/>
            <a:ext cx="2845593" cy="364764"/>
          </a:xfrm>
          <a:prstGeom prst="rect">
            <a:avLst/>
          </a:prstGeom>
          <a:noFill/>
          <a:ln w="9525">
            <a:noFill/>
            <a:miter lim="800000"/>
            <a:headEnd/>
            <a:tailEnd/>
          </a:ln>
        </p:spPr>
        <p:txBody>
          <a:bodyPr vert="horz" wrap="square" lIns="151494" tIns="75746" rIns="151494" bIns="75746" numCol="1" anchor="ctr" anchorCtr="0" compatLnSpc="1">
            <a:prstTxWarp prst="textNoShape">
              <a:avLst/>
            </a:prstTxWarp>
          </a:bodyPr>
          <a:lstStyle>
            <a:lvl1pPr eaLnBrk="1" hangingPunct="1">
              <a:defRPr sz="1482">
                <a:solidFill>
                  <a:srgbClr val="898989"/>
                </a:solidFill>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3"/>
          </p:nvPr>
        </p:nvSpPr>
        <p:spPr bwMode="auto">
          <a:xfrm>
            <a:off x="4165023" y="6356856"/>
            <a:ext cx="3861955" cy="364764"/>
          </a:xfrm>
          <a:prstGeom prst="rect">
            <a:avLst/>
          </a:prstGeom>
          <a:noFill/>
          <a:ln w="9525">
            <a:noFill/>
            <a:miter lim="800000"/>
            <a:headEnd/>
            <a:tailEnd/>
          </a:ln>
        </p:spPr>
        <p:txBody>
          <a:bodyPr vert="horz" wrap="square" lIns="151494" tIns="75746" rIns="151494" bIns="75746" numCol="1" anchor="ctr" anchorCtr="0" compatLnSpc="1">
            <a:prstTxWarp prst="textNoShape">
              <a:avLst/>
            </a:prstTxWarp>
          </a:bodyPr>
          <a:lstStyle>
            <a:lvl1pPr algn="ctr" eaLnBrk="1" hangingPunct="1">
              <a:defRPr sz="1482">
                <a:solidFill>
                  <a:srgbClr val="898989"/>
                </a:solidFill>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4"/>
          </p:nvPr>
        </p:nvSpPr>
        <p:spPr bwMode="auto">
          <a:xfrm>
            <a:off x="8737023" y="6356856"/>
            <a:ext cx="2845594" cy="364764"/>
          </a:xfrm>
          <a:prstGeom prst="rect">
            <a:avLst/>
          </a:prstGeom>
          <a:noFill/>
          <a:ln w="9525">
            <a:noFill/>
            <a:miter lim="800000"/>
            <a:headEnd/>
            <a:tailEnd/>
          </a:ln>
        </p:spPr>
        <p:txBody>
          <a:bodyPr vert="horz" wrap="square" lIns="151494" tIns="75746" rIns="151494" bIns="75746" numCol="1" anchor="ctr" anchorCtr="0" compatLnSpc="1">
            <a:prstTxWarp prst="textNoShape">
              <a:avLst/>
            </a:prstTxWarp>
          </a:bodyPr>
          <a:lstStyle>
            <a:lvl1pPr algn="r" eaLnBrk="1" hangingPunct="1">
              <a:defRPr sz="1432" smtClean="0">
                <a:solidFill>
                  <a:srgbClr val="898989"/>
                </a:solidFill>
              </a:defRPr>
            </a:lvl1pPr>
          </a:lstStyle>
          <a:p>
            <a:pPr defTabSz="623438" fontAlgn="base">
              <a:spcBef>
                <a:spcPct val="0"/>
              </a:spcBef>
              <a:spcAft>
                <a:spcPct val="0"/>
              </a:spcAft>
              <a:defRPr/>
            </a:pPr>
            <a:fld id="{217E59C4-E3A2-468B-91E4-A67C802BEA2E}"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2461106"/>
      </p:ext>
    </p:extLst>
  </p:cSld>
  <p:clrMap bg1="lt1" tx1="dk1" bg2="lt2" tx2="dk2" accent1="accent1" accent2="accent2" accent3="accent3" accent4="accent4" accent5="accent5" accent6="accent6" hlink="hlink" folHlink="folHlink"/>
  <p:sldLayoutIdLst>
    <p:sldLayoutId id="2147484032" r:id="rId1"/>
    <p:sldLayoutId id="2147484033" r:id="rId2"/>
    <p:sldLayoutId id="2147484034" r:id="rId3"/>
    <p:sldLayoutId id="2147484035" r:id="rId4"/>
    <p:sldLayoutId id="2147484036" r:id="rId5"/>
    <p:sldLayoutId id="2147484037" r:id="rId6"/>
    <p:sldLayoutId id="2147484038" r:id="rId7"/>
    <p:sldLayoutId id="2147484039" r:id="rId8"/>
    <p:sldLayoutId id="2147484040" r:id="rId9"/>
    <p:sldLayoutId id="2147484041" r:id="rId10"/>
    <p:sldLayoutId id="2147484042" r:id="rId11"/>
  </p:sldLayoutIdLst>
  <p:txStyles>
    <p:titleStyle>
      <a:lvl1pPr algn="ctr" defTabSz="1120240" rtl="0" eaLnBrk="0" fontAlgn="base" hangingPunct="0">
        <a:spcBef>
          <a:spcPct val="0"/>
        </a:spcBef>
        <a:spcAft>
          <a:spcPct val="0"/>
        </a:spcAft>
        <a:defRPr sz="5386" kern="1200">
          <a:solidFill>
            <a:schemeClr val="tx1"/>
          </a:solidFill>
          <a:latin typeface="+mj-lt"/>
          <a:ea typeface="+mj-ea"/>
          <a:cs typeface="+mj-cs"/>
        </a:defRPr>
      </a:lvl1pPr>
      <a:lvl2pPr algn="ctr" defTabSz="1120240" rtl="0" eaLnBrk="0" fontAlgn="base" hangingPunct="0">
        <a:spcBef>
          <a:spcPct val="0"/>
        </a:spcBef>
        <a:spcAft>
          <a:spcPct val="0"/>
        </a:spcAft>
        <a:defRPr sz="5386">
          <a:solidFill>
            <a:schemeClr val="tx1"/>
          </a:solidFill>
          <a:latin typeface="Calibri" pitchFamily="34" charset="0"/>
        </a:defRPr>
      </a:lvl2pPr>
      <a:lvl3pPr algn="ctr" defTabSz="1120240" rtl="0" eaLnBrk="0" fontAlgn="base" hangingPunct="0">
        <a:spcBef>
          <a:spcPct val="0"/>
        </a:spcBef>
        <a:spcAft>
          <a:spcPct val="0"/>
        </a:spcAft>
        <a:defRPr sz="5386">
          <a:solidFill>
            <a:schemeClr val="tx1"/>
          </a:solidFill>
          <a:latin typeface="Calibri" pitchFamily="34" charset="0"/>
        </a:defRPr>
      </a:lvl3pPr>
      <a:lvl4pPr algn="ctr" defTabSz="1120240" rtl="0" eaLnBrk="0" fontAlgn="base" hangingPunct="0">
        <a:spcBef>
          <a:spcPct val="0"/>
        </a:spcBef>
        <a:spcAft>
          <a:spcPct val="0"/>
        </a:spcAft>
        <a:defRPr sz="5386">
          <a:solidFill>
            <a:schemeClr val="tx1"/>
          </a:solidFill>
          <a:latin typeface="Calibri" pitchFamily="34" charset="0"/>
        </a:defRPr>
      </a:lvl4pPr>
      <a:lvl5pPr algn="ctr" defTabSz="1120240" rtl="0" eaLnBrk="0" fontAlgn="base" hangingPunct="0">
        <a:spcBef>
          <a:spcPct val="0"/>
        </a:spcBef>
        <a:spcAft>
          <a:spcPct val="0"/>
        </a:spcAft>
        <a:defRPr sz="5386">
          <a:solidFill>
            <a:schemeClr val="tx1"/>
          </a:solidFill>
          <a:latin typeface="Calibri" pitchFamily="34" charset="0"/>
        </a:defRPr>
      </a:lvl5pPr>
      <a:lvl6pPr marL="338580" algn="ctr" rtl="0" fontAlgn="base">
        <a:spcBef>
          <a:spcPct val="0"/>
        </a:spcBef>
        <a:spcAft>
          <a:spcPct val="0"/>
        </a:spcAft>
        <a:defRPr sz="3333">
          <a:solidFill>
            <a:schemeClr val="tx1"/>
          </a:solidFill>
          <a:latin typeface="Calibri" pitchFamily="34" charset="0"/>
        </a:defRPr>
      </a:lvl6pPr>
      <a:lvl7pPr marL="677158" algn="ctr" rtl="0" fontAlgn="base">
        <a:spcBef>
          <a:spcPct val="0"/>
        </a:spcBef>
        <a:spcAft>
          <a:spcPct val="0"/>
        </a:spcAft>
        <a:defRPr sz="3333">
          <a:solidFill>
            <a:schemeClr val="tx1"/>
          </a:solidFill>
          <a:latin typeface="Calibri" pitchFamily="34" charset="0"/>
        </a:defRPr>
      </a:lvl7pPr>
      <a:lvl8pPr marL="1015738" algn="ctr" rtl="0" fontAlgn="base">
        <a:spcBef>
          <a:spcPct val="0"/>
        </a:spcBef>
        <a:spcAft>
          <a:spcPct val="0"/>
        </a:spcAft>
        <a:defRPr sz="3333">
          <a:solidFill>
            <a:schemeClr val="tx1"/>
          </a:solidFill>
          <a:latin typeface="Calibri" pitchFamily="34" charset="0"/>
        </a:defRPr>
      </a:lvl8pPr>
      <a:lvl9pPr marL="1354319" algn="ctr" rtl="0" fontAlgn="base">
        <a:spcBef>
          <a:spcPct val="0"/>
        </a:spcBef>
        <a:spcAft>
          <a:spcPct val="0"/>
        </a:spcAft>
        <a:defRPr sz="3333">
          <a:solidFill>
            <a:schemeClr val="tx1"/>
          </a:solidFill>
          <a:latin typeface="Calibri" pitchFamily="34" charset="0"/>
        </a:defRPr>
      </a:lvl9pPr>
    </p:titleStyle>
    <p:bodyStyle>
      <a:lvl1pPr marL="418873" indent="-418873" algn="l" defTabSz="1120240" rtl="0" eaLnBrk="0" fontAlgn="base" hangingPunct="0">
        <a:spcBef>
          <a:spcPct val="20000"/>
        </a:spcBef>
        <a:spcAft>
          <a:spcPct val="0"/>
        </a:spcAft>
        <a:buFont typeface="Arial" panose="020B0604020202020204" pitchFamily="34" charset="0"/>
        <a:buChar char="•"/>
        <a:defRPr sz="3886" kern="1200">
          <a:solidFill>
            <a:schemeClr val="tx1"/>
          </a:solidFill>
          <a:latin typeface="+mn-lt"/>
          <a:ea typeface="+mn-ea"/>
          <a:cs typeface="+mn-cs"/>
        </a:defRPr>
      </a:lvl1pPr>
      <a:lvl2pPr marL="910263" indent="-349602" algn="l" defTabSz="1120240" rtl="0" eaLnBrk="0" fontAlgn="base" hangingPunct="0">
        <a:spcBef>
          <a:spcPct val="20000"/>
        </a:spcBef>
        <a:spcAft>
          <a:spcPct val="0"/>
        </a:spcAft>
        <a:buFont typeface="Arial" panose="020B0604020202020204" pitchFamily="34" charset="0"/>
        <a:buChar char="–"/>
        <a:defRPr sz="3341" kern="1200">
          <a:solidFill>
            <a:schemeClr val="tx1"/>
          </a:solidFill>
          <a:latin typeface="+mn-lt"/>
          <a:ea typeface="+mn-ea"/>
          <a:cs typeface="+mn-cs"/>
        </a:defRPr>
      </a:lvl2pPr>
      <a:lvl3pPr marL="1400571" indent="-279248" algn="l" defTabSz="1120240" rtl="0" eaLnBrk="0" fontAlgn="base" hangingPunct="0">
        <a:spcBef>
          <a:spcPct val="20000"/>
        </a:spcBef>
        <a:spcAft>
          <a:spcPct val="0"/>
        </a:spcAft>
        <a:buFont typeface="Arial" panose="020B0604020202020204" pitchFamily="34" charset="0"/>
        <a:buChar char="•"/>
        <a:defRPr sz="2932" kern="1200">
          <a:solidFill>
            <a:schemeClr val="tx1"/>
          </a:solidFill>
          <a:latin typeface="+mn-lt"/>
          <a:ea typeface="+mn-ea"/>
          <a:cs typeface="+mn-cs"/>
        </a:defRPr>
      </a:lvl3pPr>
      <a:lvl4pPr marL="1962314" indent="-278166" algn="l" defTabSz="1120240" rtl="0" eaLnBrk="0" fontAlgn="base" hangingPunct="0">
        <a:spcBef>
          <a:spcPct val="20000"/>
        </a:spcBef>
        <a:spcAft>
          <a:spcPct val="0"/>
        </a:spcAft>
        <a:buFont typeface="Arial" panose="020B0604020202020204" pitchFamily="34" charset="0"/>
        <a:buChar char="–"/>
        <a:defRPr sz="2386" kern="1200">
          <a:solidFill>
            <a:schemeClr val="tx1"/>
          </a:solidFill>
          <a:latin typeface="+mn-lt"/>
          <a:ea typeface="+mn-ea"/>
          <a:cs typeface="+mn-cs"/>
        </a:defRPr>
      </a:lvl4pPr>
      <a:lvl5pPr marL="2524058" indent="-279248" algn="l" defTabSz="1120240" rtl="0" eaLnBrk="0" fontAlgn="base" hangingPunct="0">
        <a:spcBef>
          <a:spcPct val="20000"/>
        </a:spcBef>
        <a:spcAft>
          <a:spcPct val="0"/>
        </a:spcAft>
        <a:buFont typeface="Arial" panose="020B0604020202020204" pitchFamily="34" charset="0"/>
        <a:buChar char="»"/>
        <a:defRPr sz="2386" kern="1200">
          <a:solidFill>
            <a:schemeClr val="tx1"/>
          </a:solidFill>
          <a:latin typeface="+mn-lt"/>
          <a:ea typeface="+mn-ea"/>
          <a:cs typeface="+mn-cs"/>
        </a:defRPr>
      </a:lvl5pPr>
      <a:lvl6pPr marL="1862189" indent="-169290" algn="l" defTabSz="677158" rtl="0" eaLnBrk="1" latinLnBrk="0" hangingPunct="1">
        <a:spcBef>
          <a:spcPct val="20000"/>
        </a:spcBef>
        <a:buFont typeface="Arial" pitchFamily="34" charset="0"/>
        <a:buChar char="•"/>
        <a:defRPr sz="1482" kern="1200">
          <a:solidFill>
            <a:schemeClr val="tx1"/>
          </a:solidFill>
          <a:latin typeface="+mn-lt"/>
          <a:ea typeface="+mn-ea"/>
          <a:cs typeface="+mn-cs"/>
        </a:defRPr>
      </a:lvl6pPr>
      <a:lvl7pPr marL="2200768" indent="-169290" algn="l" defTabSz="677158" rtl="0" eaLnBrk="1" latinLnBrk="0" hangingPunct="1">
        <a:spcBef>
          <a:spcPct val="20000"/>
        </a:spcBef>
        <a:buFont typeface="Arial" pitchFamily="34" charset="0"/>
        <a:buChar char="•"/>
        <a:defRPr sz="1482" kern="1200">
          <a:solidFill>
            <a:schemeClr val="tx1"/>
          </a:solidFill>
          <a:latin typeface="+mn-lt"/>
          <a:ea typeface="+mn-ea"/>
          <a:cs typeface="+mn-cs"/>
        </a:defRPr>
      </a:lvl7pPr>
      <a:lvl8pPr marL="2539349" indent="-169290" algn="l" defTabSz="677158" rtl="0" eaLnBrk="1" latinLnBrk="0" hangingPunct="1">
        <a:spcBef>
          <a:spcPct val="20000"/>
        </a:spcBef>
        <a:buFont typeface="Arial" pitchFamily="34" charset="0"/>
        <a:buChar char="•"/>
        <a:defRPr sz="1482" kern="1200">
          <a:solidFill>
            <a:schemeClr val="tx1"/>
          </a:solidFill>
          <a:latin typeface="+mn-lt"/>
          <a:ea typeface="+mn-ea"/>
          <a:cs typeface="+mn-cs"/>
        </a:defRPr>
      </a:lvl8pPr>
      <a:lvl9pPr marL="2877927" indent="-169290" algn="l" defTabSz="677158" rtl="0" eaLnBrk="1" latinLnBrk="0" hangingPunct="1">
        <a:spcBef>
          <a:spcPct val="20000"/>
        </a:spcBef>
        <a:buFont typeface="Arial" pitchFamily="34" charset="0"/>
        <a:buChar char="•"/>
        <a:defRPr sz="1482" kern="1200">
          <a:solidFill>
            <a:schemeClr val="tx1"/>
          </a:solidFill>
          <a:latin typeface="+mn-lt"/>
          <a:ea typeface="+mn-ea"/>
          <a:cs typeface="+mn-cs"/>
        </a:defRPr>
      </a:lvl9pPr>
    </p:bodyStyle>
    <p:otherStyle>
      <a:defPPr>
        <a:defRPr lang="en-US"/>
      </a:defPPr>
      <a:lvl1pPr marL="0" algn="l" defTabSz="677158" rtl="0" eaLnBrk="1" latinLnBrk="0" hangingPunct="1">
        <a:defRPr sz="1334" kern="1200">
          <a:solidFill>
            <a:schemeClr val="tx1"/>
          </a:solidFill>
          <a:latin typeface="+mn-lt"/>
          <a:ea typeface="+mn-ea"/>
          <a:cs typeface="+mn-cs"/>
        </a:defRPr>
      </a:lvl1pPr>
      <a:lvl2pPr marL="338580" algn="l" defTabSz="677158" rtl="0" eaLnBrk="1" latinLnBrk="0" hangingPunct="1">
        <a:defRPr sz="1334" kern="1200">
          <a:solidFill>
            <a:schemeClr val="tx1"/>
          </a:solidFill>
          <a:latin typeface="+mn-lt"/>
          <a:ea typeface="+mn-ea"/>
          <a:cs typeface="+mn-cs"/>
        </a:defRPr>
      </a:lvl2pPr>
      <a:lvl3pPr marL="677158" algn="l" defTabSz="677158" rtl="0" eaLnBrk="1" latinLnBrk="0" hangingPunct="1">
        <a:defRPr sz="1334" kern="1200">
          <a:solidFill>
            <a:schemeClr val="tx1"/>
          </a:solidFill>
          <a:latin typeface="+mn-lt"/>
          <a:ea typeface="+mn-ea"/>
          <a:cs typeface="+mn-cs"/>
        </a:defRPr>
      </a:lvl3pPr>
      <a:lvl4pPr marL="1015738" algn="l" defTabSz="677158" rtl="0" eaLnBrk="1" latinLnBrk="0" hangingPunct="1">
        <a:defRPr sz="1334" kern="1200">
          <a:solidFill>
            <a:schemeClr val="tx1"/>
          </a:solidFill>
          <a:latin typeface="+mn-lt"/>
          <a:ea typeface="+mn-ea"/>
          <a:cs typeface="+mn-cs"/>
        </a:defRPr>
      </a:lvl4pPr>
      <a:lvl5pPr marL="1354319" algn="l" defTabSz="677158" rtl="0" eaLnBrk="1" latinLnBrk="0" hangingPunct="1">
        <a:defRPr sz="1334" kern="1200">
          <a:solidFill>
            <a:schemeClr val="tx1"/>
          </a:solidFill>
          <a:latin typeface="+mn-lt"/>
          <a:ea typeface="+mn-ea"/>
          <a:cs typeface="+mn-cs"/>
        </a:defRPr>
      </a:lvl5pPr>
      <a:lvl6pPr marL="1692898" algn="l" defTabSz="677158" rtl="0" eaLnBrk="1" latinLnBrk="0" hangingPunct="1">
        <a:defRPr sz="1334" kern="1200">
          <a:solidFill>
            <a:schemeClr val="tx1"/>
          </a:solidFill>
          <a:latin typeface="+mn-lt"/>
          <a:ea typeface="+mn-ea"/>
          <a:cs typeface="+mn-cs"/>
        </a:defRPr>
      </a:lvl6pPr>
      <a:lvl7pPr marL="2031479" algn="l" defTabSz="677158" rtl="0" eaLnBrk="1" latinLnBrk="0" hangingPunct="1">
        <a:defRPr sz="1334" kern="1200">
          <a:solidFill>
            <a:schemeClr val="tx1"/>
          </a:solidFill>
          <a:latin typeface="+mn-lt"/>
          <a:ea typeface="+mn-ea"/>
          <a:cs typeface="+mn-cs"/>
        </a:defRPr>
      </a:lvl7pPr>
      <a:lvl8pPr marL="2370059" algn="l" defTabSz="677158" rtl="0" eaLnBrk="1" latinLnBrk="0" hangingPunct="1">
        <a:defRPr sz="1334" kern="1200">
          <a:solidFill>
            <a:schemeClr val="tx1"/>
          </a:solidFill>
          <a:latin typeface="+mn-lt"/>
          <a:ea typeface="+mn-ea"/>
          <a:cs typeface="+mn-cs"/>
        </a:defRPr>
      </a:lvl8pPr>
      <a:lvl9pPr marL="2708638" algn="l" defTabSz="677158" rtl="0" eaLnBrk="1" latinLnBrk="0" hangingPunct="1">
        <a:defRPr sz="1334"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1">
          <a:blip r:embed="rId88">
            <a:lum/>
          </a:blip>
          <a:srcRect/>
          <a:stretch>
            <a:fillRect t="-12000" b="-12000"/>
          </a:stretch>
        </a:blipFill>
        <a:effectLst/>
      </p:bgPr>
    </p:bg>
    <p:spTree>
      <p:nvGrpSpPr>
        <p:cNvPr id="1" name=""/>
        <p:cNvGrpSpPr/>
        <p:nvPr/>
      </p:nvGrpSpPr>
      <p:grpSpPr>
        <a:xfrm>
          <a:off x="0" y="0"/>
          <a:ext cx="0" cy="0"/>
          <a:chOff x="0" y="0"/>
          <a:chExt cx="0" cy="0"/>
        </a:xfrm>
      </p:grpSpPr>
      <p:pic>
        <p:nvPicPr>
          <p:cNvPr id="1043" name="Picture 19" descr="1"/>
          <p:cNvPicPr>
            <a:picLocks noChangeAspect="1" noChangeArrowheads="1"/>
          </p:cNvPicPr>
          <p:nvPr/>
        </p:nvPicPr>
        <p:blipFill>
          <a:blip r:embed="rId89"/>
          <a:srcRect b="38461"/>
          <a:stretch>
            <a:fillRect/>
          </a:stretch>
        </p:blipFill>
        <p:spPr bwMode="auto">
          <a:xfrm>
            <a:off x="0" y="6324601"/>
            <a:ext cx="12192000" cy="542925"/>
          </a:xfrm>
          <a:prstGeom prst="rect">
            <a:avLst/>
          </a:prstGeom>
          <a:noFill/>
        </p:spPr>
      </p:pic>
      <p:sp>
        <p:nvSpPr>
          <p:cNvPr id="1041" name="Rectangle 17"/>
          <p:cNvSpPr>
            <a:spLocks noChangeArrowheads="1"/>
          </p:cNvSpPr>
          <p:nvPr userDrawn="1"/>
        </p:nvSpPr>
        <p:spPr bwMode="gray">
          <a:xfrm>
            <a:off x="0" y="0"/>
            <a:ext cx="12192000" cy="1219200"/>
          </a:xfrm>
          <a:prstGeom prst="rect">
            <a:avLst/>
          </a:prstGeom>
          <a:gradFill rotWithShape="1">
            <a:gsLst>
              <a:gs pos="0">
                <a:schemeClr val="accent1"/>
              </a:gs>
              <a:gs pos="100000">
                <a:schemeClr val="accent1">
                  <a:gamma/>
                  <a:tint val="0"/>
                  <a:invGamma/>
                </a:schemeClr>
              </a:gs>
            </a:gsLst>
            <a:lin ang="5400000" scaled="1"/>
          </a:gradFill>
          <a:ln w="9525">
            <a:noFill/>
            <a:miter lim="800000"/>
            <a:headEnd/>
            <a:tailEnd/>
          </a:ln>
          <a:effectLst/>
        </p:spPr>
        <p:txBody>
          <a:bodyPr wrap="none" anchor="ct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1030" name="Rectangle 6"/>
          <p:cNvSpPr>
            <a:spLocks noGrp="1" noChangeArrowheads="1"/>
          </p:cNvSpPr>
          <p:nvPr>
            <p:ph type="sldNum" sz="quarter" idx="4"/>
          </p:nvPr>
        </p:nvSpPr>
        <p:spPr bwMode="auto">
          <a:xfrm>
            <a:off x="8737600" y="6537327"/>
            <a:ext cx="28448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chemeClr val="bg1"/>
                </a:solidFill>
              </a:defRPr>
            </a:lvl1pPr>
          </a:lstStyle>
          <a:p>
            <a:pPr defTabSz="914396" fontAlgn="base">
              <a:spcBef>
                <a:spcPct val="0"/>
              </a:spcBef>
              <a:spcAft>
                <a:spcPct val="0"/>
              </a:spcAft>
            </a:pPr>
            <a:fld id="{EE436440-C9A7-4386-89C9-F52B6C3604B3}"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pic>
        <p:nvPicPr>
          <p:cNvPr id="1033" name="Picture 9" descr="artplus_nature_naturalcity42_a"/>
          <p:cNvPicPr>
            <a:picLocks noChangeAspect="1" noChangeArrowheads="1"/>
          </p:cNvPicPr>
          <p:nvPr/>
        </p:nvPicPr>
        <p:blipFill>
          <a:blip r:embed="rId90" cstate="print"/>
          <a:srcRect/>
          <a:stretch>
            <a:fillRect/>
          </a:stretch>
        </p:blipFill>
        <p:spPr bwMode="auto">
          <a:xfrm>
            <a:off x="10521952" y="5935664"/>
            <a:ext cx="1646767" cy="833437"/>
          </a:xfrm>
          <a:prstGeom prst="rect">
            <a:avLst/>
          </a:prstGeom>
          <a:noFill/>
        </p:spPr>
      </p:pic>
      <p:pic>
        <p:nvPicPr>
          <p:cNvPr id="1034" name="Picture 10" descr="artplus_nature_naturalcity42_b"/>
          <p:cNvPicPr>
            <a:picLocks noChangeAspect="1" noChangeArrowheads="1"/>
          </p:cNvPicPr>
          <p:nvPr/>
        </p:nvPicPr>
        <p:blipFill>
          <a:blip r:embed="rId91" cstate="print"/>
          <a:srcRect/>
          <a:stretch>
            <a:fillRect/>
          </a:stretch>
        </p:blipFill>
        <p:spPr bwMode="auto">
          <a:xfrm>
            <a:off x="10642601" y="5916613"/>
            <a:ext cx="1104900" cy="158750"/>
          </a:xfrm>
          <a:prstGeom prst="rect">
            <a:avLst/>
          </a:prstGeom>
          <a:noFill/>
        </p:spPr>
      </p:pic>
      <p:pic>
        <p:nvPicPr>
          <p:cNvPr id="1035" name="Picture 11" descr="artplus_nature_naturalcity42_e"/>
          <p:cNvPicPr>
            <a:picLocks noChangeAspect="1" noChangeArrowheads="1"/>
          </p:cNvPicPr>
          <p:nvPr/>
        </p:nvPicPr>
        <p:blipFill>
          <a:blip r:embed="rId92" cstate="print"/>
          <a:srcRect/>
          <a:stretch>
            <a:fillRect/>
          </a:stretch>
        </p:blipFill>
        <p:spPr bwMode="auto">
          <a:xfrm>
            <a:off x="10881784" y="5608639"/>
            <a:ext cx="573616" cy="463550"/>
          </a:xfrm>
          <a:prstGeom prst="rect">
            <a:avLst/>
          </a:prstGeom>
          <a:noFill/>
        </p:spPr>
      </p:pic>
      <p:pic>
        <p:nvPicPr>
          <p:cNvPr id="1036" name="Picture 12" descr="artplus_nature_naturalcity42_d"/>
          <p:cNvPicPr>
            <a:picLocks noChangeAspect="1" noChangeArrowheads="1"/>
          </p:cNvPicPr>
          <p:nvPr/>
        </p:nvPicPr>
        <p:blipFill>
          <a:blip r:embed="rId93" cstate="print"/>
          <a:srcRect/>
          <a:stretch>
            <a:fillRect/>
          </a:stretch>
        </p:blipFill>
        <p:spPr bwMode="auto">
          <a:xfrm>
            <a:off x="10803468" y="5849939"/>
            <a:ext cx="230717" cy="161925"/>
          </a:xfrm>
          <a:prstGeom prst="rect">
            <a:avLst/>
          </a:prstGeom>
          <a:noFill/>
        </p:spPr>
      </p:pic>
      <p:pic>
        <p:nvPicPr>
          <p:cNvPr id="1037" name="Picture 13" descr="artplus_nature_naturalcity42_i"/>
          <p:cNvPicPr>
            <a:picLocks noChangeAspect="1" noChangeArrowheads="1"/>
          </p:cNvPicPr>
          <p:nvPr/>
        </p:nvPicPr>
        <p:blipFill>
          <a:blip r:embed="rId94" cstate="print"/>
          <a:srcRect/>
          <a:stretch>
            <a:fillRect/>
          </a:stretch>
        </p:blipFill>
        <p:spPr bwMode="auto">
          <a:xfrm>
            <a:off x="11292419" y="5969002"/>
            <a:ext cx="615949" cy="244475"/>
          </a:xfrm>
          <a:prstGeom prst="rect">
            <a:avLst/>
          </a:prstGeom>
          <a:noFill/>
        </p:spPr>
      </p:pic>
      <p:pic>
        <p:nvPicPr>
          <p:cNvPr id="1038" name="Picture 14" descr="artplus_nature_naturalcity42_c"/>
          <p:cNvPicPr>
            <a:picLocks noChangeAspect="1" noChangeArrowheads="1"/>
          </p:cNvPicPr>
          <p:nvPr/>
        </p:nvPicPr>
        <p:blipFill>
          <a:blip r:embed="rId95" cstate="print"/>
          <a:srcRect/>
          <a:stretch>
            <a:fillRect/>
          </a:stretch>
        </p:blipFill>
        <p:spPr bwMode="auto">
          <a:xfrm>
            <a:off x="11417302" y="5943600"/>
            <a:ext cx="412751" cy="241300"/>
          </a:xfrm>
          <a:prstGeom prst="rect">
            <a:avLst/>
          </a:prstGeom>
          <a:noFill/>
        </p:spPr>
      </p:pic>
      <p:pic>
        <p:nvPicPr>
          <p:cNvPr id="1039" name="Picture 15" descr="artplus_nature_naturalcity42_f"/>
          <p:cNvPicPr>
            <a:picLocks noChangeAspect="1" noChangeArrowheads="1"/>
          </p:cNvPicPr>
          <p:nvPr/>
        </p:nvPicPr>
        <p:blipFill>
          <a:blip r:embed="rId96" cstate="print"/>
          <a:srcRect/>
          <a:stretch>
            <a:fillRect/>
          </a:stretch>
        </p:blipFill>
        <p:spPr bwMode="auto">
          <a:xfrm>
            <a:off x="10568518" y="6334126"/>
            <a:ext cx="1826683" cy="523875"/>
          </a:xfrm>
          <a:prstGeom prst="rect">
            <a:avLst/>
          </a:prstGeom>
          <a:noFill/>
        </p:spPr>
      </p:pic>
    </p:spTree>
    <p:extLst>
      <p:ext uri="{BB962C8B-B14F-4D97-AF65-F5344CB8AC3E}">
        <p14:creationId xmlns:p14="http://schemas.microsoft.com/office/powerpoint/2010/main" val="3526857560"/>
      </p:ext>
    </p:extLst>
  </p:cSld>
  <p:clrMap bg1="lt1" tx1="dk1" bg2="lt2" tx2="dk2" accent1="accent1" accent2="accent2" accent3="accent3" accent4="accent4" accent5="accent5" accent6="accent6" hlink="hlink" folHlink="folHlink"/>
  <p:sldLayoutIdLst>
    <p:sldLayoutId id="2147484044" r:id="rId1"/>
    <p:sldLayoutId id="2147484045" r:id="rId2"/>
    <p:sldLayoutId id="2147484046" r:id="rId3"/>
    <p:sldLayoutId id="2147484047" r:id="rId4"/>
    <p:sldLayoutId id="2147484048" r:id="rId5"/>
    <p:sldLayoutId id="2147484049" r:id="rId6"/>
    <p:sldLayoutId id="2147484050" r:id="rId7"/>
    <p:sldLayoutId id="2147484051" r:id="rId8"/>
    <p:sldLayoutId id="2147484052" r:id="rId9"/>
    <p:sldLayoutId id="2147484053" r:id="rId10"/>
    <p:sldLayoutId id="2147484054" r:id="rId11"/>
    <p:sldLayoutId id="2147484055" r:id="rId12"/>
    <p:sldLayoutId id="2147484056" r:id="rId13"/>
    <p:sldLayoutId id="2147484057" r:id="rId14"/>
    <p:sldLayoutId id="2147484058" r:id="rId15"/>
    <p:sldLayoutId id="2147484059" r:id="rId16"/>
    <p:sldLayoutId id="2147484060" r:id="rId17"/>
    <p:sldLayoutId id="2147484061" r:id="rId18"/>
    <p:sldLayoutId id="2147484062" r:id="rId19"/>
    <p:sldLayoutId id="2147484063" r:id="rId20"/>
    <p:sldLayoutId id="2147484064" r:id="rId21"/>
    <p:sldLayoutId id="2147484065" r:id="rId22"/>
    <p:sldLayoutId id="2147484066" r:id="rId23"/>
    <p:sldLayoutId id="2147484067" r:id="rId24"/>
    <p:sldLayoutId id="2147484068" r:id="rId25"/>
    <p:sldLayoutId id="2147484069" r:id="rId26"/>
    <p:sldLayoutId id="2147484070" r:id="rId27"/>
    <p:sldLayoutId id="2147484071" r:id="rId28"/>
    <p:sldLayoutId id="2147484072" r:id="rId29"/>
    <p:sldLayoutId id="2147484073" r:id="rId30"/>
    <p:sldLayoutId id="2147484074" r:id="rId31"/>
    <p:sldLayoutId id="2147484075" r:id="rId32"/>
    <p:sldLayoutId id="2147484076" r:id="rId33"/>
    <p:sldLayoutId id="2147484077" r:id="rId34"/>
    <p:sldLayoutId id="2147484078" r:id="rId35"/>
    <p:sldLayoutId id="2147484079" r:id="rId36"/>
    <p:sldLayoutId id="2147484080" r:id="rId37"/>
    <p:sldLayoutId id="2147484081" r:id="rId38"/>
    <p:sldLayoutId id="2147484082" r:id="rId39"/>
    <p:sldLayoutId id="2147484083" r:id="rId40"/>
    <p:sldLayoutId id="2147484084" r:id="rId41"/>
    <p:sldLayoutId id="2147484085" r:id="rId42"/>
    <p:sldLayoutId id="2147484086" r:id="rId43"/>
    <p:sldLayoutId id="2147484087" r:id="rId44"/>
    <p:sldLayoutId id="2147484088" r:id="rId45"/>
    <p:sldLayoutId id="2147484089" r:id="rId46"/>
    <p:sldLayoutId id="2147484090" r:id="rId47"/>
    <p:sldLayoutId id="2147484091" r:id="rId48"/>
    <p:sldLayoutId id="2147484092" r:id="rId49"/>
    <p:sldLayoutId id="2147484093" r:id="rId50"/>
    <p:sldLayoutId id="2147484094" r:id="rId51"/>
    <p:sldLayoutId id="2147484095" r:id="rId52"/>
    <p:sldLayoutId id="2147484096" r:id="rId53"/>
    <p:sldLayoutId id="2147484097" r:id="rId54"/>
    <p:sldLayoutId id="2147484098" r:id="rId55"/>
    <p:sldLayoutId id="2147484099" r:id="rId56"/>
    <p:sldLayoutId id="2147484100" r:id="rId57"/>
    <p:sldLayoutId id="2147484101" r:id="rId58"/>
    <p:sldLayoutId id="2147484102" r:id="rId59"/>
    <p:sldLayoutId id="2147484103" r:id="rId60"/>
    <p:sldLayoutId id="2147484104" r:id="rId61"/>
    <p:sldLayoutId id="2147484105" r:id="rId62"/>
    <p:sldLayoutId id="2147484106" r:id="rId63"/>
    <p:sldLayoutId id="2147484107" r:id="rId64"/>
    <p:sldLayoutId id="2147484108" r:id="rId65"/>
    <p:sldLayoutId id="2147484109" r:id="rId66"/>
    <p:sldLayoutId id="2147484110" r:id="rId67"/>
    <p:sldLayoutId id="2147484111" r:id="rId68"/>
    <p:sldLayoutId id="2147484112" r:id="rId69"/>
    <p:sldLayoutId id="2147484113" r:id="rId70"/>
    <p:sldLayoutId id="2147484114" r:id="rId71"/>
    <p:sldLayoutId id="2147484115" r:id="rId72"/>
    <p:sldLayoutId id="2147484116" r:id="rId73"/>
    <p:sldLayoutId id="2147484117" r:id="rId74"/>
    <p:sldLayoutId id="2147484118" r:id="rId75"/>
    <p:sldLayoutId id="2147484119" r:id="rId76"/>
    <p:sldLayoutId id="2147484120" r:id="rId77"/>
    <p:sldLayoutId id="2147484121" r:id="rId78"/>
    <p:sldLayoutId id="2147484122" r:id="rId79"/>
    <p:sldLayoutId id="2147484123" r:id="rId80"/>
    <p:sldLayoutId id="2147484124" r:id="rId81"/>
    <p:sldLayoutId id="2147484125" r:id="rId82"/>
    <p:sldLayoutId id="2147484126" r:id="rId83"/>
    <p:sldLayoutId id="2147484127" r:id="rId84"/>
    <p:sldLayoutId id="2147484128" r:id="rId85"/>
    <p:sldLayoutId id="2147484129" r:id="rId86"/>
  </p:sldLayoutIdLst>
  <p:txStyles>
    <p:titleStyle>
      <a:lvl1pPr algn="ctr" rtl="0" eaLnBrk="1" fontAlgn="base" hangingPunct="1">
        <a:spcBef>
          <a:spcPct val="0"/>
        </a:spcBef>
        <a:spcAft>
          <a:spcPct val="0"/>
        </a:spcAft>
        <a:defRPr sz="4200" b="1" i="1">
          <a:solidFill>
            <a:schemeClr val="tx1"/>
          </a:solidFill>
          <a:latin typeface="+mj-lt"/>
          <a:ea typeface="+mj-ea"/>
          <a:cs typeface="+mj-cs"/>
        </a:defRPr>
      </a:lvl1pPr>
      <a:lvl2pPr algn="ctr" rtl="0" eaLnBrk="1" fontAlgn="base" hangingPunct="1">
        <a:spcBef>
          <a:spcPct val="0"/>
        </a:spcBef>
        <a:spcAft>
          <a:spcPct val="0"/>
        </a:spcAft>
        <a:defRPr sz="4200" b="1" i="1">
          <a:solidFill>
            <a:schemeClr val="tx1"/>
          </a:solidFill>
          <a:latin typeface="Arial" charset="0"/>
        </a:defRPr>
      </a:lvl2pPr>
      <a:lvl3pPr algn="ctr" rtl="0" eaLnBrk="1" fontAlgn="base" hangingPunct="1">
        <a:spcBef>
          <a:spcPct val="0"/>
        </a:spcBef>
        <a:spcAft>
          <a:spcPct val="0"/>
        </a:spcAft>
        <a:defRPr sz="4200" b="1" i="1">
          <a:solidFill>
            <a:schemeClr val="tx1"/>
          </a:solidFill>
          <a:latin typeface="Arial" charset="0"/>
        </a:defRPr>
      </a:lvl3pPr>
      <a:lvl4pPr algn="ctr" rtl="0" eaLnBrk="1" fontAlgn="base" hangingPunct="1">
        <a:spcBef>
          <a:spcPct val="0"/>
        </a:spcBef>
        <a:spcAft>
          <a:spcPct val="0"/>
        </a:spcAft>
        <a:defRPr sz="4200" b="1" i="1">
          <a:solidFill>
            <a:schemeClr val="tx1"/>
          </a:solidFill>
          <a:latin typeface="Arial" charset="0"/>
        </a:defRPr>
      </a:lvl4pPr>
      <a:lvl5pPr algn="ctr" rtl="0" eaLnBrk="1" fontAlgn="base" hangingPunct="1">
        <a:spcBef>
          <a:spcPct val="0"/>
        </a:spcBef>
        <a:spcAft>
          <a:spcPct val="0"/>
        </a:spcAft>
        <a:defRPr sz="4200" b="1" i="1">
          <a:solidFill>
            <a:schemeClr val="tx1"/>
          </a:solidFill>
          <a:latin typeface="Arial" charset="0"/>
        </a:defRPr>
      </a:lvl5pPr>
      <a:lvl6pPr marL="457198" algn="ctr" rtl="0" eaLnBrk="1" fontAlgn="base" hangingPunct="1">
        <a:spcBef>
          <a:spcPct val="0"/>
        </a:spcBef>
        <a:spcAft>
          <a:spcPct val="0"/>
        </a:spcAft>
        <a:defRPr sz="4200" b="1" i="1">
          <a:solidFill>
            <a:schemeClr val="tx1"/>
          </a:solidFill>
          <a:latin typeface="Arial" charset="0"/>
        </a:defRPr>
      </a:lvl6pPr>
      <a:lvl7pPr marL="914396" algn="ctr" rtl="0" eaLnBrk="1" fontAlgn="base" hangingPunct="1">
        <a:spcBef>
          <a:spcPct val="0"/>
        </a:spcBef>
        <a:spcAft>
          <a:spcPct val="0"/>
        </a:spcAft>
        <a:defRPr sz="4200" b="1" i="1">
          <a:solidFill>
            <a:schemeClr val="tx1"/>
          </a:solidFill>
          <a:latin typeface="Arial" charset="0"/>
        </a:defRPr>
      </a:lvl7pPr>
      <a:lvl8pPr marL="1371595" algn="ctr" rtl="0" eaLnBrk="1" fontAlgn="base" hangingPunct="1">
        <a:spcBef>
          <a:spcPct val="0"/>
        </a:spcBef>
        <a:spcAft>
          <a:spcPct val="0"/>
        </a:spcAft>
        <a:defRPr sz="4200" b="1" i="1">
          <a:solidFill>
            <a:schemeClr val="tx1"/>
          </a:solidFill>
          <a:latin typeface="Arial" charset="0"/>
        </a:defRPr>
      </a:lvl8pPr>
      <a:lvl9pPr marL="1828793" algn="ctr" rtl="0" eaLnBrk="1" fontAlgn="base" hangingPunct="1">
        <a:spcBef>
          <a:spcPct val="0"/>
        </a:spcBef>
        <a:spcAft>
          <a:spcPct val="0"/>
        </a:spcAft>
        <a:defRPr sz="4200" b="1" i="1">
          <a:solidFill>
            <a:schemeClr val="tx1"/>
          </a:solidFill>
          <a:latin typeface="Arial" charset="0"/>
        </a:defRPr>
      </a:lvl9pPr>
    </p:titleStyle>
    <p:bodyStyle>
      <a:lvl1pPr marL="342898" indent="-342898" algn="l" rtl="0" eaLnBrk="1" fontAlgn="base" hangingPunct="1">
        <a:spcBef>
          <a:spcPct val="20000"/>
        </a:spcBef>
        <a:spcAft>
          <a:spcPct val="0"/>
        </a:spcAft>
        <a:buClr>
          <a:schemeClr val="folHlink"/>
        </a:buClr>
        <a:buFont typeface="Wingdings" pitchFamily="2" charset="2"/>
        <a:buChar char="v"/>
        <a:defRPr sz="3200">
          <a:solidFill>
            <a:schemeClr val="tx1"/>
          </a:solidFill>
          <a:latin typeface="+mn-lt"/>
          <a:ea typeface="+mn-ea"/>
          <a:cs typeface="+mn-cs"/>
        </a:defRPr>
      </a:lvl1pPr>
      <a:lvl2pPr marL="742947" indent="-285749" algn="l" rtl="0" eaLnBrk="1" fontAlgn="base" hangingPunct="1">
        <a:spcBef>
          <a:spcPct val="20000"/>
        </a:spcBef>
        <a:spcAft>
          <a:spcPct val="0"/>
        </a:spcAft>
        <a:buClr>
          <a:schemeClr val="tx2"/>
        </a:buClr>
        <a:buFont typeface="Wingdings" pitchFamily="2" charset="2"/>
        <a:buChar char="§"/>
        <a:defRPr sz="2800">
          <a:solidFill>
            <a:schemeClr val="tx1"/>
          </a:solidFill>
          <a:latin typeface="+mn-lt"/>
        </a:defRPr>
      </a:lvl2pPr>
      <a:lvl3pPr marL="1142995" indent="-228599" algn="l" rtl="0" eaLnBrk="1" fontAlgn="base" hangingPunct="1">
        <a:spcBef>
          <a:spcPct val="20000"/>
        </a:spcBef>
        <a:spcAft>
          <a:spcPct val="0"/>
        </a:spcAft>
        <a:buChar char="•"/>
        <a:defRPr sz="2400">
          <a:solidFill>
            <a:schemeClr val="tx1"/>
          </a:solidFill>
          <a:latin typeface="+mn-lt"/>
        </a:defRPr>
      </a:lvl3pPr>
      <a:lvl4pPr marL="1600193" indent="-228599" algn="l" rtl="0" eaLnBrk="1" fontAlgn="base" hangingPunct="1">
        <a:spcBef>
          <a:spcPct val="20000"/>
        </a:spcBef>
        <a:spcAft>
          <a:spcPct val="0"/>
        </a:spcAft>
        <a:buChar char="–"/>
        <a:defRPr sz="2000">
          <a:solidFill>
            <a:schemeClr val="tx1"/>
          </a:solidFill>
          <a:latin typeface="+mn-lt"/>
        </a:defRPr>
      </a:lvl4pPr>
      <a:lvl5pPr marL="2057392" indent="-228599" algn="l" rtl="0" eaLnBrk="1" fontAlgn="base" hangingPunct="1">
        <a:spcBef>
          <a:spcPct val="20000"/>
        </a:spcBef>
        <a:spcAft>
          <a:spcPct val="0"/>
        </a:spcAft>
        <a:buChar char="»"/>
        <a:defRPr sz="2000">
          <a:solidFill>
            <a:schemeClr val="tx1"/>
          </a:solidFill>
          <a:latin typeface="+mn-lt"/>
        </a:defRPr>
      </a:lvl5pPr>
      <a:lvl6pPr marL="2514590" indent="-228599" algn="l" rtl="0" eaLnBrk="1" fontAlgn="base" hangingPunct="1">
        <a:spcBef>
          <a:spcPct val="20000"/>
        </a:spcBef>
        <a:spcAft>
          <a:spcPct val="0"/>
        </a:spcAft>
        <a:buChar char="»"/>
        <a:defRPr sz="2000">
          <a:solidFill>
            <a:schemeClr val="tx1"/>
          </a:solidFill>
          <a:latin typeface="+mn-lt"/>
        </a:defRPr>
      </a:lvl6pPr>
      <a:lvl7pPr marL="2971788" indent="-228599" algn="l" rtl="0" eaLnBrk="1" fontAlgn="base" hangingPunct="1">
        <a:spcBef>
          <a:spcPct val="20000"/>
        </a:spcBef>
        <a:spcAft>
          <a:spcPct val="0"/>
        </a:spcAft>
        <a:buChar char="»"/>
        <a:defRPr sz="2000">
          <a:solidFill>
            <a:schemeClr val="tx1"/>
          </a:solidFill>
          <a:latin typeface="+mn-lt"/>
        </a:defRPr>
      </a:lvl7pPr>
      <a:lvl8pPr marL="3428986" indent="-228599" algn="l" rtl="0" eaLnBrk="1" fontAlgn="base" hangingPunct="1">
        <a:spcBef>
          <a:spcPct val="20000"/>
        </a:spcBef>
        <a:spcAft>
          <a:spcPct val="0"/>
        </a:spcAft>
        <a:buChar char="»"/>
        <a:defRPr sz="2000">
          <a:solidFill>
            <a:schemeClr val="tx1"/>
          </a:solidFill>
          <a:latin typeface="+mn-lt"/>
        </a:defRPr>
      </a:lvl8pPr>
      <a:lvl9pPr marL="3886185" indent="-228599"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396" rtl="0" eaLnBrk="1" latinLnBrk="0" hangingPunct="1">
        <a:defRPr sz="1800" kern="1200">
          <a:solidFill>
            <a:schemeClr val="tx1"/>
          </a:solidFill>
          <a:latin typeface="+mn-lt"/>
          <a:ea typeface="+mn-ea"/>
          <a:cs typeface="+mn-cs"/>
        </a:defRPr>
      </a:lvl1pPr>
      <a:lvl2pPr marL="457198" algn="l" defTabSz="914396" rtl="0" eaLnBrk="1" latinLnBrk="0" hangingPunct="1">
        <a:defRPr sz="1800" kern="1200">
          <a:solidFill>
            <a:schemeClr val="tx1"/>
          </a:solidFill>
          <a:latin typeface="+mn-lt"/>
          <a:ea typeface="+mn-ea"/>
          <a:cs typeface="+mn-cs"/>
        </a:defRPr>
      </a:lvl2pPr>
      <a:lvl3pPr marL="914396" algn="l" defTabSz="914396" rtl="0" eaLnBrk="1" latinLnBrk="0" hangingPunct="1">
        <a:defRPr sz="1800" kern="1200">
          <a:solidFill>
            <a:schemeClr val="tx1"/>
          </a:solidFill>
          <a:latin typeface="+mn-lt"/>
          <a:ea typeface="+mn-ea"/>
          <a:cs typeface="+mn-cs"/>
        </a:defRPr>
      </a:lvl3pPr>
      <a:lvl4pPr marL="1371595" algn="l" defTabSz="914396" rtl="0" eaLnBrk="1" latinLnBrk="0" hangingPunct="1">
        <a:defRPr sz="1800" kern="1200">
          <a:solidFill>
            <a:schemeClr val="tx1"/>
          </a:solidFill>
          <a:latin typeface="+mn-lt"/>
          <a:ea typeface="+mn-ea"/>
          <a:cs typeface="+mn-cs"/>
        </a:defRPr>
      </a:lvl4pPr>
      <a:lvl5pPr marL="1828793" algn="l" defTabSz="914396" rtl="0" eaLnBrk="1" latinLnBrk="0" hangingPunct="1">
        <a:defRPr sz="1800" kern="1200">
          <a:solidFill>
            <a:schemeClr val="tx1"/>
          </a:solidFill>
          <a:latin typeface="+mn-lt"/>
          <a:ea typeface="+mn-ea"/>
          <a:cs typeface="+mn-cs"/>
        </a:defRPr>
      </a:lvl5pPr>
      <a:lvl6pPr marL="2285991" algn="l" defTabSz="914396" rtl="0" eaLnBrk="1" latinLnBrk="0" hangingPunct="1">
        <a:defRPr sz="1800" kern="1200">
          <a:solidFill>
            <a:schemeClr val="tx1"/>
          </a:solidFill>
          <a:latin typeface="+mn-lt"/>
          <a:ea typeface="+mn-ea"/>
          <a:cs typeface="+mn-cs"/>
        </a:defRPr>
      </a:lvl6pPr>
      <a:lvl7pPr marL="2743189" algn="l" defTabSz="914396" rtl="0" eaLnBrk="1" latinLnBrk="0" hangingPunct="1">
        <a:defRPr sz="1800" kern="1200">
          <a:solidFill>
            <a:schemeClr val="tx1"/>
          </a:solidFill>
          <a:latin typeface="+mn-lt"/>
          <a:ea typeface="+mn-ea"/>
          <a:cs typeface="+mn-cs"/>
        </a:defRPr>
      </a:lvl7pPr>
      <a:lvl8pPr marL="3200388" algn="l" defTabSz="914396" rtl="0" eaLnBrk="1" latinLnBrk="0" hangingPunct="1">
        <a:defRPr sz="1800" kern="1200">
          <a:solidFill>
            <a:schemeClr val="tx1"/>
          </a:solidFill>
          <a:latin typeface="+mn-lt"/>
          <a:ea typeface="+mn-ea"/>
          <a:cs typeface="+mn-cs"/>
        </a:defRPr>
      </a:lvl8pPr>
      <a:lvl9pPr marL="3657586" algn="l" defTabSz="914396"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2000" b="-12000"/>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384" y="274926"/>
            <a:ext cx="1097323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51494" tIns="75746" rIns="151494" bIns="75746"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609384" y="1599767"/>
            <a:ext cx="10973233" cy="4526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51494" tIns="75746" rIns="151494" bIns="75746"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noChangeArrowheads="1"/>
          </p:cNvSpPr>
          <p:nvPr>
            <p:ph type="dt" sz="half" idx="2"/>
          </p:nvPr>
        </p:nvSpPr>
        <p:spPr bwMode="auto">
          <a:xfrm>
            <a:off x="609384" y="6356856"/>
            <a:ext cx="2845593" cy="364764"/>
          </a:xfrm>
          <a:prstGeom prst="rect">
            <a:avLst/>
          </a:prstGeom>
          <a:noFill/>
          <a:ln w="9525">
            <a:noFill/>
            <a:miter lim="800000"/>
            <a:headEnd/>
            <a:tailEnd/>
          </a:ln>
        </p:spPr>
        <p:txBody>
          <a:bodyPr vert="horz" wrap="square" lIns="151494" tIns="75746" rIns="151494" bIns="75746" numCol="1" anchor="ctr" anchorCtr="0" compatLnSpc="1">
            <a:prstTxWarp prst="textNoShape">
              <a:avLst/>
            </a:prstTxWarp>
          </a:bodyPr>
          <a:lstStyle>
            <a:lvl1pPr eaLnBrk="1" hangingPunct="1">
              <a:defRPr sz="1482">
                <a:solidFill>
                  <a:srgbClr val="898989"/>
                </a:solidFill>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3"/>
          </p:nvPr>
        </p:nvSpPr>
        <p:spPr bwMode="auto">
          <a:xfrm>
            <a:off x="4165023" y="6356856"/>
            <a:ext cx="3861955" cy="364764"/>
          </a:xfrm>
          <a:prstGeom prst="rect">
            <a:avLst/>
          </a:prstGeom>
          <a:noFill/>
          <a:ln w="9525">
            <a:noFill/>
            <a:miter lim="800000"/>
            <a:headEnd/>
            <a:tailEnd/>
          </a:ln>
        </p:spPr>
        <p:txBody>
          <a:bodyPr vert="horz" wrap="square" lIns="151494" tIns="75746" rIns="151494" bIns="75746" numCol="1" anchor="ctr" anchorCtr="0" compatLnSpc="1">
            <a:prstTxWarp prst="textNoShape">
              <a:avLst/>
            </a:prstTxWarp>
          </a:bodyPr>
          <a:lstStyle>
            <a:lvl1pPr algn="ctr" eaLnBrk="1" hangingPunct="1">
              <a:defRPr sz="1482">
                <a:solidFill>
                  <a:srgbClr val="898989"/>
                </a:solidFill>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4"/>
          </p:nvPr>
        </p:nvSpPr>
        <p:spPr bwMode="auto">
          <a:xfrm>
            <a:off x="8737023" y="6356856"/>
            <a:ext cx="2845594" cy="364764"/>
          </a:xfrm>
          <a:prstGeom prst="rect">
            <a:avLst/>
          </a:prstGeom>
          <a:noFill/>
          <a:ln w="9525">
            <a:noFill/>
            <a:miter lim="800000"/>
            <a:headEnd/>
            <a:tailEnd/>
          </a:ln>
        </p:spPr>
        <p:txBody>
          <a:bodyPr vert="horz" wrap="square" lIns="151494" tIns="75746" rIns="151494" bIns="75746" numCol="1" anchor="ctr" anchorCtr="0" compatLnSpc="1">
            <a:prstTxWarp prst="textNoShape">
              <a:avLst/>
            </a:prstTxWarp>
          </a:bodyPr>
          <a:lstStyle>
            <a:lvl1pPr algn="r" eaLnBrk="1" hangingPunct="1">
              <a:defRPr sz="1432" smtClean="0">
                <a:solidFill>
                  <a:srgbClr val="898989"/>
                </a:solidFill>
              </a:defRPr>
            </a:lvl1pPr>
          </a:lstStyle>
          <a:p>
            <a:pPr defTabSz="623438" fontAlgn="base">
              <a:spcBef>
                <a:spcPct val="0"/>
              </a:spcBef>
              <a:spcAft>
                <a:spcPct val="0"/>
              </a:spcAft>
              <a:defRPr/>
            </a:pPr>
            <a:fld id="{217E59C4-E3A2-468B-91E4-A67C802BEA2E}"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11035168"/>
      </p:ext>
    </p:extLst>
  </p:cSld>
  <p:clrMap bg1="lt1" tx1="dk1" bg2="lt2" tx2="dk2" accent1="accent1" accent2="accent2" accent3="accent3" accent4="accent4" accent5="accent5" accent6="accent6" hlink="hlink" folHlink="folHlink"/>
  <p:sldLayoutIdLst>
    <p:sldLayoutId id="2147484131" r:id="rId1"/>
    <p:sldLayoutId id="2147484132" r:id="rId2"/>
    <p:sldLayoutId id="2147484133" r:id="rId3"/>
    <p:sldLayoutId id="2147484134" r:id="rId4"/>
    <p:sldLayoutId id="2147484135" r:id="rId5"/>
    <p:sldLayoutId id="2147484136" r:id="rId6"/>
    <p:sldLayoutId id="2147484137" r:id="rId7"/>
    <p:sldLayoutId id="2147484138" r:id="rId8"/>
    <p:sldLayoutId id="2147484139" r:id="rId9"/>
    <p:sldLayoutId id="2147484140" r:id="rId10"/>
    <p:sldLayoutId id="2147484141" r:id="rId11"/>
  </p:sldLayoutIdLst>
  <p:txStyles>
    <p:titleStyle>
      <a:lvl1pPr algn="ctr" defTabSz="1120240" rtl="0" eaLnBrk="0" fontAlgn="base" hangingPunct="0">
        <a:spcBef>
          <a:spcPct val="0"/>
        </a:spcBef>
        <a:spcAft>
          <a:spcPct val="0"/>
        </a:spcAft>
        <a:defRPr sz="5386" kern="1200">
          <a:solidFill>
            <a:schemeClr val="tx1"/>
          </a:solidFill>
          <a:latin typeface="+mj-lt"/>
          <a:ea typeface="+mj-ea"/>
          <a:cs typeface="+mj-cs"/>
        </a:defRPr>
      </a:lvl1pPr>
      <a:lvl2pPr algn="ctr" defTabSz="1120240" rtl="0" eaLnBrk="0" fontAlgn="base" hangingPunct="0">
        <a:spcBef>
          <a:spcPct val="0"/>
        </a:spcBef>
        <a:spcAft>
          <a:spcPct val="0"/>
        </a:spcAft>
        <a:defRPr sz="5386">
          <a:solidFill>
            <a:schemeClr val="tx1"/>
          </a:solidFill>
          <a:latin typeface="Calibri" pitchFamily="34" charset="0"/>
        </a:defRPr>
      </a:lvl2pPr>
      <a:lvl3pPr algn="ctr" defTabSz="1120240" rtl="0" eaLnBrk="0" fontAlgn="base" hangingPunct="0">
        <a:spcBef>
          <a:spcPct val="0"/>
        </a:spcBef>
        <a:spcAft>
          <a:spcPct val="0"/>
        </a:spcAft>
        <a:defRPr sz="5386">
          <a:solidFill>
            <a:schemeClr val="tx1"/>
          </a:solidFill>
          <a:latin typeface="Calibri" pitchFamily="34" charset="0"/>
        </a:defRPr>
      </a:lvl3pPr>
      <a:lvl4pPr algn="ctr" defTabSz="1120240" rtl="0" eaLnBrk="0" fontAlgn="base" hangingPunct="0">
        <a:spcBef>
          <a:spcPct val="0"/>
        </a:spcBef>
        <a:spcAft>
          <a:spcPct val="0"/>
        </a:spcAft>
        <a:defRPr sz="5386">
          <a:solidFill>
            <a:schemeClr val="tx1"/>
          </a:solidFill>
          <a:latin typeface="Calibri" pitchFamily="34" charset="0"/>
        </a:defRPr>
      </a:lvl4pPr>
      <a:lvl5pPr algn="ctr" defTabSz="1120240" rtl="0" eaLnBrk="0" fontAlgn="base" hangingPunct="0">
        <a:spcBef>
          <a:spcPct val="0"/>
        </a:spcBef>
        <a:spcAft>
          <a:spcPct val="0"/>
        </a:spcAft>
        <a:defRPr sz="5386">
          <a:solidFill>
            <a:schemeClr val="tx1"/>
          </a:solidFill>
          <a:latin typeface="Calibri" pitchFamily="34" charset="0"/>
        </a:defRPr>
      </a:lvl5pPr>
      <a:lvl6pPr marL="338580" algn="ctr" rtl="0" fontAlgn="base">
        <a:spcBef>
          <a:spcPct val="0"/>
        </a:spcBef>
        <a:spcAft>
          <a:spcPct val="0"/>
        </a:spcAft>
        <a:defRPr sz="3333">
          <a:solidFill>
            <a:schemeClr val="tx1"/>
          </a:solidFill>
          <a:latin typeface="Calibri" pitchFamily="34" charset="0"/>
        </a:defRPr>
      </a:lvl6pPr>
      <a:lvl7pPr marL="677158" algn="ctr" rtl="0" fontAlgn="base">
        <a:spcBef>
          <a:spcPct val="0"/>
        </a:spcBef>
        <a:spcAft>
          <a:spcPct val="0"/>
        </a:spcAft>
        <a:defRPr sz="3333">
          <a:solidFill>
            <a:schemeClr val="tx1"/>
          </a:solidFill>
          <a:latin typeface="Calibri" pitchFamily="34" charset="0"/>
        </a:defRPr>
      </a:lvl7pPr>
      <a:lvl8pPr marL="1015738" algn="ctr" rtl="0" fontAlgn="base">
        <a:spcBef>
          <a:spcPct val="0"/>
        </a:spcBef>
        <a:spcAft>
          <a:spcPct val="0"/>
        </a:spcAft>
        <a:defRPr sz="3333">
          <a:solidFill>
            <a:schemeClr val="tx1"/>
          </a:solidFill>
          <a:latin typeface="Calibri" pitchFamily="34" charset="0"/>
        </a:defRPr>
      </a:lvl8pPr>
      <a:lvl9pPr marL="1354319" algn="ctr" rtl="0" fontAlgn="base">
        <a:spcBef>
          <a:spcPct val="0"/>
        </a:spcBef>
        <a:spcAft>
          <a:spcPct val="0"/>
        </a:spcAft>
        <a:defRPr sz="3333">
          <a:solidFill>
            <a:schemeClr val="tx1"/>
          </a:solidFill>
          <a:latin typeface="Calibri" pitchFamily="34" charset="0"/>
        </a:defRPr>
      </a:lvl9pPr>
    </p:titleStyle>
    <p:bodyStyle>
      <a:lvl1pPr marL="418873" indent="-418873" algn="l" defTabSz="1120240" rtl="0" eaLnBrk="0" fontAlgn="base" hangingPunct="0">
        <a:spcBef>
          <a:spcPct val="20000"/>
        </a:spcBef>
        <a:spcAft>
          <a:spcPct val="0"/>
        </a:spcAft>
        <a:buFont typeface="Arial" panose="020B0604020202020204" pitchFamily="34" charset="0"/>
        <a:buChar char="•"/>
        <a:defRPr sz="3886" kern="1200">
          <a:solidFill>
            <a:schemeClr val="tx1"/>
          </a:solidFill>
          <a:latin typeface="+mn-lt"/>
          <a:ea typeface="+mn-ea"/>
          <a:cs typeface="+mn-cs"/>
        </a:defRPr>
      </a:lvl1pPr>
      <a:lvl2pPr marL="910263" indent="-349602" algn="l" defTabSz="1120240" rtl="0" eaLnBrk="0" fontAlgn="base" hangingPunct="0">
        <a:spcBef>
          <a:spcPct val="20000"/>
        </a:spcBef>
        <a:spcAft>
          <a:spcPct val="0"/>
        </a:spcAft>
        <a:buFont typeface="Arial" panose="020B0604020202020204" pitchFamily="34" charset="0"/>
        <a:buChar char="–"/>
        <a:defRPr sz="3341" kern="1200">
          <a:solidFill>
            <a:schemeClr val="tx1"/>
          </a:solidFill>
          <a:latin typeface="+mn-lt"/>
          <a:ea typeface="+mn-ea"/>
          <a:cs typeface="+mn-cs"/>
        </a:defRPr>
      </a:lvl2pPr>
      <a:lvl3pPr marL="1400571" indent="-279248" algn="l" defTabSz="1120240" rtl="0" eaLnBrk="0" fontAlgn="base" hangingPunct="0">
        <a:spcBef>
          <a:spcPct val="20000"/>
        </a:spcBef>
        <a:spcAft>
          <a:spcPct val="0"/>
        </a:spcAft>
        <a:buFont typeface="Arial" panose="020B0604020202020204" pitchFamily="34" charset="0"/>
        <a:buChar char="•"/>
        <a:defRPr sz="2932" kern="1200">
          <a:solidFill>
            <a:schemeClr val="tx1"/>
          </a:solidFill>
          <a:latin typeface="+mn-lt"/>
          <a:ea typeface="+mn-ea"/>
          <a:cs typeface="+mn-cs"/>
        </a:defRPr>
      </a:lvl3pPr>
      <a:lvl4pPr marL="1962314" indent="-278166" algn="l" defTabSz="1120240" rtl="0" eaLnBrk="0" fontAlgn="base" hangingPunct="0">
        <a:spcBef>
          <a:spcPct val="20000"/>
        </a:spcBef>
        <a:spcAft>
          <a:spcPct val="0"/>
        </a:spcAft>
        <a:buFont typeface="Arial" panose="020B0604020202020204" pitchFamily="34" charset="0"/>
        <a:buChar char="–"/>
        <a:defRPr sz="2386" kern="1200">
          <a:solidFill>
            <a:schemeClr val="tx1"/>
          </a:solidFill>
          <a:latin typeface="+mn-lt"/>
          <a:ea typeface="+mn-ea"/>
          <a:cs typeface="+mn-cs"/>
        </a:defRPr>
      </a:lvl4pPr>
      <a:lvl5pPr marL="2524058" indent="-279248" algn="l" defTabSz="1120240" rtl="0" eaLnBrk="0" fontAlgn="base" hangingPunct="0">
        <a:spcBef>
          <a:spcPct val="20000"/>
        </a:spcBef>
        <a:spcAft>
          <a:spcPct val="0"/>
        </a:spcAft>
        <a:buFont typeface="Arial" panose="020B0604020202020204" pitchFamily="34" charset="0"/>
        <a:buChar char="»"/>
        <a:defRPr sz="2386" kern="1200">
          <a:solidFill>
            <a:schemeClr val="tx1"/>
          </a:solidFill>
          <a:latin typeface="+mn-lt"/>
          <a:ea typeface="+mn-ea"/>
          <a:cs typeface="+mn-cs"/>
        </a:defRPr>
      </a:lvl5pPr>
      <a:lvl6pPr marL="1862189" indent="-169290" algn="l" defTabSz="677158" rtl="0" eaLnBrk="1" latinLnBrk="0" hangingPunct="1">
        <a:spcBef>
          <a:spcPct val="20000"/>
        </a:spcBef>
        <a:buFont typeface="Arial" pitchFamily="34" charset="0"/>
        <a:buChar char="•"/>
        <a:defRPr sz="1482" kern="1200">
          <a:solidFill>
            <a:schemeClr val="tx1"/>
          </a:solidFill>
          <a:latin typeface="+mn-lt"/>
          <a:ea typeface="+mn-ea"/>
          <a:cs typeface="+mn-cs"/>
        </a:defRPr>
      </a:lvl6pPr>
      <a:lvl7pPr marL="2200768" indent="-169290" algn="l" defTabSz="677158" rtl="0" eaLnBrk="1" latinLnBrk="0" hangingPunct="1">
        <a:spcBef>
          <a:spcPct val="20000"/>
        </a:spcBef>
        <a:buFont typeface="Arial" pitchFamily="34" charset="0"/>
        <a:buChar char="•"/>
        <a:defRPr sz="1482" kern="1200">
          <a:solidFill>
            <a:schemeClr val="tx1"/>
          </a:solidFill>
          <a:latin typeface="+mn-lt"/>
          <a:ea typeface="+mn-ea"/>
          <a:cs typeface="+mn-cs"/>
        </a:defRPr>
      </a:lvl7pPr>
      <a:lvl8pPr marL="2539349" indent="-169290" algn="l" defTabSz="677158" rtl="0" eaLnBrk="1" latinLnBrk="0" hangingPunct="1">
        <a:spcBef>
          <a:spcPct val="20000"/>
        </a:spcBef>
        <a:buFont typeface="Arial" pitchFamily="34" charset="0"/>
        <a:buChar char="•"/>
        <a:defRPr sz="1482" kern="1200">
          <a:solidFill>
            <a:schemeClr val="tx1"/>
          </a:solidFill>
          <a:latin typeface="+mn-lt"/>
          <a:ea typeface="+mn-ea"/>
          <a:cs typeface="+mn-cs"/>
        </a:defRPr>
      </a:lvl8pPr>
      <a:lvl9pPr marL="2877927" indent="-169290" algn="l" defTabSz="677158" rtl="0" eaLnBrk="1" latinLnBrk="0" hangingPunct="1">
        <a:spcBef>
          <a:spcPct val="20000"/>
        </a:spcBef>
        <a:buFont typeface="Arial" pitchFamily="34" charset="0"/>
        <a:buChar char="•"/>
        <a:defRPr sz="1482" kern="1200">
          <a:solidFill>
            <a:schemeClr val="tx1"/>
          </a:solidFill>
          <a:latin typeface="+mn-lt"/>
          <a:ea typeface="+mn-ea"/>
          <a:cs typeface="+mn-cs"/>
        </a:defRPr>
      </a:lvl9pPr>
    </p:bodyStyle>
    <p:otherStyle>
      <a:defPPr>
        <a:defRPr lang="en-US"/>
      </a:defPPr>
      <a:lvl1pPr marL="0" algn="l" defTabSz="677158" rtl="0" eaLnBrk="1" latinLnBrk="0" hangingPunct="1">
        <a:defRPr sz="1334" kern="1200">
          <a:solidFill>
            <a:schemeClr val="tx1"/>
          </a:solidFill>
          <a:latin typeface="+mn-lt"/>
          <a:ea typeface="+mn-ea"/>
          <a:cs typeface="+mn-cs"/>
        </a:defRPr>
      </a:lvl1pPr>
      <a:lvl2pPr marL="338580" algn="l" defTabSz="677158" rtl="0" eaLnBrk="1" latinLnBrk="0" hangingPunct="1">
        <a:defRPr sz="1334" kern="1200">
          <a:solidFill>
            <a:schemeClr val="tx1"/>
          </a:solidFill>
          <a:latin typeface="+mn-lt"/>
          <a:ea typeface="+mn-ea"/>
          <a:cs typeface="+mn-cs"/>
        </a:defRPr>
      </a:lvl2pPr>
      <a:lvl3pPr marL="677158" algn="l" defTabSz="677158" rtl="0" eaLnBrk="1" latinLnBrk="0" hangingPunct="1">
        <a:defRPr sz="1334" kern="1200">
          <a:solidFill>
            <a:schemeClr val="tx1"/>
          </a:solidFill>
          <a:latin typeface="+mn-lt"/>
          <a:ea typeface="+mn-ea"/>
          <a:cs typeface="+mn-cs"/>
        </a:defRPr>
      </a:lvl3pPr>
      <a:lvl4pPr marL="1015738" algn="l" defTabSz="677158" rtl="0" eaLnBrk="1" latinLnBrk="0" hangingPunct="1">
        <a:defRPr sz="1334" kern="1200">
          <a:solidFill>
            <a:schemeClr val="tx1"/>
          </a:solidFill>
          <a:latin typeface="+mn-lt"/>
          <a:ea typeface="+mn-ea"/>
          <a:cs typeface="+mn-cs"/>
        </a:defRPr>
      </a:lvl4pPr>
      <a:lvl5pPr marL="1354319" algn="l" defTabSz="677158" rtl="0" eaLnBrk="1" latinLnBrk="0" hangingPunct="1">
        <a:defRPr sz="1334" kern="1200">
          <a:solidFill>
            <a:schemeClr val="tx1"/>
          </a:solidFill>
          <a:latin typeface="+mn-lt"/>
          <a:ea typeface="+mn-ea"/>
          <a:cs typeface="+mn-cs"/>
        </a:defRPr>
      </a:lvl5pPr>
      <a:lvl6pPr marL="1692898" algn="l" defTabSz="677158" rtl="0" eaLnBrk="1" latinLnBrk="0" hangingPunct="1">
        <a:defRPr sz="1334" kern="1200">
          <a:solidFill>
            <a:schemeClr val="tx1"/>
          </a:solidFill>
          <a:latin typeface="+mn-lt"/>
          <a:ea typeface="+mn-ea"/>
          <a:cs typeface="+mn-cs"/>
        </a:defRPr>
      </a:lvl6pPr>
      <a:lvl7pPr marL="2031479" algn="l" defTabSz="677158" rtl="0" eaLnBrk="1" latinLnBrk="0" hangingPunct="1">
        <a:defRPr sz="1334" kern="1200">
          <a:solidFill>
            <a:schemeClr val="tx1"/>
          </a:solidFill>
          <a:latin typeface="+mn-lt"/>
          <a:ea typeface="+mn-ea"/>
          <a:cs typeface="+mn-cs"/>
        </a:defRPr>
      </a:lvl7pPr>
      <a:lvl8pPr marL="2370059" algn="l" defTabSz="677158" rtl="0" eaLnBrk="1" latinLnBrk="0" hangingPunct="1">
        <a:defRPr sz="1334" kern="1200">
          <a:solidFill>
            <a:schemeClr val="tx1"/>
          </a:solidFill>
          <a:latin typeface="+mn-lt"/>
          <a:ea typeface="+mn-ea"/>
          <a:cs typeface="+mn-cs"/>
        </a:defRPr>
      </a:lvl8pPr>
      <a:lvl9pPr marL="2708638" algn="l" defTabSz="677158" rtl="0" eaLnBrk="1" latinLnBrk="0" hangingPunct="1">
        <a:defRPr sz="1334"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2000" b="-12000"/>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384" y="274926"/>
            <a:ext cx="1097323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51494" tIns="75746" rIns="151494" bIns="75746"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609384" y="1599767"/>
            <a:ext cx="10973233" cy="4526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51494" tIns="75746" rIns="151494" bIns="75746"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noChangeArrowheads="1"/>
          </p:cNvSpPr>
          <p:nvPr>
            <p:ph type="dt" sz="half" idx="2"/>
          </p:nvPr>
        </p:nvSpPr>
        <p:spPr bwMode="auto">
          <a:xfrm>
            <a:off x="609384" y="6356856"/>
            <a:ext cx="2845593" cy="364764"/>
          </a:xfrm>
          <a:prstGeom prst="rect">
            <a:avLst/>
          </a:prstGeom>
          <a:noFill/>
          <a:ln w="9525">
            <a:noFill/>
            <a:miter lim="800000"/>
            <a:headEnd/>
            <a:tailEnd/>
          </a:ln>
        </p:spPr>
        <p:txBody>
          <a:bodyPr vert="horz" wrap="square" lIns="151494" tIns="75746" rIns="151494" bIns="75746" numCol="1" anchor="ctr" anchorCtr="0" compatLnSpc="1">
            <a:prstTxWarp prst="textNoShape">
              <a:avLst/>
            </a:prstTxWarp>
          </a:bodyPr>
          <a:lstStyle>
            <a:lvl1pPr eaLnBrk="1" hangingPunct="1">
              <a:defRPr sz="1482">
                <a:solidFill>
                  <a:srgbClr val="898989"/>
                </a:solidFill>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3"/>
          </p:nvPr>
        </p:nvSpPr>
        <p:spPr bwMode="auto">
          <a:xfrm>
            <a:off x="4165023" y="6356856"/>
            <a:ext cx="3861955" cy="364764"/>
          </a:xfrm>
          <a:prstGeom prst="rect">
            <a:avLst/>
          </a:prstGeom>
          <a:noFill/>
          <a:ln w="9525">
            <a:noFill/>
            <a:miter lim="800000"/>
            <a:headEnd/>
            <a:tailEnd/>
          </a:ln>
        </p:spPr>
        <p:txBody>
          <a:bodyPr vert="horz" wrap="square" lIns="151494" tIns="75746" rIns="151494" bIns="75746" numCol="1" anchor="ctr" anchorCtr="0" compatLnSpc="1">
            <a:prstTxWarp prst="textNoShape">
              <a:avLst/>
            </a:prstTxWarp>
          </a:bodyPr>
          <a:lstStyle>
            <a:lvl1pPr algn="ctr" eaLnBrk="1" hangingPunct="1">
              <a:defRPr sz="1482">
                <a:solidFill>
                  <a:srgbClr val="898989"/>
                </a:solidFill>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4"/>
          </p:nvPr>
        </p:nvSpPr>
        <p:spPr bwMode="auto">
          <a:xfrm>
            <a:off x="8737023" y="6356856"/>
            <a:ext cx="2845594" cy="364764"/>
          </a:xfrm>
          <a:prstGeom prst="rect">
            <a:avLst/>
          </a:prstGeom>
          <a:noFill/>
          <a:ln w="9525">
            <a:noFill/>
            <a:miter lim="800000"/>
            <a:headEnd/>
            <a:tailEnd/>
          </a:ln>
        </p:spPr>
        <p:txBody>
          <a:bodyPr vert="horz" wrap="square" lIns="151494" tIns="75746" rIns="151494" bIns="75746" numCol="1" anchor="ctr" anchorCtr="0" compatLnSpc="1">
            <a:prstTxWarp prst="textNoShape">
              <a:avLst/>
            </a:prstTxWarp>
          </a:bodyPr>
          <a:lstStyle>
            <a:lvl1pPr algn="r" eaLnBrk="1" hangingPunct="1">
              <a:defRPr sz="1432" smtClean="0">
                <a:solidFill>
                  <a:srgbClr val="898989"/>
                </a:solidFill>
              </a:defRPr>
            </a:lvl1pPr>
          </a:lstStyle>
          <a:p>
            <a:pPr defTabSz="623438" fontAlgn="base">
              <a:spcBef>
                <a:spcPct val="0"/>
              </a:spcBef>
              <a:spcAft>
                <a:spcPct val="0"/>
              </a:spcAft>
              <a:defRPr/>
            </a:pPr>
            <a:fld id="{217E59C4-E3A2-468B-91E4-A67C802BEA2E}"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52859296"/>
      </p:ext>
    </p:extLst>
  </p:cSld>
  <p:clrMap bg1="lt1" tx1="dk1" bg2="lt2" tx2="dk2" accent1="accent1" accent2="accent2" accent3="accent3" accent4="accent4" accent5="accent5" accent6="accent6" hlink="hlink" folHlink="folHlink"/>
  <p:sldLayoutIdLst>
    <p:sldLayoutId id="2147484143" r:id="rId1"/>
    <p:sldLayoutId id="2147484144" r:id="rId2"/>
    <p:sldLayoutId id="2147484145" r:id="rId3"/>
    <p:sldLayoutId id="2147484146" r:id="rId4"/>
    <p:sldLayoutId id="2147484147" r:id="rId5"/>
    <p:sldLayoutId id="2147484148" r:id="rId6"/>
    <p:sldLayoutId id="2147484149" r:id="rId7"/>
    <p:sldLayoutId id="2147484150" r:id="rId8"/>
    <p:sldLayoutId id="2147484151" r:id="rId9"/>
    <p:sldLayoutId id="2147484152" r:id="rId10"/>
    <p:sldLayoutId id="2147484153" r:id="rId11"/>
  </p:sldLayoutIdLst>
  <p:txStyles>
    <p:titleStyle>
      <a:lvl1pPr algn="ctr" defTabSz="1120240" rtl="0" eaLnBrk="0" fontAlgn="base" hangingPunct="0">
        <a:spcBef>
          <a:spcPct val="0"/>
        </a:spcBef>
        <a:spcAft>
          <a:spcPct val="0"/>
        </a:spcAft>
        <a:defRPr sz="5386" kern="1200">
          <a:solidFill>
            <a:schemeClr val="tx1"/>
          </a:solidFill>
          <a:latin typeface="+mj-lt"/>
          <a:ea typeface="+mj-ea"/>
          <a:cs typeface="+mj-cs"/>
        </a:defRPr>
      </a:lvl1pPr>
      <a:lvl2pPr algn="ctr" defTabSz="1120240" rtl="0" eaLnBrk="0" fontAlgn="base" hangingPunct="0">
        <a:spcBef>
          <a:spcPct val="0"/>
        </a:spcBef>
        <a:spcAft>
          <a:spcPct val="0"/>
        </a:spcAft>
        <a:defRPr sz="5386">
          <a:solidFill>
            <a:schemeClr val="tx1"/>
          </a:solidFill>
          <a:latin typeface="Calibri" pitchFamily="34" charset="0"/>
        </a:defRPr>
      </a:lvl2pPr>
      <a:lvl3pPr algn="ctr" defTabSz="1120240" rtl="0" eaLnBrk="0" fontAlgn="base" hangingPunct="0">
        <a:spcBef>
          <a:spcPct val="0"/>
        </a:spcBef>
        <a:spcAft>
          <a:spcPct val="0"/>
        </a:spcAft>
        <a:defRPr sz="5386">
          <a:solidFill>
            <a:schemeClr val="tx1"/>
          </a:solidFill>
          <a:latin typeface="Calibri" pitchFamily="34" charset="0"/>
        </a:defRPr>
      </a:lvl3pPr>
      <a:lvl4pPr algn="ctr" defTabSz="1120240" rtl="0" eaLnBrk="0" fontAlgn="base" hangingPunct="0">
        <a:spcBef>
          <a:spcPct val="0"/>
        </a:spcBef>
        <a:spcAft>
          <a:spcPct val="0"/>
        </a:spcAft>
        <a:defRPr sz="5386">
          <a:solidFill>
            <a:schemeClr val="tx1"/>
          </a:solidFill>
          <a:latin typeface="Calibri" pitchFamily="34" charset="0"/>
        </a:defRPr>
      </a:lvl4pPr>
      <a:lvl5pPr algn="ctr" defTabSz="1120240" rtl="0" eaLnBrk="0" fontAlgn="base" hangingPunct="0">
        <a:spcBef>
          <a:spcPct val="0"/>
        </a:spcBef>
        <a:spcAft>
          <a:spcPct val="0"/>
        </a:spcAft>
        <a:defRPr sz="5386">
          <a:solidFill>
            <a:schemeClr val="tx1"/>
          </a:solidFill>
          <a:latin typeface="Calibri" pitchFamily="34" charset="0"/>
        </a:defRPr>
      </a:lvl5pPr>
      <a:lvl6pPr marL="338580" algn="ctr" rtl="0" fontAlgn="base">
        <a:spcBef>
          <a:spcPct val="0"/>
        </a:spcBef>
        <a:spcAft>
          <a:spcPct val="0"/>
        </a:spcAft>
        <a:defRPr sz="3333">
          <a:solidFill>
            <a:schemeClr val="tx1"/>
          </a:solidFill>
          <a:latin typeface="Calibri" pitchFamily="34" charset="0"/>
        </a:defRPr>
      </a:lvl6pPr>
      <a:lvl7pPr marL="677158" algn="ctr" rtl="0" fontAlgn="base">
        <a:spcBef>
          <a:spcPct val="0"/>
        </a:spcBef>
        <a:spcAft>
          <a:spcPct val="0"/>
        </a:spcAft>
        <a:defRPr sz="3333">
          <a:solidFill>
            <a:schemeClr val="tx1"/>
          </a:solidFill>
          <a:latin typeface="Calibri" pitchFamily="34" charset="0"/>
        </a:defRPr>
      </a:lvl7pPr>
      <a:lvl8pPr marL="1015738" algn="ctr" rtl="0" fontAlgn="base">
        <a:spcBef>
          <a:spcPct val="0"/>
        </a:spcBef>
        <a:spcAft>
          <a:spcPct val="0"/>
        </a:spcAft>
        <a:defRPr sz="3333">
          <a:solidFill>
            <a:schemeClr val="tx1"/>
          </a:solidFill>
          <a:latin typeface="Calibri" pitchFamily="34" charset="0"/>
        </a:defRPr>
      </a:lvl8pPr>
      <a:lvl9pPr marL="1354319" algn="ctr" rtl="0" fontAlgn="base">
        <a:spcBef>
          <a:spcPct val="0"/>
        </a:spcBef>
        <a:spcAft>
          <a:spcPct val="0"/>
        </a:spcAft>
        <a:defRPr sz="3333">
          <a:solidFill>
            <a:schemeClr val="tx1"/>
          </a:solidFill>
          <a:latin typeface="Calibri" pitchFamily="34" charset="0"/>
        </a:defRPr>
      </a:lvl9pPr>
    </p:titleStyle>
    <p:bodyStyle>
      <a:lvl1pPr marL="418873" indent="-418873" algn="l" defTabSz="1120240" rtl="0" eaLnBrk="0" fontAlgn="base" hangingPunct="0">
        <a:spcBef>
          <a:spcPct val="20000"/>
        </a:spcBef>
        <a:spcAft>
          <a:spcPct val="0"/>
        </a:spcAft>
        <a:buFont typeface="Arial" panose="020B0604020202020204" pitchFamily="34" charset="0"/>
        <a:buChar char="•"/>
        <a:defRPr sz="3886" kern="1200">
          <a:solidFill>
            <a:schemeClr val="tx1"/>
          </a:solidFill>
          <a:latin typeface="+mn-lt"/>
          <a:ea typeface="+mn-ea"/>
          <a:cs typeface="+mn-cs"/>
        </a:defRPr>
      </a:lvl1pPr>
      <a:lvl2pPr marL="910263" indent="-349602" algn="l" defTabSz="1120240" rtl="0" eaLnBrk="0" fontAlgn="base" hangingPunct="0">
        <a:spcBef>
          <a:spcPct val="20000"/>
        </a:spcBef>
        <a:spcAft>
          <a:spcPct val="0"/>
        </a:spcAft>
        <a:buFont typeface="Arial" panose="020B0604020202020204" pitchFamily="34" charset="0"/>
        <a:buChar char="–"/>
        <a:defRPr sz="3341" kern="1200">
          <a:solidFill>
            <a:schemeClr val="tx1"/>
          </a:solidFill>
          <a:latin typeface="+mn-lt"/>
          <a:ea typeface="+mn-ea"/>
          <a:cs typeface="+mn-cs"/>
        </a:defRPr>
      </a:lvl2pPr>
      <a:lvl3pPr marL="1400571" indent="-279248" algn="l" defTabSz="1120240" rtl="0" eaLnBrk="0" fontAlgn="base" hangingPunct="0">
        <a:spcBef>
          <a:spcPct val="20000"/>
        </a:spcBef>
        <a:spcAft>
          <a:spcPct val="0"/>
        </a:spcAft>
        <a:buFont typeface="Arial" panose="020B0604020202020204" pitchFamily="34" charset="0"/>
        <a:buChar char="•"/>
        <a:defRPr sz="2932" kern="1200">
          <a:solidFill>
            <a:schemeClr val="tx1"/>
          </a:solidFill>
          <a:latin typeface="+mn-lt"/>
          <a:ea typeface="+mn-ea"/>
          <a:cs typeface="+mn-cs"/>
        </a:defRPr>
      </a:lvl3pPr>
      <a:lvl4pPr marL="1962314" indent="-278166" algn="l" defTabSz="1120240" rtl="0" eaLnBrk="0" fontAlgn="base" hangingPunct="0">
        <a:spcBef>
          <a:spcPct val="20000"/>
        </a:spcBef>
        <a:spcAft>
          <a:spcPct val="0"/>
        </a:spcAft>
        <a:buFont typeface="Arial" panose="020B0604020202020204" pitchFamily="34" charset="0"/>
        <a:buChar char="–"/>
        <a:defRPr sz="2386" kern="1200">
          <a:solidFill>
            <a:schemeClr val="tx1"/>
          </a:solidFill>
          <a:latin typeface="+mn-lt"/>
          <a:ea typeface="+mn-ea"/>
          <a:cs typeface="+mn-cs"/>
        </a:defRPr>
      </a:lvl4pPr>
      <a:lvl5pPr marL="2524058" indent="-279248" algn="l" defTabSz="1120240" rtl="0" eaLnBrk="0" fontAlgn="base" hangingPunct="0">
        <a:spcBef>
          <a:spcPct val="20000"/>
        </a:spcBef>
        <a:spcAft>
          <a:spcPct val="0"/>
        </a:spcAft>
        <a:buFont typeface="Arial" panose="020B0604020202020204" pitchFamily="34" charset="0"/>
        <a:buChar char="»"/>
        <a:defRPr sz="2386" kern="1200">
          <a:solidFill>
            <a:schemeClr val="tx1"/>
          </a:solidFill>
          <a:latin typeface="+mn-lt"/>
          <a:ea typeface="+mn-ea"/>
          <a:cs typeface="+mn-cs"/>
        </a:defRPr>
      </a:lvl5pPr>
      <a:lvl6pPr marL="1862189" indent="-169290" algn="l" defTabSz="677158" rtl="0" eaLnBrk="1" latinLnBrk="0" hangingPunct="1">
        <a:spcBef>
          <a:spcPct val="20000"/>
        </a:spcBef>
        <a:buFont typeface="Arial" pitchFamily="34" charset="0"/>
        <a:buChar char="•"/>
        <a:defRPr sz="1482" kern="1200">
          <a:solidFill>
            <a:schemeClr val="tx1"/>
          </a:solidFill>
          <a:latin typeface="+mn-lt"/>
          <a:ea typeface="+mn-ea"/>
          <a:cs typeface="+mn-cs"/>
        </a:defRPr>
      </a:lvl6pPr>
      <a:lvl7pPr marL="2200768" indent="-169290" algn="l" defTabSz="677158" rtl="0" eaLnBrk="1" latinLnBrk="0" hangingPunct="1">
        <a:spcBef>
          <a:spcPct val="20000"/>
        </a:spcBef>
        <a:buFont typeface="Arial" pitchFamily="34" charset="0"/>
        <a:buChar char="•"/>
        <a:defRPr sz="1482" kern="1200">
          <a:solidFill>
            <a:schemeClr val="tx1"/>
          </a:solidFill>
          <a:latin typeface="+mn-lt"/>
          <a:ea typeface="+mn-ea"/>
          <a:cs typeface="+mn-cs"/>
        </a:defRPr>
      </a:lvl7pPr>
      <a:lvl8pPr marL="2539349" indent="-169290" algn="l" defTabSz="677158" rtl="0" eaLnBrk="1" latinLnBrk="0" hangingPunct="1">
        <a:spcBef>
          <a:spcPct val="20000"/>
        </a:spcBef>
        <a:buFont typeface="Arial" pitchFamily="34" charset="0"/>
        <a:buChar char="•"/>
        <a:defRPr sz="1482" kern="1200">
          <a:solidFill>
            <a:schemeClr val="tx1"/>
          </a:solidFill>
          <a:latin typeface="+mn-lt"/>
          <a:ea typeface="+mn-ea"/>
          <a:cs typeface="+mn-cs"/>
        </a:defRPr>
      </a:lvl8pPr>
      <a:lvl9pPr marL="2877927" indent="-169290" algn="l" defTabSz="677158" rtl="0" eaLnBrk="1" latinLnBrk="0" hangingPunct="1">
        <a:spcBef>
          <a:spcPct val="20000"/>
        </a:spcBef>
        <a:buFont typeface="Arial" pitchFamily="34" charset="0"/>
        <a:buChar char="•"/>
        <a:defRPr sz="1482" kern="1200">
          <a:solidFill>
            <a:schemeClr val="tx1"/>
          </a:solidFill>
          <a:latin typeface="+mn-lt"/>
          <a:ea typeface="+mn-ea"/>
          <a:cs typeface="+mn-cs"/>
        </a:defRPr>
      </a:lvl9pPr>
    </p:bodyStyle>
    <p:otherStyle>
      <a:defPPr>
        <a:defRPr lang="en-US"/>
      </a:defPPr>
      <a:lvl1pPr marL="0" algn="l" defTabSz="677158" rtl="0" eaLnBrk="1" latinLnBrk="0" hangingPunct="1">
        <a:defRPr sz="1334" kern="1200">
          <a:solidFill>
            <a:schemeClr val="tx1"/>
          </a:solidFill>
          <a:latin typeface="+mn-lt"/>
          <a:ea typeface="+mn-ea"/>
          <a:cs typeface="+mn-cs"/>
        </a:defRPr>
      </a:lvl1pPr>
      <a:lvl2pPr marL="338580" algn="l" defTabSz="677158" rtl="0" eaLnBrk="1" latinLnBrk="0" hangingPunct="1">
        <a:defRPr sz="1334" kern="1200">
          <a:solidFill>
            <a:schemeClr val="tx1"/>
          </a:solidFill>
          <a:latin typeface="+mn-lt"/>
          <a:ea typeface="+mn-ea"/>
          <a:cs typeface="+mn-cs"/>
        </a:defRPr>
      </a:lvl2pPr>
      <a:lvl3pPr marL="677158" algn="l" defTabSz="677158" rtl="0" eaLnBrk="1" latinLnBrk="0" hangingPunct="1">
        <a:defRPr sz="1334" kern="1200">
          <a:solidFill>
            <a:schemeClr val="tx1"/>
          </a:solidFill>
          <a:latin typeface="+mn-lt"/>
          <a:ea typeface="+mn-ea"/>
          <a:cs typeface="+mn-cs"/>
        </a:defRPr>
      </a:lvl3pPr>
      <a:lvl4pPr marL="1015738" algn="l" defTabSz="677158" rtl="0" eaLnBrk="1" latinLnBrk="0" hangingPunct="1">
        <a:defRPr sz="1334" kern="1200">
          <a:solidFill>
            <a:schemeClr val="tx1"/>
          </a:solidFill>
          <a:latin typeface="+mn-lt"/>
          <a:ea typeface="+mn-ea"/>
          <a:cs typeface="+mn-cs"/>
        </a:defRPr>
      </a:lvl4pPr>
      <a:lvl5pPr marL="1354319" algn="l" defTabSz="677158" rtl="0" eaLnBrk="1" latinLnBrk="0" hangingPunct="1">
        <a:defRPr sz="1334" kern="1200">
          <a:solidFill>
            <a:schemeClr val="tx1"/>
          </a:solidFill>
          <a:latin typeface="+mn-lt"/>
          <a:ea typeface="+mn-ea"/>
          <a:cs typeface="+mn-cs"/>
        </a:defRPr>
      </a:lvl5pPr>
      <a:lvl6pPr marL="1692898" algn="l" defTabSz="677158" rtl="0" eaLnBrk="1" latinLnBrk="0" hangingPunct="1">
        <a:defRPr sz="1334" kern="1200">
          <a:solidFill>
            <a:schemeClr val="tx1"/>
          </a:solidFill>
          <a:latin typeface="+mn-lt"/>
          <a:ea typeface="+mn-ea"/>
          <a:cs typeface="+mn-cs"/>
        </a:defRPr>
      </a:lvl6pPr>
      <a:lvl7pPr marL="2031479" algn="l" defTabSz="677158" rtl="0" eaLnBrk="1" latinLnBrk="0" hangingPunct="1">
        <a:defRPr sz="1334" kern="1200">
          <a:solidFill>
            <a:schemeClr val="tx1"/>
          </a:solidFill>
          <a:latin typeface="+mn-lt"/>
          <a:ea typeface="+mn-ea"/>
          <a:cs typeface="+mn-cs"/>
        </a:defRPr>
      </a:lvl7pPr>
      <a:lvl8pPr marL="2370059" algn="l" defTabSz="677158" rtl="0" eaLnBrk="1" latinLnBrk="0" hangingPunct="1">
        <a:defRPr sz="1334" kern="1200">
          <a:solidFill>
            <a:schemeClr val="tx1"/>
          </a:solidFill>
          <a:latin typeface="+mn-lt"/>
          <a:ea typeface="+mn-ea"/>
          <a:cs typeface="+mn-cs"/>
        </a:defRPr>
      </a:lvl8pPr>
      <a:lvl9pPr marL="2708638" algn="l" defTabSz="677158" rtl="0" eaLnBrk="1" latinLnBrk="0" hangingPunct="1">
        <a:defRPr sz="1334"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2000" b="-12000"/>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384" y="274926"/>
            <a:ext cx="1097323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51494" tIns="75746" rIns="151494" bIns="75746"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609384" y="1599767"/>
            <a:ext cx="10973233" cy="4526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51494" tIns="75746" rIns="151494" bIns="75746"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noChangeArrowheads="1"/>
          </p:cNvSpPr>
          <p:nvPr>
            <p:ph type="dt" sz="half" idx="2"/>
          </p:nvPr>
        </p:nvSpPr>
        <p:spPr bwMode="auto">
          <a:xfrm>
            <a:off x="609384" y="6356856"/>
            <a:ext cx="2845593" cy="364764"/>
          </a:xfrm>
          <a:prstGeom prst="rect">
            <a:avLst/>
          </a:prstGeom>
          <a:noFill/>
          <a:ln w="9525">
            <a:noFill/>
            <a:miter lim="800000"/>
            <a:headEnd/>
            <a:tailEnd/>
          </a:ln>
        </p:spPr>
        <p:txBody>
          <a:bodyPr vert="horz" wrap="square" lIns="151494" tIns="75746" rIns="151494" bIns="75746" numCol="1" anchor="ctr" anchorCtr="0" compatLnSpc="1">
            <a:prstTxWarp prst="textNoShape">
              <a:avLst/>
            </a:prstTxWarp>
          </a:bodyPr>
          <a:lstStyle>
            <a:lvl1pPr eaLnBrk="1" hangingPunct="1">
              <a:defRPr sz="1482">
                <a:solidFill>
                  <a:srgbClr val="898989"/>
                </a:solidFill>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3"/>
          </p:nvPr>
        </p:nvSpPr>
        <p:spPr bwMode="auto">
          <a:xfrm>
            <a:off x="4165023" y="6356856"/>
            <a:ext cx="3861955" cy="364764"/>
          </a:xfrm>
          <a:prstGeom prst="rect">
            <a:avLst/>
          </a:prstGeom>
          <a:noFill/>
          <a:ln w="9525">
            <a:noFill/>
            <a:miter lim="800000"/>
            <a:headEnd/>
            <a:tailEnd/>
          </a:ln>
        </p:spPr>
        <p:txBody>
          <a:bodyPr vert="horz" wrap="square" lIns="151494" tIns="75746" rIns="151494" bIns="75746" numCol="1" anchor="ctr" anchorCtr="0" compatLnSpc="1">
            <a:prstTxWarp prst="textNoShape">
              <a:avLst/>
            </a:prstTxWarp>
          </a:bodyPr>
          <a:lstStyle>
            <a:lvl1pPr algn="ctr" eaLnBrk="1" hangingPunct="1">
              <a:defRPr sz="1482">
                <a:solidFill>
                  <a:srgbClr val="898989"/>
                </a:solidFill>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4"/>
          </p:nvPr>
        </p:nvSpPr>
        <p:spPr bwMode="auto">
          <a:xfrm>
            <a:off x="8737023" y="6356856"/>
            <a:ext cx="2845594" cy="364764"/>
          </a:xfrm>
          <a:prstGeom prst="rect">
            <a:avLst/>
          </a:prstGeom>
          <a:noFill/>
          <a:ln w="9525">
            <a:noFill/>
            <a:miter lim="800000"/>
            <a:headEnd/>
            <a:tailEnd/>
          </a:ln>
        </p:spPr>
        <p:txBody>
          <a:bodyPr vert="horz" wrap="square" lIns="151494" tIns="75746" rIns="151494" bIns="75746" numCol="1" anchor="ctr" anchorCtr="0" compatLnSpc="1">
            <a:prstTxWarp prst="textNoShape">
              <a:avLst/>
            </a:prstTxWarp>
          </a:bodyPr>
          <a:lstStyle>
            <a:lvl1pPr algn="r" eaLnBrk="1" hangingPunct="1">
              <a:defRPr sz="1432" smtClean="0">
                <a:solidFill>
                  <a:srgbClr val="898989"/>
                </a:solidFill>
              </a:defRPr>
            </a:lvl1pPr>
          </a:lstStyle>
          <a:p>
            <a:pPr defTabSz="623438" fontAlgn="base">
              <a:spcBef>
                <a:spcPct val="0"/>
              </a:spcBef>
              <a:spcAft>
                <a:spcPct val="0"/>
              </a:spcAft>
              <a:defRPr/>
            </a:pPr>
            <a:fld id="{217E59C4-E3A2-468B-91E4-A67C802BEA2E}"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15688510"/>
      </p:ext>
    </p:extLst>
  </p:cSld>
  <p:clrMap bg1="lt1" tx1="dk1" bg2="lt2" tx2="dk2" accent1="accent1" accent2="accent2" accent3="accent3" accent4="accent4" accent5="accent5" accent6="accent6" hlink="hlink" folHlink="folHlink"/>
  <p:sldLayoutIdLst>
    <p:sldLayoutId id="2147484155" r:id="rId1"/>
    <p:sldLayoutId id="2147484156" r:id="rId2"/>
    <p:sldLayoutId id="2147484157" r:id="rId3"/>
    <p:sldLayoutId id="2147484158" r:id="rId4"/>
    <p:sldLayoutId id="2147484159" r:id="rId5"/>
    <p:sldLayoutId id="2147484160" r:id="rId6"/>
    <p:sldLayoutId id="2147484161" r:id="rId7"/>
    <p:sldLayoutId id="2147484162" r:id="rId8"/>
    <p:sldLayoutId id="2147484163" r:id="rId9"/>
    <p:sldLayoutId id="2147484164" r:id="rId10"/>
    <p:sldLayoutId id="2147484165" r:id="rId11"/>
  </p:sldLayoutIdLst>
  <p:txStyles>
    <p:titleStyle>
      <a:lvl1pPr algn="ctr" defTabSz="1120240" rtl="0" eaLnBrk="0" fontAlgn="base" hangingPunct="0">
        <a:spcBef>
          <a:spcPct val="0"/>
        </a:spcBef>
        <a:spcAft>
          <a:spcPct val="0"/>
        </a:spcAft>
        <a:defRPr sz="5386" kern="1200">
          <a:solidFill>
            <a:schemeClr val="tx1"/>
          </a:solidFill>
          <a:latin typeface="+mj-lt"/>
          <a:ea typeface="+mj-ea"/>
          <a:cs typeface="+mj-cs"/>
        </a:defRPr>
      </a:lvl1pPr>
      <a:lvl2pPr algn="ctr" defTabSz="1120240" rtl="0" eaLnBrk="0" fontAlgn="base" hangingPunct="0">
        <a:spcBef>
          <a:spcPct val="0"/>
        </a:spcBef>
        <a:spcAft>
          <a:spcPct val="0"/>
        </a:spcAft>
        <a:defRPr sz="5386">
          <a:solidFill>
            <a:schemeClr val="tx1"/>
          </a:solidFill>
          <a:latin typeface="Calibri" pitchFamily="34" charset="0"/>
        </a:defRPr>
      </a:lvl2pPr>
      <a:lvl3pPr algn="ctr" defTabSz="1120240" rtl="0" eaLnBrk="0" fontAlgn="base" hangingPunct="0">
        <a:spcBef>
          <a:spcPct val="0"/>
        </a:spcBef>
        <a:spcAft>
          <a:spcPct val="0"/>
        </a:spcAft>
        <a:defRPr sz="5386">
          <a:solidFill>
            <a:schemeClr val="tx1"/>
          </a:solidFill>
          <a:latin typeface="Calibri" pitchFamily="34" charset="0"/>
        </a:defRPr>
      </a:lvl3pPr>
      <a:lvl4pPr algn="ctr" defTabSz="1120240" rtl="0" eaLnBrk="0" fontAlgn="base" hangingPunct="0">
        <a:spcBef>
          <a:spcPct val="0"/>
        </a:spcBef>
        <a:spcAft>
          <a:spcPct val="0"/>
        </a:spcAft>
        <a:defRPr sz="5386">
          <a:solidFill>
            <a:schemeClr val="tx1"/>
          </a:solidFill>
          <a:latin typeface="Calibri" pitchFamily="34" charset="0"/>
        </a:defRPr>
      </a:lvl4pPr>
      <a:lvl5pPr algn="ctr" defTabSz="1120240" rtl="0" eaLnBrk="0" fontAlgn="base" hangingPunct="0">
        <a:spcBef>
          <a:spcPct val="0"/>
        </a:spcBef>
        <a:spcAft>
          <a:spcPct val="0"/>
        </a:spcAft>
        <a:defRPr sz="5386">
          <a:solidFill>
            <a:schemeClr val="tx1"/>
          </a:solidFill>
          <a:latin typeface="Calibri" pitchFamily="34" charset="0"/>
        </a:defRPr>
      </a:lvl5pPr>
      <a:lvl6pPr marL="338580" algn="ctr" rtl="0" fontAlgn="base">
        <a:spcBef>
          <a:spcPct val="0"/>
        </a:spcBef>
        <a:spcAft>
          <a:spcPct val="0"/>
        </a:spcAft>
        <a:defRPr sz="3333">
          <a:solidFill>
            <a:schemeClr val="tx1"/>
          </a:solidFill>
          <a:latin typeface="Calibri" pitchFamily="34" charset="0"/>
        </a:defRPr>
      </a:lvl6pPr>
      <a:lvl7pPr marL="677158" algn="ctr" rtl="0" fontAlgn="base">
        <a:spcBef>
          <a:spcPct val="0"/>
        </a:spcBef>
        <a:spcAft>
          <a:spcPct val="0"/>
        </a:spcAft>
        <a:defRPr sz="3333">
          <a:solidFill>
            <a:schemeClr val="tx1"/>
          </a:solidFill>
          <a:latin typeface="Calibri" pitchFamily="34" charset="0"/>
        </a:defRPr>
      </a:lvl7pPr>
      <a:lvl8pPr marL="1015738" algn="ctr" rtl="0" fontAlgn="base">
        <a:spcBef>
          <a:spcPct val="0"/>
        </a:spcBef>
        <a:spcAft>
          <a:spcPct val="0"/>
        </a:spcAft>
        <a:defRPr sz="3333">
          <a:solidFill>
            <a:schemeClr val="tx1"/>
          </a:solidFill>
          <a:latin typeface="Calibri" pitchFamily="34" charset="0"/>
        </a:defRPr>
      </a:lvl8pPr>
      <a:lvl9pPr marL="1354319" algn="ctr" rtl="0" fontAlgn="base">
        <a:spcBef>
          <a:spcPct val="0"/>
        </a:spcBef>
        <a:spcAft>
          <a:spcPct val="0"/>
        </a:spcAft>
        <a:defRPr sz="3333">
          <a:solidFill>
            <a:schemeClr val="tx1"/>
          </a:solidFill>
          <a:latin typeface="Calibri" pitchFamily="34" charset="0"/>
        </a:defRPr>
      </a:lvl9pPr>
    </p:titleStyle>
    <p:bodyStyle>
      <a:lvl1pPr marL="418873" indent="-418873" algn="l" defTabSz="1120240" rtl="0" eaLnBrk="0" fontAlgn="base" hangingPunct="0">
        <a:spcBef>
          <a:spcPct val="20000"/>
        </a:spcBef>
        <a:spcAft>
          <a:spcPct val="0"/>
        </a:spcAft>
        <a:buFont typeface="Arial" panose="020B0604020202020204" pitchFamily="34" charset="0"/>
        <a:buChar char="•"/>
        <a:defRPr sz="3886" kern="1200">
          <a:solidFill>
            <a:schemeClr val="tx1"/>
          </a:solidFill>
          <a:latin typeface="+mn-lt"/>
          <a:ea typeface="+mn-ea"/>
          <a:cs typeface="+mn-cs"/>
        </a:defRPr>
      </a:lvl1pPr>
      <a:lvl2pPr marL="910263" indent="-349602" algn="l" defTabSz="1120240" rtl="0" eaLnBrk="0" fontAlgn="base" hangingPunct="0">
        <a:spcBef>
          <a:spcPct val="20000"/>
        </a:spcBef>
        <a:spcAft>
          <a:spcPct val="0"/>
        </a:spcAft>
        <a:buFont typeface="Arial" panose="020B0604020202020204" pitchFamily="34" charset="0"/>
        <a:buChar char="–"/>
        <a:defRPr sz="3341" kern="1200">
          <a:solidFill>
            <a:schemeClr val="tx1"/>
          </a:solidFill>
          <a:latin typeface="+mn-lt"/>
          <a:ea typeface="+mn-ea"/>
          <a:cs typeface="+mn-cs"/>
        </a:defRPr>
      </a:lvl2pPr>
      <a:lvl3pPr marL="1400571" indent="-279248" algn="l" defTabSz="1120240" rtl="0" eaLnBrk="0" fontAlgn="base" hangingPunct="0">
        <a:spcBef>
          <a:spcPct val="20000"/>
        </a:spcBef>
        <a:spcAft>
          <a:spcPct val="0"/>
        </a:spcAft>
        <a:buFont typeface="Arial" panose="020B0604020202020204" pitchFamily="34" charset="0"/>
        <a:buChar char="•"/>
        <a:defRPr sz="2932" kern="1200">
          <a:solidFill>
            <a:schemeClr val="tx1"/>
          </a:solidFill>
          <a:latin typeface="+mn-lt"/>
          <a:ea typeface="+mn-ea"/>
          <a:cs typeface="+mn-cs"/>
        </a:defRPr>
      </a:lvl3pPr>
      <a:lvl4pPr marL="1962314" indent="-278166" algn="l" defTabSz="1120240" rtl="0" eaLnBrk="0" fontAlgn="base" hangingPunct="0">
        <a:spcBef>
          <a:spcPct val="20000"/>
        </a:spcBef>
        <a:spcAft>
          <a:spcPct val="0"/>
        </a:spcAft>
        <a:buFont typeface="Arial" panose="020B0604020202020204" pitchFamily="34" charset="0"/>
        <a:buChar char="–"/>
        <a:defRPr sz="2386" kern="1200">
          <a:solidFill>
            <a:schemeClr val="tx1"/>
          </a:solidFill>
          <a:latin typeface="+mn-lt"/>
          <a:ea typeface="+mn-ea"/>
          <a:cs typeface="+mn-cs"/>
        </a:defRPr>
      </a:lvl4pPr>
      <a:lvl5pPr marL="2524058" indent="-279248" algn="l" defTabSz="1120240" rtl="0" eaLnBrk="0" fontAlgn="base" hangingPunct="0">
        <a:spcBef>
          <a:spcPct val="20000"/>
        </a:spcBef>
        <a:spcAft>
          <a:spcPct val="0"/>
        </a:spcAft>
        <a:buFont typeface="Arial" panose="020B0604020202020204" pitchFamily="34" charset="0"/>
        <a:buChar char="»"/>
        <a:defRPr sz="2386" kern="1200">
          <a:solidFill>
            <a:schemeClr val="tx1"/>
          </a:solidFill>
          <a:latin typeface="+mn-lt"/>
          <a:ea typeface="+mn-ea"/>
          <a:cs typeface="+mn-cs"/>
        </a:defRPr>
      </a:lvl5pPr>
      <a:lvl6pPr marL="1862189" indent="-169290" algn="l" defTabSz="677158" rtl="0" eaLnBrk="1" latinLnBrk="0" hangingPunct="1">
        <a:spcBef>
          <a:spcPct val="20000"/>
        </a:spcBef>
        <a:buFont typeface="Arial" pitchFamily="34" charset="0"/>
        <a:buChar char="•"/>
        <a:defRPr sz="1482" kern="1200">
          <a:solidFill>
            <a:schemeClr val="tx1"/>
          </a:solidFill>
          <a:latin typeface="+mn-lt"/>
          <a:ea typeface="+mn-ea"/>
          <a:cs typeface="+mn-cs"/>
        </a:defRPr>
      </a:lvl6pPr>
      <a:lvl7pPr marL="2200768" indent="-169290" algn="l" defTabSz="677158" rtl="0" eaLnBrk="1" latinLnBrk="0" hangingPunct="1">
        <a:spcBef>
          <a:spcPct val="20000"/>
        </a:spcBef>
        <a:buFont typeface="Arial" pitchFamily="34" charset="0"/>
        <a:buChar char="•"/>
        <a:defRPr sz="1482" kern="1200">
          <a:solidFill>
            <a:schemeClr val="tx1"/>
          </a:solidFill>
          <a:latin typeface="+mn-lt"/>
          <a:ea typeface="+mn-ea"/>
          <a:cs typeface="+mn-cs"/>
        </a:defRPr>
      </a:lvl7pPr>
      <a:lvl8pPr marL="2539349" indent="-169290" algn="l" defTabSz="677158" rtl="0" eaLnBrk="1" latinLnBrk="0" hangingPunct="1">
        <a:spcBef>
          <a:spcPct val="20000"/>
        </a:spcBef>
        <a:buFont typeface="Arial" pitchFamily="34" charset="0"/>
        <a:buChar char="•"/>
        <a:defRPr sz="1482" kern="1200">
          <a:solidFill>
            <a:schemeClr val="tx1"/>
          </a:solidFill>
          <a:latin typeface="+mn-lt"/>
          <a:ea typeface="+mn-ea"/>
          <a:cs typeface="+mn-cs"/>
        </a:defRPr>
      </a:lvl8pPr>
      <a:lvl9pPr marL="2877927" indent="-169290" algn="l" defTabSz="677158" rtl="0" eaLnBrk="1" latinLnBrk="0" hangingPunct="1">
        <a:spcBef>
          <a:spcPct val="20000"/>
        </a:spcBef>
        <a:buFont typeface="Arial" pitchFamily="34" charset="0"/>
        <a:buChar char="•"/>
        <a:defRPr sz="1482" kern="1200">
          <a:solidFill>
            <a:schemeClr val="tx1"/>
          </a:solidFill>
          <a:latin typeface="+mn-lt"/>
          <a:ea typeface="+mn-ea"/>
          <a:cs typeface="+mn-cs"/>
        </a:defRPr>
      </a:lvl9pPr>
    </p:bodyStyle>
    <p:otherStyle>
      <a:defPPr>
        <a:defRPr lang="en-US"/>
      </a:defPPr>
      <a:lvl1pPr marL="0" algn="l" defTabSz="677158" rtl="0" eaLnBrk="1" latinLnBrk="0" hangingPunct="1">
        <a:defRPr sz="1334" kern="1200">
          <a:solidFill>
            <a:schemeClr val="tx1"/>
          </a:solidFill>
          <a:latin typeface="+mn-lt"/>
          <a:ea typeface="+mn-ea"/>
          <a:cs typeface="+mn-cs"/>
        </a:defRPr>
      </a:lvl1pPr>
      <a:lvl2pPr marL="338580" algn="l" defTabSz="677158" rtl="0" eaLnBrk="1" latinLnBrk="0" hangingPunct="1">
        <a:defRPr sz="1334" kern="1200">
          <a:solidFill>
            <a:schemeClr val="tx1"/>
          </a:solidFill>
          <a:latin typeface="+mn-lt"/>
          <a:ea typeface="+mn-ea"/>
          <a:cs typeface="+mn-cs"/>
        </a:defRPr>
      </a:lvl2pPr>
      <a:lvl3pPr marL="677158" algn="l" defTabSz="677158" rtl="0" eaLnBrk="1" latinLnBrk="0" hangingPunct="1">
        <a:defRPr sz="1334" kern="1200">
          <a:solidFill>
            <a:schemeClr val="tx1"/>
          </a:solidFill>
          <a:latin typeface="+mn-lt"/>
          <a:ea typeface="+mn-ea"/>
          <a:cs typeface="+mn-cs"/>
        </a:defRPr>
      </a:lvl3pPr>
      <a:lvl4pPr marL="1015738" algn="l" defTabSz="677158" rtl="0" eaLnBrk="1" latinLnBrk="0" hangingPunct="1">
        <a:defRPr sz="1334" kern="1200">
          <a:solidFill>
            <a:schemeClr val="tx1"/>
          </a:solidFill>
          <a:latin typeface="+mn-lt"/>
          <a:ea typeface="+mn-ea"/>
          <a:cs typeface="+mn-cs"/>
        </a:defRPr>
      </a:lvl4pPr>
      <a:lvl5pPr marL="1354319" algn="l" defTabSz="677158" rtl="0" eaLnBrk="1" latinLnBrk="0" hangingPunct="1">
        <a:defRPr sz="1334" kern="1200">
          <a:solidFill>
            <a:schemeClr val="tx1"/>
          </a:solidFill>
          <a:latin typeface="+mn-lt"/>
          <a:ea typeface="+mn-ea"/>
          <a:cs typeface="+mn-cs"/>
        </a:defRPr>
      </a:lvl5pPr>
      <a:lvl6pPr marL="1692898" algn="l" defTabSz="677158" rtl="0" eaLnBrk="1" latinLnBrk="0" hangingPunct="1">
        <a:defRPr sz="1334" kern="1200">
          <a:solidFill>
            <a:schemeClr val="tx1"/>
          </a:solidFill>
          <a:latin typeface="+mn-lt"/>
          <a:ea typeface="+mn-ea"/>
          <a:cs typeface="+mn-cs"/>
        </a:defRPr>
      </a:lvl6pPr>
      <a:lvl7pPr marL="2031479" algn="l" defTabSz="677158" rtl="0" eaLnBrk="1" latinLnBrk="0" hangingPunct="1">
        <a:defRPr sz="1334" kern="1200">
          <a:solidFill>
            <a:schemeClr val="tx1"/>
          </a:solidFill>
          <a:latin typeface="+mn-lt"/>
          <a:ea typeface="+mn-ea"/>
          <a:cs typeface="+mn-cs"/>
        </a:defRPr>
      </a:lvl7pPr>
      <a:lvl8pPr marL="2370059" algn="l" defTabSz="677158" rtl="0" eaLnBrk="1" latinLnBrk="0" hangingPunct="1">
        <a:defRPr sz="1334" kern="1200">
          <a:solidFill>
            <a:schemeClr val="tx1"/>
          </a:solidFill>
          <a:latin typeface="+mn-lt"/>
          <a:ea typeface="+mn-ea"/>
          <a:cs typeface="+mn-cs"/>
        </a:defRPr>
      </a:lvl8pPr>
      <a:lvl9pPr marL="2708638" algn="l" defTabSz="677158" rtl="0" eaLnBrk="1" latinLnBrk="0" hangingPunct="1">
        <a:defRPr sz="1334"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2000" b="-12000"/>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384" y="274926"/>
            <a:ext cx="1097323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51494" tIns="75746" rIns="151494" bIns="75746"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609384" y="1599767"/>
            <a:ext cx="10973233" cy="4526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51494" tIns="75746" rIns="151494" bIns="75746"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noChangeArrowheads="1"/>
          </p:cNvSpPr>
          <p:nvPr>
            <p:ph type="dt" sz="half" idx="2"/>
          </p:nvPr>
        </p:nvSpPr>
        <p:spPr bwMode="auto">
          <a:xfrm>
            <a:off x="609384" y="6356856"/>
            <a:ext cx="2845593" cy="364764"/>
          </a:xfrm>
          <a:prstGeom prst="rect">
            <a:avLst/>
          </a:prstGeom>
          <a:noFill/>
          <a:ln w="9525">
            <a:noFill/>
            <a:miter lim="800000"/>
            <a:headEnd/>
            <a:tailEnd/>
          </a:ln>
        </p:spPr>
        <p:txBody>
          <a:bodyPr vert="horz" wrap="square" lIns="151494" tIns="75746" rIns="151494" bIns="75746" numCol="1" anchor="ctr" anchorCtr="0" compatLnSpc="1">
            <a:prstTxWarp prst="textNoShape">
              <a:avLst/>
            </a:prstTxWarp>
          </a:bodyPr>
          <a:lstStyle>
            <a:lvl1pPr eaLnBrk="1" hangingPunct="1">
              <a:defRPr sz="1482">
                <a:solidFill>
                  <a:srgbClr val="898989"/>
                </a:solidFill>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3"/>
          </p:nvPr>
        </p:nvSpPr>
        <p:spPr bwMode="auto">
          <a:xfrm>
            <a:off x="4165023" y="6356856"/>
            <a:ext cx="3861955" cy="364764"/>
          </a:xfrm>
          <a:prstGeom prst="rect">
            <a:avLst/>
          </a:prstGeom>
          <a:noFill/>
          <a:ln w="9525">
            <a:noFill/>
            <a:miter lim="800000"/>
            <a:headEnd/>
            <a:tailEnd/>
          </a:ln>
        </p:spPr>
        <p:txBody>
          <a:bodyPr vert="horz" wrap="square" lIns="151494" tIns="75746" rIns="151494" bIns="75746" numCol="1" anchor="ctr" anchorCtr="0" compatLnSpc="1">
            <a:prstTxWarp prst="textNoShape">
              <a:avLst/>
            </a:prstTxWarp>
          </a:bodyPr>
          <a:lstStyle>
            <a:lvl1pPr algn="ctr" eaLnBrk="1" hangingPunct="1">
              <a:defRPr sz="1482">
                <a:solidFill>
                  <a:srgbClr val="898989"/>
                </a:solidFill>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4"/>
          </p:nvPr>
        </p:nvSpPr>
        <p:spPr bwMode="auto">
          <a:xfrm>
            <a:off x="8737023" y="6356856"/>
            <a:ext cx="2845594" cy="364764"/>
          </a:xfrm>
          <a:prstGeom prst="rect">
            <a:avLst/>
          </a:prstGeom>
          <a:noFill/>
          <a:ln w="9525">
            <a:noFill/>
            <a:miter lim="800000"/>
            <a:headEnd/>
            <a:tailEnd/>
          </a:ln>
        </p:spPr>
        <p:txBody>
          <a:bodyPr vert="horz" wrap="square" lIns="151494" tIns="75746" rIns="151494" bIns="75746" numCol="1" anchor="ctr" anchorCtr="0" compatLnSpc="1">
            <a:prstTxWarp prst="textNoShape">
              <a:avLst/>
            </a:prstTxWarp>
          </a:bodyPr>
          <a:lstStyle>
            <a:lvl1pPr algn="r" eaLnBrk="1" hangingPunct="1">
              <a:defRPr sz="1432" smtClean="0">
                <a:solidFill>
                  <a:srgbClr val="898989"/>
                </a:solidFill>
              </a:defRPr>
            </a:lvl1pPr>
          </a:lstStyle>
          <a:p>
            <a:pPr defTabSz="623438" fontAlgn="base">
              <a:spcBef>
                <a:spcPct val="0"/>
              </a:spcBef>
              <a:spcAft>
                <a:spcPct val="0"/>
              </a:spcAft>
              <a:defRPr/>
            </a:pPr>
            <a:fld id="{217E59C4-E3A2-468B-91E4-A67C802BEA2E}"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07208249"/>
      </p:ext>
    </p:extLst>
  </p:cSld>
  <p:clrMap bg1="lt1" tx1="dk1" bg2="lt2" tx2="dk2" accent1="accent1" accent2="accent2" accent3="accent3" accent4="accent4" accent5="accent5" accent6="accent6" hlink="hlink" folHlink="folHlink"/>
  <p:sldLayoutIdLst>
    <p:sldLayoutId id="2147484167" r:id="rId1"/>
    <p:sldLayoutId id="2147484168" r:id="rId2"/>
    <p:sldLayoutId id="2147484169" r:id="rId3"/>
    <p:sldLayoutId id="2147484170" r:id="rId4"/>
    <p:sldLayoutId id="2147484171" r:id="rId5"/>
    <p:sldLayoutId id="2147484172" r:id="rId6"/>
    <p:sldLayoutId id="2147484173" r:id="rId7"/>
    <p:sldLayoutId id="2147484174" r:id="rId8"/>
    <p:sldLayoutId id="2147484175" r:id="rId9"/>
    <p:sldLayoutId id="2147484176" r:id="rId10"/>
    <p:sldLayoutId id="2147484177" r:id="rId11"/>
  </p:sldLayoutIdLst>
  <p:txStyles>
    <p:titleStyle>
      <a:lvl1pPr algn="ctr" defTabSz="1120240" rtl="0" eaLnBrk="0" fontAlgn="base" hangingPunct="0">
        <a:spcBef>
          <a:spcPct val="0"/>
        </a:spcBef>
        <a:spcAft>
          <a:spcPct val="0"/>
        </a:spcAft>
        <a:defRPr sz="5386" kern="1200">
          <a:solidFill>
            <a:schemeClr val="tx1"/>
          </a:solidFill>
          <a:latin typeface="+mj-lt"/>
          <a:ea typeface="+mj-ea"/>
          <a:cs typeface="+mj-cs"/>
        </a:defRPr>
      </a:lvl1pPr>
      <a:lvl2pPr algn="ctr" defTabSz="1120240" rtl="0" eaLnBrk="0" fontAlgn="base" hangingPunct="0">
        <a:spcBef>
          <a:spcPct val="0"/>
        </a:spcBef>
        <a:spcAft>
          <a:spcPct val="0"/>
        </a:spcAft>
        <a:defRPr sz="5386">
          <a:solidFill>
            <a:schemeClr val="tx1"/>
          </a:solidFill>
          <a:latin typeface="Calibri" pitchFamily="34" charset="0"/>
        </a:defRPr>
      </a:lvl2pPr>
      <a:lvl3pPr algn="ctr" defTabSz="1120240" rtl="0" eaLnBrk="0" fontAlgn="base" hangingPunct="0">
        <a:spcBef>
          <a:spcPct val="0"/>
        </a:spcBef>
        <a:spcAft>
          <a:spcPct val="0"/>
        </a:spcAft>
        <a:defRPr sz="5386">
          <a:solidFill>
            <a:schemeClr val="tx1"/>
          </a:solidFill>
          <a:latin typeface="Calibri" pitchFamily="34" charset="0"/>
        </a:defRPr>
      </a:lvl3pPr>
      <a:lvl4pPr algn="ctr" defTabSz="1120240" rtl="0" eaLnBrk="0" fontAlgn="base" hangingPunct="0">
        <a:spcBef>
          <a:spcPct val="0"/>
        </a:spcBef>
        <a:spcAft>
          <a:spcPct val="0"/>
        </a:spcAft>
        <a:defRPr sz="5386">
          <a:solidFill>
            <a:schemeClr val="tx1"/>
          </a:solidFill>
          <a:latin typeface="Calibri" pitchFamily="34" charset="0"/>
        </a:defRPr>
      </a:lvl4pPr>
      <a:lvl5pPr algn="ctr" defTabSz="1120240" rtl="0" eaLnBrk="0" fontAlgn="base" hangingPunct="0">
        <a:spcBef>
          <a:spcPct val="0"/>
        </a:spcBef>
        <a:spcAft>
          <a:spcPct val="0"/>
        </a:spcAft>
        <a:defRPr sz="5386">
          <a:solidFill>
            <a:schemeClr val="tx1"/>
          </a:solidFill>
          <a:latin typeface="Calibri" pitchFamily="34" charset="0"/>
        </a:defRPr>
      </a:lvl5pPr>
      <a:lvl6pPr marL="338580" algn="ctr" rtl="0" fontAlgn="base">
        <a:spcBef>
          <a:spcPct val="0"/>
        </a:spcBef>
        <a:spcAft>
          <a:spcPct val="0"/>
        </a:spcAft>
        <a:defRPr sz="3333">
          <a:solidFill>
            <a:schemeClr val="tx1"/>
          </a:solidFill>
          <a:latin typeface="Calibri" pitchFamily="34" charset="0"/>
        </a:defRPr>
      </a:lvl6pPr>
      <a:lvl7pPr marL="677158" algn="ctr" rtl="0" fontAlgn="base">
        <a:spcBef>
          <a:spcPct val="0"/>
        </a:spcBef>
        <a:spcAft>
          <a:spcPct val="0"/>
        </a:spcAft>
        <a:defRPr sz="3333">
          <a:solidFill>
            <a:schemeClr val="tx1"/>
          </a:solidFill>
          <a:latin typeface="Calibri" pitchFamily="34" charset="0"/>
        </a:defRPr>
      </a:lvl7pPr>
      <a:lvl8pPr marL="1015738" algn="ctr" rtl="0" fontAlgn="base">
        <a:spcBef>
          <a:spcPct val="0"/>
        </a:spcBef>
        <a:spcAft>
          <a:spcPct val="0"/>
        </a:spcAft>
        <a:defRPr sz="3333">
          <a:solidFill>
            <a:schemeClr val="tx1"/>
          </a:solidFill>
          <a:latin typeface="Calibri" pitchFamily="34" charset="0"/>
        </a:defRPr>
      </a:lvl8pPr>
      <a:lvl9pPr marL="1354319" algn="ctr" rtl="0" fontAlgn="base">
        <a:spcBef>
          <a:spcPct val="0"/>
        </a:spcBef>
        <a:spcAft>
          <a:spcPct val="0"/>
        </a:spcAft>
        <a:defRPr sz="3333">
          <a:solidFill>
            <a:schemeClr val="tx1"/>
          </a:solidFill>
          <a:latin typeface="Calibri" pitchFamily="34" charset="0"/>
        </a:defRPr>
      </a:lvl9pPr>
    </p:titleStyle>
    <p:bodyStyle>
      <a:lvl1pPr marL="418873" indent="-418873" algn="l" defTabSz="1120240" rtl="0" eaLnBrk="0" fontAlgn="base" hangingPunct="0">
        <a:spcBef>
          <a:spcPct val="20000"/>
        </a:spcBef>
        <a:spcAft>
          <a:spcPct val="0"/>
        </a:spcAft>
        <a:buFont typeface="Arial" panose="020B0604020202020204" pitchFamily="34" charset="0"/>
        <a:buChar char="•"/>
        <a:defRPr sz="3886" kern="1200">
          <a:solidFill>
            <a:schemeClr val="tx1"/>
          </a:solidFill>
          <a:latin typeface="+mn-lt"/>
          <a:ea typeface="+mn-ea"/>
          <a:cs typeface="+mn-cs"/>
        </a:defRPr>
      </a:lvl1pPr>
      <a:lvl2pPr marL="910263" indent="-349602" algn="l" defTabSz="1120240" rtl="0" eaLnBrk="0" fontAlgn="base" hangingPunct="0">
        <a:spcBef>
          <a:spcPct val="20000"/>
        </a:spcBef>
        <a:spcAft>
          <a:spcPct val="0"/>
        </a:spcAft>
        <a:buFont typeface="Arial" panose="020B0604020202020204" pitchFamily="34" charset="0"/>
        <a:buChar char="–"/>
        <a:defRPr sz="3341" kern="1200">
          <a:solidFill>
            <a:schemeClr val="tx1"/>
          </a:solidFill>
          <a:latin typeface="+mn-lt"/>
          <a:ea typeface="+mn-ea"/>
          <a:cs typeface="+mn-cs"/>
        </a:defRPr>
      </a:lvl2pPr>
      <a:lvl3pPr marL="1400571" indent="-279248" algn="l" defTabSz="1120240" rtl="0" eaLnBrk="0" fontAlgn="base" hangingPunct="0">
        <a:spcBef>
          <a:spcPct val="20000"/>
        </a:spcBef>
        <a:spcAft>
          <a:spcPct val="0"/>
        </a:spcAft>
        <a:buFont typeface="Arial" panose="020B0604020202020204" pitchFamily="34" charset="0"/>
        <a:buChar char="•"/>
        <a:defRPr sz="2932" kern="1200">
          <a:solidFill>
            <a:schemeClr val="tx1"/>
          </a:solidFill>
          <a:latin typeface="+mn-lt"/>
          <a:ea typeface="+mn-ea"/>
          <a:cs typeface="+mn-cs"/>
        </a:defRPr>
      </a:lvl3pPr>
      <a:lvl4pPr marL="1962314" indent="-278166" algn="l" defTabSz="1120240" rtl="0" eaLnBrk="0" fontAlgn="base" hangingPunct="0">
        <a:spcBef>
          <a:spcPct val="20000"/>
        </a:spcBef>
        <a:spcAft>
          <a:spcPct val="0"/>
        </a:spcAft>
        <a:buFont typeface="Arial" panose="020B0604020202020204" pitchFamily="34" charset="0"/>
        <a:buChar char="–"/>
        <a:defRPr sz="2386" kern="1200">
          <a:solidFill>
            <a:schemeClr val="tx1"/>
          </a:solidFill>
          <a:latin typeface="+mn-lt"/>
          <a:ea typeface="+mn-ea"/>
          <a:cs typeface="+mn-cs"/>
        </a:defRPr>
      </a:lvl4pPr>
      <a:lvl5pPr marL="2524058" indent="-279248" algn="l" defTabSz="1120240" rtl="0" eaLnBrk="0" fontAlgn="base" hangingPunct="0">
        <a:spcBef>
          <a:spcPct val="20000"/>
        </a:spcBef>
        <a:spcAft>
          <a:spcPct val="0"/>
        </a:spcAft>
        <a:buFont typeface="Arial" panose="020B0604020202020204" pitchFamily="34" charset="0"/>
        <a:buChar char="»"/>
        <a:defRPr sz="2386" kern="1200">
          <a:solidFill>
            <a:schemeClr val="tx1"/>
          </a:solidFill>
          <a:latin typeface="+mn-lt"/>
          <a:ea typeface="+mn-ea"/>
          <a:cs typeface="+mn-cs"/>
        </a:defRPr>
      </a:lvl5pPr>
      <a:lvl6pPr marL="1862189" indent="-169290" algn="l" defTabSz="677158" rtl="0" eaLnBrk="1" latinLnBrk="0" hangingPunct="1">
        <a:spcBef>
          <a:spcPct val="20000"/>
        </a:spcBef>
        <a:buFont typeface="Arial" pitchFamily="34" charset="0"/>
        <a:buChar char="•"/>
        <a:defRPr sz="1482" kern="1200">
          <a:solidFill>
            <a:schemeClr val="tx1"/>
          </a:solidFill>
          <a:latin typeface="+mn-lt"/>
          <a:ea typeface="+mn-ea"/>
          <a:cs typeface="+mn-cs"/>
        </a:defRPr>
      </a:lvl6pPr>
      <a:lvl7pPr marL="2200768" indent="-169290" algn="l" defTabSz="677158" rtl="0" eaLnBrk="1" latinLnBrk="0" hangingPunct="1">
        <a:spcBef>
          <a:spcPct val="20000"/>
        </a:spcBef>
        <a:buFont typeface="Arial" pitchFamily="34" charset="0"/>
        <a:buChar char="•"/>
        <a:defRPr sz="1482" kern="1200">
          <a:solidFill>
            <a:schemeClr val="tx1"/>
          </a:solidFill>
          <a:latin typeface="+mn-lt"/>
          <a:ea typeface="+mn-ea"/>
          <a:cs typeface="+mn-cs"/>
        </a:defRPr>
      </a:lvl7pPr>
      <a:lvl8pPr marL="2539349" indent="-169290" algn="l" defTabSz="677158" rtl="0" eaLnBrk="1" latinLnBrk="0" hangingPunct="1">
        <a:spcBef>
          <a:spcPct val="20000"/>
        </a:spcBef>
        <a:buFont typeface="Arial" pitchFamily="34" charset="0"/>
        <a:buChar char="•"/>
        <a:defRPr sz="1482" kern="1200">
          <a:solidFill>
            <a:schemeClr val="tx1"/>
          </a:solidFill>
          <a:latin typeface="+mn-lt"/>
          <a:ea typeface="+mn-ea"/>
          <a:cs typeface="+mn-cs"/>
        </a:defRPr>
      </a:lvl8pPr>
      <a:lvl9pPr marL="2877927" indent="-169290" algn="l" defTabSz="677158" rtl="0" eaLnBrk="1" latinLnBrk="0" hangingPunct="1">
        <a:spcBef>
          <a:spcPct val="20000"/>
        </a:spcBef>
        <a:buFont typeface="Arial" pitchFamily="34" charset="0"/>
        <a:buChar char="•"/>
        <a:defRPr sz="1482" kern="1200">
          <a:solidFill>
            <a:schemeClr val="tx1"/>
          </a:solidFill>
          <a:latin typeface="+mn-lt"/>
          <a:ea typeface="+mn-ea"/>
          <a:cs typeface="+mn-cs"/>
        </a:defRPr>
      </a:lvl9pPr>
    </p:bodyStyle>
    <p:otherStyle>
      <a:defPPr>
        <a:defRPr lang="en-US"/>
      </a:defPPr>
      <a:lvl1pPr marL="0" algn="l" defTabSz="677158" rtl="0" eaLnBrk="1" latinLnBrk="0" hangingPunct="1">
        <a:defRPr sz="1334" kern="1200">
          <a:solidFill>
            <a:schemeClr val="tx1"/>
          </a:solidFill>
          <a:latin typeface="+mn-lt"/>
          <a:ea typeface="+mn-ea"/>
          <a:cs typeface="+mn-cs"/>
        </a:defRPr>
      </a:lvl1pPr>
      <a:lvl2pPr marL="338580" algn="l" defTabSz="677158" rtl="0" eaLnBrk="1" latinLnBrk="0" hangingPunct="1">
        <a:defRPr sz="1334" kern="1200">
          <a:solidFill>
            <a:schemeClr val="tx1"/>
          </a:solidFill>
          <a:latin typeface="+mn-lt"/>
          <a:ea typeface="+mn-ea"/>
          <a:cs typeface="+mn-cs"/>
        </a:defRPr>
      </a:lvl2pPr>
      <a:lvl3pPr marL="677158" algn="l" defTabSz="677158" rtl="0" eaLnBrk="1" latinLnBrk="0" hangingPunct="1">
        <a:defRPr sz="1334" kern="1200">
          <a:solidFill>
            <a:schemeClr val="tx1"/>
          </a:solidFill>
          <a:latin typeface="+mn-lt"/>
          <a:ea typeface="+mn-ea"/>
          <a:cs typeface="+mn-cs"/>
        </a:defRPr>
      </a:lvl3pPr>
      <a:lvl4pPr marL="1015738" algn="l" defTabSz="677158" rtl="0" eaLnBrk="1" latinLnBrk="0" hangingPunct="1">
        <a:defRPr sz="1334" kern="1200">
          <a:solidFill>
            <a:schemeClr val="tx1"/>
          </a:solidFill>
          <a:latin typeface="+mn-lt"/>
          <a:ea typeface="+mn-ea"/>
          <a:cs typeface="+mn-cs"/>
        </a:defRPr>
      </a:lvl4pPr>
      <a:lvl5pPr marL="1354319" algn="l" defTabSz="677158" rtl="0" eaLnBrk="1" latinLnBrk="0" hangingPunct="1">
        <a:defRPr sz="1334" kern="1200">
          <a:solidFill>
            <a:schemeClr val="tx1"/>
          </a:solidFill>
          <a:latin typeface="+mn-lt"/>
          <a:ea typeface="+mn-ea"/>
          <a:cs typeface="+mn-cs"/>
        </a:defRPr>
      </a:lvl5pPr>
      <a:lvl6pPr marL="1692898" algn="l" defTabSz="677158" rtl="0" eaLnBrk="1" latinLnBrk="0" hangingPunct="1">
        <a:defRPr sz="1334" kern="1200">
          <a:solidFill>
            <a:schemeClr val="tx1"/>
          </a:solidFill>
          <a:latin typeface="+mn-lt"/>
          <a:ea typeface="+mn-ea"/>
          <a:cs typeface="+mn-cs"/>
        </a:defRPr>
      </a:lvl6pPr>
      <a:lvl7pPr marL="2031479" algn="l" defTabSz="677158" rtl="0" eaLnBrk="1" latinLnBrk="0" hangingPunct="1">
        <a:defRPr sz="1334" kern="1200">
          <a:solidFill>
            <a:schemeClr val="tx1"/>
          </a:solidFill>
          <a:latin typeface="+mn-lt"/>
          <a:ea typeface="+mn-ea"/>
          <a:cs typeface="+mn-cs"/>
        </a:defRPr>
      </a:lvl7pPr>
      <a:lvl8pPr marL="2370059" algn="l" defTabSz="677158" rtl="0" eaLnBrk="1" latinLnBrk="0" hangingPunct="1">
        <a:defRPr sz="1334" kern="1200">
          <a:solidFill>
            <a:schemeClr val="tx1"/>
          </a:solidFill>
          <a:latin typeface="+mn-lt"/>
          <a:ea typeface="+mn-ea"/>
          <a:cs typeface="+mn-cs"/>
        </a:defRPr>
      </a:lvl8pPr>
      <a:lvl9pPr marL="2708638" algn="l" defTabSz="677158" rtl="0" eaLnBrk="1" latinLnBrk="0" hangingPunct="1">
        <a:defRPr sz="1334"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blipFill dpi="0" rotWithShape="1">
          <a:blip r:embed="rId88">
            <a:lum/>
          </a:blip>
          <a:srcRect/>
          <a:stretch>
            <a:fillRect t="-12000" b="-12000"/>
          </a:stretch>
        </a:blipFill>
        <a:effectLst/>
      </p:bgPr>
    </p:bg>
    <p:spTree>
      <p:nvGrpSpPr>
        <p:cNvPr id="1" name=""/>
        <p:cNvGrpSpPr/>
        <p:nvPr/>
      </p:nvGrpSpPr>
      <p:grpSpPr>
        <a:xfrm>
          <a:off x="0" y="0"/>
          <a:ext cx="0" cy="0"/>
          <a:chOff x="0" y="0"/>
          <a:chExt cx="0" cy="0"/>
        </a:xfrm>
      </p:grpSpPr>
      <p:pic>
        <p:nvPicPr>
          <p:cNvPr id="1043" name="Picture 19" descr="1"/>
          <p:cNvPicPr>
            <a:picLocks noChangeAspect="1" noChangeArrowheads="1"/>
          </p:cNvPicPr>
          <p:nvPr/>
        </p:nvPicPr>
        <p:blipFill>
          <a:blip r:embed="rId89"/>
          <a:srcRect b="38461"/>
          <a:stretch>
            <a:fillRect/>
          </a:stretch>
        </p:blipFill>
        <p:spPr bwMode="auto">
          <a:xfrm>
            <a:off x="0" y="6324601"/>
            <a:ext cx="12192000" cy="542925"/>
          </a:xfrm>
          <a:prstGeom prst="rect">
            <a:avLst/>
          </a:prstGeom>
          <a:noFill/>
        </p:spPr>
      </p:pic>
      <p:sp>
        <p:nvSpPr>
          <p:cNvPr id="1041" name="Rectangle 17"/>
          <p:cNvSpPr>
            <a:spLocks noChangeArrowheads="1"/>
          </p:cNvSpPr>
          <p:nvPr userDrawn="1"/>
        </p:nvSpPr>
        <p:spPr bwMode="gray">
          <a:xfrm>
            <a:off x="0" y="0"/>
            <a:ext cx="12192000" cy="1219200"/>
          </a:xfrm>
          <a:prstGeom prst="rect">
            <a:avLst/>
          </a:prstGeom>
          <a:gradFill rotWithShape="1">
            <a:gsLst>
              <a:gs pos="0">
                <a:schemeClr val="accent1"/>
              </a:gs>
              <a:gs pos="100000">
                <a:schemeClr val="accent1">
                  <a:gamma/>
                  <a:tint val="0"/>
                  <a:invGamma/>
                </a:schemeClr>
              </a:gs>
            </a:gsLst>
            <a:lin ang="5400000" scaled="1"/>
          </a:gradFill>
          <a:ln w="9525">
            <a:noFill/>
            <a:miter lim="800000"/>
            <a:headEnd/>
            <a:tailEnd/>
          </a:ln>
          <a:effectLst/>
        </p:spPr>
        <p:txBody>
          <a:bodyPr wrap="none" anchor="ct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1030" name="Rectangle 6"/>
          <p:cNvSpPr>
            <a:spLocks noGrp="1" noChangeArrowheads="1"/>
          </p:cNvSpPr>
          <p:nvPr>
            <p:ph type="sldNum" sz="quarter" idx="4"/>
          </p:nvPr>
        </p:nvSpPr>
        <p:spPr bwMode="auto">
          <a:xfrm>
            <a:off x="8737600" y="6537327"/>
            <a:ext cx="28448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chemeClr val="bg1"/>
                </a:solidFill>
              </a:defRPr>
            </a:lvl1pPr>
          </a:lstStyle>
          <a:p>
            <a:pPr defTabSz="914396" fontAlgn="base">
              <a:spcBef>
                <a:spcPct val="0"/>
              </a:spcBef>
              <a:spcAft>
                <a:spcPct val="0"/>
              </a:spcAft>
            </a:pPr>
            <a:fld id="{EE436440-C9A7-4386-89C9-F52B6C3604B3}"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pic>
        <p:nvPicPr>
          <p:cNvPr id="1033" name="Picture 9" descr="artplus_nature_naturalcity42_a"/>
          <p:cNvPicPr>
            <a:picLocks noChangeAspect="1" noChangeArrowheads="1"/>
          </p:cNvPicPr>
          <p:nvPr/>
        </p:nvPicPr>
        <p:blipFill>
          <a:blip r:embed="rId90" cstate="print"/>
          <a:srcRect/>
          <a:stretch>
            <a:fillRect/>
          </a:stretch>
        </p:blipFill>
        <p:spPr bwMode="auto">
          <a:xfrm>
            <a:off x="10521952" y="5935664"/>
            <a:ext cx="1646767" cy="833437"/>
          </a:xfrm>
          <a:prstGeom prst="rect">
            <a:avLst/>
          </a:prstGeom>
          <a:noFill/>
        </p:spPr>
      </p:pic>
      <p:pic>
        <p:nvPicPr>
          <p:cNvPr id="1034" name="Picture 10" descr="artplus_nature_naturalcity42_b"/>
          <p:cNvPicPr>
            <a:picLocks noChangeAspect="1" noChangeArrowheads="1"/>
          </p:cNvPicPr>
          <p:nvPr/>
        </p:nvPicPr>
        <p:blipFill>
          <a:blip r:embed="rId91" cstate="print"/>
          <a:srcRect/>
          <a:stretch>
            <a:fillRect/>
          </a:stretch>
        </p:blipFill>
        <p:spPr bwMode="auto">
          <a:xfrm>
            <a:off x="10642601" y="5916613"/>
            <a:ext cx="1104900" cy="158750"/>
          </a:xfrm>
          <a:prstGeom prst="rect">
            <a:avLst/>
          </a:prstGeom>
          <a:noFill/>
        </p:spPr>
      </p:pic>
      <p:pic>
        <p:nvPicPr>
          <p:cNvPr id="1035" name="Picture 11" descr="artplus_nature_naturalcity42_e"/>
          <p:cNvPicPr>
            <a:picLocks noChangeAspect="1" noChangeArrowheads="1"/>
          </p:cNvPicPr>
          <p:nvPr/>
        </p:nvPicPr>
        <p:blipFill>
          <a:blip r:embed="rId92" cstate="print"/>
          <a:srcRect/>
          <a:stretch>
            <a:fillRect/>
          </a:stretch>
        </p:blipFill>
        <p:spPr bwMode="auto">
          <a:xfrm>
            <a:off x="10881784" y="5608639"/>
            <a:ext cx="573616" cy="463550"/>
          </a:xfrm>
          <a:prstGeom prst="rect">
            <a:avLst/>
          </a:prstGeom>
          <a:noFill/>
        </p:spPr>
      </p:pic>
      <p:pic>
        <p:nvPicPr>
          <p:cNvPr id="1036" name="Picture 12" descr="artplus_nature_naturalcity42_d"/>
          <p:cNvPicPr>
            <a:picLocks noChangeAspect="1" noChangeArrowheads="1"/>
          </p:cNvPicPr>
          <p:nvPr/>
        </p:nvPicPr>
        <p:blipFill>
          <a:blip r:embed="rId93" cstate="print"/>
          <a:srcRect/>
          <a:stretch>
            <a:fillRect/>
          </a:stretch>
        </p:blipFill>
        <p:spPr bwMode="auto">
          <a:xfrm>
            <a:off x="10803468" y="5849939"/>
            <a:ext cx="230717" cy="161925"/>
          </a:xfrm>
          <a:prstGeom prst="rect">
            <a:avLst/>
          </a:prstGeom>
          <a:noFill/>
        </p:spPr>
      </p:pic>
      <p:pic>
        <p:nvPicPr>
          <p:cNvPr id="1037" name="Picture 13" descr="artplus_nature_naturalcity42_i"/>
          <p:cNvPicPr>
            <a:picLocks noChangeAspect="1" noChangeArrowheads="1"/>
          </p:cNvPicPr>
          <p:nvPr/>
        </p:nvPicPr>
        <p:blipFill>
          <a:blip r:embed="rId94" cstate="print"/>
          <a:srcRect/>
          <a:stretch>
            <a:fillRect/>
          </a:stretch>
        </p:blipFill>
        <p:spPr bwMode="auto">
          <a:xfrm>
            <a:off x="11292419" y="5969002"/>
            <a:ext cx="615949" cy="244475"/>
          </a:xfrm>
          <a:prstGeom prst="rect">
            <a:avLst/>
          </a:prstGeom>
          <a:noFill/>
        </p:spPr>
      </p:pic>
      <p:pic>
        <p:nvPicPr>
          <p:cNvPr id="1038" name="Picture 14" descr="artplus_nature_naturalcity42_c"/>
          <p:cNvPicPr>
            <a:picLocks noChangeAspect="1" noChangeArrowheads="1"/>
          </p:cNvPicPr>
          <p:nvPr/>
        </p:nvPicPr>
        <p:blipFill>
          <a:blip r:embed="rId95" cstate="print"/>
          <a:srcRect/>
          <a:stretch>
            <a:fillRect/>
          </a:stretch>
        </p:blipFill>
        <p:spPr bwMode="auto">
          <a:xfrm>
            <a:off x="11417302" y="5943600"/>
            <a:ext cx="412751" cy="241300"/>
          </a:xfrm>
          <a:prstGeom prst="rect">
            <a:avLst/>
          </a:prstGeom>
          <a:noFill/>
        </p:spPr>
      </p:pic>
      <p:pic>
        <p:nvPicPr>
          <p:cNvPr id="1039" name="Picture 15" descr="artplus_nature_naturalcity42_f"/>
          <p:cNvPicPr>
            <a:picLocks noChangeAspect="1" noChangeArrowheads="1"/>
          </p:cNvPicPr>
          <p:nvPr/>
        </p:nvPicPr>
        <p:blipFill>
          <a:blip r:embed="rId96" cstate="print"/>
          <a:srcRect/>
          <a:stretch>
            <a:fillRect/>
          </a:stretch>
        </p:blipFill>
        <p:spPr bwMode="auto">
          <a:xfrm>
            <a:off x="10568518" y="6334126"/>
            <a:ext cx="1826683" cy="523875"/>
          </a:xfrm>
          <a:prstGeom prst="rect">
            <a:avLst/>
          </a:prstGeom>
          <a:noFill/>
        </p:spPr>
      </p:pic>
    </p:spTree>
    <p:extLst>
      <p:ext uri="{BB962C8B-B14F-4D97-AF65-F5344CB8AC3E}">
        <p14:creationId xmlns:p14="http://schemas.microsoft.com/office/powerpoint/2010/main" val="772223472"/>
      </p:ext>
    </p:extLst>
  </p:cSld>
  <p:clrMap bg1="lt1" tx1="dk1" bg2="lt2" tx2="dk2" accent1="accent1" accent2="accent2" accent3="accent3" accent4="accent4" accent5="accent5" accent6="accent6" hlink="hlink" folHlink="folHlink"/>
  <p:sldLayoutIdLst>
    <p:sldLayoutId id="2147484179" r:id="rId1"/>
    <p:sldLayoutId id="2147484180" r:id="rId2"/>
    <p:sldLayoutId id="2147484181" r:id="rId3"/>
    <p:sldLayoutId id="2147484182" r:id="rId4"/>
    <p:sldLayoutId id="2147484183" r:id="rId5"/>
    <p:sldLayoutId id="2147484184" r:id="rId6"/>
    <p:sldLayoutId id="2147484185" r:id="rId7"/>
    <p:sldLayoutId id="2147484186" r:id="rId8"/>
    <p:sldLayoutId id="2147484187" r:id="rId9"/>
    <p:sldLayoutId id="2147484188" r:id="rId10"/>
    <p:sldLayoutId id="2147484189" r:id="rId11"/>
    <p:sldLayoutId id="2147484190" r:id="rId12"/>
    <p:sldLayoutId id="2147484191" r:id="rId13"/>
    <p:sldLayoutId id="2147484192" r:id="rId14"/>
    <p:sldLayoutId id="2147484193" r:id="rId15"/>
    <p:sldLayoutId id="2147484194" r:id="rId16"/>
    <p:sldLayoutId id="2147484195" r:id="rId17"/>
    <p:sldLayoutId id="2147484196" r:id="rId18"/>
    <p:sldLayoutId id="2147484197" r:id="rId19"/>
    <p:sldLayoutId id="2147484198" r:id="rId20"/>
    <p:sldLayoutId id="2147484199" r:id="rId21"/>
    <p:sldLayoutId id="2147484200" r:id="rId22"/>
    <p:sldLayoutId id="2147484201" r:id="rId23"/>
    <p:sldLayoutId id="2147484202" r:id="rId24"/>
    <p:sldLayoutId id="2147484203" r:id="rId25"/>
    <p:sldLayoutId id="2147484204" r:id="rId26"/>
    <p:sldLayoutId id="2147484205" r:id="rId27"/>
    <p:sldLayoutId id="2147484206" r:id="rId28"/>
    <p:sldLayoutId id="2147484207" r:id="rId29"/>
    <p:sldLayoutId id="2147484208" r:id="rId30"/>
    <p:sldLayoutId id="2147484209" r:id="rId31"/>
    <p:sldLayoutId id="2147484210" r:id="rId32"/>
    <p:sldLayoutId id="2147484211" r:id="rId33"/>
    <p:sldLayoutId id="2147484212" r:id="rId34"/>
    <p:sldLayoutId id="2147484213" r:id="rId35"/>
    <p:sldLayoutId id="2147484214" r:id="rId36"/>
    <p:sldLayoutId id="2147484215" r:id="rId37"/>
    <p:sldLayoutId id="2147484216" r:id="rId38"/>
    <p:sldLayoutId id="2147484217" r:id="rId39"/>
    <p:sldLayoutId id="2147484218" r:id="rId40"/>
    <p:sldLayoutId id="2147484219" r:id="rId41"/>
    <p:sldLayoutId id="2147484220" r:id="rId42"/>
    <p:sldLayoutId id="2147484221" r:id="rId43"/>
    <p:sldLayoutId id="2147484222" r:id="rId44"/>
    <p:sldLayoutId id="2147484223" r:id="rId45"/>
    <p:sldLayoutId id="2147484224" r:id="rId46"/>
    <p:sldLayoutId id="2147484225" r:id="rId47"/>
    <p:sldLayoutId id="2147484226" r:id="rId48"/>
    <p:sldLayoutId id="2147484227" r:id="rId49"/>
    <p:sldLayoutId id="2147484228" r:id="rId50"/>
    <p:sldLayoutId id="2147484229" r:id="rId51"/>
    <p:sldLayoutId id="2147484230" r:id="rId52"/>
    <p:sldLayoutId id="2147484231" r:id="rId53"/>
    <p:sldLayoutId id="2147484232" r:id="rId54"/>
    <p:sldLayoutId id="2147484233" r:id="rId55"/>
    <p:sldLayoutId id="2147484234" r:id="rId56"/>
    <p:sldLayoutId id="2147484235" r:id="rId57"/>
    <p:sldLayoutId id="2147484236" r:id="rId58"/>
    <p:sldLayoutId id="2147484237" r:id="rId59"/>
    <p:sldLayoutId id="2147484238" r:id="rId60"/>
    <p:sldLayoutId id="2147484239" r:id="rId61"/>
    <p:sldLayoutId id="2147484240" r:id="rId62"/>
    <p:sldLayoutId id="2147484241" r:id="rId63"/>
    <p:sldLayoutId id="2147484242" r:id="rId64"/>
    <p:sldLayoutId id="2147484243" r:id="rId65"/>
    <p:sldLayoutId id="2147484244" r:id="rId66"/>
    <p:sldLayoutId id="2147484245" r:id="rId67"/>
    <p:sldLayoutId id="2147484246" r:id="rId68"/>
    <p:sldLayoutId id="2147484247" r:id="rId69"/>
    <p:sldLayoutId id="2147484248" r:id="rId70"/>
    <p:sldLayoutId id="2147484249" r:id="rId71"/>
    <p:sldLayoutId id="2147484250" r:id="rId72"/>
    <p:sldLayoutId id="2147484251" r:id="rId73"/>
    <p:sldLayoutId id="2147484252" r:id="rId74"/>
    <p:sldLayoutId id="2147484253" r:id="rId75"/>
    <p:sldLayoutId id="2147484254" r:id="rId76"/>
    <p:sldLayoutId id="2147484255" r:id="rId77"/>
    <p:sldLayoutId id="2147484256" r:id="rId78"/>
    <p:sldLayoutId id="2147484257" r:id="rId79"/>
    <p:sldLayoutId id="2147484258" r:id="rId80"/>
    <p:sldLayoutId id="2147484259" r:id="rId81"/>
    <p:sldLayoutId id="2147484260" r:id="rId82"/>
    <p:sldLayoutId id="2147484261" r:id="rId83"/>
    <p:sldLayoutId id="2147484262" r:id="rId84"/>
    <p:sldLayoutId id="2147484263" r:id="rId85"/>
    <p:sldLayoutId id="2147484264" r:id="rId86"/>
  </p:sldLayoutIdLst>
  <p:txStyles>
    <p:titleStyle>
      <a:lvl1pPr algn="ctr" rtl="0" eaLnBrk="1" fontAlgn="base" hangingPunct="1">
        <a:spcBef>
          <a:spcPct val="0"/>
        </a:spcBef>
        <a:spcAft>
          <a:spcPct val="0"/>
        </a:spcAft>
        <a:defRPr sz="4200" b="1" i="1">
          <a:solidFill>
            <a:schemeClr val="tx1"/>
          </a:solidFill>
          <a:latin typeface="+mj-lt"/>
          <a:ea typeface="+mj-ea"/>
          <a:cs typeface="+mj-cs"/>
        </a:defRPr>
      </a:lvl1pPr>
      <a:lvl2pPr algn="ctr" rtl="0" eaLnBrk="1" fontAlgn="base" hangingPunct="1">
        <a:spcBef>
          <a:spcPct val="0"/>
        </a:spcBef>
        <a:spcAft>
          <a:spcPct val="0"/>
        </a:spcAft>
        <a:defRPr sz="4200" b="1" i="1">
          <a:solidFill>
            <a:schemeClr val="tx1"/>
          </a:solidFill>
          <a:latin typeface="Arial" charset="0"/>
        </a:defRPr>
      </a:lvl2pPr>
      <a:lvl3pPr algn="ctr" rtl="0" eaLnBrk="1" fontAlgn="base" hangingPunct="1">
        <a:spcBef>
          <a:spcPct val="0"/>
        </a:spcBef>
        <a:spcAft>
          <a:spcPct val="0"/>
        </a:spcAft>
        <a:defRPr sz="4200" b="1" i="1">
          <a:solidFill>
            <a:schemeClr val="tx1"/>
          </a:solidFill>
          <a:latin typeface="Arial" charset="0"/>
        </a:defRPr>
      </a:lvl3pPr>
      <a:lvl4pPr algn="ctr" rtl="0" eaLnBrk="1" fontAlgn="base" hangingPunct="1">
        <a:spcBef>
          <a:spcPct val="0"/>
        </a:spcBef>
        <a:spcAft>
          <a:spcPct val="0"/>
        </a:spcAft>
        <a:defRPr sz="4200" b="1" i="1">
          <a:solidFill>
            <a:schemeClr val="tx1"/>
          </a:solidFill>
          <a:latin typeface="Arial" charset="0"/>
        </a:defRPr>
      </a:lvl4pPr>
      <a:lvl5pPr algn="ctr" rtl="0" eaLnBrk="1" fontAlgn="base" hangingPunct="1">
        <a:spcBef>
          <a:spcPct val="0"/>
        </a:spcBef>
        <a:spcAft>
          <a:spcPct val="0"/>
        </a:spcAft>
        <a:defRPr sz="4200" b="1" i="1">
          <a:solidFill>
            <a:schemeClr val="tx1"/>
          </a:solidFill>
          <a:latin typeface="Arial" charset="0"/>
        </a:defRPr>
      </a:lvl5pPr>
      <a:lvl6pPr marL="457198" algn="ctr" rtl="0" eaLnBrk="1" fontAlgn="base" hangingPunct="1">
        <a:spcBef>
          <a:spcPct val="0"/>
        </a:spcBef>
        <a:spcAft>
          <a:spcPct val="0"/>
        </a:spcAft>
        <a:defRPr sz="4200" b="1" i="1">
          <a:solidFill>
            <a:schemeClr val="tx1"/>
          </a:solidFill>
          <a:latin typeface="Arial" charset="0"/>
        </a:defRPr>
      </a:lvl6pPr>
      <a:lvl7pPr marL="914396" algn="ctr" rtl="0" eaLnBrk="1" fontAlgn="base" hangingPunct="1">
        <a:spcBef>
          <a:spcPct val="0"/>
        </a:spcBef>
        <a:spcAft>
          <a:spcPct val="0"/>
        </a:spcAft>
        <a:defRPr sz="4200" b="1" i="1">
          <a:solidFill>
            <a:schemeClr val="tx1"/>
          </a:solidFill>
          <a:latin typeface="Arial" charset="0"/>
        </a:defRPr>
      </a:lvl7pPr>
      <a:lvl8pPr marL="1371595" algn="ctr" rtl="0" eaLnBrk="1" fontAlgn="base" hangingPunct="1">
        <a:spcBef>
          <a:spcPct val="0"/>
        </a:spcBef>
        <a:spcAft>
          <a:spcPct val="0"/>
        </a:spcAft>
        <a:defRPr sz="4200" b="1" i="1">
          <a:solidFill>
            <a:schemeClr val="tx1"/>
          </a:solidFill>
          <a:latin typeface="Arial" charset="0"/>
        </a:defRPr>
      </a:lvl8pPr>
      <a:lvl9pPr marL="1828793" algn="ctr" rtl="0" eaLnBrk="1" fontAlgn="base" hangingPunct="1">
        <a:spcBef>
          <a:spcPct val="0"/>
        </a:spcBef>
        <a:spcAft>
          <a:spcPct val="0"/>
        </a:spcAft>
        <a:defRPr sz="4200" b="1" i="1">
          <a:solidFill>
            <a:schemeClr val="tx1"/>
          </a:solidFill>
          <a:latin typeface="Arial" charset="0"/>
        </a:defRPr>
      </a:lvl9pPr>
    </p:titleStyle>
    <p:bodyStyle>
      <a:lvl1pPr marL="342898" indent="-342898" algn="l" rtl="0" eaLnBrk="1" fontAlgn="base" hangingPunct="1">
        <a:spcBef>
          <a:spcPct val="20000"/>
        </a:spcBef>
        <a:spcAft>
          <a:spcPct val="0"/>
        </a:spcAft>
        <a:buClr>
          <a:schemeClr val="folHlink"/>
        </a:buClr>
        <a:buFont typeface="Wingdings" pitchFamily="2" charset="2"/>
        <a:buChar char="v"/>
        <a:defRPr sz="3200">
          <a:solidFill>
            <a:schemeClr val="tx1"/>
          </a:solidFill>
          <a:latin typeface="+mn-lt"/>
          <a:ea typeface="+mn-ea"/>
          <a:cs typeface="+mn-cs"/>
        </a:defRPr>
      </a:lvl1pPr>
      <a:lvl2pPr marL="742947" indent="-285749" algn="l" rtl="0" eaLnBrk="1" fontAlgn="base" hangingPunct="1">
        <a:spcBef>
          <a:spcPct val="20000"/>
        </a:spcBef>
        <a:spcAft>
          <a:spcPct val="0"/>
        </a:spcAft>
        <a:buClr>
          <a:schemeClr val="tx2"/>
        </a:buClr>
        <a:buFont typeface="Wingdings" pitchFamily="2" charset="2"/>
        <a:buChar char="§"/>
        <a:defRPr sz="2800">
          <a:solidFill>
            <a:schemeClr val="tx1"/>
          </a:solidFill>
          <a:latin typeface="+mn-lt"/>
        </a:defRPr>
      </a:lvl2pPr>
      <a:lvl3pPr marL="1142995" indent="-228599" algn="l" rtl="0" eaLnBrk="1" fontAlgn="base" hangingPunct="1">
        <a:spcBef>
          <a:spcPct val="20000"/>
        </a:spcBef>
        <a:spcAft>
          <a:spcPct val="0"/>
        </a:spcAft>
        <a:buChar char="•"/>
        <a:defRPr sz="2400">
          <a:solidFill>
            <a:schemeClr val="tx1"/>
          </a:solidFill>
          <a:latin typeface="+mn-lt"/>
        </a:defRPr>
      </a:lvl3pPr>
      <a:lvl4pPr marL="1600193" indent="-228599" algn="l" rtl="0" eaLnBrk="1" fontAlgn="base" hangingPunct="1">
        <a:spcBef>
          <a:spcPct val="20000"/>
        </a:spcBef>
        <a:spcAft>
          <a:spcPct val="0"/>
        </a:spcAft>
        <a:buChar char="–"/>
        <a:defRPr sz="2000">
          <a:solidFill>
            <a:schemeClr val="tx1"/>
          </a:solidFill>
          <a:latin typeface="+mn-lt"/>
        </a:defRPr>
      </a:lvl4pPr>
      <a:lvl5pPr marL="2057392" indent="-228599" algn="l" rtl="0" eaLnBrk="1" fontAlgn="base" hangingPunct="1">
        <a:spcBef>
          <a:spcPct val="20000"/>
        </a:spcBef>
        <a:spcAft>
          <a:spcPct val="0"/>
        </a:spcAft>
        <a:buChar char="»"/>
        <a:defRPr sz="2000">
          <a:solidFill>
            <a:schemeClr val="tx1"/>
          </a:solidFill>
          <a:latin typeface="+mn-lt"/>
        </a:defRPr>
      </a:lvl5pPr>
      <a:lvl6pPr marL="2514590" indent="-228599" algn="l" rtl="0" eaLnBrk="1" fontAlgn="base" hangingPunct="1">
        <a:spcBef>
          <a:spcPct val="20000"/>
        </a:spcBef>
        <a:spcAft>
          <a:spcPct val="0"/>
        </a:spcAft>
        <a:buChar char="»"/>
        <a:defRPr sz="2000">
          <a:solidFill>
            <a:schemeClr val="tx1"/>
          </a:solidFill>
          <a:latin typeface="+mn-lt"/>
        </a:defRPr>
      </a:lvl6pPr>
      <a:lvl7pPr marL="2971788" indent="-228599" algn="l" rtl="0" eaLnBrk="1" fontAlgn="base" hangingPunct="1">
        <a:spcBef>
          <a:spcPct val="20000"/>
        </a:spcBef>
        <a:spcAft>
          <a:spcPct val="0"/>
        </a:spcAft>
        <a:buChar char="»"/>
        <a:defRPr sz="2000">
          <a:solidFill>
            <a:schemeClr val="tx1"/>
          </a:solidFill>
          <a:latin typeface="+mn-lt"/>
        </a:defRPr>
      </a:lvl7pPr>
      <a:lvl8pPr marL="3428986" indent="-228599" algn="l" rtl="0" eaLnBrk="1" fontAlgn="base" hangingPunct="1">
        <a:spcBef>
          <a:spcPct val="20000"/>
        </a:spcBef>
        <a:spcAft>
          <a:spcPct val="0"/>
        </a:spcAft>
        <a:buChar char="»"/>
        <a:defRPr sz="2000">
          <a:solidFill>
            <a:schemeClr val="tx1"/>
          </a:solidFill>
          <a:latin typeface="+mn-lt"/>
        </a:defRPr>
      </a:lvl8pPr>
      <a:lvl9pPr marL="3886185" indent="-228599"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396" rtl="0" eaLnBrk="1" latinLnBrk="0" hangingPunct="1">
        <a:defRPr sz="1800" kern="1200">
          <a:solidFill>
            <a:schemeClr val="tx1"/>
          </a:solidFill>
          <a:latin typeface="+mn-lt"/>
          <a:ea typeface="+mn-ea"/>
          <a:cs typeface="+mn-cs"/>
        </a:defRPr>
      </a:lvl1pPr>
      <a:lvl2pPr marL="457198" algn="l" defTabSz="914396" rtl="0" eaLnBrk="1" latinLnBrk="0" hangingPunct="1">
        <a:defRPr sz="1800" kern="1200">
          <a:solidFill>
            <a:schemeClr val="tx1"/>
          </a:solidFill>
          <a:latin typeface="+mn-lt"/>
          <a:ea typeface="+mn-ea"/>
          <a:cs typeface="+mn-cs"/>
        </a:defRPr>
      </a:lvl2pPr>
      <a:lvl3pPr marL="914396" algn="l" defTabSz="914396" rtl="0" eaLnBrk="1" latinLnBrk="0" hangingPunct="1">
        <a:defRPr sz="1800" kern="1200">
          <a:solidFill>
            <a:schemeClr val="tx1"/>
          </a:solidFill>
          <a:latin typeface="+mn-lt"/>
          <a:ea typeface="+mn-ea"/>
          <a:cs typeface="+mn-cs"/>
        </a:defRPr>
      </a:lvl3pPr>
      <a:lvl4pPr marL="1371595" algn="l" defTabSz="914396" rtl="0" eaLnBrk="1" latinLnBrk="0" hangingPunct="1">
        <a:defRPr sz="1800" kern="1200">
          <a:solidFill>
            <a:schemeClr val="tx1"/>
          </a:solidFill>
          <a:latin typeface="+mn-lt"/>
          <a:ea typeface="+mn-ea"/>
          <a:cs typeface="+mn-cs"/>
        </a:defRPr>
      </a:lvl4pPr>
      <a:lvl5pPr marL="1828793" algn="l" defTabSz="914396" rtl="0" eaLnBrk="1" latinLnBrk="0" hangingPunct="1">
        <a:defRPr sz="1800" kern="1200">
          <a:solidFill>
            <a:schemeClr val="tx1"/>
          </a:solidFill>
          <a:latin typeface="+mn-lt"/>
          <a:ea typeface="+mn-ea"/>
          <a:cs typeface="+mn-cs"/>
        </a:defRPr>
      </a:lvl5pPr>
      <a:lvl6pPr marL="2285991" algn="l" defTabSz="914396" rtl="0" eaLnBrk="1" latinLnBrk="0" hangingPunct="1">
        <a:defRPr sz="1800" kern="1200">
          <a:solidFill>
            <a:schemeClr val="tx1"/>
          </a:solidFill>
          <a:latin typeface="+mn-lt"/>
          <a:ea typeface="+mn-ea"/>
          <a:cs typeface="+mn-cs"/>
        </a:defRPr>
      </a:lvl6pPr>
      <a:lvl7pPr marL="2743189" algn="l" defTabSz="914396" rtl="0" eaLnBrk="1" latinLnBrk="0" hangingPunct="1">
        <a:defRPr sz="1800" kern="1200">
          <a:solidFill>
            <a:schemeClr val="tx1"/>
          </a:solidFill>
          <a:latin typeface="+mn-lt"/>
          <a:ea typeface="+mn-ea"/>
          <a:cs typeface="+mn-cs"/>
        </a:defRPr>
      </a:lvl7pPr>
      <a:lvl8pPr marL="3200388" algn="l" defTabSz="914396" rtl="0" eaLnBrk="1" latinLnBrk="0" hangingPunct="1">
        <a:defRPr sz="1800" kern="1200">
          <a:solidFill>
            <a:schemeClr val="tx1"/>
          </a:solidFill>
          <a:latin typeface="+mn-lt"/>
          <a:ea typeface="+mn-ea"/>
          <a:cs typeface="+mn-cs"/>
        </a:defRPr>
      </a:lvl8pPr>
      <a:lvl9pPr marL="3657586" algn="l" defTabSz="914396"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2000" b="-12000"/>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384" y="274926"/>
            <a:ext cx="1097323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51494" tIns="75746" rIns="151494" bIns="75746"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609384" y="1599767"/>
            <a:ext cx="10973233" cy="4526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51494" tIns="75746" rIns="151494" bIns="75746"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noChangeArrowheads="1"/>
          </p:cNvSpPr>
          <p:nvPr>
            <p:ph type="dt" sz="half" idx="2"/>
          </p:nvPr>
        </p:nvSpPr>
        <p:spPr bwMode="auto">
          <a:xfrm>
            <a:off x="609384" y="6356856"/>
            <a:ext cx="2845593" cy="364764"/>
          </a:xfrm>
          <a:prstGeom prst="rect">
            <a:avLst/>
          </a:prstGeom>
          <a:noFill/>
          <a:ln w="9525">
            <a:noFill/>
            <a:miter lim="800000"/>
            <a:headEnd/>
            <a:tailEnd/>
          </a:ln>
        </p:spPr>
        <p:txBody>
          <a:bodyPr vert="horz" wrap="square" lIns="151494" tIns="75746" rIns="151494" bIns="75746" numCol="1" anchor="ctr" anchorCtr="0" compatLnSpc="1">
            <a:prstTxWarp prst="textNoShape">
              <a:avLst/>
            </a:prstTxWarp>
          </a:bodyPr>
          <a:lstStyle>
            <a:lvl1pPr eaLnBrk="1" hangingPunct="1">
              <a:defRPr sz="1482">
                <a:solidFill>
                  <a:srgbClr val="898989"/>
                </a:solidFill>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3"/>
          </p:nvPr>
        </p:nvSpPr>
        <p:spPr bwMode="auto">
          <a:xfrm>
            <a:off x="4165023" y="6356856"/>
            <a:ext cx="3861955" cy="364764"/>
          </a:xfrm>
          <a:prstGeom prst="rect">
            <a:avLst/>
          </a:prstGeom>
          <a:noFill/>
          <a:ln w="9525">
            <a:noFill/>
            <a:miter lim="800000"/>
            <a:headEnd/>
            <a:tailEnd/>
          </a:ln>
        </p:spPr>
        <p:txBody>
          <a:bodyPr vert="horz" wrap="square" lIns="151494" tIns="75746" rIns="151494" bIns="75746" numCol="1" anchor="ctr" anchorCtr="0" compatLnSpc="1">
            <a:prstTxWarp prst="textNoShape">
              <a:avLst/>
            </a:prstTxWarp>
          </a:bodyPr>
          <a:lstStyle>
            <a:lvl1pPr algn="ctr" eaLnBrk="1" hangingPunct="1">
              <a:defRPr sz="1482">
                <a:solidFill>
                  <a:srgbClr val="898989"/>
                </a:solidFill>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4"/>
          </p:nvPr>
        </p:nvSpPr>
        <p:spPr bwMode="auto">
          <a:xfrm>
            <a:off x="8737023" y="6356856"/>
            <a:ext cx="2845594" cy="364764"/>
          </a:xfrm>
          <a:prstGeom prst="rect">
            <a:avLst/>
          </a:prstGeom>
          <a:noFill/>
          <a:ln w="9525">
            <a:noFill/>
            <a:miter lim="800000"/>
            <a:headEnd/>
            <a:tailEnd/>
          </a:ln>
        </p:spPr>
        <p:txBody>
          <a:bodyPr vert="horz" wrap="square" lIns="151494" tIns="75746" rIns="151494" bIns="75746" numCol="1" anchor="ctr" anchorCtr="0" compatLnSpc="1">
            <a:prstTxWarp prst="textNoShape">
              <a:avLst/>
            </a:prstTxWarp>
          </a:bodyPr>
          <a:lstStyle>
            <a:lvl1pPr algn="r" eaLnBrk="1" hangingPunct="1">
              <a:defRPr sz="1432" smtClean="0">
                <a:solidFill>
                  <a:srgbClr val="898989"/>
                </a:solidFill>
              </a:defRPr>
            </a:lvl1pPr>
          </a:lstStyle>
          <a:p>
            <a:pPr defTabSz="623438" fontAlgn="base">
              <a:spcBef>
                <a:spcPct val="0"/>
              </a:spcBef>
              <a:spcAft>
                <a:spcPct val="0"/>
              </a:spcAft>
              <a:defRPr/>
            </a:pPr>
            <a:fld id="{217E59C4-E3A2-468B-91E4-A67C802BEA2E}"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2276041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ctr" defTabSz="1120240" rtl="0" eaLnBrk="0" fontAlgn="base" hangingPunct="0">
        <a:spcBef>
          <a:spcPct val="0"/>
        </a:spcBef>
        <a:spcAft>
          <a:spcPct val="0"/>
        </a:spcAft>
        <a:defRPr sz="5386" kern="1200">
          <a:solidFill>
            <a:schemeClr val="tx1"/>
          </a:solidFill>
          <a:latin typeface="+mj-lt"/>
          <a:ea typeface="+mj-ea"/>
          <a:cs typeface="+mj-cs"/>
        </a:defRPr>
      </a:lvl1pPr>
      <a:lvl2pPr algn="ctr" defTabSz="1120240" rtl="0" eaLnBrk="0" fontAlgn="base" hangingPunct="0">
        <a:spcBef>
          <a:spcPct val="0"/>
        </a:spcBef>
        <a:spcAft>
          <a:spcPct val="0"/>
        </a:spcAft>
        <a:defRPr sz="5386">
          <a:solidFill>
            <a:schemeClr val="tx1"/>
          </a:solidFill>
          <a:latin typeface="Calibri" pitchFamily="34" charset="0"/>
        </a:defRPr>
      </a:lvl2pPr>
      <a:lvl3pPr algn="ctr" defTabSz="1120240" rtl="0" eaLnBrk="0" fontAlgn="base" hangingPunct="0">
        <a:spcBef>
          <a:spcPct val="0"/>
        </a:spcBef>
        <a:spcAft>
          <a:spcPct val="0"/>
        </a:spcAft>
        <a:defRPr sz="5386">
          <a:solidFill>
            <a:schemeClr val="tx1"/>
          </a:solidFill>
          <a:latin typeface="Calibri" pitchFamily="34" charset="0"/>
        </a:defRPr>
      </a:lvl3pPr>
      <a:lvl4pPr algn="ctr" defTabSz="1120240" rtl="0" eaLnBrk="0" fontAlgn="base" hangingPunct="0">
        <a:spcBef>
          <a:spcPct val="0"/>
        </a:spcBef>
        <a:spcAft>
          <a:spcPct val="0"/>
        </a:spcAft>
        <a:defRPr sz="5386">
          <a:solidFill>
            <a:schemeClr val="tx1"/>
          </a:solidFill>
          <a:latin typeface="Calibri" pitchFamily="34" charset="0"/>
        </a:defRPr>
      </a:lvl4pPr>
      <a:lvl5pPr algn="ctr" defTabSz="1120240" rtl="0" eaLnBrk="0" fontAlgn="base" hangingPunct="0">
        <a:spcBef>
          <a:spcPct val="0"/>
        </a:spcBef>
        <a:spcAft>
          <a:spcPct val="0"/>
        </a:spcAft>
        <a:defRPr sz="5386">
          <a:solidFill>
            <a:schemeClr val="tx1"/>
          </a:solidFill>
          <a:latin typeface="Calibri" pitchFamily="34" charset="0"/>
        </a:defRPr>
      </a:lvl5pPr>
      <a:lvl6pPr marL="338580" algn="ctr" rtl="0" fontAlgn="base">
        <a:spcBef>
          <a:spcPct val="0"/>
        </a:spcBef>
        <a:spcAft>
          <a:spcPct val="0"/>
        </a:spcAft>
        <a:defRPr sz="3333">
          <a:solidFill>
            <a:schemeClr val="tx1"/>
          </a:solidFill>
          <a:latin typeface="Calibri" pitchFamily="34" charset="0"/>
        </a:defRPr>
      </a:lvl6pPr>
      <a:lvl7pPr marL="677158" algn="ctr" rtl="0" fontAlgn="base">
        <a:spcBef>
          <a:spcPct val="0"/>
        </a:spcBef>
        <a:spcAft>
          <a:spcPct val="0"/>
        </a:spcAft>
        <a:defRPr sz="3333">
          <a:solidFill>
            <a:schemeClr val="tx1"/>
          </a:solidFill>
          <a:latin typeface="Calibri" pitchFamily="34" charset="0"/>
        </a:defRPr>
      </a:lvl7pPr>
      <a:lvl8pPr marL="1015738" algn="ctr" rtl="0" fontAlgn="base">
        <a:spcBef>
          <a:spcPct val="0"/>
        </a:spcBef>
        <a:spcAft>
          <a:spcPct val="0"/>
        </a:spcAft>
        <a:defRPr sz="3333">
          <a:solidFill>
            <a:schemeClr val="tx1"/>
          </a:solidFill>
          <a:latin typeface="Calibri" pitchFamily="34" charset="0"/>
        </a:defRPr>
      </a:lvl8pPr>
      <a:lvl9pPr marL="1354319" algn="ctr" rtl="0" fontAlgn="base">
        <a:spcBef>
          <a:spcPct val="0"/>
        </a:spcBef>
        <a:spcAft>
          <a:spcPct val="0"/>
        </a:spcAft>
        <a:defRPr sz="3333">
          <a:solidFill>
            <a:schemeClr val="tx1"/>
          </a:solidFill>
          <a:latin typeface="Calibri" pitchFamily="34" charset="0"/>
        </a:defRPr>
      </a:lvl9pPr>
    </p:titleStyle>
    <p:bodyStyle>
      <a:lvl1pPr marL="418873" indent="-418873" algn="l" defTabSz="1120240" rtl="0" eaLnBrk="0" fontAlgn="base" hangingPunct="0">
        <a:spcBef>
          <a:spcPct val="20000"/>
        </a:spcBef>
        <a:spcAft>
          <a:spcPct val="0"/>
        </a:spcAft>
        <a:buFont typeface="Arial" panose="020B0604020202020204" pitchFamily="34" charset="0"/>
        <a:buChar char="•"/>
        <a:defRPr sz="3886" kern="1200">
          <a:solidFill>
            <a:schemeClr val="tx1"/>
          </a:solidFill>
          <a:latin typeface="+mn-lt"/>
          <a:ea typeface="+mn-ea"/>
          <a:cs typeface="+mn-cs"/>
        </a:defRPr>
      </a:lvl1pPr>
      <a:lvl2pPr marL="910263" indent="-349602" algn="l" defTabSz="1120240" rtl="0" eaLnBrk="0" fontAlgn="base" hangingPunct="0">
        <a:spcBef>
          <a:spcPct val="20000"/>
        </a:spcBef>
        <a:spcAft>
          <a:spcPct val="0"/>
        </a:spcAft>
        <a:buFont typeface="Arial" panose="020B0604020202020204" pitchFamily="34" charset="0"/>
        <a:buChar char="–"/>
        <a:defRPr sz="3341" kern="1200">
          <a:solidFill>
            <a:schemeClr val="tx1"/>
          </a:solidFill>
          <a:latin typeface="+mn-lt"/>
          <a:ea typeface="+mn-ea"/>
          <a:cs typeface="+mn-cs"/>
        </a:defRPr>
      </a:lvl2pPr>
      <a:lvl3pPr marL="1400571" indent="-279248" algn="l" defTabSz="1120240" rtl="0" eaLnBrk="0" fontAlgn="base" hangingPunct="0">
        <a:spcBef>
          <a:spcPct val="20000"/>
        </a:spcBef>
        <a:spcAft>
          <a:spcPct val="0"/>
        </a:spcAft>
        <a:buFont typeface="Arial" panose="020B0604020202020204" pitchFamily="34" charset="0"/>
        <a:buChar char="•"/>
        <a:defRPr sz="2932" kern="1200">
          <a:solidFill>
            <a:schemeClr val="tx1"/>
          </a:solidFill>
          <a:latin typeface="+mn-lt"/>
          <a:ea typeface="+mn-ea"/>
          <a:cs typeface="+mn-cs"/>
        </a:defRPr>
      </a:lvl3pPr>
      <a:lvl4pPr marL="1962314" indent="-278166" algn="l" defTabSz="1120240" rtl="0" eaLnBrk="0" fontAlgn="base" hangingPunct="0">
        <a:spcBef>
          <a:spcPct val="20000"/>
        </a:spcBef>
        <a:spcAft>
          <a:spcPct val="0"/>
        </a:spcAft>
        <a:buFont typeface="Arial" panose="020B0604020202020204" pitchFamily="34" charset="0"/>
        <a:buChar char="–"/>
        <a:defRPr sz="2386" kern="1200">
          <a:solidFill>
            <a:schemeClr val="tx1"/>
          </a:solidFill>
          <a:latin typeface="+mn-lt"/>
          <a:ea typeface="+mn-ea"/>
          <a:cs typeface="+mn-cs"/>
        </a:defRPr>
      </a:lvl4pPr>
      <a:lvl5pPr marL="2524058" indent="-279248" algn="l" defTabSz="1120240" rtl="0" eaLnBrk="0" fontAlgn="base" hangingPunct="0">
        <a:spcBef>
          <a:spcPct val="20000"/>
        </a:spcBef>
        <a:spcAft>
          <a:spcPct val="0"/>
        </a:spcAft>
        <a:buFont typeface="Arial" panose="020B0604020202020204" pitchFamily="34" charset="0"/>
        <a:buChar char="»"/>
        <a:defRPr sz="2386" kern="1200">
          <a:solidFill>
            <a:schemeClr val="tx1"/>
          </a:solidFill>
          <a:latin typeface="+mn-lt"/>
          <a:ea typeface="+mn-ea"/>
          <a:cs typeface="+mn-cs"/>
        </a:defRPr>
      </a:lvl5pPr>
      <a:lvl6pPr marL="1862189" indent="-169290" algn="l" defTabSz="677158" rtl="0" eaLnBrk="1" latinLnBrk="0" hangingPunct="1">
        <a:spcBef>
          <a:spcPct val="20000"/>
        </a:spcBef>
        <a:buFont typeface="Arial" pitchFamily="34" charset="0"/>
        <a:buChar char="•"/>
        <a:defRPr sz="1482" kern="1200">
          <a:solidFill>
            <a:schemeClr val="tx1"/>
          </a:solidFill>
          <a:latin typeface="+mn-lt"/>
          <a:ea typeface="+mn-ea"/>
          <a:cs typeface="+mn-cs"/>
        </a:defRPr>
      </a:lvl6pPr>
      <a:lvl7pPr marL="2200768" indent="-169290" algn="l" defTabSz="677158" rtl="0" eaLnBrk="1" latinLnBrk="0" hangingPunct="1">
        <a:spcBef>
          <a:spcPct val="20000"/>
        </a:spcBef>
        <a:buFont typeface="Arial" pitchFamily="34" charset="0"/>
        <a:buChar char="•"/>
        <a:defRPr sz="1482" kern="1200">
          <a:solidFill>
            <a:schemeClr val="tx1"/>
          </a:solidFill>
          <a:latin typeface="+mn-lt"/>
          <a:ea typeface="+mn-ea"/>
          <a:cs typeface="+mn-cs"/>
        </a:defRPr>
      </a:lvl7pPr>
      <a:lvl8pPr marL="2539349" indent="-169290" algn="l" defTabSz="677158" rtl="0" eaLnBrk="1" latinLnBrk="0" hangingPunct="1">
        <a:spcBef>
          <a:spcPct val="20000"/>
        </a:spcBef>
        <a:buFont typeface="Arial" pitchFamily="34" charset="0"/>
        <a:buChar char="•"/>
        <a:defRPr sz="1482" kern="1200">
          <a:solidFill>
            <a:schemeClr val="tx1"/>
          </a:solidFill>
          <a:latin typeface="+mn-lt"/>
          <a:ea typeface="+mn-ea"/>
          <a:cs typeface="+mn-cs"/>
        </a:defRPr>
      </a:lvl8pPr>
      <a:lvl9pPr marL="2877927" indent="-169290" algn="l" defTabSz="677158" rtl="0" eaLnBrk="1" latinLnBrk="0" hangingPunct="1">
        <a:spcBef>
          <a:spcPct val="20000"/>
        </a:spcBef>
        <a:buFont typeface="Arial" pitchFamily="34" charset="0"/>
        <a:buChar char="•"/>
        <a:defRPr sz="1482" kern="1200">
          <a:solidFill>
            <a:schemeClr val="tx1"/>
          </a:solidFill>
          <a:latin typeface="+mn-lt"/>
          <a:ea typeface="+mn-ea"/>
          <a:cs typeface="+mn-cs"/>
        </a:defRPr>
      </a:lvl9pPr>
    </p:bodyStyle>
    <p:otherStyle>
      <a:defPPr>
        <a:defRPr lang="en-US"/>
      </a:defPPr>
      <a:lvl1pPr marL="0" algn="l" defTabSz="677158" rtl="0" eaLnBrk="1" latinLnBrk="0" hangingPunct="1">
        <a:defRPr sz="1334" kern="1200">
          <a:solidFill>
            <a:schemeClr val="tx1"/>
          </a:solidFill>
          <a:latin typeface="+mn-lt"/>
          <a:ea typeface="+mn-ea"/>
          <a:cs typeface="+mn-cs"/>
        </a:defRPr>
      </a:lvl1pPr>
      <a:lvl2pPr marL="338580" algn="l" defTabSz="677158" rtl="0" eaLnBrk="1" latinLnBrk="0" hangingPunct="1">
        <a:defRPr sz="1334" kern="1200">
          <a:solidFill>
            <a:schemeClr val="tx1"/>
          </a:solidFill>
          <a:latin typeface="+mn-lt"/>
          <a:ea typeface="+mn-ea"/>
          <a:cs typeface="+mn-cs"/>
        </a:defRPr>
      </a:lvl2pPr>
      <a:lvl3pPr marL="677158" algn="l" defTabSz="677158" rtl="0" eaLnBrk="1" latinLnBrk="0" hangingPunct="1">
        <a:defRPr sz="1334" kern="1200">
          <a:solidFill>
            <a:schemeClr val="tx1"/>
          </a:solidFill>
          <a:latin typeface="+mn-lt"/>
          <a:ea typeface="+mn-ea"/>
          <a:cs typeface="+mn-cs"/>
        </a:defRPr>
      </a:lvl3pPr>
      <a:lvl4pPr marL="1015738" algn="l" defTabSz="677158" rtl="0" eaLnBrk="1" latinLnBrk="0" hangingPunct="1">
        <a:defRPr sz="1334" kern="1200">
          <a:solidFill>
            <a:schemeClr val="tx1"/>
          </a:solidFill>
          <a:latin typeface="+mn-lt"/>
          <a:ea typeface="+mn-ea"/>
          <a:cs typeface="+mn-cs"/>
        </a:defRPr>
      </a:lvl4pPr>
      <a:lvl5pPr marL="1354319" algn="l" defTabSz="677158" rtl="0" eaLnBrk="1" latinLnBrk="0" hangingPunct="1">
        <a:defRPr sz="1334" kern="1200">
          <a:solidFill>
            <a:schemeClr val="tx1"/>
          </a:solidFill>
          <a:latin typeface="+mn-lt"/>
          <a:ea typeface="+mn-ea"/>
          <a:cs typeface="+mn-cs"/>
        </a:defRPr>
      </a:lvl5pPr>
      <a:lvl6pPr marL="1692898" algn="l" defTabSz="677158" rtl="0" eaLnBrk="1" latinLnBrk="0" hangingPunct="1">
        <a:defRPr sz="1334" kern="1200">
          <a:solidFill>
            <a:schemeClr val="tx1"/>
          </a:solidFill>
          <a:latin typeface="+mn-lt"/>
          <a:ea typeface="+mn-ea"/>
          <a:cs typeface="+mn-cs"/>
        </a:defRPr>
      </a:lvl6pPr>
      <a:lvl7pPr marL="2031479" algn="l" defTabSz="677158" rtl="0" eaLnBrk="1" latinLnBrk="0" hangingPunct="1">
        <a:defRPr sz="1334" kern="1200">
          <a:solidFill>
            <a:schemeClr val="tx1"/>
          </a:solidFill>
          <a:latin typeface="+mn-lt"/>
          <a:ea typeface="+mn-ea"/>
          <a:cs typeface="+mn-cs"/>
        </a:defRPr>
      </a:lvl7pPr>
      <a:lvl8pPr marL="2370059" algn="l" defTabSz="677158" rtl="0" eaLnBrk="1" latinLnBrk="0" hangingPunct="1">
        <a:defRPr sz="1334" kern="1200">
          <a:solidFill>
            <a:schemeClr val="tx1"/>
          </a:solidFill>
          <a:latin typeface="+mn-lt"/>
          <a:ea typeface="+mn-ea"/>
          <a:cs typeface="+mn-cs"/>
        </a:defRPr>
      </a:lvl8pPr>
      <a:lvl9pPr marL="2708638" algn="l" defTabSz="677158" rtl="0" eaLnBrk="1" latinLnBrk="0" hangingPunct="1">
        <a:defRPr sz="1334"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2000" b="-12000"/>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384" y="274926"/>
            <a:ext cx="1097323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51494" tIns="75746" rIns="151494" bIns="75746"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609384" y="1599767"/>
            <a:ext cx="10973233" cy="4526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51494" tIns="75746" rIns="151494" bIns="75746"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noChangeArrowheads="1"/>
          </p:cNvSpPr>
          <p:nvPr>
            <p:ph type="dt" sz="half" idx="2"/>
          </p:nvPr>
        </p:nvSpPr>
        <p:spPr bwMode="auto">
          <a:xfrm>
            <a:off x="609384" y="6356856"/>
            <a:ext cx="2845593" cy="364764"/>
          </a:xfrm>
          <a:prstGeom prst="rect">
            <a:avLst/>
          </a:prstGeom>
          <a:noFill/>
          <a:ln w="9525">
            <a:noFill/>
            <a:miter lim="800000"/>
            <a:headEnd/>
            <a:tailEnd/>
          </a:ln>
        </p:spPr>
        <p:txBody>
          <a:bodyPr vert="horz" wrap="square" lIns="151494" tIns="75746" rIns="151494" bIns="75746" numCol="1" anchor="ctr" anchorCtr="0" compatLnSpc="1">
            <a:prstTxWarp prst="textNoShape">
              <a:avLst/>
            </a:prstTxWarp>
          </a:bodyPr>
          <a:lstStyle>
            <a:lvl1pPr eaLnBrk="1" hangingPunct="1">
              <a:defRPr sz="1482">
                <a:solidFill>
                  <a:srgbClr val="898989"/>
                </a:solidFill>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3"/>
          </p:nvPr>
        </p:nvSpPr>
        <p:spPr bwMode="auto">
          <a:xfrm>
            <a:off x="4165023" y="6356856"/>
            <a:ext cx="3861955" cy="364764"/>
          </a:xfrm>
          <a:prstGeom prst="rect">
            <a:avLst/>
          </a:prstGeom>
          <a:noFill/>
          <a:ln w="9525">
            <a:noFill/>
            <a:miter lim="800000"/>
            <a:headEnd/>
            <a:tailEnd/>
          </a:ln>
        </p:spPr>
        <p:txBody>
          <a:bodyPr vert="horz" wrap="square" lIns="151494" tIns="75746" rIns="151494" bIns="75746" numCol="1" anchor="ctr" anchorCtr="0" compatLnSpc="1">
            <a:prstTxWarp prst="textNoShape">
              <a:avLst/>
            </a:prstTxWarp>
          </a:bodyPr>
          <a:lstStyle>
            <a:lvl1pPr algn="ctr" eaLnBrk="1" hangingPunct="1">
              <a:defRPr sz="1482">
                <a:solidFill>
                  <a:srgbClr val="898989"/>
                </a:solidFill>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4"/>
          </p:nvPr>
        </p:nvSpPr>
        <p:spPr bwMode="auto">
          <a:xfrm>
            <a:off x="8737023" y="6356856"/>
            <a:ext cx="2845594" cy="364764"/>
          </a:xfrm>
          <a:prstGeom prst="rect">
            <a:avLst/>
          </a:prstGeom>
          <a:noFill/>
          <a:ln w="9525">
            <a:noFill/>
            <a:miter lim="800000"/>
            <a:headEnd/>
            <a:tailEnd/>
          </a:ln>
        </p:spPr>
        <p:txBody>
          <a:bodyPr vert="horz" wrap="square" lIns="151494" tIns="75746" rIns="151494" bIns="75746" numCol="1" anchor="ctr" anchorCtr="0" compatLnSpc="1">
            <a:prstTxWarp prst="textNoShape">
              <a:avLst/>
            </a:prstTxWarp>
          </a:bodyPr>
          <a:lstStyle>
            <a:lvl1pPr algn="r" eaLnBrk="1" hangingPunct="1">
              <a:defRPr sz="1432" smtClean="0">
                <a:solidFill>
                  <a:srgbClr val="898989"/>
                </a:solidFill>
              </a:defRPr>
            </a:lvl1pPr>
          </a:lstStyle>
          <a:p>
            <a:pPr defTabSz="623438" fontAlgn="base">
              <a:spcBef>
                <a:spcPct val="0"/>
              </a:spcBef>
              <a:spcAft>
                <a:spcPct val="0"/>
              </a:spcAft>
              <a:defRPr/>
            </a:pPr>
            <a:fld id="{217E59C4-E3A2-468B-91E4-A67C802BEA2E}"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38666871"/>
      </p:ext>
    </p:extLst>
  </p:cSld>
  <p:clrMap bg1="lt1" tx1="dk1" bg2="lt2" tx2="dk2" accent1="accent1" accent2="accent2" accent3="accent3" accent4="accent4" accent5="accent5" accent6="accent6" hlink="hlink" folHlink="folHlink"/>
  <p:sldLayoutIdLst>
    <p:sldLayoutId id="2147484266" r:id="rId1"/>
    <p:sldLayoutId id="2147484267" r:id="rId2"/>
    <p:sldLayoutId id="2147484268" r:id="rId3"/>
    <p:sldLayoutId id="2147484269" r:id="rId4"/>
    <p:sldLayoutId id="2147484270" r:id="rId5"/>
    <p:sldLayoutId id="2147484271" r:id="rId6"/>
    <p:sldLayoutId id="2147484272" r:id="rId7"/>
    <p:sldLayoutId id="2147484273" r:id="rId8"/>
    <p:sldLayoutId id="2147484274" r:id="rId9"/>
    <p:sldLayoutId id="2147484275" r:id="rId10"/>
    <p:sldLayoutId id="2147484276" r:id="rId11"/>
  </p:sldLayoutIdLst>
  <p:txStyles>
    <p:titleStyle>
      <a:lvl1pPr algn="ctr" defTabSz="1120240" rtl="0" eaLnBrk="0" fontAlgn="base" hangingPunct="0">
        <a:spcBef>
          <a:spcPct val="0"/>
        </a:spcBef>
        <a:spcAft>
          <a:spcPct val="0"/>
        </a:spcAft>
        <a:defRPr sz="5386" kern="1200">
          <a:solidFill>
            <a:schemeClr val="tx1"/>
          </a:solidFill>
          <a:latin typeface="+mj-lt"/>
          <a:ea typeface="+mj-ea"/>
          <a:cs typeface="+mj-cs"/>
        </a:defRPr>
      </a:lvl1pPr>
      <a:lvl2pPr algn="ctr" defTabSz="1120240" rtl="0" eaLnBrk="0" fontAlgn="base" hangingPunct="0">
        <a:spcBef>
          <a:spcPct val="0"/>
        </a:spcBef>
        <a:spcAft>
          <a:spcPct val="0"/>
        </a:spcAft>
        <a:defRPr sz="5386">
          <a:solidFill>
            <a:schemeClr val="tx1"/>
          </a:solidFill>
          <a:latin typeface="Calibri" pitchFamily="34" charset="0"/>
        </a:defRPr>
      </a:lvl2pPr>
      <a:lvl3pPr algn="ctr" defTabSz="1120240" rtl="0" eaLnBrk="0" fontAlgn="base" hangingPunct="0">
        <a:spcBef>
          <a:spcPct val="0"/>
        </a:spcBef>
        <a:spcAft>
          <a:spcPct val="0"/>
        </a:spcAft>
        <a:defRPr sz="5386">
          <a:solidFill>
            <a:schemeClr val="tx1"/>
          </a:solidFill>
          <a:latin typeface="Calibri" pitchFamily="34" charset="0"/>
        </a:defRPr>
      </a:lvl3pPr>
      <a:lvl4pPr algn="ctr" defTabSz="1120240" rtl="0" eaLnBrk="0" fontAlgn="base" hangingPunct="0">
        <a:spcBef>
          <a:spcPct val="0"/>
        </a:spcBef>
        <a:spcAft>
          <a:spcPct val="0"/>
        </a:spcAft>
        <a:defRPr sz="5386">
          <a:solidFill>
            <a:schemeClr val="tx1"/>
          </a:solidFill>
          <a:latin typeface="Calibri" pitchFamily="34" charset="0"/>
        </a:defRPr>
      </a:lvl4pPr>
      <a:lvl5pPr algn="ctr" defTabSz="1120240" rtl="0" eaLnBrk="0" fontAlgn="base" hangingPunct="0">
        <a:spcBef>
          <a:spcPct val="0"/>
        </a:spcBef>
        <a:spcAft>
          <a:spcPct val="0"/>
        </a:spcAft>
        <a:defRPr sz="5386">
          <a:solidFill>
            <a:schemeClr val="tx1"/>
          </a:solidFill>
          <a:latin typeface="Calibri" pitchFamily="34" charset="0"/>
        </a:defRPr>
      </a:lvl5pPr>
      <a:lvl6pPr marL="338580" algn="ctr" rtl="0" fontAlgn="base">
        <a:spcBef>
          <a:spcPct val="0"/>
        </a:spcBef>
        <a:spcAft>
          <a:spcPct val="0"/>
        </a:spcAft>
        <a:defRPr sz="3333">
          <a:solidFill>
            <a:schemeClr val="tx1"/>
          </a:solidFill>
          <a:latin typeface="Calibri" pitchFamily="34" charset="0"/>
        </a:defRPr>
      </a:lvl6pPr>
      <a:lvl7pPr marL="677158" algn="ctr" rtl="0" fontAlgn="base">
        <a:spcBef>
          <a:spcPct val="0"/>
        </a:spcBef>
        <a:spcAft>
          <a:spcPct val="0"/>
        </a:spcAft>
        <a:defRPr sz="3333">
          <a:solidFill>
            <a:schemeClr val="tx1"/>
          </a:solidFill>
          <a:latin typeface="Calibri" pitchFamily="34" charset="0"/>
        </a:defRPr>
      </a:lvl7pPr>
      <a:lvl8pPr marL="1015738" algn="ctr" rtl="0" fontAlgn="base">
        <a:spcBef>
          <a:spcPct val="0"/>
        </a:spcBef>
        <a:spcAft>
          <a:spcPct val="0"/>
        </a:spcAft>
        <a:defRPr sz="3333">
          <a:solidFill>
            <a:schemeClr val="tx1"/>
          </a:solidFill>
          <a:latin typeface="Calibri" pitchFamily="34" charset="0"/>
        </a:defRPr>
      </a:lvl8pPr>
      <a:lvl9pPr marL="1354319" algn="ctr" rtl="0" fontAlgn="base">
        <a:spcBef>
          <a:spcPct val="0"/>
        </a:spcBef>
        <a:spcAft>
          <a:spcPct val="0"/>
        </a:spcAft>
        <a:defRPr sz="3333">
          <a:solidFill>
            <a:schemeClr val="tx1"/>
          </a:solidFill>
          <a:latin typeface="Calibri" pitchFamily="34" charset="0"/>
        </a:defRPr>
      </a:lvl9pPr>
    </p:titleStyle>
    <p:bodyStyle>
      <a:lvl1pPr marL="418873" indent="-418873" algn="l" defTabSz="1120240" rtl="0" eaLnBrk="0" fontAlgn="base" hangingPunct="0">
        <a:spcBef>
          <a:spcPct val="20000"/>
        </a:spcBef>
        <a:spcAft>
          <a:spcPct val="0"/>
        </a:spcAft>
        <a:buFont typeface="Arial" panose="020B0604020202020204" pitchFamily="34" charset="0"/>
        <a:buChar char="•"/>
        <a:defRPr sz="3886" kern="1200">
          <a:solidFill>
            <a:schemeClr val="tx1"/>
          </a:solidFill>
          <a:latin typeface="+mn-lt"/>
          <a:ea typeface="+mn-ea"/>
          <a:cs typeface="+mn-cs"/>
        </a:defRPr>
      </a:lvl1pPr>
      <a:lvl2pPr marL="910263" indent="-349602" algn="l" defTabSz="1120240" rtl="0" eaLnBrk="0" fontAlgn="base" hangingPunct="0">
        <a:spcBef>
          <a:spcPct val="20000"/>
        </a:spcBef>
        <a:spcAft>
          <a:spcPct val="0"/>
        </a:spcAft>
        <a:buFont typeface="Arial" panose="020B0604020202020204" pitchFamily="34" charset="0"/>
        <a:buChar char="–"/>
        <a:defRPr sz="3341" kern="1200">
          <a:solidFill>
            <a:schemeClr val="tx1"/>
          </a:solidFill>
          <a:latin typeface="+mn-lt"/>
          <a:ea typeface="+mn-ea"/>
          <a:cs typeface="+mn-cs"/>
        </a:defRPr>
      </a:lvl2pPr>
      <a:lvl3pPr marL="1400571" indent="-279248" algn="l" defTabSz="1120240" rtl="0" eaLnBrk="0" fontAlgn="base" hangingPunct="0">
        <a:spcBef>
          <a:spcPct val="20000"/>
        </a:spcBef>
        <a:spcAft>
          <a:spcPct val="0"/>
        </a:spcAft>
        <a:buFont typeface="Arial" panose="020B0604020202020204" pitchFamily="34" charset="0"/>
        <a:buChar char="•"/>
        <a:defRPr sz="2932" kern="1200">
          <a:solidFill>
            <a:schemeClr val="tx1"/>
          </a:solidFill>
          <a:latin typeface="+mn-lt"/>
          <a:ea typeface="+mn-ea"/>
          <a:cs typeface="+mn-cs"/>
        </a:defRPr>
      </a:lvl3pPr>
      <a:lvl4pPr marL="1962314" indent="-278166" algn="l" defTabSz="1120240" rtl="0" eaLnBrk="0" fontAlgn="base" hangingPunct="0">
        <a:spcBef>
          <a:spcPct val="20000"/>
        </a:spcBef>
        <a:spcAft>
          <a:spcPct val="0"/>
        </a:spcAft>
        <a:buFont typeface="Arial" panose="020B0604020202020204" pitchFamily="34" charset="0"/>
        <a:buChar char="–"/>
        <a:defRPr sz="2386" kern="1200">
          <a:solidFill>
            <a:schemeClr val="tx1"/>
          </a:solidFill>
          <a:latin typeface="+mn-lt"/>
          <a:ea typeface="+mn-ea"/>
          <a:cs typeface="+mn-cs"/>
        </a:defRPr>
      </a:lvl4pPr>
      <a:lvl5pPr marL="2524058" indent="-279248" algn="l" defTabSz="1120240" rtl="0" eaLnBrk="0" fontAlgn="base" hangingPunct="0">
        <a:spcBef>
          <a:spcPct val="20000"/>
        </a:spcBef>
        <a:spcAft>
          <a:spcPct val="0"/>
        </a:spcAft>
        <a:buFont typeface="Arial" panose="020B0604020202020204" pitchFamily="34" charset="0"/>
        <a:buChar char="»"/>
        <a:defRPr sz="2386" kern="1200">
          <a:solidFill>
            <a:schemeClr val="tx1"/>
          </a:solidFill>
          <a:latin typeface="+mn-lt"/>
          <a:ea typeface="+mn-ea"/>
          <a:cs typeface="+mn-cs"/>
        </a:defRPr>
      </a:lvl5pPr>
      <a:lvl6pPr marL="1862189" indent="-169290" algn="l" defTabSz="677158" rtl="0" eaLnBrk="1" latinLnBrk="0" hangingPunct="1">
        <a:spcBef>
          <a:spcPct val="20000"/>
        </a:spcBef>
        <a:buFont typeface="Arial" pitchFamily="34" charset="0"/>
        <a:buChar char="•"/>
        <a:defRPr sz="1482" kern="1200">
          <a:solidFill>
            <a:schemeClr val="tx1"/>
          </a:solidFill>
          <a:latin typeface="+mn-lt"/>
          <a:ea typeface="+mn-ea"/>
          <a:cs typeface="+mn-cs"/>
        </a:defRPr>
      </a:lvl6pPr>
      <a:lvl7pPr marL="2200768" indent="-169290" algn="l" defTabSz="677158" rtl="0" eaLnBrk="1" latinLnBrk="0" hangingPunct="1">
        <a:spcBef>
          <a:spcPct val="20000"/>
        </a:spcBef>
        <a:buFont typeface="Arial" pitchFamily="34" charset="0"/>
        <a:buChar char="•"/>
        <a:defRPr sz="1482" kern="1200">
          <a:solidFill>
            <a:schemeClr val="tx1"/>
          </a:solidFill>
          <a:latin typeface="+mn-lt"/>
          <a:ea typeface="+mn-ea"/>
          <a:cs typeface="+mn-cs"/>
        </a:defRPr>
      </a:lvl7pPr>
      <a:lvl8pPr marL="2539349" indent="-169290" algn="l" defTabSz="677158" rtl="0" eaLnBrk="1" latinLnBrk="0" hangingPunct="1">
        <a:spcBef>
          <a:spcPct val="20000"/>
        </a:spcBef>
        <a:buFont typeface="Arial" pitchFamily="34" charset="0"/>
        <a:buChar char="•"/>
        <a:defRPr sz="1482" kern="1200">
          <a:solidFill>
            <a:schemeClr val="tx1"/>
          </a:solidFill>
          <a:latin typeface="+mn-lt"/>
          <a:ea typeface="+mn-ea"/>
          <a:cs typeface="+mn-cs"/>
        </a:defRPr>
      </a:lvl8pPr>
      <a:lvl9pPr marL="2877927" indent="-169290" algn="l" defTabSz="677158" rtl="0" eaLnBrk="1" latinLnBrk="0" hangingPunct="1">
        <a:spcBef>
          <a:spcPct val="20000"/>
        </a:spcBef>
        <a:buFont typeface="Arial" pitchFamily="34" charset="0"/>
        <a:buChar char="•"/>
        <a:defRPr sz="1482" kern="1200">
          <a:solidFill>
            <a:schemeClr val="tx1"/>
          </a:solidFill>
          <a:latin typeface="+mn-lt"/>
          <a:ea typeface="+mn-ea"/>
          <a:cs typeface="+mn-cs"/>
        </a:defRPr>
      </a:lvl9pPr>
    </p:bodyStyle>
    <p:otherStyle>
      <a:defPPr>
        <a:defRPr lang="en-US"/>
      </a:defPPr>
      <a:lvl1pPr marL="0" algn="l" defTabSz="677158" rtl="0" eaLnBrk="1" latinLnBrk="0" hangingPunct="1">
        <a:defRPr sz="1334" kern="1200">
          <a:solidFill>
            <a:schemeClr val="tx1"/>
          </a:solidFill>
          <a:latin typeface="+mn-lt"/>
          <a:ea typeface="+mn-ea"/>
          <a:cs typeface="+mn-cs"/>
        </a:defRPr>
      </a:lvl1pPr>
      <a:lvl2pPr marL="338580" algn="l" defTabSz="677158" rtl="0" eaLnBrk="1" latinLnBrk="0" hangingPunct="1">
        <a:defRPr sz="1334" kern="1200">
          <a:solidFill>
            <a:schemeClr val="tx1"/>
          </a:solidFill>
          <a:latin typeface="+mn-lt"/>
          <a:ea typeface="+mn-ea"/>
          <a:cs typeface="+mn-cs"/>
        </a:defRPr>
      </a:lvl2pPr>
      <a:lvl3pPr marL="677158" algn="l" defTabSz="677158" rtl="0" eaLnBrk="1" latinLnBrk="0" hangingPunct="1">
        <a:defRPr sz="1334" kern="1200">
          <a:solidFill>
            <a:schemeClr val="tx1"/>
          </a:solidFill>
          <a:latin typeface="+mn-lt"/>
          <a:ea typeface="+mn-ea"/>
          <a:cs typeface="+mn-cs"/>
        </a:defRPr>
      </a:lvl3pPr>
      <a:lvl4pPr marL="1015738" algn="l" defTabSz="677158" rtl="0" eaLnBrk="1" latinLnBrk="0" hangingPunct="1">
        <a:defRPr sz="1334" kern="1200">
          <a:solidFill>
            <a:schemeClr val="tx1"/>
          </a:solidFill>
          <a:latin typeface="+mn-lt"/>
          <a:ea typeface="+mn-ea"/>
          <a:cs typeface="+mn-cs"/>
        </a:defRPr>
      </a:lvl4pPr>
      <a:lvl5pPr marL="1354319" algn="l" defTabSz="677158" rtl="0" eaLnBrk="1" latinLnBrk="0" hangingPunct="1">
        <a:defRPr sz="1334" kern="1200">
          <a:solidFill>
            <a:schemeClr val="tx1"/>
          </a:solidFill>
          <a:latin typeface="+mn-lt"/>
          <a:ea typeface="+mn-ea"/>
          <a:cs typeface="+mn-cs"/>
        </a:defRPr>
      </a:lvl5pPr>
      <a:lvl6pPr marL="1692898" algn="l" defTabSz="677158" rtl="0" eaLnBrk="1" latinLnBrk="0" hangingPunct="1">
        <a:defRPr sz="1334" kern="1200">
          <a:solidFill>
            <a:schemeClr val="tx1"/>
          </a:solidFill>
          <a:latin typeface="+mn-lt"/>
          <a:ea typeface="+mn-ea"/>
          <a:cs typeface="+mn-cs"/>
        </a:defRPr>
      </a:lvl6pPr>
      <a:lvl7pPr marL="2031479" algn="l" defTabSz="677158" rtl="0" eaLnBrk="1" latinLnBrk="0" hangingPunct="1">
        <a:defRPr sz="1334" kern="1200">
          <a:solidFill>
            <a:schemeClr val="tx1"/>
          </a:solidFill>
          <a:latin typeface="+mn-lt"/>
          <a:ea typeface="+mn-ea"/>
          <a:cs typeface="+mn-cs"/>
        </a:defRPr>
      </a:lvl7pPr>
      <a:lvl8pPr marL="2370059" algn="l" defTabSz="677158" rtl="0" eaLnBrk="1" latinLnBrk="0" hangingPunct="1">
        <a:defRPr sz="1334" kern="1200">
          <a:solidFill>
            <a:schemeClr val="tx1"/>
          </a:solidFill>
          <a:latin typeface="+mn-lt"/>
          <a:ea typeface="+mn-ea"/>
          <a:cs typeface="+mn-cs"/>
        </a:defRPr>
      </a:lvl8pPr>
      <a:lvl9pPr marL="2708638" algn="l" defTabSz="677158" rtl="0" eaLnBrk="1" latinLnBrk="0" hangingPunct="1">
        <a:defRPr sz="1334"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12000" b="-12000"/>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3012"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vl1pPr>
          </a:lstStyle>
          <a:p>
            <a:pPr defTabSz="914396" fontAlgn="base">
              <a:spcBef>
                <a:spcPct val="0"/>
              </a:spcBef>
              <a:spcAft>
                <a:spcPct val="0"/>
              </a:spcAft>
              <a:defRPr/>
            </a:pPr>
            <a:fld id="{1BC4A694-D78F-41F8-9ED1-BE512575985C}" type="datetimeFigureOut">
              <a:rPr lang="en-US" altLang="en-US" smtClean="0">
                <a:solidFill>
                  <a:srgbClr val="000000"/>
                </a:solidFill>
              </a:rPr>
              <a:pPr defTabSz="914396" fontAlgn="base">
                <a:spcBef>
                  <a:spcPct val="0"/>
                </a:spcBef>
                <a:spcAft>
                  <a:spcPct val="0"/>
                </a:spcAft>
                <a:defRPr/>
              </a:pPr>
              <a:t>3/11/2022</a:t>
            </a:fld>
            <a:endParaRPr lang="en-US" altLang="en-US">
              <a:solidFill>
                <a:srgbClr val="000000"/>
              </a:solidFill>
            </a:endParaRPr>
          </a:p>
        </p:txBody>
      </p:sp>
      <p:sp>
        <p:nvSpPr>
          <p:cNvPr id="43013" name="Rectangle 5"/>
          <p:cNvSpPr>
            <a:spLocks noGrp="1" noChangeArrowheads="1"/>
          </p:cNvSpPr>
          <p:nvPr>
            <p:ph type="ftr" sz="quarter" idx="3"/>
          </p:nvPr>
        </p:nvSpPr>
        <p:spPr bwMode="auto">
          <a:xfrm>
            <a:off x="4165601"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vl1pPr>
          </a:lstStyle>
          <a:p>
            <a:pPr defTabSz="914396" fontAlgn="base">
              <a:spcBef>
                <a:spcPct val="0"/>
              </a:spcBef>
              <a:spcAft>
                <a:spcPct val="0"/>
              </a:spcAft>
              <a:defRPr/>
            </a:pPr>
            <a:endParaRPr lang="en-US" altLang="en-US">
              <a:solidFill>
                <a:srgbClr val="000000"/>
              </a:solidFill>
            </a:endParaRPr>
          </a:p>
        </p:txBody>
      </p:sp>
      <p:sp>
        <p:nvSpPr>
          <p:cNvPr id="43014"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defTabSz="914396" fontAlgn="base">
              <a:spcBef>
                <a:spcPct val="0"/>
              </a:spcBef>
              <a:spcAft>
                <a:spcPct val="0"/>
              </a:spcAft>
              <a:defRPr/>
            </a:pPr>
            <a:fld id="{DFC35FE0-F28B-49F3-869B-CBD0736759B8}" type="slidenum">
              <a:rPr lang="en-US" altLang="en-US" smtClean="0">
                <a:solidFill>
                  <a:srgbClr val="000000"/>
                </a:solidFill>
              </a:rPr>
              <a:pPr defTabSz="91439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932759599"/>
      </p:ext>
    </p:extLst>
  </p:cSld>
  <p:clrMap bg1="lt1" tx1="dk1" bg2="lt2" tx2="dk2" accent1="accent1" accent2="accent2" accent3="accent3" accent4="accent4" accent5="accent5" accent6="accent6" hlink="hlink" folHlink="folHlink"/>
  <p:sldLayoutIdLst>
    <p:sldLayoutId id="2147484278" r:id="rId1"/>
    <p:sldLayoutId id="2147484279" r:id="rId2"/>
    <p:sldLayoutId id="2147484280" r:id="rId3"/>
    <p:sldLayoutId id="2147484281" r:id="rId4"/>
    <p:sldLayoutId id="2147484282" r:id="rId5"/>
    <p:sldLayoutId id="2147484283" r:id="rId6"/>
    <p:sldLayoutId id="2147484284" r:id="rId7"/>
    <p:sldLayoutId id="2147484285" r:id="rId8"/>
    <p:sldLayoutId id="2147484286" r:id="rId9"/>
    <p:sldLayoutId id="2147484287" r:id="rId10"/>
    <p:sldLayoutId id="2147484288" r:id="rId11"/>
    <p:sldLayoutId id="2147484289" r:id="rId12"/>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198"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396"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595"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793"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898" indent="-342898" algn="l" rtl="0" eaLnBrk="0" fontAlgn="base" hangingPunct="0">
        <a:spcBef>
          <a:spcPct val="20000"/>
        </a:spcBef>
        <a:spcAft>
          <a:spcPct val="0"/>
        </a:spcAft>
        <a:buChar char="•"/>
        <a:defRPr sz="3200" kern="1200">
          <a:solidFill>
            <a:schemeClr val="tx1"/>
          </a:solidFill>
          <a:latin typeface="+mn-lt"/>
          <a:ea typeface="+mn-ea"/>
          <a:cs typeface="+mn-cs"/>
        </a:defRPr>
      </a:lvl1pPr>
      <a:lvl2pPr marL="742947" indent="-285749" algn="l" rtl="0" eaLnBrk="0" fontAlgn="base" hangingPunct="0">
        <a:spcBef>
          <a:spcPct val="20000"/>
        </a:spcBef>
        <a:spcAft>
          <a:spcPct val="0"/>
        </a:spcAft>
        <a:buChar char="–"/>
        <a:defRPr sz="2800" kern="1200">
          <a:solidFill>
            <a:schemeClr val="tx1"/>
          </a:solidFill>
          <a:latin typeface="+mn-lt"/>
          <a:ea typeface="+mn-ea"/>
          <a:cs typeface="+mn-cs"/>
        </a:defRPr>
      </a:lvl2pPr>
      <a:lvl3pPr marL="1142995" indent="-228599" algn="l" rtl="0" eaLnBrk="0" fontAlgn="base" hangingPunct="0">
        <a:spcBef>
          <a:spcPct val="20000"/>
        </a:spcBef>
        <a:spcAft>
          <a:spcPct val="0"/>
        </a:spcAft>
        <a:buChar char="•"/>
        <a:defRPr sz="2400" kern="1200">
          <a:solidFill>
            <a:schemeClr val="tx1"/>
          </a:solidFill>
          <a:latin typeface="+mn-lt"/>
          <a:ea typeface="+mn-ea"/>
          <a:cs typeface="+mn-cs"/>
        </a:defRPr>
      </a:lvl3pPr>
      <a:lvl4pPr marL="1600193" indent="-228599" algn="l" rtl="0" eaLnBrk="0" fontAlgn="base" hangingPunct="0">
        <a:spcBef>
          <a:spcPct val="20000"/>
        </a:spcBef>
        <a:spcAft>
          <a:spcPct val="0"/>
        </a:spcAft>
        <a:buChar char="–"/>
        <a:defRPr sz="2000" kern="1200">
          <a:solidFill>
            <a:schemeClr val="tx1"/>
          </a:solidFill>
          <a:latin typeface="+mn-lt"/>
          <a:ea typeface="+mn-ea"/>
          <a:cs typeface="+mn-cs"/>
        </a:defRPr>
      </a:lvl4pPr>
      <a:lvl5pPr marL="2057392" indent="-228599" algn="l" rtl="0" eaLnBrk="0" fontAlgn="base" hangingPunct="0">
        <a:spcBef>
          <a:spcPct val="20000"/>
        </a:spcBef>
        <a:spcAft>
          <a:spcPct val="0"/>
        </a:spcAft>
        <a:buChar char="»"/>
        <a:defRPr sz="2000" kern="1200">
          <a:solidFill>
            <a:schemeClr val="tx1"/>
          </a:solidFill>
          <a:latin typeface="+mn-lt"/>
          <a:ea typeface="+mn-ea"/>
          <a:cs typeface="+mn-cs"/>
        </a:defRPr>
      </a:lvl5pPr>
      <a:lvl6pPr marL="2514590"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88"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86"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85"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96" rtl="0" eaLnBrk="1" latinLnBrk="0" hangingPunct="1">
        <a:defRPr sz="1800" kern="1200">
          <a:solidFill>
            <a:schemeClr val="tx1"/>
          </a:solidFill>
          <a:latin typeface="+mn-lt"/>
          <a:ea typeface="+mn-ea"/>
          <a:cs typeface="+mn-cs"/>
        </a:defRPr>
      </a:lvl1pPr>
      <a:lvl2pPr marL="457198" algn="l" defTabSz="914396" rtl="0" eaLnBrk="1" latinLnBrk="0" hangingPunct="1">
        <a:defRPr sz="1800" kern="1200">
          <a:solidFill>
            <a:schemeClr val="tx1"/>
          </a:solidFill>
          <a:latin typeface="+mn-lt"/>
          <a:ea typeface="+mn-ea"/>
          <a:cs typeface="+mn-cs"/>
        </a:defRPr>
      </a:lvl2pPr>
      <a:lvl3pPr marL="914396" algn="l" defTabSz="914396" rtl="0" eaLnBrk="1" latinLnBrk="0" hangingPunct="1">
        <a:defRPr sz="1800" kern="1200">
          <a:solidFill>
            <a:schemeClr val="tx1"/>
          </a:solidFill>
          <a:latin typeface="+mn-lt"/>
          <a:ea typeface="+mn-ea"/>
          <a:cs typeface="+mn-cs"/>
        </a:defRPr>
      </a:lvl3pPr>
      <a:lvl4pPr marL="1371595" algn="l" defTabSz="914396" rtl="0" eaLnBrk="1" latinLnBrk="0" hangingPunct="1">
        <a:defRPr sz="1800" kern="1200">
          <a:solidFill>
            <a:schemeClr val="tx1"/>
          </a:solidFill>
          <a:latin typeface="+mn-lt"/>
          <a:ea typeface="+mn-ea"/>
          <a:cs typeface="+mn-cs"/>
        </a:defRPr>
      </a:lvl4pPr>
      <a:lvl5pPr marL="1828793" algn="l" defTabSz="914396" rtl="0" eaLnBrk="1" latinLnBrk="0" hangingPunct="1">
        <a:defRPr sz="1800" kern="1200">
          <a:solidFill>
            <a:schemeClr val="tx1"/>
          </a:solidFill>
          <a:latin typeface="+mn-lt"/>
          <a:ea typeface="+mn-ea"/>
          <a:cs typeface="+mn-cs"/>
        </a:defRPr>
      </a:lvl5pPr>
      <a:lvl6pPr marL="2285991" algn="l" defTabSz="914396" rtl="0" eaLnBrk="1" latinLnBrk="0" hangingPunct="1">
        <a:defRPr sz="1800" kern="1200">
          <a:solidFill>
            <a:schemeClr val="tx1"/>
          </a:solidFill>
          <a:latin typeface="+mn-lt"/>
          <a:ea typeface="+mn-ea"/>
          <a:cs typeface="+mn-cs"/>
        </a:defRPr>
      </a:lvl6pPr>
      <a:lvl7pPr marL="2743189" algn="l" defTabSz="914396" rtl="0" eaLnBrk="1" latinLnBrk="0" hangingPunct="1">
        <a:defRPr sz="1800" kern="1200">
          <a:solidFill>
            <a:schemeClr val="tx1"/>
          </a:solidFill>
          <a:latin typeface="+mn-lt"/>
          <a:ea typeface="+mn-ea"/>
          <a:cs typeface="+mn-cs"/>
        </a:defRPr>
      </a:lvl7pPr>
      <a:lvl8pPr marL="3200388" algn="l" defTabSz="914396" rtl="0" eaLnBrk="1" latinLnBrk="0" hangingPunct="1">
        <a:defRPr sz="1800" kern="1200">
          <a:solidFill>
            <a:schemeClr val="tx1"/>
          </a:solidFill>
          <a:latin typeface="+mn-lt"/>
          <a:ea typeface="+mn-ea"/>
          <a:cs typeface="+mn-cs"/>
        </a:defRPr>
      </a:lvl8pPr>
      <a:lvl9pPr marL="3657586" algn="l" defTabSz="914396"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12000" b="-12000"/>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3012"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vl1pPr>
          </a:lstStyle>
          <a:p>
            <a:pPr defTabSz="914396" fontAlgn="base">
              <a:spcBef>
                <a:spcPct val="0"/>
              </a:spcBef>
              <a:spcAft>
                <a:spcPct val="0"/>
              </a:spcAft>
              <a:defRPr/>
            </a:pPr>
            <a:fld id="{1BC4A694-D78F-41F8-9ED1-BE512575985C}" type="datetimeFigureOut">
              <a:rPr lang="en-US" altLang="en-US" smtClean="0">
                <a:solidFill>
                  <a:srgbClr val="000000"/>
                </a:solidFill>
              </a:rPr>
              <a:pPr defTabSz="914396" fontAlgn="base">
                <a:spcBef>
                  <a:spcPct val="0"/>
                </a:spcBef>
                <a:spcAft>
                  <a:spcPct val="0"/>
                </a:spcAft>
                <a:defRPr/>
              </a:pPr>
              <a:t>3/11/2022</a:t>
            </a:fld>
            <a:endParaRPr lang="en-US" altLang="en-US">
              <a:solidFill>
                <a:srgbClr val="000000"/>
              </a:solidFill>
            </a:endParaRPr>
          </a:p>
        </p:txBody>
      </p:sp>
      <p:sp>
        <p:nvSpPr>
          <p:cNvPr id="43013" name="Rectangle 5"/>
          <p:cNvSpPr>
            <a:spLocks noGrp="1" noChangeArrowheads="1"/>
          </p:cNvSpPr>
          <p:nvPr>
            <p:ph type="ftr" sz="quarter" idx="3"/>
          </p:nvPr>
        </p:nvSpPr>
        <p:spPr bwMode="auto">
          <a:xfrm>
            <a:off x="4165601"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vl1pPr>
          </a:lstStyle>
          <a:p>
            <a:pPr defTabSz="914396" fontAlgn="base">
              <a:spcBef>
                <a:spcPct val="0"/>
              </a:spcBef>
              <a:spcAft>
                <a:spcPct val="0"/>
              </a:spcAft>
              <a:defRPr/>
            </a:pPr>
            <a:endParaRPr lang="en-US" altLang="en-US">
              <a:solidFill>
                <a:srgbClr val="000000"/>
              </a:solidFill>
            </a:endParaRPr>
          </a:p>
        </p:txBody>
      </p:sp>
      <p:sp>
        <p:nvSpPr>
          <p:cNvPr id="43014"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defTabSz="914396" fontAlgn="base">
              <a:spcBef>
                <a:spcPct val="0"/>
              </a:spcBef>
              <a:spcAft>
                <a:spcPct val="0"/>
              </a:spcAft>
              <a:defRPr/>
            </a:pPr>
            <a:fld id="{DFC35FE0-F28B-49F3-869B-CBD0736759B8}" type="slidenum">
              <a:rPr lang="en-US" altLang="en-US" smtClean="0">
                <a:solidFill>
                  <a:srgbClr val="000000"/>
                </a:solidFill>
              </a:rPr>
              <a:pPr defTabSz="91439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763121146"/>
      </p:ext>
    </p:extLst>
  </p:cSld>
  <p:clrMap bg1="lt1" tx1="dk1" bg2="lt2" tx2="dk2" accent1="accent1" accent2="accent2" accent3="accent3" accent4="accent4" accent5="accent5" accent6="accent6" hlink="hlink" folHlink="folHlink"/>
  <p:sldLayoutIdLst>
    <p:sldLayoutId id="2147484291" r:id="rId1"/>
    <p:sldLayoutId id="2147484292" r:id="rId2"/>
    <p:sldLayoutId id="2147484293" r:id="rId3"/>
    <p:sldLayoutId id="2147484294" r:id="rId4"/>
    <p:sldLayoutId id="2147484295" r:id="rId5"/>
    <p:sldLayoutId id="2147484296" r:id="rId6"/>
    <p:sldLayoutId id="2147484297" r:id="rId7"/>
    <p:sldLayoutId id="2147484298" r:id="rId8"/>
    <p:sldLayoutId id="2147484299" r:id="rId9"/>
    <p:sldLayoutId id="2147484300" r:id="rId10"/>
    <p:sldLayoutId id="2147484301" r:id="rId11"/>
    <p:sldLayoutId id="2147484302" r:id="rId12"/>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198"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396"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595"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793"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898" indent="-342898" algn="l" rtl="0" eaLnBrk="0" fontAlgn="base" hangingPunct="0">
        <a:spcBef>
          <a:spcPct val="20000"/>
        </a:spcBef>
        <a:spcAft>
          <a:spcPct val="0"/>
        </a:spcAft>
        <a:buChar char="•"/>
        <a:defRPr sz="3200" kern="1200">
          <a:solidFill>
            <a:schemeClr val="tx1"/>
          </a:solidFill>
          <a:latin typeface="+mn-lt"/>
          <a:ea typeface="+mn-ea"/>
          <a:cs typeface="+mn-cs"/>
        </a:defRPr>
      </a:lvl1pPr>
      <a:lvl2pPr marL="742947" indent="-285749" algn="l" rtl="0" eaLnBrk="0" fontAlgn="base" hangingPunct="0">
        <a:spcBef>
          <a:spcPct val="20000"/>
        </a:spcBef>
        <a:spcAft>
          <a:spcPct val="0"/>
        </a:spcAft>
        <a:buChar char="–"/>
        <a:defRPr sz="2800" kern="1200">
          <a:solidFill>
            <a:schemeClr val="tx1"/>
          </a:solidFill>
          <a:latin typeface="+mn-lt"/>
          <a:ea typeface="+mn-ea"/>
          <a:cs typeface="+mn-cs"/>
        </a:defRPr>
      </a:lvl2pPr>
      <a:lvl3pPr marL="1142995" indent="-228599" algn="l" rtl="0" eaLnBrk="0" fontAlgn="base" hangingPunct="0">
        <a:spcBef>
          <a:spcPct val="20000"/>
        </a:spcBef>
        <a:spcAft>
          <a:spcPct val="0"/>
        </a:spcAft>
        <a:buChar char="•"/>
        <a:defRPr sz="2400" kern="1200">
          <a:solidFill>
            <a:schemeClr val="tx1"/>
          </a:solidFill>
          <a:latin typeface="+mn-lt"/>
          <a:ea typeface="+mn-ea"/>
          <a:cs typeface="+mn-cs"/>
        </a:defRPr>
      </a:lvl3pPr>
      <a:lvl4pPr marL="1600193" indent="-228599" algn="l" rtl="0" eaLnBrk="0" fontAlgn="base" hangingPunct="0">
        <a:spcBef>
          <a:spcPct val="20000"/>
        </a:spcBef>
        <a:spcAft>
          <a:spcPct val="0"/>
        </a:spcAft>
        <a:buChar char="–"/>
        <a:defRPr sz="2000" kern="1200">
          <a:solidFill>
            <a:schemeClr val="tx1"/>
          </a:solidFill>
          <a:latin typeface="+mn-lt"/>
          <a:ea typeface="+mn-ea"/>
          <a:cs typeface="+mn-cs"/>
        </a:defRPr>
      </a:lvl4pPr>
      <a:lvl5pPr marL="2057392" indent="-228599" algn="l" rtl="0" eaLnBrk="0" fontAlgn="base" hangingPunct="0">
        <a:spcBef>
          <a:spcPct val="20000"/>
        </a:spcBef>
        <a:spcAft>
          <a:spcPct val="0"/>
        </a:spcAft>
        <a:buChar char="»"/>
        <a:defRPr sz="2000" kern="1200">
          <a:solidFill>
            <a:schemeClr val="tx1"/>
          </a:solidFill>
          <a:latin typeface="+mn-lt"/>
          <a:ea typeface="+mn-ea"/>
          <a:cs typeface="+mn-cs"/>
        </a:defRPr>
      </a:lvl5pPr>
      <a:lvl6pPr marL="2514590"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88"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86"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85"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96" rtl="0" eaLnBrk="1" latinLnBrk="0" hangingPunct="1">
        <a:defRPr sz="1800" kern="1200">
          <a:solidFill>
            <a:schemeClr val="tx1"/>
          </a:solidFill>
          <a:latin typeface="+mn-lt"/>
          <a:ea typeface="+mn-ea"/>
          <a:cs typeface="+mn-cs"/>
        </a:defRPr>
      </a:lvl1pPr>
      <a:lvl2pPr marL="457198" algn="l" defTabSz="914396" rtl="0" eaLnBrk="1" latinLnBrk="0" hangingPunct="1">
        <a:defRPr sz="1800" kern="1200">
          <a:solidFill>
            <a:schemeClr val="tx1"/>
          </a:solidFill>
          <a:latin typeface="+mn-lt"/>
          <a:ea typeface="+mn-ea"/>
          <a:cs typeface="+mn-cs"/>
        </a:defRPr>
      </a:lvl2pPr>
      <a:lvl3pPr marL="914396" algn="l" defTabSz="914396" rtl="0" eaLnBrk="1" latinLnBrk="0" hangingPunct="1">
        <a:defRPr sz="1800" kern="1200">
          <a:solidFill>
            <a:schemeClr val="tx1"/>
          </a:solidFill>
          <a:latin typeface="+mn-lt"/>
          <a:ea typeface="+mn-ea"/>
          <a:cs typeface="+mn-cs"/>
        </a:defRPr>
      </a:lvl3pPr>
      <a:lvl4pPr marL="1371595" algn="l" defTabSz="914396" rtl="0" eaLnBrk="1" latinLnBrk="0" hangingPunct="1">
        <a:defRPr sz="1800" kern="1200">
          <a:solidFill>
            <a:schemeClr val="tx1"/>
          </a:solidFill>
          <a:latin typeface="+mn-lt"/>
          <a:ea typeface="+mn-ea"/>
          <a:cs typeface="+mn-cs"/>
        </a:defRPr>
      </a:lvl4pPr>
      <a:lvl5pPr marL="1828793" algn="l" defTabSz="914396" rtl="0" eaLnBrk="1" latinLnBrk="0" hangingPunct="1">
        <a:defRPr sz="1800" kern="1200">
          <a:solidFill>
            <a:schemeClr val="tx1"/>
          </a:solidFill>
          <a:latin typeface="+mn-lt"/>
          <a:ea typeface="+mn-ea"/>
          <a:cs typeface="+mn-cs"/>
        </a:defRPr>
      </a:lvl5pPr>
      <a:lvl6pPr marL="2285991" algn="l" defTabSz="914396" rtl="0" eaLnBrk="1" latinLnBrk="0" hangingPunct="1">
        <a:defRPr sz="1800" kern="1200">
          <a:solidFill>
            <a:schemeClr val="tx1"/>
          </a:solidFill>
          <a:latin typeface="+mn-lt"/>
          <a:ea typeface="+mn-ea"/>
          <a:cs typeface="+mn-cs"/>
        </a:defRPr>
      </a:lvl6pPr>
      <a:lvl7pPr marL="2743189" algn="l" defTabSz="914396" rtl="0" eaLnBrk="1" latinLnBrk="0" hangingPunct="1">
        <a:defRPr sz="1800" kern="1200">
          <a:solidFill>
            <a:schemeClr val="tx1"/>
          </a:solidFill>
          <a:latin typeface="+mn-lt"/>
          <a:ea typeface="+mn-ea"/>
          <a:cs typeface="+mn-cs"/>
        </a:defRPr>
      </a:lvl7pPr>
      <a:lvl8pPr marL="3200388" algn="l" defTabSz="914396" rtl="0" eaLnBrk="1" latinLnBrk="0" hangingPunct="1">
        <a:defRPr sz="1800" kern="1200">
          <a:solidFill>
            <a:schemeClr val="tx1"/>
          </a:solidFill>
          <a:latin typeface="+mn-lt"/>
          <a:ea typeface="+mn-ea"/>
          <a:cs typeface="+mn-cs"/>
        </a:defRPr>
      </a:lvl8pPr>
      <a:lvl9pPr marL="3657586" algn="l" defTabSz="914396"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12000" b="-12000"/>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3012"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vl1pPr>
          </a:lstStyle>
          <a:p>
            <a:pPr defTabSz="914396" fontAlgn="base">
              <a:spcBef>
                <a:spcPct val="0"/>
              </a:spcBef>
              <a:spcAft>
                <a:spcPct val="0"/>
              </a:spcAft>
              <a:defRPr/>
            </a:pPr>
            <a:fld id="{1BC4A694-D78F-41F8-9ED1-BE512575985C}" type="datetimeFigureOut">
              <a:rPr lang="en-US" altLang="en-US" smtClean="0">
                <a:solidFill>
                  <a:srgbClr val="000000"/>
                </a:solidFill>
              </a:rPr>
              <a:pPr defTabSz="914396" fontAlgn="base">
                <a:spcBef>
                  <a:spcPct val="0"/>
                </a:spcBef>
                <a:spcAft>
                  <a:spcPct val="0"/>
                </a:spcAft>
                <a:defRPr/>
              </a:pPr>
              <a:t>3/11/2022</a:t>
            </a:fld>
            <a:endParaRPr lang="en-US" altLang="en-US">
              <a:solidFill>
                <a:srgbClr val="000000"/>
              </a:solidFill>
            </a:endParaRPr>
          </a:p>
        </p:txBody>
      </p:sp>
      <p:sp>
        <p:nvSpPr>
          <p:cNvPr id="43013" name="Rectangle 5"/>
          <p:cNvSpPr>
            <a:spLocks noGrp="1" noChangeArrowheads="1"/>
          </p:cNvSpPr>
          <p:nvPr>
            <p:ph type="ftr" sz="quarter" idx="3"/>
          </p:nvPr>
        </p:nvSpPr>
        <p:spPr bwMode="auto">
          <a:xfrm>
            <a:off x="4165601"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vl1pPr>
          </a:lstStyle>
          <a:p>
            <a:pPr defTabSz="914396" fontAlgn="base">
              <a:spcBef>
                <a:spcPct val="0"/>
              </a:spcBef>
              <a:spcAft>
                <a:spcPct val="0"/>
              </a:spcAft>
              <a:defRPr/>
            </a:pPr>
            <a:endParaRPr lang="en-US" altLang="en-US">
              <a:solidFill>
                <a:srgbClr val="000000"/>
              </a:solidFill>
            </a:endParaRPr>
          </a:p>
        </p:txBody>
      </p:sp>
      <p:sp>
        <p:nvSpPr>
          <p:cNvPr id="43014"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defTabSz="914396" fontAlgn="base">
              <a:spcBef>
                <a:spcPct val="0"/>
              </a:spcBef>
              <a:spcAft>
                <a:spcPct val="0"/>
              </a:spcAft>
              <a:defRPr/>
            </a:pPr>
            <a:fld id="{DFC35FE0-F28B-49F3-869B-CBD0736759B8}" type="slidenum">
              <a:rPr lang="en-US" altLang="en-US" smtClean="0">
                <a:solidFill>
                  <a:srgbClr val="000000"/>
                </a:solidFill>
              </a:rPr>
              <a:pPr defTabSz="91439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760384509"/>
      </p:ext>
    </p:extLst>
  </p:cSld>
  <p:clrMap bg1="lt1" tx1="dk1" bg2="lt2" tx2="dk2" accent1="accent1" accent2="accent2" accent3="accent3" accent4="accent4" accent5="accent5" accent6="accent6" hlink="hlink" folHlink="folHlink"/>
  <p:sldLayoutIdLst>
    <p:sldLayoutId id="2147484304" r:id="rId1"/>
    <p:sldLayoutId id="2147484305" r:id="rId2"/>
    <p:sldLayoutId id="2147484306" r:id="rId3"/>
    <p:sldLayoutId id="2147484307" r:id="rId4"/>
    <p:sldLayoutId id="2147484308" r:id="rId5"/>
    <p:sldLayoutId id="2147484309" r:id="rId6"/>
    <p:sldLayoutId id="2147484310" r:id="rId7"/>
    <p:sldLayoutId id="2147484311" r:id="rId8"/>
    <p:sldLayoutId id="2147484312" r:id="rId9"/>
    <p:sldLayoutId id="2147484313" r:id="rId10"/>
    <p:sldLayoutId id="2147484314" r:id="rId11"/>
    <p:sldLayoutId id="2147484315" r:id="rId12"/>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198"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396"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595"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793"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898" indent="-342898" algn="l" rtl="0" eaLnBrk="0" fontAlgn="base" hangingPunct="0">
        <a:spcBef>
          <a:spcPct val="20000"/>
        </a:spcBef>
        <a:spcAft>
          <a:spcPct val="0"/>
        </a:spcAft>
        <a:buChar char="•"/>
        <a:defRPr sz="3200" kern="1200">
          <a:solidFill>
            <a:schemeClr val="tx1"/>
          </a:solidFill>
          <a:latin typeface="+mn-lt"/>
          <a:ea typeface="+mn-ea"/>
          <a:cs typeface="+mn-cs"/>
        </a:defRPr>
      </a:lvl1pPr>
      <a:lvl2pPr marL="742947" indent="-285749" algn="l" rtl="0" eaLnBrk="0" fontAlgn="base" hangingPunct="0">
        <a:spcBef>
          <a:spcPct val="20000"/>
        </a:spcBef>
        <a:spcAft>
          <a:spcPct val="0"/>
        </a:spcAft>
        <a:buChar char="–"/>
        <a:defRPr sz="2800" kern="1200">
          <a:solidFill>
            <a:schemeClr val="tx1"/>
          </a:solidFill>
          <a:latin typeface="+mn-lt"/>
          <a:ea typeface="+mn-ea"/>
          <a:cs typeface="+mn-cs"/>
        </a:defRPr>
      </a:lvl2pPr>
      <a:lvl3pPr marL="1142995" indent="-228599" algn="l" rtl="0" eaLnBrk="0" fontAlgn="base" hangingPunct="0">
        <a:spcBef>
          <a:spcPct val="20000"/>
        </a:spcBef>
        <a:spcAft>
          <a:spcPct val="0"/>
        </a:spcAft>
        <a:buChar char="•"/>
        <a:defRPr sz="2400" kern="1200">
          <a:solidFill>
            <a:schemeClr val="tx1"/>
          </a:solidFill>
          <a:latin typeface="+mn-lt"/>
          <a:ea typeface="+mn-ea"/>
          <a:cs typeface="+mn-cs"/>
        </a:defRPr>
      </a:lvl3pPr>
      <a:lvl4pPr marL="1600193" indent="-228599" algn="l" rtl="0" eaLnBrk="0" fontAlgn="base" hangingPunct="0">
        <a:spcBef>
          <a:spcPct val="20000"/>
        </a:spcBef>
        <a:spcAft>
          <a:spcPct val="0"/>
        </a:spcAft>
        <a:buChar char="–"/>
        <a:defRPr sz="2000" kern="1200">
          <a:solidFill>
            <a:schemeClr val="tx1"/>
          </a:solidFill>
          <a:latin typeface="+mn-lt"/>
          <a:ea typeface="+mn-ea"/>
          <a:cs typeface="+mn-cs"/>
        </a:defRPr>
      </a:lvl4pPr>
      <a:lvl5pPr marL="2057392" indent="-228599" algn="l" rtl="0" eaLnBrk="0" fontAlgn="base" hangingPunct="0">
        <a:spcBef>
          <a:spcPct val="20000"/>
        </a:spcBef>
        <a:spcAft>
          <a:spcPct val="0"/>
        </a:spcAft>
        <a:buChar char="»"/>
        <a:defRPr sz="2000" kern="1200">
          <a:solidFill>
            <a:schemeClr val="tx1"/>
          </a:solidFill>
          <a:latin typeface="+mn-lt"/>
          <a:ea typeface="+mn-ea"/>
          <a:cs typeface="+mn-cs"/>
        </a:defRPr>
      </a:lvl5pPr>
      <a:lvl6pPr marL="2514590"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88"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86"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85"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96" rtl="0" eaLnBrk="1" latinLnBrk="0" hangingPunct="1">
        <a:defRPr sz="1800" kern="1200">
          <a:solidFill>
            <a:schemeClr val="tx1"/>
          </a:solidFill>
          <a:latin typeface="+mn-lt"/>
          <a:ea typeface="+mn-ea"/>
          <a:cs typeface="+mn-cs"/>
        </a:defRPr>
      </a:lvl1pPr>
      <a:lvl2pPr marL="457198" algn="l" defTabSz="914396" rtl="0" eaLnBrk="1" latinLnBrk="0" hangingPunct="1">
        <a:defRPr sz="1800" kern="1200">
          <a:solidFill>
            <a:schemeClr val="tx1"/>
          </a:solidFill>
          <a:latin typeface="+mn-lt"/>
          <a:ea typeface="+mn-ea"/>
          <a:cs typeface="+mn-cs"/>
        </a:defRPr>
      </a:lvl2pPr>
      <a:lvl3pPr marL="914396" algn="l" defTabSz="914396" rtl="0" eaLnBrk="1" latinLnBrk="0" hangingPunct="1">
        <a:defRPr sz="1800" kern="1200">
          <a:solidFill>
            <a:schemeClr val="tx1"/>
          </a:solidFill>
          <a:latin typeface="+mn-lt"/>
          <a:ea typeface="+mn-ea"/>
          <a:cs typeface="+mn-cs"/>
        </a:defRPr>
      </a:lvl3pPr>
      <a:lvl4pPr marL="1371595" algn="l" defTabSz="914396" rtl="0" eaLnBrk="1" latinLnBrk="0" hangingPunct="1">
        <a:defRPr sz="1800" kern="1200">
          <a:solidFill>
            <a:schemeClr val="tx1"/>
          </a:solidFill>
          <a:latin typeface="+mn-lt"/>
          <a:ea typeface="+mn-ea"/>
          <a:cs typeface="+mn-cs"/>
        </a:defRPr>
      </a:lvl4pPr>
      <a:lvl5pPr marL="1828793" algn="l" defTabSz="914396" rtl="0" eaLnBrk="1" latinLnBrk="0" hangingPunct="1">
        <a:defRPr sz="1800" kern="1200">
          <a:solidFill>
            <a:schemeClr val="tx1"/>
          </a:solidFill>
          <a:latin typeface="+mn-lt"/>
          <a:ea typeface="+mn-ea"/>
          <a:cs typeface="+mn-cs"/>
        </a:defRPr>
      </a:lvl5pPr>
      <a:lvl6pPr marL="2285991" algn="l" defTabSz="914396" rtl="0" eaLnBrk="1" latinLnBrk="0" hangingPunct="1">
        <a:defRPr sz="1800" kern="1200">
          <a:solidFill>
            <a:schemeClr val="tx1"/>
          </a:solidFill>
          <a:latin typeface="+mn-lt"/>
          <a:ea typeface="+mn-ea"/>
          <a:cs typeface="+mn-cs"/>
        </a:defRPr>
      </a:lvl6pPr>
      <a:lvl7pPr marL="2743189" algn="l" defTabSz="914396" rtl="0" eaLnBrk="1" latinLnBrk="0" hangingPunct="1">
        <a:defRPr sz="1800" kern="1200">
          <a:solidFill>
            <a:schemeClr val="tx1"/>
          </a:solidFill>
          <a:latin typeface="+mn-lt"/>
          <a:ea typeface="+mn-ea"/>
          <a:cs typeface="+mn-cs"/>
        </a:defRPr>
      </a:lvl7pPr>
      <a:lvl8pPr marL="3200388" algn="l" defTabSz="914396" rtl="0" eaLnBrk="1" latinLnBrk="0" hangingPunct="1">
        <a:defRPr sz="1800" kern="1200">
          <a:solidFill>
            <a:schemeClr val="tx1"/>
          </a:solidFill>
          <a:latin typeface="+mn-lt"/>
          <a:ea typeface="+mn-ea"/>
          <a:cs typeface="+mn-cs"/>
        </a:defRPr>
      </a:lvl8pPr>
      <a:lvl9pPr marL="3657586" algn="l" defTabSz="914396"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12000" b="-12000"/>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3012"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vl1pPr>
          </a:lstStyle>
          <a:p>
            <a:pPr defTabSz="914396" fontAlgn="base">
              <a:spcBef>
                <a:spcPct val="0"/>
              </a:spcBef>
              <a:spcAft>
                <a:spcPct val="0"/>
              </a:spcAft>
              <a:defRPr/>
            </a:pPr>
            <a:fld id="{1BC4A694-D78F-41F8-9ED1-BE512575985C}" type="datetimeFigureOut">
              <a:rPr lang="en-US" altLang="en-US" smtClean="0">
                <a:solidFill>
                  <a:srgbClr val="000000"/>
                </a:solidFill>
              </a:rPr>
              <a:pPr defTabSz="914396" fontAlgn="base">
                <a:spcBef>
                  <a:spcPct val="0"/>
                </a:spcBef>
                <a:spcAft>
                  <a:spcPct val="0"/>
                </a:spcAft>
                <a:defRPr/>
              </a:pPr>
              <a:t>3/11/2022</a:t>
            </a:fld>
            <a:endParaRPr lang="en-US" altLang="en-US">
              <a:solidFill>
                <a:srgbClr val="000000"/>
              </a:solidFill>
            </a:endParaRPr>
          </a:p>
        </p:txBody>
      </p:sp>
      <p:sp>
        <p:nvSpPr>
          <p:cNvPr id="43013" name="Rectangle 5"/>
          <p:cNvSpPr>
            <a:spLocks noGrp="1" noChangeArrowheads="1"/>
          </p:cNvSpPr>
          <p:nvPr>
            <p:ph type="ftr" sz="quarter" idx="3"/>
          </p:nvPr>
        </p:nvSpPr>
        <p:spPr bwMode="auto">
          <a:xfrm>
            <a:off x="4165601"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vl1pPr>
          </a:lstStyle>
          <a:p>
            <a:pPr defTabSz="914396" fontAlgn="base">
              <a:spcBef>
                <a:spcPct val="0"/>
              </a:spcBef>
              <a:spcAft>
                <a:spcPct val="0"/>
              </a:spcAft>
              <a:defRPr/>
            </a:pPr>
            <a:endParaRPr lang="en-US" altLang="en-US">
              <a:solidFill>
                <a:srgbClr val="000000"/>
              </a:solidFill>
            </a:endParaRPr>
          </a:p>
        </p:txBody>
      </p:sp>
      <p:sp>
        <p:nvSpPr>
          <p:cNvPr id="43014"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defTabSz="914396" fontAlgn="base">
              <a:spcBef>
                <a:spcPct val="0"/>
              </a:spcBef>
              <a:spcAft>
                <a:spcPct val="0"/>
              </a:spcAft>
              <a:defRPr/>
            </a:pPr>
            <a:fld id="{DFC35FE0-F28B-49F3-869B-CBD0736759B8}" type="slidenum">
              <a:rPr lang="en-US" altLang="en-US" smtClean="0">
                <a:solidFill>
                  <a:srgbClr val="000000"/>
                </a:solidFill>
              </a:rPr>
              <a:pPr defTabSz="91439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273510685"/>
      </p:ext>
    </p:extLst>
  </p:cSld>
  <p:clrMap bg1="lt1" tx1="dk1" bg2="lt2" tx2="dk2" accent1="accent1" accent2="accent2" accent3="accent3" accent4="accent4" accent5="accent5" accent6="accent6" hlink="hlink" folHlink="folHlink"/>
  <p:sldLayoutIdLst>
    <p:sldLayoutId id="2147484317" r:id="rId1"/>
    <p:sldLayoutId id="2147484318" r:id="rId2"/>
    <p:sldLayoutId id="2147484319" r:id="rId3"/>
    <p:sldLayoutId id="2147484320" r:id="rId4"/>
    <p:sldLayoutId id="2147484321" r:id="rId5"/>
    <p:sldLayoutId id="2147484322" r:id="rId6"/>
    <p:sldLayoutId id="2147484323" r:id="rId7"/>
    <p:sldLayoutId id="2147484324" r:id="rId8"/>
    <p:sldLayoutId id="2147484325" r:id="rId9"/>
    <p:sldLayoutId id="2147484326" r:id="rId10"/>
    <p:sldLayoutId id="2147484327" r:id="rId11"/>
    <p:sldLayoutId id="2147484328" r:id="rId12"/>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198"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396"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595"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793"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898" indent="-342898" algn="l" rtl="0" eaLnBrk="0" fontAlgn="base" hangingPunct="0">
        <a:spcBef>
          <a:spcPct val="20000"/>
        </a:spcBef>
        <a:spcAft>
          <a:spcPct val="0"/>
        </a:spcAft>
        <a:buChar char="•"/>
        <a:defRPr sz="3200" kern="1200">
          <a:solidFill>
            <a:schemeClr val="tx1"/>
          </a:solidFill>
          <a:latin typeface="+mn-lt"/>
          <a:ea typeface="+mn-ea"/>
          <a:cs typeface="+mn-cs"/>
        </a:defRPr>
      </a:lvl1pPr>
      <a:lvl2pPr marL="742947" indent="-285749" algn="l" rtl="0" eaLnBrk="0" fontAlgn="base" hangingPunct="0">
        <a:spcBef>
          <a:spcPct val="20000"/>
        </a:spcBef>
        <a:spcAft>
          <a:spcPct val="0"/>
        </a:spcAft>
        <a:buChar char="–"/>
        <a:defRPr sz="2800" kern="1200">
          <a:solidFill>
            <a:schemeClr val="tx1"/>
          </a:solidFill>
          <a:latin typeface="+mn-lt"/>
          <a:ea typeface="+mn-ea"/>
          <a:cs typeface="+mn-cs"/>
        </a:defRPr>
      </a:lvl2pPr>
      <a:lvl3pPr marL="1142995" indent="-228599" algn="l" rtl="0" eaLnBrk="0" fontAlgn="base" hangingPunct="0">
        <a:spcBef>
          <a:spcPct val="20000"/>
        </a:spcBef>
        <a:spcAft>
          <a:spcPct val="0"/>
        </a:spcAft>
        <a:buChar char="•"/>
        <a:defRPr sz="2400" kern="1200">
          <a:solidFill>
            <a:schemeClr val="tx1"/>
          </a:solidFill>
          <a:latin typeface="+mn-lt"/>
          <a:ea typeface="+mn-ea"/>
          <a:cs typeface="+mn-cs"/>
        </a:defRPr>
      </a:lvl3pPr>
      <a:lvl4pPr marL="1600193" indent="-228599" algn="l" rtl="0" eaLnBrk="0" fontAlgn="base" hangingPunct="0">
        <a:spcBef>
          <a:spcPct val="20000"/>
        </a:spcBef>
        <a:spcAft>
          <a:spcPct val="0"/>
        </a:spcAft>
        <a:buChar char="–"/>
        <a:defRPr sz="2000" kern="1200">
          <a:solidFill>
            <a:schemeClr val="tx1"/>
          </a:solidFill>
          <a:latin typeface="+mn-lt"/>
          <a:ea typeface="+mn-ea"/>
          <a:cs typeface="+mn-cs"/>
        </a:defRPr>
      </a:lvl4pPr>
      <a:lvl5pPr marL="2057392" indent="-228599" algn="l" rtl="0" eaLnBrk="0" fontAlgn="base" hangingPunct="0">
        <a:spcBef>
          <a:spcPct val="20000"/>
        </a:spcBef>
        <a:spcAft>
          <a:spcPct val="0"/>
        </a:spcAft>
        <a:buChar char="»"/>
        <a:defRPr sz="2000" kern="1200">
          <a:solidFill>
            <a:schemeClr val="tx1"/>
          </a:solidFill>
          <a:latin typeface="+mn-lt"/>
          <a:ea typeface="+mn-ea"/>
          <a:cs typeface="+mn-cs"/>
        </a:defRPr>
      </a:lvl5pPr>
      <a:lvl6pPr marL="2514590"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88"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86"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85"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96" rtl="0" eaLnBrk="1" latinLnBrk="0" hangingPunct="1">
        <a:defRPr sz="1800" kern="1200">
          <a:solidFill>
            <a:schemeClr val="tx1"/>
          </a:solidFill>
          <a:latin typeface="+mn-lt"/>
          <a:ea typeface="+mn-ea"/>
          <a:cs typeface="+mn-cs"/>
        </a:defRPr>
      </a:lvl1pPr>
      <a:lvl2pPr marL="457198" algn="l" defTabSz="914396" rtl="0" eaLnBrk="1" latinLnBrk="0" hangingPunct="1">
        <a:defRPr sz="1800" kern="1200">
          <a:solidFill>
            <a:schemeClr val="tx1"/>
          </a:solidFill>
          <a:latin typeface="+mn-lt"/>
          <a:ea typeface="+mn-ea"/>
          <a:cs typeface="+mn-cs"/>
        </a:defRPr>
      </a:lvl2pPr>
      <a:lvl3pPr marL="914396" algn="l" defTabSz="914396" rtl="0" eaLnBrk="1" latinLnBrk="0" hangingPunct="1">
        <a:defRPr sz="1800" kern="1200">
          <a:solidFill>
            <a:schemeClr val="tx1"/>
          </a:solidFill>
          <a:latin typeface="+mn-lt"/>
          <a:ea typeface="+mn-ea"/>
          <a:cs typeface="+mn-cs"/>
        </a:defRPr>
      </a:lvl3pPr>
      <a:lvl4pPr marL="1371595" algn="l" defTabSz="914396" rtl="0" eaLnBrk="1" latinLnBrk="0" hangingPunct="1">
        <a:defRPr sz="1800" kern="1200">
          <a:solidFill>
            <a:schemeClr val="tx1"/>
          </a:solidFill>
          <a:latin typeface="+mn-lt"/>
          <a:ea typeface="+mn-ea"/>
          <a:cs typeface="+mn-cs"/>
        </a:defRPr>
      </a:lvl4pPr>
      <a:lvl5pPr marL="1828793" algn="l" defTabSz="914396" rtl="0" eaLnBrk="1" latinLnBrk="0" hangingPunct="1">
        <a:defRPr sz="1800" kern="1200">
          <a:solidFill>
            <a:schemeClr val="tx1"/>
          </a:solidFill>
          <a:latin typeface="+mn-lt"/>
          <a:ea typeface="+mn-ea"/>
          <a:cs typeface="+mn-cs"/>
        </a:defRPr>
      </a:lvl5pPr>
      <a:lvl6pPr marL="2285991" algn="l" defTabSz="914396" rtl="0" eaLnBrk="1" latinLnBrk="0" hangingPunct="1">
        <a:defRPr sz="1800" kern="1200">
          <a:solidFill>
            <a:schemeClr val="tx1"/>
          </a:solidFill>
          <a:latin typeface="+mn-lt"/>
          <a:ea typeface="+mn-ea"/>
          <a:cs typeface="+mn-cs"/>
        </a:defRPr>
      </a:lvl6pPr>
      <a:lvl7pPr marL="2743189" algn="l" defTabSz="914396" rtl="0" eaLnBrk="1" latinLnBrk="0" hangingPunct="1">
        <a:defRPr sz="1800" kern="1200">
          <a:solidFill>
            <a:schemeClr val="tx1"/>
          </a:solidFill>
          <a:latin typeface="+mn-lt"/>
          <a:ea typeface="+mn-ea"/>
          <a:cs typeface="+mn-cs"/>
        </a:defRPr>
      </a:lvl7pPr>
      <a:lvl8pPr marL="3200388" algn="l" defTabSz="914396" rtl="0" eaLnBrk="1" latinLnBrk="0" hangingPunct="1">
        <a:defRPr sz="1800" kern="1200">
          <a:solidFill>
            <a:schemeClr val="tx1"/>
          </a:solidFill>
          <a:latin typeface="+mn-lt"/>
          <a:ea typeface="+mn-ea"/>
          <a:cs typeface="+mn-cs"/>
        </a:defRPr>
      </a:lvl8pPr>
      <a:lvl9pPr marL="3657586" algn="l" defTabSz="914396"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12000" b="-12000"/>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3012"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vl1pPr>
          </a:lstStyle>
          <a:p>
            <a:pPr defTabSz="914396" fontAlgn="base">
              <a:spcBef>
                <a:spcPct val="0"/>
              </a:spcBef>
              <a:spcAft>
                <a:spcPct val="0"/>
              </a:spcAft>
              <a:defRPr/>
            </a:pPr>
            <a:fld id="{1BC4A694-D78F-41F8-9ED1-BE512575985C}" type="datetimeFigureOut">
              <a:rPr lang="en-US" altLang="en-US" smtClean="0">
                <a:solidFill>
                  <a:srgbClr val="000000"/>
                </a:solidFill>
              </a:rPr>
              <a:pPr defTabSz="914396" fontAlgn="base">
                <a:spcBef>
                  <a:spcPct val="0"/>
                </a:spcBef>
                <a:spcAft>
                  <a:spcPct val="0"/>
                </a:spcAft>
                <a:defRPr/>
              </a:pPr>
              <a:t>3/11/2022</a:t>
            </a:fld>
            <a:endParaRPr lang="en-US" altLang="en-US">
              <a:solidFill>
                <a:srgbClr val="000000"/>
              </a:solidFill>
            </a:endParaRPr>
          </a:p>
        </p:txBody>
      </p:sp>
      <p:sp>
        <p:nvSpPr>
          <p:cNvPr id="43013" name="Rectangle 5"/>
          <p:cNvSpPr>
            <a:spLocks noGrp="1" noChangeArrowheads="1"/>
          </p:cNvSpPr>
          <p:nvPr>
            <p:ph type="ftr" sz="quarter" idx="3"/>
          </p:nvPr>
        </p:nvSpPr>
        <p:spPr bwMode="auto">
          <a:xfrm>
            <a:off x="4165601"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vl1pPr>
          </a:lstStyle>
          <a:p>
            <a:pPr defTabSz="914396" fontAlgn="base">
              <a:spcBef>
                <a:spcPct val="0"/>
              </a:spcBef>
              <a:spcAft>
                <a:spcPct val="0"/>
              </a:spcAft>
              <a:defRPr/>
            </a:pPr>
            <a:endParaRPr lang="en-US" altLang="en-US">
              <a:solidFill>
                <a:srgbClr val="000000"/>
              </a:solidFill>
            </a:endParaRPr>
          </a:p>
        </p:txBody>
      </p:sp>
      <p:sp>
        <p:nvSpPr>
          <p:cNvPr id="43014"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defTabSz="914396" fontAlgn="base">
              <a:spcBef>
                <a:spcPct val="0"/>
              </a:spcBef>
              <a:spcAft>
                <a:spcPct val="0"/>
              </a:spcAft>
              <a:defRPr/>
            </a:pPr>
            <a:fld id="{DFC35FE0-F28B-49F3-869B-CBD0736759B8}" type="slidenum">
              <a:rPr lang="en-US" altLang="en-US" smtClean="0">
                <a:solidFill>
                  <a:srgbClr val="000000"/>
                </a:solidFill>
              </a:rPr>
              <a:pPr defTabSz="914396"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615703098"/>
      </p:ext>
    </p:extLst>
  </p:cSld>
  <p:clrMap bg1="lt1" tx1="dk1" bg2="lt2" tx2="dk2" accent1="accent1" accent2="accent2" accent3="accent3" accent4="accent4" accent5="accent5" accent6="accent6" hlink="hlink" folHlink="folHlink"/>
  <p:sldLayoutIdLst>
    <p:sldLayoutId id="2147484330" r:id="rId1"/>
    <p:sldLayoutId id="2147484331" r:id="rId2"/>
    <p:sldLayoutId id="2147484332" r:id="rId3"/>
    <p:sldLayoutId id="2147484333" r:id="rId4"/>
    <p:sldLayoutId id="2147484334" r:id="rId5"/>
    <p:sldLayoutId id="2147484335" r:id="rId6"/>
    <p:sldLayoutId id="2147484336" r:id="rId7"/>
    <p:sldLayoutId id="2147484337" r:id="rId8"/>
    <p:sldLayoutId id="2147484338" r:id="rId9"/>
    <p:sldLayoutId id="2147484339" r:id="rId10"/>
    <p:sldLayoutId id="2147484340" r:id="rId11"/>
    <p:sldLayoutId id="2147484341" r:id="rId12"/>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198"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396"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595"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793"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898" indent="-342898" algn="l" rtl="0" eaLnBrk="0" fontAlgn="base" hangingPunct="0">
        <a:spcBef>
          <a:spcPct val="20000"/>
        </a:spcBef>
        <a:spcAft>
          <a:spcPct val="0"/>
        </a:spcAft>
        <a:buChar char="•"/>
        <a:defRPr sz="3200" kern="1200">
          <a:solidFill>
            <a:schemeClr val="tx1"/>
          </a:solidFill>
          <a:latin typeface="+mn-lt"/>
          <a:ea typeface="+mn-ea"/>
          <a:cs typeface="+mn-cs"/>
        </a:defRPr>
      </a:lvl1pPr>
      <a:lvl2pPr marL="742947" indent="-285749" algn="l" rtl="0" eaLnBrk="0" fontAlgn="base" hangingPunct="0">
        <a:spcBef>
          <a:spcPct val="20000"/>
        </a:spcBef>
        <a:spcAft>
          <a:spcPct val="0"/>
        </a:spcAft>
        <a:buChar char="–"/>
        <a:defRPr sz="2800" kern="1200">
          <a:solidFill>
            <a:schemeClr val="tx1"/>
          </a:solidFill>
          <a:latin typeface="+mn-lt"/>
          <a:ea typeface="+mn-ea"/>
          <a:cs typeface="+mn-cs"/>
        </a:defRPr>
      </a:lvl2pPr>
      <a:lvl3pPr marL="1142995" indent="-228599" algn="l" rtl="0" eaLnBrk="0" fontAlgn="base" hangingPunct="0">
        <a:spcBef>
          <a:spcPct val="20000"/>
        </a:spcBef>
        <a:spcAft>
          <a:spcPct val="0"/>
        </a:spcAft>
        <a:buChar char="•"/>
        <a:defRPr sz="2400" kern="1200">
          <a:solidFill>
            <a:schemeClr val="tx1"/>
          </a:solidFill>
          <a:latin typeface="+mn-lt"/>
          <a:ea typeface="+mn-ea"/>
          <a:cs typeface="+mn-cs"/>
        </a:defRPr>
      </a:lvl3pPr>
      <a:lvl4pPr marL="1600193" indent="-228599" algn="l" rtl="0" eaLnBrk="0" fontAlgn="base" hangingPunct="0">
        <a:spcBef>
          <a:spcPct val="20000"/>
        </a:spcBef>
        <a:spcAft>
          <a:spcPct val="0"/>
        </a:spcAft>
        <a:buChar char="–"/>
        <a:defRPr sz="2000" kern="1200">
          <a:solidFill>
            <a:schemeClr val="tx1"/>
          </a:solidFill>
          <a:latin typeface="+mn-lt"/>
          <a:ea typeface="+mn-ea"/>
          <a:cs typeface="+mn-cs"/>
        </a:defRPr>
      </a:lvl4pPr>
      <a:lvl5pPr marL="2057392" indent="-228599" algn="l" rtl="0" eaLnBrk="0" fontAlgn="base" hangingPunct="0">
        <a:spcBef>
          <a:spcPct val="20000"/>
        </a:spcBef>
        <a:spcAft>
          <a:spcPct val="0"/>
        </a:spcAft>
        <a:buChar char="»"/>
        <a:defRPr sz="2000" kern="1200">
          <a:solidFill>
            <a:schemeClr val="tx1"/>
          </a:solidFill>
          <a:latin typeface="+mn-lt"/>
          <a:ea typeface="+mn-ea"/>
          <a:cs typeface="+mn-cs"/>
        </a:defRPr>
      </a:lvl5pPr>
      <a:lvl6pPr marL="2514590"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88"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86"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85"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96" rtl="0" eaLnBrk="1" latinLnBrk="0" hangingPunct="1">
        <a:defRPr sz="1800" kern="1200">
          <a:solidFill>
            <a:schemeClr val="tx1"/>
          </a:solidFill>
          <a:latin typeface="+mn-lt"/>
          <a:ea typeface="+mn-ea"/>
          <a:cs typeface="+mn-cs"/>
        </a:defRPr>
      </a:lvl1pPr>
      <a:lvl2pPr marL="457198" algn="l" defTabSz="914396" rtl="0" eaLnBrk="1" latinLnBrk="0" hangingPunct="1">
        <a:defRPr sz="1800" kern="1200">
          <a:solidFill>
            <a:schemeClr val="tx1"/>
          </a:solidFill>
          <a:latin typeface="+mn-lt"/>
          <a:ea typeface="+mn-ea"/>
          <a:cs typeface="+mn-cs"/>
        </a:defRPr>
      </a:lvl2pPr>
      <a:lvl3pPr marL="914396" algn="l" defTabSz="914396" rtl="0" eaLnBrk="1" latinLnBrk="0" hangingPunct="1">
        <a:defRPr sz="1800" kern="1200">
          <a:solidFill>
            <a:schemeClr val="tx1"/>
          </a:solidFill>
          <a:latin typeface="+mn-lt"/>
          <a:ea typeface="+mn-ea"/>
          <a:cs typeface="+mn-cs"/>
        </a:defRPr>
      </a:lvl3pPr>
      <a:lvl4pPr marL="1371595" algn="l" defTabSz="914396" rtl="0" eaLnBrk="1" latinLnBrk="0" hangingPunct="1">
        <a:defRPr sz="1800" kern="1200">
          <a:solidFill>
            <a:schemeClr val="tx1"/>
          </a:solidFill>
          <a:latin typeface="+mn-lt"/>
          <a:ea typeface="+mn-ea"/>
          <a:cs typeface="+mn-cs"/>
        </a:defRPr>
      </a:lvl4pPr>
      <a:lvl5pPr marL="1828793" algn="l" defTabSz="914396" rtl="0" eaLnBrk="1" latinLnBrk="0" hangingPunct="1">
        <a:defRPr sz="1800" kern="1200">
          <a:solidFill>
            <a:schemeClr val="tx1"/>
          </a:solidFill>
          <a:latin typeface="+mn-lt"/>
          <a:ea typeface="+mn-ea"/>
          <a:cs typeface="+mn-cs"/>
        </a:defRPr>
      </a:lvl5pPr>
      <a:lvl6pPr marL="2285991" algn="l" defTabSz="914396" rtl="0" eaLnBrk="1" latinLnBrk="0" hangingPunct="1">
        <a:defRPr sz="1800" kern="1200">
          <a:solidFill>
            <a:schemeClr val="tx1"/>
          </a:solidFill>
          <a:latin typeface="+mn-lt"/>
          <a:ea typeface="+mn-ea"/>
          <a:cs typeface="+mn-cs"/>
        </a:defRPr>
      </a:lvl6pPr>
      <a:lvl7pPr marL="2743189" algn="l" defTabSz="914396" rtl="0" eaLnBrk="1" latinLnBrk="0" hangingPunct="1">
        <a:defRPr sz="1800" kern="1200">
          <a:solidFill>
            <a:schemeClr val="tx1"/>
          </a:solidFill>
          <a:latin typeface="+mn-lt"/>
          <a:ea typeface="+mn-ea"/>
          <a:cs typeface="+mn-cs"/>
        </a:defRPr>
      </a:lvl7pPr>
      <a:lvl8pPr marL="3200388" algn="l" defTabSz="914396" rtl="0" eaLnBrk="1" latinLnBrk="0" hangingPunct="1">
        <a:defRPr sz="1800" kern="1200">
          <a:solidFill>
            <a:schemeClr val="tx1"/>
          </a:solidFill>
          <a:latin typeface="+mn-lt"/>
          <a:ea typeface="+mn-ea"/>
          <a:cs typeface="+mn-cs"/>
        </a:defRPr>
      </a:lvl8pPr>
      <a:lvl9pPr marL="3657586" algn="l" defTabSz="914396"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blipFill dpi="0" rotWithShape="1">
          <a:blip r:embed="rId88">
            <a:lum/>
          </a:blip>
          <a:srcRect/>
          <a:stretch>
            <a:fillRect t="-12000" b="-12000"/>
          </a:stretch>
        </a:blipFill>
        <a:effectLst/>
      </p:bgPr>
    </p:bg>
    <p:spTree>
      <p:nvGrpSpPr>
        <p:cNvPr id="1" name=""/>
        <p:cNvGrpSpPr/>
        <p:nvPr/>
      </p:nvGrpSpPr>
      <p:grpSpPr>
        <a:xfrm>
          <a:off x="0" y="0"/>
          <a:ext cx="0" cy="0"/>
          <a:chOff x="0" y="0"/>
          <a:chExt cx="0" cy="0"/>
        </a:xfrm>
      </p:grpSpPr>
      <p:pic>
        <p:nvPicPr>
          <p:cNvPr id="1043" name="Picture 19" descr="1"/>
          <p:cNvPicPr>
            <a:picLocks noChangeAspect="1" noChangeArrowheads="1"/>
          </p:cNvPicPr>
          <p:nvPr/>
        </p:nvPicPr>
        <p:blipFill>
          <a:blip r:embed="rId89"/>
          <a:srcRect b="38461"/>
          <a:stretch>
            <a:fillRect/>
          </a:stretch>
        </p:blipFill>
        <p:spPr bwMode="auto">
          <a:xfrm>
            <a:off x="0" y="6324601"/>
            <a:ext cx="12192000" cy="542925"/>
          </a:xfrm>
          <a:prstGeom prst="rect">
            <a:avLst/>
          </a:prstGeom>
          <a:noFill/>
        </p:spPr>
      </p:pic>
      <p:sp>
        <p:nvSpPr>
          <p:cNvPr id="1041" name="Rectangle 17"/>
          <p:cNvSpPr>
            <a:spLocks noChangeArrowheads="1"/>
          </p:cNvSpPr>
          <p:nvPr userDrawn="1"/>
        </p:nvSpPr>
        <p:spPr bwMode="gray">
          <a:xfrm>
            <a:off x="0" y="0"/>
            <a:ext cx="12192000" cy="1219200"/>
          </a:xfrm>
          <a:prstGeom prst="rect">
            <a:avLst/>
          </a:prstGeom>
          <a:gradFill rotWithShape="1">
            <a:gsLst>
              <a:gs pos="0">
                <a:schemeClr val="accent1"/>
              </a:gs>
              <a:gs pos="100000">
                <a:schemeClr val="accent1">
                  <a:gamma/>
                  <a:tint val="0"/>
                  <a:invGamma/>
                </a:schemeClr>
              </a:gs>
            </a:gsLst>
            <a:lin ang="5400000" scaled="1"/>
          </a:gradFill>
          <a:ln w="9525">
            <a:noFill/>
            <a:miter lim="800000"/>
            <a:headEnd/>
            <a:tailEnd/>
          </a:ln>
          <a:effectLst/>
        </p:spPr>
        <p:txBody>
          <a:bodyPr wrap="none" anchor="ct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1030" name="Rectangle 6"/>
          <p:cNvSpPr>
            <a:spLocks noGrp="1" noChangeArrowheads="1"/>
          </p:cNvSpPr>
          <p:nvPr>
            <p:ph type="sldNum" sz="quarter" idx="4"/>
          </p:nvPr>
        </p:nvSpPr>
        <p:spPr bwMode="auto">
          <a:xfrm>
            <a:off x="8737600" y="6537327"/>
            <a:ext cx="28448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chemeClr val="bg1"/>
                </a:solidFill>
              </a:defRPr>
            </a:lvl1pPr>
          </a:lstStyle>
          <a:p>
            <a:pPr defTabSz="914396" fontAlgn="base">
              <a:spcBef>
                <a:spcPct val="0"/>
              </a:spcBef>
              <a:spcAft>
                <a:spcPct val="0"/>
              </a:spcAft>
            </a:pPr>
            <a:fld id="{EE436440-C9A7-4386-89C9-F52B6C3604B3}"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pic>
        <p:nvPicPr>
          <p:cNvPr id="1033" name="Picture 9" descr="artplus_nature_naturalcity42_a"/>
          <p:cNvPicPr>
            <a:picLocks noChangeAspect="1" noChangeArrowheads="1"/>
          </p:cNvPicPr>
          <p:nvPr/>
        </p:nvPicPr>
        <p:blipFill>
          <a:blip r:embed="rId90" cstate="print"/>
          <a:srcRect/>
          <a:stretch>
            <a:fillRect/>
          </a:stretch>
        </p:blipFill>
        <p:spPr bwMode="auto">
          <a:xfrm>
            <a:off x="10521952" y="5935664"/>
            <a:ext cx="1646767" cy="833437"/>
          </a:xfrm>
          <a:prstGeom prst="rect">
            <a:avLst/>
          </a:prstGeom>
          <a:noFill/>
        </p:spPr>
      </p:pic>
      <p:pic>
        <p:nvPicPr>
          <p:cNvPr id="1034" name="Picture 10" descr="artplus_nature_naturalcity42_b"/>
          <p:cNvPicPr>
            <a:picLocks noChangeAspect="1" noChangeArrowheads="1"/>
          </p:cNvPicPr>
          <p:nvPr/>
        </p:nvPicPr>
        <p:blipFill>
          <a:blip r:embed="rId91" cstate="print"/>
          <a:srcRect/>
          <a:stretch>
            <a:fillRect/>
          </a:stretch>
        </p:blipFill>
        <p:spPr bwMode="auto">
          <a:xfrm>
            <a:off x="10642601" y="5916613"/>
            <a:ext cx="1104900" cy="158750"/>
          </a:xfrm>
          <a:prstGeom prst="rect">
            <a:avLst/>
          </a:prstGeom>
          <a:noFill/>
        </p:spPr>
      </p:pic>
      <p:pic>
        <p:nvPicPr>
          <p:cNvPr id="1035" name="Picture 11" descr="artplus_nature_naturalcity42_e"/>
          <p:cNvPicPr>
            <a:picLocks noChangeAspect="1" noChangeArrowheads="1"/>
          </p:cNvPicPr>
          <p:nvPr/>
        </p:nvPicPr>
        <p:blipFill>
          <a:blip r:embed="rId92" cstate="print"/>
          <a:srcRect/>
          <a:stretch>
            <a:fillRect/>
          </a:stretch>
        </p:blipFill>
        <p:spPr bwMode="auto">
          <a:xfrm>
            <a:off x="10881784" y="5608639"/>
            <a:ext cx="573616" cy="463550"/>
          </a:xfrm>
          <a:prstGeom prst="rect">
            <a:avLst/>
          </a:prstGeom>
          <a:noFill/>
        </p:spPr>
      </p:pic>
      <p:pic>
        <p:nvPicPr>
          <p:cNvPr id="1036" name="Picture 12" descr="artplus_nature_naturalcity42_d"/>
          <p:cNvPicPr>
            <a:picLocks noChangeAspect="1" noChangeArrowheads="1"/>
          </p:cNvPicPr>
          <p:nvPr/>
        </p:nvPicPr>
        <p:blipFill>
          <a:blip r:embed="rId93" cstate="print"/>
          <a:srcRect/>
          <a:stretch>
            <a:fillRect/>
          </a:stretch>
        </p:blipFill>
        <p:spPr bwMode="auto">
          <a:xfrm>
            <a:off x="10803468" y="5849939"/>
            <a:ext cx="230717" cy="161925"/>
          </a:xfrm>
          <a:prstGeom prst="rect">
            <a:avLst/>
          </a:prstGeom>
          <a:noFill/>
        </p:spPr>
      </p:pic>
      <p:pic>
        <p:nvPicPr>
          <p:cNvPr id="1037" name="Picture 13" descr="artplus_nature_naturalcity42_i"/>
          <p:cNvPicPr>
            <a:picLocks noChangeAspect="1" noChangeArrowheads="1"/>
          </p:cNvPicPr>
          <p:nvPr/>
        </p:nvPicPr>
        <p:blipFill>
          <a:blip r:embed="rId94" cstate="print"/>
          <a:srcRect/>
          <a:stretch>
            <a:fillRect/>
          </a:stretch>
        </p:blipFill>
        <p:spPr bwMode="auto">
          <a:xfrm>
            <a:off x="11292419" y="5969002"/>
            <a:ext cx="615949" cy="244475"/>
          </a:xfrm>
          <a:prstGeom prst="rect">
            <a:avLst/>
          </a:prstGeom>
          <a:noFill/>
        </p:spPr>
      </p:pic>
      <p:pic>
        <p:nvPicPr>
          <p:cNvPr id="1038" name="Picture 14" descr="artplus_nature_naturalcity42_c"/>
          <p:cNvPicPr>
            <a:picLocks noChangeAspect="1" noChangeArrowheads="1"/>
          </p:cNvPicPr>
          <p:nvPr/>
        </p:nvPicPr>
        <p:blipFill>
          <a:blip r:embed="rId95" cstate="print"/>
          <a:srcRect/>
          <a:stretch>
            <a:fillRect/>
          </a:stretch>
        </p:blipFill>
        <p:spPr bwMode="auto">
          <a:xfrm>
            <a:off x="11417302" y="5943600"/>
            <a:ext cx="412751" cy="241300"/>
          </a:xfrm>
          <a:prstGeom prst="rect">
            <a:avLst/>
          </a:prstGeom>
          <a:noFill/>
        </p:spPr>
      </p:pic>
      <p:pic>
        <p:nvPicPr>
          <p:cNvPr id="1039" name="Picture 15" descr="artplus_nature_naturalcity42_f"/>
          <p:cNvPicPr>
            <a:picLocks noChangeAspect="1" noChangeArrowheads="1"/>
          </p:cNvPicPr>
          <p:nvPr/>
        </p:nvPicPr>
        <p:blipFill>
          <a:blip r:embed="rId96" cstate="print"/>
          <a:srcRect/>
          <a:stretch>
            <a:fillRect/>
          </a:stretch>
        </p:blipFill>
        <p:spPr bwMode="auto">
          <a:xfrm>
            <a:off x="10568518" y="6334126"/>
            <a:ext cx="1826683" cy="523875"/>
          </a:xfrm>
          <a:prstGeom prst="rect">
            <a:avLst/>
          </a:prstGeom>
          <a:noFill/>
        </p:spPr>
      </p:pic>
    </p:spTree>
    <p:extLst>
      <p:ext uri="{BB962C8B-B14F-4D97-AF65-F5344CB8AC3E}">
        <p14:creationId xmlns:p14="http://schemas.microsoft.com/office/powerpoint/2010/main" val="971673991"/>
      </p:ext>
    </p:extLst>
  </p:cSld>
  <p:clrMap bg1="lt1" tx1="dk1" bg2="lt2" tx2="dk2" accent1="accent1" accent2="accent2" accent3="accent3" accent4="accent4" accent5="accent5" accent6="accent6" hlink="hlink" folHlink="folHlink"/>
  <p:sldLayoutIdLst>
    <p:sldLayoutId id="2147484343" r:id="rId1"/>
    <p:sldLayoutId id="2147484344" r:id="rId2"/>
    <p:sldLayoutId id="2147484345" r:id="rId3"/>
    <p:sldLayoutId id="2147484346" r:id="rId4"/>
    <p:sldLayoutId id="2147484347" r:id="rId5"/>
    <p:sldLayoutId id="2147484348" r:id="rId6"/>
    <p:sldLayoutId id="2147484349" r:id="rId7"/>
    <p:sldLayoutId id="2147484350" r:id="rId8"/>
    <p:sldLayoutId id="2147484351" r:id="rId9"/>
    <p:sldLayoutId id="2147484352" r:id="rId10"/>
    <p:sldLayoutId id="2147484353" r:id="rId11"/>
    <p:sldLayoutId id="2147484354" r:id="rId12"/>
    <p:sldLayoutId id="2147484355" r:id="rId13"/>
    <p:sldLayoutId id="2147484356" r:id="rId14"/>
    <p:sldLayoutId id="2147484357" r:id="rId15"/>
    <p:sldLayoutId id="2147484358" r:id="rId16"/>
    <p:sldLayoutId id="2147484359" r:id="rId17"/>
    <p:sldLayoutId id="2147484360" r:id="rId18"/>
    <p:sldLayoutId id="2147484361" r:id="rId19"/>
    <p:sldLayoutId id="2147484362" r:id="rId20"/>
    <p:sldLayoutId id="2147484363" r:id="rId21"/>
    <p:sldLayoutId id="2147484364" r:id="rId22"/>
    <p:sldLayoutId id="2147484365" r:id="rId23"/>
    <p:sldLayoutId id="2147484366" r:id="rId24"/>
    <p:sldLayoutId id="2147484367" r:id="rId25"/>
    <p:sldLayoutId id="2147484368" r:id="rId26"/>
    <p:sldLayoutId id="2147484369" r:id="rId27"/>
    <p:sldLayoutId id="2147484370" r:id="rId28"/>
    <p:sldLayoutId id="2147484371" r:id="rId29"/>
    <p:sldLayoutId id="2147484372" r:id="rId30"/>
    <p:sldLayoutId id="2147484373" r:id="rId31"/>
    <p:sldLayoutId id="2147484374" r:id="rId32"/>
    <p:sldLayoutId id="2147484375" r:id="rId33"/>
    <p:sldLayoutId id="2147484376" r:id="rId34"/>
    <p:sldLayoutId id="2147484377" r:id="rId35"/>
    <p:sldLayoutId id="2147484378" r:id="rId36"/>
    <p:sldLayoutId id="2147484379" r:id="rId37"/>
    <p:sldLayoutId id="2147484380" r:id="rId38"/>
    <p:sldLayoutId id="2147484381" r:id="rId39"/>
    <p:sldLayoutId id="2147484382" r:id="rId40"/>
    <p:sldLayoutId id="2147484383" r:id="rId41"/>
    <p:sldLayoutId id="2147484384" r:id="rId42"/>
    <p:sldLayoutId id="2147484385" r:id="rId43"/>
    <p:sldLayoutId id="2147484386" r:id="rId44"/>
    <p:sldLayoutId id="2147484387" r:id="rId45"/>
    <p:sldLayoutId id="2147484388" r:id="rId46"/>
    <p:sldLayoutId id="2147484389" r:id="rId47"/>
    <p:sldLayoutId id="2147484390" r:id="rId48"/>
    <p:sldLayoutId id="2147484391" r:id="rId49"/>
    <p:sldLayoutId id="2147484392" r:id="rId50"/>
    <p:sldLayoutId id="2147484393" r:id="rId51"/>
    <p:sldLayoutId id="2147484394" r:id="rId52"/>
    <p:sldLayoutId id="2147484395" r:id="rId53"/>
    <p:sldLayoutId id="2147484396" r:id="rId54"/>
    <p:sldLayoutId id="2147484397" r:id="rId55"/>
    <p:sldLayoutId id="2147484398" r:id="rId56"/>
    <p:sldLayoutId id="2147484399" r:id="rId57"/>
    <p:sldLayoutId id="2147484400" r:id="rId58"/>
    <p:sldLayoutId id="2147484401" r:id="rId59"/>
    <p:sldLayoutId id="2147484402" r:id="rId60"/>
    <p:sldLayoutId id="2147484403" r:id="rId61"/>
    <p:sldLayoutId id="2147484404" r:id="rId62"/>
    <p:sldLayoutId id="2147484405" r:id="rId63"/>
    <p:sldLayoutId id="2147484406" r:id="rId64"/>
    <p:sldLayoutId id="2147484407" r:id="rId65"/>
    <p:sldLayoutId id="2147484408" r:id="rId66"/>
    <p:sldLayoutId id="2147484409" r:id="rId67"/>
    <p:sldLayoutId id="2147484410" r:id="rId68"/>
    <p:sldLayoutId id="2147484411" r:id="rId69"/>
    <p:sldLayoutId id="2147484412" r:id="rId70"/>
    <p:sldLayoutId id="2147484413" r:id="rId71"/>
    <p:sldLayoutId id="2147484414" r:id="rId72"/>
    <p:sldLayoutId id="2147484415" r:id="rId73"/>
    <p:sldLayoutId id="2147484416" r:id="rId74"/>
    <p:sldLayoutId id="2147484417" r:id="rId75"/>
    <p:sldLayoutId id="2147484418" r:id="rId76"/>
    <p:sldLayoutId id="2147484419" r:id="rId77"/>
    <p:sldLayoutId id="2147484420" r:id="rId78"/>
    <p:sldLayoutId id="2147484421" r:id="rId79"/>
    <p:sldLayoutId id="2147484422" r:id="rId80"/>
    <p:sldLayoutId id="2147484423" r:id="rId81"/>
    <p:sldLayoutId id="2147484424" r:id="rId82"/>
    <p:sldLayoutId id="2147484425" r:id="rId83"/>
    <p:sldLayoutId id="2147484426" r:id="rId84"/>
    <p:sldLayoutId id="2147484427" r:id="rId85"/>
    <p:sldLayoutId id="2147484428" r:id="rId86"/>
  </p:sldLayoutIdLst>
  <p:txStyles>
    <p:titleStyle>
      <a:lvl1pPr algn="ctr" rtl="0" eaLnBrk="1" fontAlgn="base" hangingPunct="1">
        <a:spcBef>
          <a:spcPct val="0"/>
        </a:spcBef>
        <a:spcAft>
          <a:spcPct val="0"/>
        </a:spcAft>
        <a:defRPr sz="4200" b="1" i="1">
          <a:solidFill>
            <a:schemeClr val="tx1"/>
          </a:solidFill>
          <a:latin typeface="+mj-lt"/>
          <a:ea typeface="+mj-ea"/>
          <a:cs typeface="+mj-cs"/>
        </a:defRPr>
      </a:lvl1pPr>
      <a:lvl2pPr algn="ctr" rtl="0" eaLnBrk="1" fontAlgn="base" hangingPunct="1">
        <a:spcBef>
          <a:spcPct val="0"/>
        </a:spcBef>
        <a:spcAft>
          <a:spcPct val="0"/>
        </a:spcAft>
        <a:defRPr sz="4200" b="1" i="1">
          <a:solidFill>
            <a:schemeClr val="tx1"/>
          </a:solidFill>
          <a:latin typeface="Arial" charset="0"/>
        </a:defRPr>
      </a:lvl2pPr>
      <a:lvl3pPr algn="ctr" rtl="0" eaLnBrk="1" fontAlgn="base" hangingPunct="1">
        <a:spcBef>
          <a:spcPct val="0"/>
        </a:spcBef>
        <a:spcAft>
          <a:spcPct val="0"/>
        </a:spcAft>
        <a:defRPr sz="4200" b="1" i="1">
          <a:solidFill>
            <a:schemeClr val="tx1"/>
          </a:solidFill>
          <a:latin typeface="Arial" charset="0"/>
        </a:defRPr>
      </a:lvl3pPr>
      <a:lvl4pPr algn="ctr" rtl="0" eaLnBrk="1" fontAlgn="base" hangingPunct="1">
        <a:spcBef>
          <a:spcPct val="0"/>
        </a:spcBef>
        <a:spcAft>
          <a:spcPct val="0"/>
        </a:spcAft>
        <a:defRPr sz="4200" b="1" i="1">
          <a:solidFill>
            <a:schemeClr val="tx1"/>
          </a:solidFill>
          <a:latin typeface="Arial" charset="0"/>
        </a:defRPr>
      </a:lvl4pPr>
      <a:lvl5pPr algn="ctr" rtl="0" eaLnBrk="1" fontAlgn="base" hangingPunct="1">
        <a:spcBef>
          <a:spcPct val="0"/>
        </a:spcBef>
        <a:spcAft>
          <a:spcPct val="0"/>
        </a:spcAft>
        <a:defRPr sz="4200" b="1" i="1">
          <a:solidFill>
            <a:schemeClr val="tx1"/>
          </a:solidFill>
          <a:latin typeface="Arial" charset="0"/>
        </a:defRPr>
      </a:lvl5pPr>
      <a:lvl6pPr marL="457198" algn="ctr" rtl="0" eaLnBrk="1" fontAlgn="base" hangingPunct="1">
        <a:spcBef>
          <a:spcPct val="0"/>
        </a:spcBef>
        <a:spcAft>
          <a:spcPct val="0"/>
        </a:spcAft>
        <a:defRPr sz="4200" b="1" i="1">
          <a:solidFill>
            <a:schemeClr val="tx1"/>
          </a:solidFill>
          <a:latin typeface="Arial" charset="0"/>
        </a:defRPr>
      </a:lvl6pPr>
      <a:lvl7pPr marL="914396" algn="ctr" rtl="0" eaLnBrk="1" fontAlgn="base" hangingPunct="1">
        <a:spcBef>
          <a:spcPct val="0"/>
        </a:spcBef>
        <a:spcAft>
          <a:spcPct val="0"/>
        </a:spcAft>
        <a:defRPr sz="4200" b="1" i="1">
          <a:solidFill>
            <a:schemeClr val="tx1"/>
          </a:solidFill>
          <a:latin typeface="Arial" charset="0"/>
        </a:defRPr>
      </a:lvl7pPr>
      <a:lvl8pPr marL="1371595" algn="ctr" rtl="0" eaLnBrk="1" fontAlgn="base" hangingPunct="1">
        <a:spcBef>
          <a:spcPct val="0"/>
        </a:spcBef>
        <a:spcAft>
          <a:spcPct val="0"/>
        </a:spcAft>
        <a:defRPr sz="4200" b="1" i="1">
          <a:solidFill>
            <a:schemeClr val="tx1"/>
          </a:solidFill>
          <a:latin typeface="Arial" charset="0"/>
        </a:defRPr>
      </a:lvl8pPr>
      <a:lvl9pPr marL="1828793" algn="ctr" rtl="0" eaLnBrk="1" fontAlgn="base" hangingPunct="1">
        <a:spcBef>
          <a:spcPct val="0"/>
        </a:spcBef>
        <a:spcAft>
          <a:spcPct val="0"/>
        </a:spcAft>
        <a:defRPr sz="4200" b="1" i="1">
          <a:solidFill>
            <a:schemeClr val="tx1"/>
          </a:solidFill>
          <a:latin typeface="Arial" charset="0"/>
        </a:defRPr>
      </a:lvl9pPr>
    </p:titleStyle>
    <p:bodyStyle>
      <a:lvl1pPr marL="342898" indent="-342898" algn="l" rtl="0" eaLnBrk="1" fontAlgn="base" hangingPunct="1">
        <a:spcBef>
          <a:spcPct val="20000"/>
        </a:spcBef>
        <a:spcAft>
          <a:spcPct val="0"/>
        </a:spcAft>
        <a:buClr>
          <a:schemeClr val="folHlink"/>
        </a:buClr>
        <a:buFont typeface="Wingdings" pitchFamily="2" charset="2"/>
        <a:buChar char="v"/>
        <a:defRPr sz="3200">
          <a:solidFill>
            <a:schemeClr val="tx1"/>
          </a:solidFill>
          <a:latin typeface="+mn-lt"/>
          <a:ea typeface="+mn-ea"/>
          <a:cs typeface="+mn-cs"/>
        </a:defRPr>
      </a:lvl1pPr>
      <a:lvl2pPr marL="742947" indent="-285749" algn="l" rtl="0" eaLnBrk="1" fontAlgn="base" hangingPunct="1">
        <a:spcBef>
          <a:spcPct val="20000"/>
        </a:spcBef>
        <a:spcAft>
          <a:spcPct val="0"/>
        </a:spcAft>
        <a:buClr>
          <a:schemeClr val="tx2"/>
        </a:buClr>
        <a:buFont typeface="Wingdings" pitchFamily="2" charset="2"/>
        <a:buChar char="§"/>
        <a:defRPr sz="2800">
          <a:solidFill>
            <a:schemeClr val="tx1"/>
          </a:solidFill>
          <a:latin typeface="+mn-lt"/>
        </a:defRPr>
      </a:lvl2pPr>
      <a:lvl3pPr marL="1142995" indent="-228599" algn="l" rtl="0" eaLnBrk="1" fontAlgn="base" hangingPunct="1">
        <a:spcBef>
          <a:spcPct val="20000"/>
        </a:spcBef>
        <a:spcAft>
          <a:spcPct val="0"/>
        </a:spcAft>
        <a:buChar char="•"/>
        <a:defRPr sz="2400">
          <a:solidFill>
            <a:schemeClr val="tx1"/>
          </a:solidFill>
          <a:latin typeface="+mn-lt"/>
        </a:defRPr>
      </a:lvl3pPr>
      <a:lvl4pPr marL="1600193" indent="-228599" algn="l" rtl="0" eaLnBrk="1" fontAlgn="base" hangingPunct="1">
        <a:spcBef>
          <a:spcPct val="20000"/>
        </a:spcBef>
        <a:spcAft>
          <a:spcPct val="0"/>
        </a:spcAft>
        <a:buChar char="–"/>
        <a:defRPr sz="2000">
          <a:solidFill>
            <a:schemeClr val="tx1"/>
          </a:solidFill>
          <a:latin typeface="+mn-lt"/>
        </a:defRPr>
      </a:lvl4pPr>
      <a:lvl5pPr marL="2057392" indent="-228599" algn="l" rtl="0" eaLnBrk="1" fontAlgn="base" hangingPunct="1">
        <a:spcBef>
          <a:spcPct val="20000"/>
        </a:spcBef>
        <a:spcAft>
          <a:spcPct val="0"/>
        </a:spcAft>
        <a:buChar char="»"/>
        <a:defRPr sz="2000">
          <a:solidFill>
            <a:schemeClr val="tx1"/>
          </a:solidFill>
          <a:latin typeface="+mn-lt"/>
        </a:defRPr>
      </a:lvl5pPr>
      <a:lvl6pPr marL="2514590" indent="-228599" algn="l" rtl="0" eaLnBrk="1" fontAlgn="base" hangingPunct="1">
        <a:spcBef>
          <a:spcPct val="20000"/>
        </a:spcBef>
        <a:spcAft>
          <a:spcPct val="0"/>
        </a:spcAft>
        <a:buChar char="»"/>
        <a:defRPr sz="2000">
          <a:solidFill>
            <a:schemeClr val="tx1"/>
          </a:solidFill>
          <a:latin typeface="+mn-lt"/>
        </a:defRPr>
      </a:lvl6pPr>
      <a:lvl7pPr marL="2971788" indent="-228599" algn="l" rtl="0" eaLnBrk="1" fontAlgn="base" hangingPunct="1">
        <a:spcBef>
          <a:spcPct val="20000"/>
        </a:spcBef>
        <a:spcAft>
          <a:spcPct val="0"/>
        </a:spcAft>
        <a:buChar char="»"/>
        <a:defRPr sz="2000">
          <a:solidFill>
            <a:schemeClr val="tx1"/>
          </a:solidFill>
          <a:latin typeface="+mn-lt"/>
        </a:defRPr>
      </a:lvl7pPr>
      <a:lvl8pPr marL="3428986" indent="-228599" algn="l" rtl="0" eaLnBrk="1" fontAlgn="base" hangingPunct="1">
        <a:spcBef>
          <a:spcPct val="20000"/>
        </a:spcBef>
        <a:spcAft>
          <a:spcPct val="0"/>
        </a:spcAft>
        <a:buChar char="»"/>
        <a:defRPr sz="2000">
          <a:solidFill>
            <a:schemeClr val="tx1"/>
          </a:solidFill>
          <a:latin typeface="+mn-lt"/>
        </a:defRPr>
      </a:lvl8pPr>
      <a:lvl9pPr marL="3886185" indent="-228599"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396" rtl="0" eaLnBrk="1" latinLnBrk="0" hangingPunct="1">
        <a:defRPr sz="1800" kern="1200">
          <a:solidFill>
            <a:schemeClr val="tx1"/>
          </a:solidFill>
          <a:latin typeface="+mn-lt"/>
          <a:ea typeface="+mn-ea"/>
          <a:cs typeface="+mn-cs"/>
        </a:defRPr>
      </a:lvl1pPr>
      <a:lvl2pPr marL="457198" algn="l" defTabSz="914396" rtl="0" eaLnBrk="1" latinLnBrk="0" hangingPunct="1">
        <a:defRPr sz="1800" kern="1200">
          <a:solidFill>
            <a:schemeClr val="tx1"/>
          </a:solidFill>
          <a:latin typeface="+mn-lt"/>
          <a:ea typeface="+mn-ea"/>
          <a:cs typeface="+mn-cs"/>
        </a:defRPr>
      </a:lvl2pPr>
      <a:lvl3pPr marL="914396" algn="l" defTabSz="914396" rtl="0" eaLnBrk="1" latinLnBrk="0" hangingPunct="1">
        <a:defRPr sz="1800" kern="1200">
          <a:solidFill>
            <a:schemeClr val="tx1"/>
          </a:solidFill>
          <a:latin typeface="+mn-lt"/>
          <a:ea typeface="+mn-ea"/>
          <a:cs typeface="+mn-cs"/>
        </a:defRPr>
      </a:lvl3pPr>
      <a:lvl4pPr marL="1371595" algn="l" defTabSz="914396" rtl="0" eaLnBrk="1" latinLnBrk="0" hangingPunct="1">
        <a:defRPr sz="1800" kern="1200">
          <a:solidFill>
            <a:schemeClr val="tx1"/>
          </a:solidFill>
          <a:latin typeface="+mn-lt"/>
          <a:ea typeface="+mn-ea"/>
          <a:cs typeface="+mn-cs"/>
        </a:defRPr>
      </a:lvl4pPr>
      <a:lvl5pPr marL="1828793" algn="l" defTabSz="914396" rtl="0" eaLnBrk="1" latinLnBrk="0" hangingPunct="1">
        <a:defRPr sz="1800" kern="1200">
          <a:solidFill>
            <a:schemeClr val="tx1"/>
          </a:solidFill>
          <a:latin typeface="+mn-lt"/>
          <a:ea typeface="+mn-ea"/>
          <a:cs typeface="+mn-cs"/>
        </a:defRPr>
      </a:lvl5pPr>
      <a:lvl6pPr marL="2285991" algn="l" defTabSz="914396" rtl="0" eaLnBrk="1" latinLnBrk="0" hangingPunct="1">
        <a:defRPr sz="1800" kern="1200">
          <a:solidFill>
            <a:schemeClr val="tx1"/>
          </a:solidFill>
          <a:latin typeface="+mn-lt"/>
          <a:ea typeface="+mn-ea"/>
          <a:cs typeface="+mn-cs"/>
        </a:defRPr>
      </a:lvl6pPr>
      <a:lvl7pPr marL="2743189" algn="l" defTabSz="914396" rtl="0" eaLnBrk="1" latinLnBrk="0" hangingPunct="1">
        <a:defRPr sz="1800" kern="1200">
          <a:solidFill>
            <a:schemeClr val="tx1"/>
          </a:solidFill>
          <a:latin typeface="+mn-lt"/>
          <a:ea typeface="+mn-ea"/>
          <a:cs typeface="+mn-cs"/>
        </a:defRPr>
      </a:lvl7pPr>
      <a:lvl8pPr marL="3200388" algn="l" defTabSz="914396" rtl="0" eaLnBrk="1" latinLnBrk="0" hangingPunct="1">
        <a:defRPr sz="1800" kern="1200">
          <a:solidFill>
            <a:schemeClr val="tx1"/>
          </a:solidFill>
          <a:latin typeface="+mn-lt"/>
          <a:ea typeface="+mn-ea"/>
          <a:cs typeface="+mn-cs"/>
        </a:defRPr>
      </a:lvl8pPr>
      <a:lvl9pPr marL="3657586" algn="l" defTabSz="914396"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blipFill dpi="0" rotWithShape="1">
          <a:blip r:embed="rId88">
            <a:lum/>
          </a:blip>
          <a:srcRect/>
          <a:stretch>
            <a:fillRect t="-12000" b="-12000"/>
          </a:stretch>
        </a:blipFill>
        <a:effectLst/>
      </p:bgPr>
    </p:bg>
    <p:spTree>
      <p:nvGrpSpPr>
        <p:cNvPr id="1" name=""/>
        <p:cNvGrpSpPr/>
        <p:nvPr/>
      </p:nvGrpSpPr>
      <p:grpSpPr>
        <a:xfrm>
          <a:off x="0" y="0"/>
          <a:ext cx="0" cy="0"/>
          <a:chOff x="0" y="0"/>
          <a:chExt cx="0" cy="0"/>
        </a:xfrm>
      </p:grpSpPr>
      <p:pic>
        <p:nvPicPr>
          <p:cNvPr id="1043" name="Picture 19" descr="1"/>
          <p:cNvPicPr>
            <a:picLocks noChangeAspect="1" noChangeArrowheads="1"/>
          </p:cNvPicPr>
          <p:nvPr/>
        </p:nvPicPr>
        <p:blipFill>
          <a:blip r:embed="rId89"/>
          <a:srcRect b="38461"/>
          <a:stretch>
            <a:fillRect/>
          </a:stretch>
        </p:blipFill>
        <p:spPr bwMode="auto">
          <a:xfrm>
            <a:off x="0" y="6324601"/>
            <a:ext cx="12192000" cy="542925"/>
          </a:xfrm>
          <a:prstGeom prst="rect">
            <a:avLst/>
          </a:prstGeom>
          <a:noFill/>
        </p:spPr>
      </p:pic>
      <p:sp>
        <p:nvSpPr>
          <p:cNvPr id="1041" name="Rectangle 17"/>
          <p:cNvSpPr>
            <a:spLocks noChangeArrowheads="1"/>
          </p:cNvSpPr>
          <p:nvPr userDrawn="1"/>
        </p:nvSpPr>
        <p:spPr bwMode="gray">
          <a:xfrm>
            <a:off x="0" y="0"/>
            <a:ext cx="12192000" cy="1219200"/>
          </a:xfrm>
          <a:prstGeom prst="rect">
            <a:avLst/>
          </a:prstGeom>
          <a:gradFill rotWithShape="1">
            <a:gsLst>
              <a:gs pos="0">
                <a:schemeClr val="accent1"/>
              </a:gs>
              <a:gs pos="100000">
                <a:schemeClr val="accent1">
                  <a:gamma/>
                  <a:tint val="0"/>
                  <a:invGamma/>
                </a:schemeClr>
              </a:gs>
            </a:gsLst>
            <a:lin ang="5400000" scaled="1"/>
          </a:gradFill>
          <a:ln w="9525">
            <a:noFill/>
            <a:miter lim="800000"/>
            <a:headEnd/>
            <a:tailEnd/>
          </a:ln>
          <a:effectLst/>
        </p:spPr>
        <p:txBody>
          <a:bodyPr wrap="none" anchor="ct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1030" name="Rectangle 6"/>
          <p:cNvSpPr>
            <a:spLocks noGrp="1" noChangeArrowheads="1"/>
          </p:cNvSpPr>
          <p:nvPr>
            <p:ph type="sldNum" sz="quarter" idx="4"/>
          </p:nvPr>
        </p:nvSpPr>
        <p:spPr bwMode="auto">
          <a:xfrm>
            <a:off x="8737600" y="6537327"/>
            <a:ext cx="28448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chemeClr val="bg1"/>
                </a:solidFill>
              </a:defRPr>
            </a:lvl1pPr>
          </a:lstStyle>
          <a:p>
            <a:pPr defTabSz="914396" fontAlgn="base">
              <a:spcBef>
                <a:spcPct val="0"/>
              </a:spcBef>
              <a:spcAft>
                <a:spcPct val="0"/>
              </a:spcAft>
            </a:pPr>
            <a:fld id="{EE436440-C9A7-4386-89C9-F52B6C3604B3}"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pic>
        <p:nvPicPr>
          <p:cNvPr id="1033" name="Picture 9" descr="artplus_nature_naturalcity42_a"/>
          <p:cNvPicPr>
            <a:picLocks noChangeAspect="1" noChangeArrowheads="1"/>
          </p:cNvPicPr>
          <p:nvPr/>
        </p:nvPicPr>
        <p:blipFill>
          <a:blip r:embed="rId90" cstate="print"/>
          <a:srcRect/>
          <a:stretch>
            <a:fillRect/>
          </a:stretch>
        </p:blipFill>
        <p:spPr bwMode="auto">
          <a:xfrm>
            <a:off x="10521952" y="5935664"/>
            <a:ext cx="1646767" cy="833437"/>
          </a:xfrm>
          <a:prstGeom prst="rect">
            <a:avLst/>
          </a:prstGeom>
          <a:noFill/>
        </p:spPr>
      </p:pic>
      <p:pic>
        <p:nvPicPr>
          <p:cNvPr id="1034" name="Picture 10" descr="artplus_nature_naturalcity42_b"/>
          <p:cNvPicPr>
            <a:picLocks noChangeAspect="1" noChangeArrowheads="1"/>
          </p:cNvPicPr>
          <p:nvPr/>
        </p:nvPicPr>
        <p:blipFill>
          <a:blip r:embed="rId91" cstate="print"/>
          <a:srcRect/>
          <a:stretch>
            <a:fillRect/>
          </a:stretch>
        </p:blipFill>
        <p:spPr bwMode="auto">
          <a:xfrm>
            <a:off x="10642601" y="5916613"/>
            <a:ext cx="1104900" cy="158750"/>
          </a:xfrm>
          <a:prstGeom prst="rect">
            <a:avLst/>
          </a:prstGeom>
          <a:noFill/>
        </p:spPr>
      </p:pic>
      <p:pic>
        <p:nvPicPr>
          <p:cNvPr id="1035" name="Picture 11" descr="artplus_nature_naturalcity42_e"/>
          <p:cNvPicPr>
            <a:picLocks noChangeAspect="1" noChangeArrowheads="1"/>
          </p:cNvPicPr>
          <p:nvPr/>
        </p:nvPicPr>
        <p:blipFill>
          <a:blip r:embed="rId92" cstate="print"/>
          <a:srcRect/>
          <a:stretch>
            <a:fillRect/>
          </a:stretch>
        </p:blipFill>
        <p:spPr bwMode="auto">
          <a:xfrm>
            <a:off x="10881784" y="5608639"/>
            <a:ext cx="573616" cy="463550"/>
          </a:xfrm>
          <a:prstGeom prst="rect">
            <a:avLst/>
          </a:prstGeom>
          <a:noFill/>
        </p:spPr>
      </p:pic>
      <p:pic>
        <p:nvPicPr>
          <p:cNvPr id="1036" name="Picture 12" descr="artplus_nature_naturalcity42_d"/>
          <p:cNvPicPr>
            <a:picLocks noChangeAspect="1" noChangeArrowheads="1"/>
          </p:cNvPicPr>
          <p:nvPr/>
        </p:nvPicPr>
        <p:blipFill>
          <a:blip r:embed="rId93" cstate="print"/>
          <a:srcRect/>
          <a:stretch>
            <a:fillRect/>
          </a:stretch>
        </p:blipFill>
        <p:spPr bwMode="auto">
          <a:xfrm>
            <a:off x="10803468" y="5849939"/>
            <a:ext cx="230717" cy="161925"/>
          </a:xfrm>
          <a:prstGeom prst="rect">
            <a:avLst/>
          </a:prstGeom>
          <a:noFill/>
        </p:spPr>
      </p:pic>
      <p:pic>
        <p:nvPicPr>
          <p:cNvPr id="1037" name="Picture 13" descr="artplus_nature_naturalcity42_i"/>
          <p:cNvPicPr>
            <a:picLocks noChangeAspect="1" noChangeArrowheads="1"/>
          </p:cNvPicPr>
          <p:nvPr/>
        </p:nvPicPr>
        <p:blipFill>
          <a:blip r:embed="rId94" cstate="print"/>
          <a:srcRect/>
          <a:stretch>
            <a:fillRect/>
          </a:stretch>
        </p:blipFill>
        <p:spPr bwMode="auto">
          <a:xfrm>
            <a:off x="11292419" y="5969002"/>
            <a:ext cx="615949" cy="244475"/>
          </a:xfrm>
          <a:prstGeom prst="rect">
            <a:avLst/>
          </a:prstGeom>
          <a:noFill/>
        </p:spPr>
      </p:pic>
      <p:pic>
        <p:nvPicPr>
          <p:cNvPr id="1038" name="Picture 14" descr="artplus_nature_naturalcity42_c"/>
          <p:cNvPicPr>
            <a:picLocks noChangeAspect="1" noChangeArrowheads="1"/>
          </p:cNvPicPr>
          <p:nvPr/>
        </p:nvPicPr>
        <p:blipFill>
          <a:blip r:embed="rId95" cstate="print"/>
          <a:srcRect/>
          <a:stretch>
            <a:fillRect/>
          </a:stretch>
        </p:blipFill>
        <p:spPr bwMode="auto">
          <a:xfrm>
            <a:off x="11417302" y="5943600"/>
            <a:ext cx="412751" cy="241300"/>
          </a:xfrm>
          <a:prstGeom prst="rect">
            <a:avLst/>
          </a:prstGeom>
          <a:noFill/>
        </p:spPr>
      </p:pic>
      <p:pic>
        <p:nvPicPr>
          <p:cNvPr id="1039" name="Picture 15" descr="artplus_nature_naturalcity42_f"/>
          <p:cNvPicPr>
            <a:picLocks noChangeAspect="1" noChangeArrowheads="1"/>
          </p:cNvPicPr>
          <p:nvPr/>
        </p:nvPicPr>
        <p:blipFill>
          <a:blip r:embed="rId96" cstate="print"/>
          <a:srcRect/>
          <a:stretch>
            <a:fillRect/>
          </a:stretch>
        </p:blipFill>
        <p:spPr bwMode="auto">
          <a:xfrm>
            <a:off x="10568518" y="6334126"/>
            <a:ext cx="1826683" cy="523875"/>
          </a:xfrm>
          <a:prstGeom prst="rect">
            <a:avLst/>
          </a:prstGeom>
          <a:noFill/>
        </p:spPr>
      </p:pic>
    </p:spTree>
    <p:extLst>
      <p:ext uri="{BB962C8B-B14F-4D97-AF65-F5344CB8AC3E}">
        <p14:creationId xmlns:p14="http://schemas.microsoft.com/office/powerpoint/2010/main" val="3996535794"/>
      </p:ext>
    </p:extLst>
  </p:cSld>
  <p:clrMap bg1="lt1" tx1="dk1" bg2="lt2" tx2="dk2" accent1="accent1" accent2="accent2" accent3="accent3" accent4="accent4" accent5="accent5" accent6="accent6" hlink="hlink" folHlink="folHlink"/>
  <p:sldLayoutIdLst>
    <p:sldLayoutId id="2147484430" r:id="rId1"/>
    <p:sldLayoutId id="2147484431" r:id="rId2"/>
    <p:sldLayoutId id="2147484432" r:id="rId3"/>
    <p:sldLayoutId id="2147484433" r:id="rId4"/>
    <p:sldLayoutId id="2147484434" r:id="rId5"/>
    <p:sldLayoutId id="2147484435" r:id="rId6"/>
    <p:sldLayoutId id="2147484436" r:id="rId7"/>
    <p:sldLayoutId id="2147484437" r:id="rId8"/>
    <p:sldLayoutId id="2147484438" r:id="rId9"/>
    <p:sldLayoutId id="2147484439" r:id="rId10"/>
    <p:sldLayoutId id="2147484440" r:id="rId11"/>
    <p:sldLayoutId id="2147484441" r:id="rId12"/>
    <p:sldLayoutId id="2147484442" r:id="rId13"/>
    <p:sldLayoutId id="2147484443" r:id="rId14"/>
    <p:sldLayoutId id="2147484444" r:id="rId15"/>
    <p:sldLayoutId id="2147484445" r:id="rId16"/>
    <p:sldLayoutId id="2147484446" r:id="rId17"/>
    <p:sldLayoutId id="2147484447" r:id="rId18"/>
    <p:sldLayoutId id="2147484448" r:id="rId19"/>
    <p:sldLayoutId id="2147484449" r:id="rId20"/>
    <p:sldLayoutId id="2147484450" r:id="rId21"/>
    <p:sldLayoutId id="2147484451" r:id="rId22"/>
    <p:sldLayoutId id="2147484452" r:id="rId23"/>
    <p:sldLayoutId id="2147484453" r:id="rId24"/>
    <p:sldLayoutId id="2147484454" r:id="rId25"/>
    <p:sldLayoutId id="2147484455" r:id="rId26"/>
    <p:sldLayoutId id="2147484456" r:id="rId27"/>
    <p:sldLayoutId id="2147484457" r:id="rId28"/>
    <p:sldLayoutId id="2147484458" r:id="rId29"/>
    <p:sldLayoutId id="2147484459" r:id="rId30"/>
    <p:sldLayoutId id="2147484460" r:id="rId31"/>
    <p:sldLayoutId id="2147484461" r:id="rId32"/>
    <p:sldLayoutId id="2147484462" r:id="rId33"/>
    <p:sldLayoutId id="2147484463" r:id="rId34"/>
    <p:sldLayoutId id="2147484464" r:id="rId35"/>
    <p:sldLayoutId id="2147484465" r:id="rId36"/>
    <p:sldLayoutId id="2147484466" r:id="rId37"/>
    <p:sldLayoutId id="2147484467" r:id="rId38"/>
    <p:sldLayoutId id="2147484468" r:id="rId39"/>
    <p:sldLayoutId id="2147484469" r:id="rId40"/>
    <p:sldLayoutId id="2147484470" r:id="rId41"/>
    <p:sldLayoutId id="2147484471" r:id="rId42"/>
    <p:sldLayoutId id="2147484472" r:id="rId43"/>
    <p:sldLayoutId id="2147484473" r:id="rId44"/>
    <p:sldLayoutId id="2147484474" r:id="rId45"/>
    <p:sldLayoutId id="2147484475" r:id="rId46"/>
    <p:sldLayoutId id="2147484476" r:id="rId47"/>
    <p:sldLayoutId id="2147484477" r:id="rId48"/>
    <p:sldLayoutId id="2147484478" r:id="rId49"/>
    <p:sldLayoutId id="2147484479" r:id="rId50"/>
    <p:sldLayoutId id="2147484480" r:id="rId51"/>
    <p:sldLayoutId id="2147484481" r:id="rId52"/>
    <p:sldLayoutId id="2147484482" r:id="rId53"/>
    <p:sldLayoutId id="2147484483" r:id="rId54"/>
    <p:sldLayoutId id="2147484484" r:id="rId55"/>
    <p:sldLayoutId id="2147484485" r:id="rId56"/>
    <p:sldLayoutId id="2147484486" r:id="rId57"/>
    <p:sldLayoutId id="2147484487" r:id="rId58"/>
    <p:sldLayoutId id="2147484488" r:id="rId59"/>
    <p:sldLayoutId id="2147484489" r:id="rId60"/>
    <p:sldLayoutId id="2147484490" r:id="rId61"/>
    <p:sldLayoutId id="2147484491" r:id="rId62"/>
    <p:sldLayoutId id="2147484492" r:id="rId63"/>
    <p:sldLayoutId id="2147484493" r:id="rId64"/>
    <p:sldLayoutId id="2147484494" r:id="rId65"/>
    <p:sldLayoutId id="2147484495" r:id="rId66"/>
    <p:sldLayoutId id="2147484496" r:id="rId67"/>
    <p:sldLayoutId id="2147484497" r:id="rId68"/>
    <p:sldLayoutId id="2147484498" r:id="rId69"/>
    <p:sldLayoutId id="2147484499" r:id="rId70"/>
    <p:sldLayoutId id="2147484500" r:id="rId71"/>
    <p:sldLayoutId id="2147484501" r:id="rId72"/>
    <p:sldLayoutId id="2147484502" r:id="rId73"/>
    <p:sldLayoutId id="2147484503" r:id="rId74"/>
    <p:sldLayoutId id="2147484504" r:id="rId75"/>
    <p:sldLayoutId id="2147484505" r:id="rId76"/>
    <p:sldLayoutId id="2147484506" r:id="rId77"/>
    <p:sldLayoutId id="2147484507" r:id="rId78"/>
    <p:sldLayoutId id="2147484508" r:id="rId79"/>
    <p:sldLayoutId id="2147484509" r:id="rId80"/>
    <p:sldLayoutId id="2147484510" r:id="rId81"/>
    <p:sldLayoutId id="2147484511" r:id="rId82"/>
    <p:sldLayoutId id="2147484512" r:id="rId83"/>
    <p:sldLayoutId id="2147484513" r:id="rId84"/>
    <p:sldLayoutId id="2147484514" r:id="rId85"/>
    <p:sldLayoutId id="2147484515" r:id="rId86"/>
  </p:sldLayoutIdLst>
  <p:txStyles>
    <p:titleStyle>
      <a:lvl1pPr algn="ctr" rtl="0" eaLnBrk="1" fontAlgn="base" hangingPunct="1">
        <a:spcBef>
          <a:spcPct val="0"/>
        </a:spcBef>
        <a:spcAft>
          <a:spcPct val="0"/>
        </a:spcAft>
        <a:defRPr sz="4200" b="1" i="1">
          <a:solidFill>
            <a:schemeClr val="tx1"/>
          </a:solidFill>
          <a:latin typeface="+mj-lt"/>
          <a:ea typeface="+mj-ea"/>
          <a:cs typeface="+mj-cs"/>
        </a:defRPr>
      </a:lvl1pPr>
      <a:lvl2pPr algn="ctr" rtl="0" eaLnBrk="1" fontAlgn="base" hangingPunct="1">
        <a:spcBef>
          <a:spcPct val="0"/>
        </a:spcBef>
        <a:spcAft>
          <a:spcPct val="0"/>
        </a:spcAft>
        <a:defRPr sz="4200" b="1" i="1">
          <a:solidFill>
            <a:schemeClr val="tx1"/>
          </a:solidFill>
          <a:latin typeface="Arial" charset="0"/>
        </a:defRPr>
      </a:lvl2pPr>
      <a:lvl3pPr algn="ctr" rtl="0" eaLnBrk="1" fontAlgn="base" hangingPunct="1">
        <a:spcBef>
          <a:spcPct val="0"/>
        </a:spcBef>
        <a:spcAft>
          <a:spcPct val="0"/>
        </a:spcAft>
        <a:defRPr sz="4200" b="1" i="1">
          <a:solidFill>
            <a:schemeClr val="tx1"/>
          </a:solidFill>
          <a:latin typeface="Arial" charset="0"/>
        </a:defRPr>
      </a:lvl3pPr>
      <a:lvl4pPr algn="ctr" rtl="0" eaLnBrk="1" fontAlgn="base" hangingPunct="1">
        <a:spcBef>
          <a:spcPct val="0"/>
        </a:spcBef>
        <a:spcAft>
          <a:spcPct val="0"/>
        </a:spcAft>
        <a:defRPr sz="4200" b="1" i="1">
          <a:solidFill>
            <a:schemeClr val="tx1"/>
          </a:solidFill>
          <a:latin typeface="Arial" charset="0"/>
        </a:defRPr>
      </a:lvl4pPr>
      <a:lvl5pPr algn="ctr" rtl="0" eaLnBrk="1" fontAlgn="base" hangingPunct="1">
        <a:spcBef>
          <a:spcPct val="0"/>
        </a:spcBef>
        <a:spcAft>
          <a:spcPct val="0"/>
        </a:spcAft>
        <a:defRPr sz="4200" b="1" i="1">
          <a:solidFill>
            <a:schemeClr val="tx1"/>
          </a:solidFill>
          <a:latin typeface="Arial" charset="0"/>
        </a:defRPr>
      </a:lvl5pPr>
      <a:lvl6pPr marL="457198" algn="ctr" rtl="0" eaLnBrk="1" fontAlgn="base" hangingPunct="1">
        <a:spcBef>
          <a:spcPct val="0"/>
        </a:spcBef>
        <a:spcAft>
          <a:spcPct val="0"/>
        </a:spcAft>
        <a:defRPr sz="4200" b="1" i="1">
          <a:solidFill>
            <a:schemeClr val="tx1"/>
          </a:solidFill>
          <a:latin typeface="Arial" charset="0"/>
        </a:defRPr>
      </a:lvl6pPr>
      <a:lvl7pPr marL="914396" algn="ctr" rtl="0" eaLnBrk="1" fontAlgn="base" hangingPunct="1">
        <a:spcBef>
          <a:spcPct val="0"/>
        </a:spcBef>
        <a:spcAft>
          <a:spcPct val="0"/>
        </a:spcAft>
        <a:defRPr sz="4200" b="1" i="1">
          <a:solidFill>
            <a:schemeClr val="tx1"/>
          </a:solidFill>
          <a:latin typeface="Arial" charset="0"/>
        </a:defRPr>
      </a:lvl7pPr>
      <a:lvl8pPr marL="1371595" algn="ctr" rtl="0" eaLnBrk="1" fontAlgn="base" hangingPunct="1">
        <a:spcBef>
          <a:spcPct val="0"/>
        </a:spcBef>
        <a:spcAft>
          <a:spcPct val="0"/>
        </a:spcAft>
        <a:defRPr sz="4200" b="1" i="1">
          <a:solidFill>
            <a:schemeClr val="tx1"/>
          </a:solidFill>
          <a:latin typeface="Arial" charset="0"/>
        </a:defRPr>
      </a:lvl8pPr>
      <a:lvl9pPr marL="1828793" algn="ctr" rtl="0" eaLnBrk="1" fontAlgn="base" hangingPunct="1">
        <a:spcBef>
          <a:spcPct val="0"/>
        </a:spcBef>
        <a:spcAft>
          <a:spcPct val="0"/>
        </a:spcAft>
        <a:defRPr sz="4200" b="1" i="1">
          <a:solidFill>
            <a:schemeClr val="tx1"/>
          </a:solidFill>
          <a:latin typeface="Arial" charset="0"/>
        </a:defRPr>
      </a:lvl9pPr>
    </p:titleStyle>
    <p:bodyStyle>
      <a:lvl1pPr marL="342898" indent="-342898" algn="l" rtl="0" eaLnBrk="1" fontAlgn="base" hangingPunct="1">
        <a:spcBef>
          <a:spcPct val="20000"/>
        </a:spcBef>
        <a:spcAft>
          <a:spcPct val="0"/>
        </a:spcAft>
        <a:buClr>
          <a:schemeClr val="folHlink"/>
        </a:buClr>
        <a:buFont typeface="Wingdings" pitchFamily="2" charset="2"/>
        <a:buChar char="v"/>
        <a:defRPr sz="3200">
          <a:solidFill>
            <a:schemeClr val="tx1"/>
          </a:solidFill>
          <a:latin typeface="+mn-lt"/>
          <a:ea typeface="+mn-ea"/>
          <a:cs typeface="+mn-cs"/>
        </a:defRPr>
      </a:lvl1pPr>
      <a:lvl2pPr marL="742947" indent="-285749" algn="l" rtl="0" eaLnBrk="1" fontAlgn="base" hangingPunct="1">
        <a:spcBef>
          <a:spcPct val="20000"/>
        </a:spcBef>
        <a:spcAft>
          <a:spcPct val="0"/>
        </a:spcAft>
        <a:buClr>
          <a:schemeClr val="tx2"/>
        </a:buClr>
        <a:buFont typeface="Wingdings" pitchFamily="2" charset="2"/>
        <a:buChar char="§"/>
        <a:defRPr sz="2800">
          <a:solidFill>
            <a:schemeClr val="tx1"/>
          </a:solidFill>
          <a:latin typeface="+mn-lt"/>
        </a:defRPr>
      </a:lvl2pPr>
      <a:lvl3pPr marL="1142995" indent="-228599" algn="l" rtl="0" eaLnBrk="1" fontAlgn="base" hangingPunct="1">
        <a:spcBef>
          <a:spcPct val="20000"/>
        </a:spcBef>
        <a:spcAft>
          <a:spcPct val="0"/>
        </a:spcAft>
        <a:buChar char="•"/>
        <a:defRPr sz="2400">
          <a:solidFill>
            <a:schemeClr val="tx1"/>
          </a:solidFill>
          <a:latin typeface="+mn-lt"/>
        </a:defRPr>
      </a:lvl3pPr>
      <a:lvl4pPr marL="1600193" indent="-228599" algn="l" rtl="0" eaLnBrk="1" fontAlgn="base" hangingPunct="1">
        <a:spcBef>
          <a:spcPct val="20000"/>
        </a:spcBef>
        <a:spcAft>
          <a:spcPct val="0"/>
        </a:spcAft>
        <a:buChar char="–"/>
        <a:defRPr sz="2000">
          <a:solidFill>
            <a:schemeClr val="tx1"/>
          </a:solidFill>
          <a:latin typeface="+mn-lt"/>
        </a:defRPr>
      </a:lvl4pPr>
      <a:lvl5pPr marL="2057392" indent="-228599" algn="l" rtl="0" eaLnBrk="1" fontAlgn="base" hangingPunct="1">
        <a:spcBef>
          <a:spcPct val="20000"/>
        </a:spcBef>
        <a:spcAft>
          <a:spcPct val="0"/>
        </a:spcAft>
        <a:buChar char="»"/>
        <a:defRPr sz="2000">
          <a:solidFill>
            <a:schemeClr val="tx1"/>
          </a:solidFill>
          <a:latin typeface="+mn-lt"/>
        </a:defRPr>
      </a:lvl5pPr>
      <a:lvl6pPr marL="2514590" indent="-228599" algn="l" rtl="0" eaLnBrk="1" fontAlgn="base" hangingPunct="1">
        <a:spcBef>
          <a:spcPct val="20000"/>
        </a:spcBef>
        <a:spcAft>
          <a:spcPct val="0"/>
        </a:spcAft>
        <a:buChar char="»"/>
        <a:defRPr sz="2000">
          <a:solidFill>
            <a:schemeClr val="tx1"/>
          </a:solidFill>
          <a:latin typeface="+mn-lt"/>
        </a:defRPr>
      </a:lvl6pPr>
      <a:lvl7pPr marL="2971788" indent="-228599" algn="l" rtl="0" eaLnBrk="1" fontAlgn="base" hangingPunct="1">
        <a:spcBef>
          <a:spcPct val="20000"/>
        </a:spcBef>
        <a:spcAft>
          <a:spcPct val="0"/>
        </a:spcAft>
        <a:buChar char="»"/>
        <a:defRPr sz="2000">
          <a:solidFill>
            <a:schemeClr val="tx1"/>
          </a:solidFill>
          <a:latin typeface="+mn-lt"/>
        </a:defRPr>
      </a:lvl7pPr>
      <a:lvl8pPr marL="3428986" indent="-228599" algn="l" rtl="0" eaLnBrk="1" fontAlgn="base" hangingPunct="1">
        <a:spcBef>
          <a:spcPct val="20000"/>
        </a:spcBef>
        <a:spcAft>
          <a:spcPct val="0"/>
        </a:spcAft>
        <a:buChar char="»"/>
        <a:defRPr sz="2000">
          <a:solidFill>
            <a:schemeClr val="tx1"/>
          </a:solidFill>
          <a:latin typeface="+mn-lt"/>
        </a:defRPr>
      </a:lvl8pPr>
      <a:lvl9pPr marL="3886185" indent="-228599"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396" rtl="0" eaLnBrk="1" latinLnBrk="0" hangingPunct="1">
        <a:defRPr sz="1800" kern="1200">
          <a:solidFill>
            <a:schemeClr val="tx1"/>
          </a:solidFill>
          <a:latin typeface="+mn-lt"/>
          <a:ea typeface="+mn-ea"/>
          <a:cs typeface="+mn-cs"/>
        </a:defRPr>
      </a:lvl1pPr>
      <a:lvl2pPr marL="457198" algn="l" defTabSz="914396" rtl="0" eaLnBrk="1" latinLnBrk="0" hangingPunct="1">
        <a:defRPr sz="1800" kern="1200">
          <a:solidFill>
            <a:schemeClr val="tx1"/>
          </a:solidFill>
          <a:latin typeface="+mn-lt"/>
          <a:ea typeface="+mn-ea"/>
          <a:cs typeface="+mn-cs"/>
        </a:defRPr>
      </a:lvl2pPr>
      <a:lvl3pPr marL="914396" algn="l" defTabSz="914396" rtl="0" eaLnBrk="1" latinLnBrk="0" hangingPunct="1">
        <a:defRPr sz="1800" kern="1200">
          <a:solidFill>
            <a:schemeClr val="tx1"/>
          </a:solidFill>
          <a:latin typeface="+mn-lt"/>
          <a:ea typeface="+mn-ea"/>
          <a:cs typeface="+mn-cs"/>
        </a:defRPr>
      </a:lvl3pPr>
      <a:lvl4pPr marL="1371595" algn="l" defTabSz="914396" rtl="0" eaLnBrk="1" latinLnBrk="0" hangingPunct="1">
        <a:defRPr sz="1800" kern="1200">
          <a:solidFill>
            <a:schemeClr val="tx1"/>
          </a:solidFill>
          <a:latin typeface="+mn-lt"/>
          <a:ea typeface="+mn-ea"/>
          <a:cs typeface="+mn-cs"/>
        </a:defRPr>
      </a:lvl4pPr>
      <a:lvl5pPr marL="1828793" algn="l" defTabSz="914396" rtl="0" eaLnBrk="1" latinLnBrk="0" hangingPunct="1">
        <a:defRPr sz="1800" kern="1200">
          <a:solidFill>
            <a:schemeClr val="tx1"/>
          </a:solidFill>
          <a:latin typeface="+mn-lt"/>
          <a:ea typeface="+mn-ea"/>
          <a:cs typeface="+mn-cs"/>
        </a:defRPr>
      </a:lvl5pPr>
      <a:lvl6pPr marL="2285991" algn="l" defTabSz="914396" rtl="0" eaLnBrk="1" latinLnBrk="0" hangingPunct="1">
        <a:defRPr sz="1800" kern="1200">
          <a:solidFill>
            <a:schemeClr val="tx1"/>
          </a:solidFill>
          <a:latin typeface="+mn-lt"/>
          <a:ea typeface="+mn-ea"/>
          <a:cs typeface="+mn-cs"/>
        </a:defRPr>
      </a:lvl6pPr>
      <a:lvl7pPr marL="2743189" algn="l" defTabSz="914396" rtl="0" eaLnBrk="1" latinLnBrk="0" hangingPunct="1">
        <a:defRPr sz="1800" kern="1200">
          <a:solidFill>
            <a:schemeClr val="tx1"/>
          </a:solidFill>
          <a:latin typeface="+mn-lt"/>
          <a:ea typeface="+mn-ea"/>
          <a:cs typeface="+mn-cs"/>
        </a:defRPr>
      </a:lvl7pPr>
      <a:lvl8pPr marL="3200388" algn="l" defTabSz="914396" rtl="0" eaLnBrk="1" latinLnBrk="0" hangingPunct="1">
        <a:defRPr sz="1800" kern="1200">
          <a:solidFill>
            <a:schemeClr val="tx1"/>
          </a:solidFill>
          <a:latin typeface="+mn-lt"/>
          <a:ea typeface="+mn-ea"/>
          <a:cs typeface="+mn-cs"/>
        </a:defRPr>
      </a:lvl8pPr>
      <a:lvl9pPr marL="3657586" algn="l" defTabSz="914396"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2000" b="-12000"/>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384" y="274926"/>
            <a:ext cx="1097323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51494" tIns="75746" rIns="151494" bIns="75746"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609384" y="1599767"/>
            <a:ext cx="10973233" cy="4526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51494" tIns="75746" rIns="151494" bIns="75746"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noChangeArrowheads="1"/>
          </p:cNvSpPr>
          <p:nvPr>
            <p:ph type="dt" sz="half" idx="2"/>
          </p:nvPr>
        </p:nvSpPr>
        <p:spPr bwMode="auto">
          <a:xfrm>
            <a:off x="609384" y="6356856"/>
            <a:ext cx="2845593" cy="364764"/>
          </a:xfrm>
          <a:prstGeom prst="rect">
            <a:avLst/>
          </a:prstGeom>
          <a:noFill/>
          <a:ln w="9525">
            <a:noFill/>
            <a:miter lim="800000"/>
            <a:headEnd/>
            <a:tailEnd/>
          </a:ln>
        </p:spPr>
        <p:txBody>
          <a:bodyPr vert="horz" wrap="square" lIns="151494" tIns="75746" rIns="151494" bIns="75746" numCol="1" anchor="ctr" anchorCtr="0" compatLnSpc="1">
            <a:prstTxWarp prst="textNoShape">
              <a:avLst/>
            </a:prstTxWarp>
          </a:bodyPr>
          <a:lstStyle>
            <a:lvl1pPr eaLnBrk="1" hangingPunct="1">
              <a:defRPr sz="1482">
                <a:solidFill>
                  <a:srgbClr val="898989"/>
                </a:solidFill>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3"/>
          </p:nvPr>
        </p:nvSpPr>
        <p:spPr bwMode="auto">
          <a:xfrm>
            <a:off x="4165023" y="6356856"/>
            <a:ext cx="3861955" cy="364764"/>
          </a:xfrm>
          <a:prstGeom prst="rect">
            <a:avLst/>
          </a:prstGeom>
          <a:noFill/>
          <a:ln w="9525">
            <a:noFill/>
            <a:miter lim="800000"/>
            <a:headEnd/>
            <a:tailEnd/>
          </a:ln>
        </p:spPr>
        <p:txBody>
          <a:bodyPr vert="horz" wrap="square" lIns="151494" tIns="75746" rIns="151494" bIns="75746" numCol="1" anchor="ctr" anchorCtr="0" compatLnSpc="1">
            <a:prstTxWarp prst="textNoShape">
              <a:avLst/>
            </a:prstTxWarp>
          </a:bodyPr>
          <a:lstStyle>
            <a:lvl1pPr algn="ctr" eaLnBrk="1" hangingPunct="1">
              <a:defRPr sz="1482">
                <a:solidFill>
                  <a:srgbClr val="898989"/>
                </a:solidFill>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4"/>
          </p:nvPr>
        </p:nvSpPr>
        <p:spPr bwMode="auto">
          <a:xfrm>
            <a:off x="8737023" y="6356856"/>
            <a:ext cx="2845594" cy="364764"/>
          </a:xfrm>
          <a:prstGeom prst="rect">
            <a:avLst/>
          </a:prstGeom>
          <a:noFill/>
          <a:ln w="9525">
            <a:noFill/>
            <a:miter lim="800000"/>
            <a:headEnd/>
            <a:tailEnd/>
          </a:ln>
        </p:spPr>
        <p:txBody>
          <a:bodyPr vert="horz" wrap="square" lIns="151494" tIns="75746" rIns="151494" bIns="75746" numCol="1" anchor="ctr" anchorCtr="0" compatLnSpc="1">
            <a:prstTxWarp prst="textNoShape">
              <a:avLst/>
            </a:prstTxWarp>
          </a:bodyPr>
          <a:lstStyle>
            <a:lvl1pPr algn="r" eaLnBrk="1" hangingPunct="1">
              <a:defRPr sz="1432" smtClean="0">
                <a:solidFill>
                  <a:srgbClr val="898989"/>
                </a:solidFill>
              </a:defRPr>
            </a:lvl1pPr>
          </a:lstStyle>
          <a:p>
            <a:pPr defTabSz="623438" fontAlgn="base">
              <a:spcBef>
                <a:spcPct val="0"/>
              </a:spcBef>
              <a:spcAft>
                <a:spcPct val="0"/>
              </a:spcAft>
              <a:defRPr/>
            </a:pPr>
            <a:fld id="{217E59C4-E3A2-468B-91E4-A67C802BEA2E}"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69824634"/>
      </p:ext>
    </p:extLst>
  </p:cSld>
  <p:clrMap bg1="lt1" tx1="dk1" bg2="lt2" tx2="dk2" accent1="accent1" accent2="accent2" accent3="accent3" accent4="accent4" accent5="accent5" accent6="accent6" hlink="hlink" folHlink="folHlink"/>
  <p:sldLayoutIdLst>
    <p:sldLayoutId id="2147484517" r:id="rId1"/>
    <p:sldLayoutId id="2147484518" r:id="rId2"/>
    <p:sldLayoutId id="2147484519" r:id="rId3"/>
    <p:sldLayoutId id="2147484520" r:id="rId4"/>
    <p:sldLayoutId id="2147484521" r:id="rId5"/>
    <p:sldLayoutId id="2147484522" r:id="rId6"/>
    <p:sldLayoutId id="2147484523" r:id="rId7"/>
    <p:sldLayoutId id="2147484524" r:id="rId8"/>
    <p:sldLayoutId id="2147484525" r:id="rId9"/>
    <p:sldLayoutId id="2147484526" r:id="rId10"/>
    <p:sldLayoutId id="2147484527" r:id="rId11"/>
  </p:sldLayoutIdLst>
  <p:txStyles>
    <p:titleStyle>
      <a:lvl1pPr algn="ctr" defTabSz="1120240" rtl="0" eaLnBrk="0" fontAlgn="base" hangingPunct="0">
        <a:spcBef>
          <a:spcPct val="0"/>
        </a:spcBef>
        <a:spcAft>
          <a:spcPct val="0"/>
        </a:spcAft>
        <a:defRPr sz="5386" kern="1200">
          <a:solidFill>
            <a:schemeClr val="tx1"/>
          </a:solidFill>
          <a:latin typeface="+mj-lt"/>
          <a:ea typeface="+mj-ea"/>
          <a:cs typeface="+mj-cs"/>
        </a:defRPr>
      </a:lvl1pPr>
      <a:lvl2pPr algn="ctr" defTabSz="1120240" rtl="0" eaLnBrk="0" fontAlgn="base" hangingPunct="0">
        <a:spcBef>
          <a:spcPct val="0"/>
        </a:spcBef>
        <a:spcAft>
          <a:spcPct val="0"/>
        </a:spcAft>
        <a:defRPr sz="5386">
          <a:solidFill>
            <a:schemeClr val="tx1"/>
          </a:solidFill>
          <a:latin typeface="Calibri" pitchFamily="34" charset="0"/>
        </a:defRPr>
      </a:lvl2pPr>
      <a:lvl3pPr algn="ctr" defTabSz="1120240" rtl="0" eaLnBrk="0" fontAlgn="base" hangingPunct="0">
        <a:spcBef>
          <a:spcPct val="0"/>
        </a:spcBef>
        <a:spcAft>
          <a:spcPct val="0"/>
        </a:spcAft>
        <a:defRPr sz="5386">
          <a:solidFill>
            <a:schemeClr val="tx1"/>
          </a:solidFill>
          <a:latin typeface="Calibri" pitchFamily="34" charset="0"/>
        </a:defRPr>
      </a:lvl3pPr>
      <a:lvl4pPr algn="ctr" defTabSz="1120240" rtl="0" eaLnBrk="0" fontAlgn="base" hangingPunct="0">
        <a:spcBef>
          <a:spcPct val="0"/>
        </a:spcBef>
        <a:spcAft>
          <a:spcPct val="0"/>
        </a:spcAft>
        <a:defRPr sz="5386">
          <a:solidFill>
            <a:schemeClr val="tx1"/>
          </a:solidFill>
          <a:latin typeface="Calibri" pitchFamily="34" charset="0"/>
        </a:defRPr>
      </a:lvl4pPr>
      <a:lvl5pPr algn="ctr" defTabSz="1120240" rtl="0" eaLnBrk="0" fontAlgn="base" hangingPunct="0">
        <a:spcBef>
          <a:spcPct val="0"/>
        </a:spcBef>
        <a:spcAft>
          <a:spcPct val="0"/>
        </a:spcAft>
        <a:defRPr sz="5386">
          <a:solidFill>
            <a:schemeClr val="tx1"/>
          </a:solidFill>
          <a:latin typeface="Calibri" pitchFamily="34" charset="0"/>
        </a:defRPr>
      </a:lvl5pPr>
      <a:lvl6pPr marL="338580" algn="ctr" rtl="0" fontAlgn="base">
        <a:spcBef>
          <a:spcPct val="0"/>
        </a:spcBef>
        <a:spcAft>
          <a:spcPct val="0"/>
        </a:spcAft>
        <a:defRPr sz="3333">
          <a:solidFill>
            <a:schemeClr val="tx1"/>
          </a:solidFill>
          <a:latin typeface="Calibri" pitchFamily="34" charset="0"/>
        </a:defRPr>
      </a:lvl6pPr>
      <a:lvl7pPr marL="677158" algn="ctr" rtl="0" fontAlgn="base">
        <a:spcBef>
          <a:spcPct val="0"/>
        </a:spcBef>
        <a:spcAft>
          <a:spcPct val="0"/>
        </a:spcAft>
        <a:defRPr sz="3333">
          <a:solidFill>
            <a:schemeClr val="tx1"/>
          </a:solidFill>
          <a:latin typeface="Calibri" pitchFamily="34" charset="0"/>
        </a:defRPr>
      </a:lvl7pPr>
      <a:lvl8pPr marL="1015738" algn="ctr" rtl="0" fontAlgn="base">
        <a:spcBef>
          <a:spcPct val="0"/>
        </a:spcBef>
        <a:spcAft>
          <a:spcPct val="0"/>
        </a:spcAft>
        <a:defRPr sz="3333">
          <a:solidFill>
            <a:schemeClr val="tx1"/>
          </a:solidFill>
          <a:latin typeface="Calibri" pitchFamily="34" charset="0"/>
        </a:defRPr>
      </a:lvl8pPr>
      <a:lvl9pPr marL="1354319" algn="ctr" rtl="0" fontAlgn="base">
        <a:spcBef>
          <a:spcPct val="0"/>
        </a:spcBef>
        <a:spcAft>
          <a:spcPct val="0"/>
        </a:spcAft>
        <a:defRPr sz="3333">
          <a:solidFill>
            <a:schemeClr val="tx1"/>
          </a:solidFill>
          <a:latin typeface="Calibri" pitchFamily="34" charset="0"/>
        </a:defRPr>
      </a:lvl9pPr>
    </p:titleStyle>
    <p:bodyStyle>
      <a:lvl1pPr marL="418873" indent="-418873" algn="l" defTabSz="1120240" rtl="0" eaLnBrk="0" fontAlgn="base" hangingPunct="0">
        <a:spcBef>
          <a:spcPct val="20000"/>
        </a:spcBef>
        <a:spcAft>
          <a:spcPct val="0"/>
        </a:spcAft>
        <a:buFont typeface="Arial" panose="020B0604020202020204" pitchFamily="34" charset="0"/>
        <a:buChar char="•"/>
        <a:defRPr sz="3886" kern="1200">
          <a:solidFill>
            <a:schemeClr val="tx1"/>
          </a:solidFill>
          <a:latin typeface="+mn-lt"/>
          <a:ea typeface="+mn-ea"/>
          <a:cs typeface="+mn-cs"/>
        </a:defRPr>
      </a:lvl1pPr>
      <a:lvl2pPr marL="910263" indent="-349602" algn="l" defTabSz="1120240" rtl="0" eaLnBrk="0" fontAlgn="base" hangingPunct="0">
        <a:spcBef>
          <a:spcPct val="20000"/>
        </a:spcBef>
        <a:spcAft>
          <a:spcPct val="0"/>
        </a:spcAft>
        <a:buFont typeface="Arial" panose="020B0604020202020204" pitchFamily="34" charset="0"/>
        <a:buChar char="–"/>
        <a:defRPr sz="3341" kern="1200">
          <a:solidFill>
            <a:schemeClr val="tx1"/>
          </a:solidFill>
          <a:latin typeface="+mn-lt"/>
          <a:ea typeface="+mn-ea"/>
          <a:cs typeface="+mn-cs"/>
        </a:defRPr>
      </a:lvl2pPr>
      <a:lvl3pPr marL="1400571" indent="-279248" algn="l" defTabSz="1120240" rtl="0" eaLnBrk="0" fontAlgn="base" hangingPunct="0">
        <a:spcBef>
          <a:spcPct val="20000"/>
        </a:spcBef>
        <a:spcAft>
          <a:spcPct val="0"/>
        </a:spcAft>
        <a:buFont typeface="Arial" panose="020B0604020202020204" pitchFamily="34" charset="0"/>
        <a:buChar char="•"/>
        <a:defRPr sz="2932" kern="1200">
          <a:solidFill>
            <a:schemeClr val="tx1"/>
          </a:solidFill>
          <a:latin typeface="+mn-lt"/>
          <a:ea typeface="+mn-ea"/>
          <a:cs typeface="+mn-cs"/>
        </a:defRPr>
      </a:lvl3pPr>
      <a:lvl4pPr marL="1962314" indent="-278166" algn="l" defTabSz="1120240" rtl="0" eaLnBrk="0" fontAlgn="base" hangingPunct="0">
        <a:spcBef>
          <a:spcPct val="20000"/>
        </a:spcBef>
        <a:spcAft>
          <a:spcPct val="0"/>
        </a:spcAft>
        <a:buFont typeface="Arial" panose="020B0604020202020204" pitchFamily="34" charset="0"/>
        <a:buChar char="–"/>
        <a:defRPr sz="2386" kern="1200">
          <a:solidFill>
            <a:schemeClr val="tx1"/>
          </a:solidFill>
          <a:latin typeface="+mn-lt"/>
          <a:ea typeface="+mn-ea"/>
          <a:cs typeface="+mn-cs"/>
        </a:defRPr>
      </a:lvl4pPr>
      <a:lvl5pPr marL="2524058" indent="-279248" algn="l" defTabSz="1120240" rtl="0" eaLnBrk="0" fontAlgn="base" hangingPunct="0">
        <a:spcBef>
          <a:spcPct val="20000"/>
        </a:spcBef>
        <a:spcAft>
          <a:spcPct val="0"/>
        </a:spcAft>
        <a:buFont typeface="Arial" panose="020B0604020202020204" pitchFamily="34" charset="0"/>
        <a:buChar char="»"/>
        <a:defRPr sz="2386" kern="1200">
          <a:solidFill>
            <a:schemeClr val="tx1"/>
          </a:solidFill>
          <a:latin typeface="+mn-lt"/>
          <a:ea typeface="+mn-ea"/>
          <a:cs typeface="+mn-cs"/>
        </a:defRPr>
      </a:lvl5pPr>
      <a:lvl6pPr marL="1862189" indent="-169290" algn="l" defTabSz="677158" rtl="0" eaLnBrk="1" latinLnBrk="0" hangingPunct="1">
        <a:spcBef>
          <a:spcPct val="20000"/>
        </a:spcBef>
        <a:buFont typeface="Arial" pitchFamily="34" charset="0"/>
        <a:buChar char="•"/>
        <a:defRPr sz="1482" kern="1200">
          <a:solidFill>
            <a:schemeClr val="tx1"/>
          </a:solidFill>
          <a:latin typeface="+mn-lt"/>
          <a:ea typeface="+mn-ea"/>
          <a:cs typeface="+mn-cs"/>
        </a:defRPr>
      </a:lvl6pPr>
      <a:lvl7pPr marL="2200768" indent="-169290" algn="l" defTabSz="677158" rtl="0" eaLnBrk="1" latinLnBrk="0" hangingPunct="1">
        <a:spcBef>
          <a:spcPct val="20000"/>
        </a:spcBef>
        <a:buFont typeface="Arial" pitchFamily="34" charset="0"/>
        <a:buChar char="•"/>
        <a:defRPr sz="1482" kern="1200">
          <a:solidFill>
            <a:schemeClr val="tx1"/>
          </a:solidFill>
          <a:latin typeface="+mn-lt"/>
          <a:ea typeface="+mn-ea"/>
          <a:cs typeface="+mn-cs"/>
        </a:defRPr>
      </a:lvl7pPr>
      <a:lvl8pPr marL="2539349" indent="-169290" algn="l" defTabSz="677158" rtl="0" eaLnBrk="1" latinLnBrk="0" hangingPunct="1">
        <a:spcBef>
          <a:spcPct val="20000"/>
        </a:spcBef>
        <a:buFont typeface="Arial" pitchFamily="34" charset="0"/>
        <a:buChar char="•"/>
        <a:defRPr sz="1482" kern="1200">
          <a:solidFill>
            <a:schemeClr val="tx1"/>
          </a:solidFill>
          <a:latin typeface="+mn-lt"/>
          <a:ea typeface="+mn-ea"/>
          <a:cs typeface="+mn-cs"/>
        </a:defRPr>
      </a:lvl8pPr>
      <a:lvl9pPr marL="2877927" indent="-169290" algn="l" defTabSz="677158" rtl="0" eaLnBrk="1" latinLnBrk="0" hangingPunct="1">
        <a:spcBef>
          <a:spcPct val="20000"/>
        </a:spcBef>
        <a:buFont typeface="Arial" pitchFamily="34" charset="0"/>
        <a:buChar char="•"/>
        <a:defRPr sz="1482" kern="1200">
          <a:solidFill>
            <a:schemeClr val="tx1"/>
          </a:solidFill>
          <a:latin typeface="+mn-lt"/>
          <a:ea typeface="+mn-ea"/>
          <a:cs typeface="+mn-cs"/>
        </a:defRPr>
      </a:lvl9pPr>
    </p:bodyStyle>
    <p:otherStyle>
      <a:defPPr>
        <a:defRPr lang="en-US"/>
      </a:defPPr>
      <a:lvl1pPr marL="0" algn="l" defTabSz="677158" rtl="0" eaLnBrk="1" latinLnBrk="0" hangingPunct="1">
        <a:defRPr sz="1334" kern="1200">
          <a:solidFill>
            <a:schemeClr val="tx1"/>
          </a:solidFill>
          <a:latin typeface="+mn-lt"/>
          <a:ea typeface="+mn-ea"/>
          <a:cs typeface="+mn-cs"/>
        </a:defRPr>
      </a:lvl1pPr>
      <a:lvl2pPr marL="338580" algn="l" defTabSz="677158" rtl="0" eaLnBrk="1" latinLnBrk="0" hangingPunct="1">
        <a:defRPr sz="1334" kern="1200">
          <a:solidFill>
            <a:schemeClr val="tx1"/>
          </a:solidFill>
          <a:latin typeface="+mn-lt"/>
          <a:ea typeface="+mn-ea"/>
          <a:cs typeface="+mn-cs"/>
        </a:defRPr>
      </a:lvl2pPr>
      <a:lvl3pPr marL="677158" algn="l" defTabSz="677158" rtl="0" eaLnBrk="1" latinLnBrk="0" hangingPunct="1">
        <a:defRPr sz="1334" kern="1200">
          <a:solidFill>
            <a:schemeClr val="tx1"/>
          </a:solidFill>
          <a:latin typeface="+mn-lt"/>
          <a:ea typeface="+mn-ea"/>
          <a:cs typeface="+mn-cs"/>
        </a:defRPr>
      </a:lvl3pPr>
      <a:lvl4pPr marL="1015738" algn="l" defTabSz="677158" rtl="0" eaLnBrk="1" latinLnBrk="0" hangingPunct="1">
        <a:defRPr sz="1334" kern="1200">
          <a:solidFill>
            <a:schemeClr val="tx1"/>
          </a:solidFill>
          <a:latin typeface="+mn-lt"/>
          <a:ea typeface="+mn-ea"/>
          <a:cs typeface="+mn-cs"/>
        </a:defRPr>
      </a:lvl4pPr>
      <a:lvl5pPr marL="1354319" algn="l" defTabSz="677158" rtl="0" eaLnBrk="1" latinLnBrk="0" hangingPunct="1">
        <a:defRPr sz="1334" kern="1200">
          <a:solidFill>
            <a:schemeClr val="tx1"/>
          </a:solidFill>
          <a:latin typeface="+mn-lt"/>
          <a:ea typeface="+mn-ea"/>
          <a:cs typeface="+mn-cs"/>
        </a:defRPr>
      </a:lvl5pPr>
      <a:lvl6pPr marL="1692898" algn="l" defTabSz="677158" rtl="0" eaLnBrk="1" latinLnBrk="0" hangingPunct="1">
        <a:defRPr sz="1334" kern="1200">
          <a:solidFill>
            <a:schemeClr val="tx1"/>
          </a:solidFill>
          <a:latin typeface="+mn-lt"/>
          <a:ea typeface="+mn-ea"/>
          <a:cs typeface="+mn-cs"/>
        </a:defRPr>
      </a:lvl6pPr>
      <a:lvl7pPr marL="2031479" algn="l" defTabSz="677158" rtl="0" eaLnBrk="1" latinLnBrk="0" hangingPunct="1">
        <a:defRPr sz="1334" kern="1200">
          <a:solidFill>
            <a:schemeClr val="tx1"/>
          </a:solidFill>
          <a:latin typeface="+mn-lt"/>
          <a:ea typeface="+mn-ea"/>
          <a:cs typeface="+mn-cs"/>
        </a:defRPr>
      </a:lvl7pPr>
      <a:lvl8pPr marL="2370059" algn="l" defTabSz="677158" rtl="0" eaLnBrk="1" latinLnBrk="0" hangingPunct="1">
        <a:defRPr sz="1334" kern="1200">
          <a:solidFill>
            <a:schemeClr val="tx1"/>
          </a:solidFill>
          <a:latin typeface="+mn-lt"/>
          <a:ea typeface="+mn-ea"/>
          <a:cs typeface="+mn-cs"/>
        </a:defRPr>
      </a:lvl8pPr>
      <a:lvl9pPr marL="2708638" algn="l" defTabSz="677158" rtl="0" eaLnBrk="1" latinLnBrk="0" hangingPunct="1">
        <a:defRPr sz="1334"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2000" b="-12000"/>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384" y="274926"/>
            <a:ext cx="1097323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51494" tIns="75746" rIns="151494" bIns="75746"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609384" y="1599767"/>
            <a:ext cx="10973233" cy="4526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51494" tIns="75746" rIns="151494" bIns="75746"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noChangeArrowheads="1"/>
          </p:cNvSpPr>
          <p:nvPr>
            <p:ph type="dt" sz="half" idx="2"/>
          </p:nvPr>
        </p:nvSpPr>
        <p:spPr bwMode="auto">
          <a:xfrm>
            <a:off x="609384" y="6356856"/>
            <a:ext cx="2845593" cy="364764"/>
          </a:xfrm>
          <a:prstGeom prst="rect">
            <a:avLst/>
          </a:prstGeom>
          <a:noFill/>
          <a:ln w="9525">
            <a:noFill/>
            <a:miter lim="800000"/>
            <a:headEnd/>
            <a:tailEnd/>
          </a:ln>
        </p:spPr>
        <p:txBody>
          <a:bodyPr vert="horz" wrap="square" lIns="151494" tIns="75746" rIns="151494" bIns="75746" numCol="1" anchor="ctr" anchorCtr="0" compatLnSpc="1">
            <a:prstTxWarp prst="textNoShape">
              <a:avLst/>
            </a:prstTxWarp>
          </a:bodyPr>
          <a:lstStyle>
            <a:lvl1pPr eaLnBrk="1" hangingPunct="1">
              <a:defRPr sz="1482">
                <a:solidFill>
                  <a:srgbClr val="898989"/>
                </a:solidFill>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3"/>
          </p:nvPr>
        </p:nvSpPr>
        <p:spPr bwMode="auto">
          <a:xfrm>
            <a:off x="4165023" y="6356856"/>
            <a:ext cx="3861955" cy="364764"/>
          </a:xfrm>
          <a:prstGeom prst="rect">
            <a:avLst/>
          </a:prstGeom>
          <a:noFill/>
          <a:ln w="9525">
            <a:noFill/>
            <a:miter lim="800000"/>
            <a:headEnd/>
            <a:tailEnd/>
          </a:ln>
        </p:spPr>
        <p:txBody>
          <a:bodyPr vert="horz" wrap="square" lIns="151494" tIns="75746" rIns="151494" bIns="75746" numCol="1" anchor="ctr" anchorCtr="0" compatLnSpc="1">
            <a:prstTxWarp prst="textNoShape">
              <a:avLst/>
            </a:prstTxWarp>
          </a:bodyPr>
          <a:lstStyle>
            <a:lvl1pPr algn="ctr" eaLnBrk="1" hangingPunct="1">
              <a:defRPr sz="1482">
                <a:solidFill>
                  <a:srgbClr val="898989"/>
                </a:solidFill>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4"/>
          </p:nvPr>
        </p:nvSpPr>
        <p:spPr bwMode="auto">
          <a:xfrm>
            <a:off x="8737023" y="6356856"/>
            <a:ext cx="2845594" cy="364764"/>
          </a:xfrm>
          <a:prstGeom prst="rect">
            <a:avLst/>
          </a:prstGeom>
          <a:noFill/>
          <a:ln w="9525">
            <a:noFill/>
            <a:miter lim="800000"/>
            <a:headEnd/>
            <a:tailEnd/>
          </a:ln>
        </p:spPr>
        <p:txBody>
          <a:bodyPr vert="horz" wrap="square" lIns="151494" tIns="75746" rIns="151494" bIns="75746" numCol="1" anchor="ctr" anchorCtr="0" compatLnSpc="1">
            <a:prstTxWarp prst="textNoShape">
              <a:avLst/>
            </a:prstTxWarp>
          </a:bodyPr>
          <a:lstStyle>
            <a:lvl1pPr algn="r" eaLnBrk="1" hangingPunct="1">
              <a:defRPr sz="1432" smtClean="0">
                <a:solidFill>
                  <a:srgbClr val="898989"/>
                </a:solidFill>
              </a:defRPr>
            </a:lvl1pPr>
          </a:lstStyle>
          <a:p>
            <a:pPr defTabSz="623438" fontAlgn="base">
              <a:spcBef>
                <a:spcPct val="0"/>
              </a:spcBef>
              <a:spcAft>
                <a:spcPct val="0"/>
              </a:spcAft>
              <a:defRPr/>
            </a:pPr>
            <a:fld id="{217E59C4-E3A2-468B-91E4-A67C802BEA2E}"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92913670"/>
      </p:ext>
    </p:extLst>
  </p:cSld>
  <p:clrMap bg1="lt1" tx1="dk1" bg2="lt2" tx2="dk2" accent1="accent1" accent2="accent2" accent3="accent3" accent4="accent4" accent5="accent5" accent6="accent6" hlink="hlink" folHlink="folHlink"/>
  <p:sldLayoutIdLst>
    <p:sldLayoutId id="2147484529" r:id="rId1"/>
    <p:sldLayoutId id="2147484530" r:id="rId2"/>
    <p:sldLayoutId id="2147484531" r:id="rId3"/>
    <p:sldLayoutId id="2147484532" r:id="rId4"/>
    <p:sldLayoutId id="2147484533" r:id="rId5"/>
    <p:sldLayoutId id="2147484534" r:id="rId6"/>
    <p:sldLayoutId id="2147484535" r:id="rId7"/>
    <p:sldLayoutId id="2147484536" r:id="rId8"/>
    <p:sldLayoutId id="2147484537" r:id="rId9"/>
    <p:sldLayoutId id="2147484538" r:id="rId10"/>
    <p:sldLayoutId id="2147484539" r:id="rId11"/>
  </p:sldLayoutIdLst>
  <p:txStyles>
    <p:titleStyle>
      <a:lvl1pPr algn="ctr" defTabSz="1120240" rtl="0" eaLnBrk="0" fontAlgn="base" hangingPunct="0">
        <a:spcBef>
          <a:spcPct val="0"/>
        </a:spcBef>
        <a:spcAft>
          <a:spcPct val="0"/>
        </a:spcAft>
        <a:defRPr sz="5386" kern="1200">
          <a:solidFill>
            <a:schemeClr val="tx1"/>
          </a:solidFill>
          <a:latin typeface="+mj-lt"/>
          <a:ea typeface="+mj-ea"/>
          <a:cs typeface="+mj-cs"/>
        </a:defRPr>
      </a:lvl1pPr>
      <a:lvl2pPr algn="ctr" defTabSz="1120240" rtl="0" eaLnBrk="0" fontAlgn="base" hangingPunct="0">
        <a:spcBef>
          <a:spcPct val="0"/>
        </a:spcBef>
        <a:spcAft>
          <a:spcPct val="0"/>
        </a:spcAft>
        <a:defRPr sz="5386">
          <a:solidFill>
            <a:schemeClr val="tx1"/>
          </a:solidFill>
          <a:latin typeface="Calibri" pitchFamily="34" charset="0"/>
        </a:defRPr>
      </a:lvl2pPr>
      <a:lvl3pPr algn="ctr" defTabSz="1120240" rtl="0" eaLnBrk="0" fontAlgn="base" hangingPunct="0">
        <a:spcBef>
          <a:spcPct val="0"/>
        </a:spcBef>
        <a:spcAft>
          <a:spcPct val="0"/>
        </a:spcAft>
        <a:defRPr sz="5386">
          <a:solidFill>
            <a:schemeClr val="tx1"/>
          </a:solidFill>
          <a:latin typeface="Calibri" pitchFamily="34" charset="0"/>
        </a:defRPr>
      </a:lvl3pPr>
      <a:lvl4pPr algn="ctr" defTabSz="1120240" rtl="0" eaLnBrk="0" fontAlgn="base" hangingPunct="0">
        <a:spcBef>
          <a:spcPct val="0"/>
        </a:spcBef>
        <a:spcAft>
          <a:spcPct val="0"/>
        </a:spcAft>
        <a:defRPr sz="5386">
          <a:solidFill>
            <a:schemeClr val="tx1"/>
          </a:solidFill>
          <a:latin typeface="Calibri" pitchFamily="34" charset="0"/>
        </a:defRPr>
      </a:lvl4pPr>
      <a:lvl5pPr algn="ctr" defTabSz="1120240" rtl="0" eaLnBrk="0" fontAlgn="base" hangingPunct="0">
        <a:spcBef>
          <a:spcPct val="0"/>
        </a:spcBef>
        <a:spcAft>
          <a:spcPct val="0"/>
        </a:spcAft>
        <a:defRPr sz="5386">
          <a:solidFill>
            <a:schemeClr val="tx1"/>
          </a:solidFill>
          <a:latin typeface="Calibri" pitchFamily="34" charset="0"/>
        </a:defRPr>
      </a:lvl5pPr>
      <a:lvl6pPr marL="338580" algn="ctr" rtl="0" fontAlgn="base">
        <a:spcBef>
          <a:spcPct val="0"/>
        </a:spcBef>
        <a:spcAft>
          <a:spcPct val="0"/>
        </a:spcAft>
        <a:defRPr sz="3333">
          <a:solidFill>
            <a:schemeClr val="tx1"/>
          </a:solidFill>
          <a:latin typeface="Calibri" pitchFamily="34" charset="0"/>
        </a:defRPr>
      </a:lvl6pPr>
      <a:lvl7pPr marL="677158" algn="ctr" rtl="0" fontAlgn="base">
        <a:spcBef>
          <a:spcPct val="0"/>
        </a:spcBef>
        <a:spcAft>
          <a:spcPct val="0"/>
        </a:spcAft>
        <a:defRPr sz="3333">
          <a:solidFill>
            <a:schemeClr val="tx1"/>
          </a:solidFill>
          <a:latin typeface="Calibri" pitchFamily="34" charset="0"/>
        </a:defRPr>
      </a:lvl7pPr>
      <a:lvl8pPr marL="1015738" algn="ctr" rtl="0" fontAlgn="base">
        <a:spcBef>
          <a:spcPct val="0"/>
        </a:spcBef>
        <a:spcAft>
          <a:spcPct val="0"/>
        </a:spcAft>
        <a:defRPr sz="3333">
          <a:solidFill>
            <a:schemeClr val="tx1"/>
          </a:solidFill>
          <a:latin typeface="Calibri" pitchFamily="34" charset="0"/>
        </a:defRPr>
      </a:lvl8pPr>
      <a:lvl9pPr marL="1354319" algn="ctr" rtl="0" fontAlgn="base">
        <a:spcBef>
          <a:spcPct val="0"/>
        </a:spcBef>
        <a:spcAft>
          <a:spcPct val="0"/>
        </a:spcAft>
        <a:defRPr sz="3333">
          <a:solidFill>
            <a:schemeClr val="tx1"/>
          </a:solidFill>
          <a:latin typeface="Calibri" pitchFamily="34" charset="0"/>
        </a:defRPr>
      </a:lvl9pPr>
    </p:titleStyle>
    <p:bodyStyle>
      <a:lvl1pPr marL="418873" indent="-418873" algn="l" defTabSz="1120240" rtl="0" eaLnBrk="0" fontAlgn="base" hangingPunct="0">
        <a:spcBef>
          <a:spcPct val="20000"/>
        </a:spcBef>
        <a:spcAft>
          <a:spcPct val="0"/>
        </a:spcAft>
        <a:buFont typeface="Arial" panose="020B0604020202020204" pitchFamily="34" charset="0"/>
        <a:buChar char="•"/>
        <a:defRPr sz="3886" kern="1200">
          <a:solidFill>
            <a:schemeClr val="tx1"/>
          </a:solidFill>
          <a:latin typeface="+mn-lt"/>
          <a:ea typeface="+mn-ea"/>
          <a:cs typeface="+mn-cs"/>
        </a:defRPr>
      </a:lvl1pPr>
      <a:lvl2pPr marL="910263" indent="-349602" algn="l" defTabSz="1120240" rtl="0" eaLnBrk="0" fontAlgn="base" hangingPunct="0">
        <a:spcBef>
          <a:spcPct val="20000"/>
        </a:spcBef>
        <a:spcAft>
          <a:spcPct val="0"/>
        </a:spcAft>
        <a:buFont typeface="Arial" panose="020B0604020202020204" pitchFamily="34" charset="0"/>
        <a:buChar char="–"/>
        <a:defRPr sz="3341" kern="1200">
          <a:solidFill>
            <a:schemeClr val="tx1"/>
          </a:solidFill>
          <a:latin typeface="+mn-lt"/>
          <a:ea typeface="+mn-ea"/>
          <a:cs typeface="+mn-cs"/>
        </a:defRPr>
      </a:lvl2pPr>
      <a:lvl3pPr marL="1400571" indent="-279248" algn="l" defTabSz="1120240" rtl="0" eaLnBrk="0" fontAlgn="base" hangingPunct="0">
        <a:spcBef>
          <a:spcPct val="20000"/>
        </a:spcBef>
        <a:spcAft>
          <a:spcPct val="0"/>
        </a:spcAft>
        <a:buFont typeface="Arial" panose="020B0604020202020204" pitchFamily="34" charset="0"/>
        <a:buChar char="•"/>
        <a:defRPr sz="2932" kern="1200">
          <a:solidFill>
            <a:schemeClr val="tx1"/>
          </a:solidFill>
          <a:latin typeface="+mn-lt"/>
          <a:ea typeface="+mn-ea"/>
          <a:cs typeface="+mn-cs"/>
        </a:defRPr>
      </a:lvl3pPr>
      <a:lvl4pPr marL="1962314" indent="-278166" algn="l" defTabSz="1120240" rtl="0" eaLnBrk="0" fontAlgn="base" hangingPunct="0">
        <a:spcBef>
          <a:spcPct val="20000"/>
        </a:spcBef>
        <a:spcAft>
          <a:spcPct val="0"/>
        </a:spcAft>
        <a:buFont typeface="Arial" panose="020B0604020202020204" pitchFamily="34" charset="0"/>
        <a:buChar char="–"/>
        <a:defRPr sz="2386" kern="1200">
          <a:solidFill>
            <a:schemeClr val="tx1"/>
          </a:solidFill>
          <a:latin typeface="+mn-lt"/>
          <a:ea typeface="+mn-ea"/>
          <a:cs typeface="+mn-cs"/>
        </a:defRPr>
      </a:lvl4pPr>
      <a:lvl5pPr marL="2524058" indent="-279248" algn="l" defTabSz="1120240" rtl="0" eaLnBrk="0" fontAlgn="base" hangingPunct="0">
        <a:spcBef>
          <a:spcPct val="20000"/>
        </a:spcBef>
        <a:spcAft>
          <a:spcPct val="0"/>
        </a:spcAft>
        <a:buFont typeface="Arial" panose="020B0604020202020204" pitchFamily="34" charset="0"/>
        <a:buChar char="»"/>
        <a:defRPr sz="2386" kern="1200">
          <a:solidFill>
            <a:schemeClr val="tx1"/>
          </a:solidFill>
          <a:latin typeface="+mn-lt"/>
          <a:ea typeface="+mn-ea"/>
          <a:cs typeface="+mn-cs"/>
        </a:defRPr>
      </a:lvl5pPr>
      <a:lvl6pPr marL="1862189" indent="-169290" algn="l" defTabSz="677158" rtl="0" eaLnBrk="1" latinLnBrk="0" hangingPunct="1">
        <a:spcBef>
          <a:spcPct val="20000"/>
        </a:spcBef>
        <a:buFont typeface="Arial" pitchFamily="34" charset="0"/>
        <a:buChar char="•"/>
        <a:defRPr sz="1482" kern="1200">
          <a:solidFill>
            <a:schemeClr val="tx1"/>
          </a:solidFill>
          <a:latin typeface="+mn-lt"/>
          <a:ea typeface="+mn-ea"/>
          <a:cs typeface="+mn-cs"/>
        </a:defRPr>
      </a:lvl6pPr>
      <a:lvl7pPr marL="2200768" indent="-169290" algn="l" defTabSz="677158" rtl="0" eaLnBrk="1" latinLnBrk="0" hangingPunct="1">
        <a:spcBef>
          <a:spcPct val="20000"/>
        </a:spcBef>
        <a:buFont typeface="Arial" pitchFamily="34" charset="0"/>
        <a:buChar char="•"/>
        <a:defRPr sz="1482" kern="1200">
          <a:solidFill>
            <a:schemeClr val="tx1"/>
          </a:solidFill>
          <a:latin typeface="+mn-lt"/>
          <a:ea typeface="+mn-ea"/>
          <a:cs typeface="+mn-cs"/>
        </a:defRPr>
      </a:lvl7pPr>
      <a:lvl8pPr marL="2539349" indent="-169290" algn="l" defTabSz="677158" rtl="0" eaLnBrk="1" latinLnBrk="0" hangingPunct="1">
        <a:spcBef>
          <a:spcPct val="20000"/>
        </a:spcBef>
        <a:buFont typeface="Arial" pitchFamily="34" charset="0"/>
        <a:buChar char="•"/>
        <a:defRPr sz="1482" kern="1200">
          <a:solidFill>
            <a:schemeClr val="tx1"/>
          </a:solidFill>
          <a:latin typeface="+mn-lt"/>
          <a:ea typeface="+mn-ea"/>
          <a:cs typeface="+mn-cs"/>
        </a:defRPr>
      </a:lvl8pPr>
      <a:lvl9pPr marL="2877927" indent="-169290" algn="l" defTabSz="677158" rtl="0" eaLnBrk="1" latinLnBrk="0" hangingPunct="1">
        <a:spcBef>
          <a:spcPct val="20000"/>
        </a:spcBef>
        <a:buFont typeface="Arial" pitchFamily="34" charset="0"/>
        <a:buChar char="•"/>
        <a:defRPr sz="1482" kern="1200">
          <a:solidFill>
            <a:schemeClr val="tx1"/>
          </a:solidFill>
          <a:latin typeface="+mn-lt"/>
          <a:ea typeface="+mn-ea"/>
          <a:cs typeface="+mn-cs"/>
        </a:defRPr>
      </a:lvl9pPr>
    </p:bodyStyle>
    <p:otherStyle>
      <a:defPPr>
        <a:defRPr lang="en-US"/>
      </a:defPPr>
      <a:lvl1pPr marL="0" algn="l" defTabSz="677158" rtl="0" eaLnBrk="1" latinLnBrk="0" hangingPunct="1">
        <a:defRPr sz="1334" kern="1200">
          <a:solidFill>
            <a:schemeClr val="tx1"/>
          </a:solidFill>
          <a:latin typeface="+mn-lt"/>
          <a:ea typeface="+mn-ea"/>
          <a:cs typeface="+mn-cs"/>
        </a:defRPr>
      </a:lvl1pPr>
      <a:lvl2pPr marL="338580" algn="l" defTabSz="677158" rtl="0" eaLnBrk="1" latinLnBrk="0" hangingPunct="1">
        <a:defRPr sz="1334" kern="1200">
          <a:solidFill>
            <a:schemeClr val="tx1"/>
          </a:solidFill>
          <a:latin typeface="+mn-lt"/>
          <a:ea typeface="+mn-ea"/>
          <a:cs typeface="+mn-cs"/>
        </a:defRPr>
      </a:lvl2pPr>
      <a:lvl3pPr marL="677158" algn="l" defTabSz="677158" rtl="0" eaLnBrk="1" latinLnBrk="0" hangingPunct="1">
        <a:defRPr sz="1334" kern="1200">
          <a:solidFill>
            <a:schemeClr val="tx1"/>
          </a:solidFill>
          <a:latin typeface="+mn-lt"/>
          <a:ea typeface="+mn-ea"/>
          <a:cs typeface="+mn-cs"/>
        </a:defRPr>
      </a:lvl3pPr>
      <a:lvl4pPr marL="1015738" algn="l" defTabSz="677158" rtl="0" eaLnBrk="1" latinLnBrk="0" hangingPunct="1">
        <a:defRPr sz="1334" kern="1200">
          <a:solidFill>
            <a:schemeClr val="tx1"/>
          </a:solidFill>
          <a:latin typeface="+mn-lt"/>
          <a:ea typeface="+mn-ea"/>
          <a:cs typeface="+mn-cs"/>
        </a:defRPr>
      </a:lvl4pPr>
      <a:lvl5pPr marL="1354319" algn="l" defTabSz="677158" rtl="0" eaLnBrk="1" latinLnBrk="0" hangingPunct="1">
        <a:defRPr sz="1334" kern="1200">
          <a:solidFill>
            <a:schemeClr val="tx1"/>
          </a:solidFill>
          <a:latin typeface="+mn-lt"/>
          <a:ea typeface="+mn-ea"/>
          <a:cs typeface="+mn-cs"/>
        </a:defRPr>
      </a:lvl5pPr>
      <a:lvl6pPr marL="1692898" algn="l" defTabSz="677158" rtl="0" eaLnBrk="1" latinLnBrk="0" hangingPunct="1">
        <a:defRPr sz="1334" kern="1200">
          <a:solidFill>
            <a:schemeClr val="tx1"/>
          </a:solidFill>
          <a:latin typeface="+mn-lt"/>
          <a:ea typeface="+mn-ea"/>
          <a:cs typeface="+mn-cs"/>
        </a:defRPr>
      </a:lvl6pPr>
      <a:lvl7pPr marL="2031479" algn="l" defTabSz="677158" rtl="0" eaLnBrk="1" latinLnBrk="0" hangingPunct="1">
        <a:defRPr sz="1334" kern="1200">
          <a:solidFill>
            <a:schemeClr val="tx1"/>
          </a:solidFill>
          <a:latin typeface="+mn-lt"/>
          <a:ea typeface="+mn-ea"/>
          <a:cs typeface="+mn-cs"/>
        </a:defRPr>
      </a:lvl7pPr>
      <a:lvl8pPr marL="2370059" algn="l" defTabSz="677158" rtl="0" eaLnBrk="1" latinLnBrk="0" hangingPunct="1">
        <a:defRPr sz="1334" kern="1200">
          <a:solidFill>
            <a:schemeClr val="tx1"/>
          </a:solidFill>
          <a:latin typeface="+mn-lt"/>
          <a:ea typeface="+mn-ea"/>
          <a:cs typeface="+mn-cs"/>
        </a:defRPr>
      </a:lvl8pPr>
      <a:lvl9pPr marL="2708638" algn="l" defTabSz="677158" rtl="0" eaLnBrk="1" latinLnBrk="0" hangingPunct="1">
        <a:defRPr sz="1334"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12000" b="-12000"/>
          </a:stretch>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09384" y="274926"/>
            <a:ext cx="1097323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51494" tIns="75746" rIns="151494" bIns="75746" numCol="1" anchor="ctr" anchorCtr="0" compatLnSpc="1">
            <a:prstTxWarp prst="textNoShape">
              <a:avLst/>
            </a:prstTxWarp>
          </a:bodyPr>
          <a:lstStyle/>
          <a:p>
            <a:pPr lvl="0"/>
            <a:r>
              <a:rPr lang="en-US" altLang="en-US" smtClean="0"/>
              <a:t>Click to edit Master title style</a:t>
            </a:r>
          </a:p>
        </p:txBody>
      </p:sp>
      <p:sp>
        <p:nvSpPr>
          <p:cNvPr id="2051" name="Rectangle 3"/>
          <p:cNvSpPr>
            <a:spLocks noGrp="1" noChangeArrowheads="1"/>
          </p:cNvSpPr>
          <p:nvPr>
            <p:ph type="body" idx="1"/>
          </p:nvPr>
        </p:nvSpPr>
        <p:spPr bwMode="auto">
          <a:xfrm>
            <a:off x="609384" y="1599767"/>
            <a:ext cx="10973233" cy="4526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51494" tIns="75746" rIns="151494" bIns="75746"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24932" name="Rectangle 4"/>
          <p:cNvSpPr>
            <a:spLocks noGrp="1" noChangeArrowheads="1"/>
          </p:cNvSpPr>
          <p:nvPr>
            <p:ph type="dt" sz="half" idx="2"/>
          </p:nvPr>
        </p:nvSpPr>
        <p:spPr bwMode="auto">
          <a:xfrm>
            <a:off x="609384" y="6245369"/>
            <a:ext cx="2845593" cy="476250"/>
          </a:xfrm>
          <a:prstGeom prst="rect">
            <a:avLst/>
          </a:prstGeom>
          <a:noFill/>
          <a:ln w="9525">
            <a:noFill/>
            <a:miter lim="800000"/>
            <a:headEnd/>
            <a:tailEnd/>
          </a:ln>
          <a:effectLst/>
        </p:spPr>
        <p:txBody>
          <a:bodyPr vert="horz" wrap="square" lIns="151494" tIns="75746" rIns="151494" bIns="75746" numCol="1" anchor="t" anchorCtr="0" compatLnSpc="1">
            <a:prstTxWarp prst="textNoShape">
              <a:avLst/>
            </a:prstTxWarp>
          </a:bodyPr>
          <a:lstStyle>
            <a:lvl1pPr eaLnBrk="1" hangingPunct="1">
              <a:defRPr sz="1704">
                <a:solidFill>
                  <a:srgbClr val="000000"/>
                </a:solidFill>
                <a:latin typeface="Arial" charset="0"/>
                <a:cs typeface="Arial" charset="0"/>
              </a:defRPr>
            </a:lvl1pPr>
          </a:lstStyle>
          <a:p>
            <a:pPr defTabSz="623438" fontAlgn="base">
              <a:spcBef>
                <a:spcPct val="0"/>
              </a:spcBef>
              <a:spcAft>
                <a:spcPct val="0"/>
              </a:spcAft>
              <a:defRPr/>
            </a:pPr>
            <a:endParaRPr lang="vi-VN"/>
          </a:p>
        </p:txBody>
      </p:sp>
      <p:sp>
        <p:nvSpPr>
          <p:cNvPr id="124933" name="Rectangle 5"/>
          <p:cNvSpPr>
            <a:spLocks noGrp="1" noChangeArrowheads="1"/>
          </p:cNvSpPr>
          <p:nvPr>
            <p:ph type="ftr" sz="quarter" idx="3"/>
          </p:nvPr>
        </p:nvSpPr>
        <p:spPr bwMode="auto">
          <a:xfrm>
            <a:off x="4165023" y="6245369"/>
            <a:ext cx="3861955" cy="476250"/>
          </a:xfrm>
          <a:prstGeom prst="rect">
            <a:avLst/>
          </a:prstGeom>
          <a:noFill/>
          <a:ln w="9525">
            <a:noFill/>
            <a:miter lim="800000"/>
            <a:headEnd/>
            <a:tailEnd/>
          </a:ln>
          <a:effectLst/>
        </p:spPr>
        <p:txBody>
          <a:bodyPr vert="horz" wrap="square" lIns="151494" tIns="75746" rIns="151494" bIns="75746" numCol="1" anchor="t" anchorCtr="0" compatLnSpc="1">
            <a:prstTxWarp prst="textNoShape">
              <a:avLst/>
            </a:prstTxWarp>
          </a:bodyPr>
          <a:lstStyle>
            <a:lvl1pPr algn="ctr" eaLnBrk="1" hangingPunct="1">
              <a:defRPr sz="1704">
                <a:solidFill>
                  <a:srgbClr val="000000"/>
                </a:solidFill>
                <a:latin typeface="Arial" charset="0"/>
                <a:cs typeface="Arial" charset="0"/>
              </a:defRPr>
            </a:lvl1pPr>
          </a:lstStyle>
          <a:p>
            <a:pPr defTabSz="623438" fontAlgn="base">
              <a:spcBef>
                <a:spcPct val="0"/>
              </a:spcBef>
              <a:spcAft>
                <a:spcPct val="0"/>
              </a:spcAft>
              <a:defRPr/>
            </a:pPr>
            <a:endParaRPr lang="vi-VN"/>
          </a:p>
        </p:txBody>
      </p:sp>
      <p:sp>
        <p:nvSpPr>
          <p:cNvPr id="124934" name="Rectangle 6"/>
          <p:cNvSpPr>
            <a:spLocks noGrp="1" noChangeArrowheads="1"/>
          </p:cNvSpPr>
          <p:nvPr>
            <p:ph type="sldNum" sz="quarter" idx="4"/>
          </p:nvPr>
        </p:nvSpPr>
        <p:spPr bwMode="auto">
          <a:xfrm>
            <a:off x="8737023" y="6245369"/>
            <a:ext cx="2845594" cy="476250"/>
          </a:xfrm>
          <a:prstGeom prst="rect">
            <a:avLst/>
          </a:prstGeom>
          <a:noFill/>
          <a:ln w="9525">
            <a:noFill/>
            <a:miter lim="800000"/>
            <a:headEnd/>
            <a:tailEnd/>
          </a:ln>
          <a:effectLst/>
        </p:spPr>
        <p:txBody>
          <a:bodyPr vert="horz" wrap="square" lIns="151494" tIns="75746" rIns="151494" bIns="75746" numCol="1" anchor="t" anchorCtr="0" compatLnSpc="1">
            <a:prstTxWarp prst="textNoShape">
              <a:avLst/>
            </a:prstTxWarp>
          </a:bodyPr>
          <a:lstStyle>
            <a:lvl1pPr algn="r" eaLnBrk="1" hangingPunct="1">
              <a:defRPr sz="1636" smtClean="0">
                <a:solidFill>
                  <a:srgbClr val="000000"/>
                </a:solidFill>
              </a:defRPr>
            </a:lvl1pPr>
          </a:lstStyle>
          <a:p>
            <a:pPr defTabSz="623438" fontAlgn="base">
              <a:spcBef>
                <a:spcPct val="0"/>
              </a:spcBef>
              <a:spcAft>
                <a:spcPct val="0"/>
              </a:spcAft>
              <a:defRPr/>
            </a:pPr>
            <a:fld id="{F743E345-EAC2-4484-A8B4-520FA9779A2A}" type="slidenum">
              <a:rPr lang="en-US" altLang="en-US" smtClean="0"/>
              <a:pPr defTabSz="623438" fontAlgn="base">
                <a:spcBef>
                  <a:spcPct val="0"/>
                </a:spcBef>
                <a:spcAft>
                  <a:spcPct val="0"/>
                </a:spcAft>
                <a:defRPr/>
              </a:pPr>
              <a:t>‹#›</a:t>
            </a:fld>
            <a:endParaRPr lang="en-US" altLang="en-US"/>
          </a:p>
        </p:txBody>
      </p:sp>
    </p:spTree>
    <p:extLst>
      <p:ext uri="{BB962C8B-B14F-4D97-AF65-F5344CB8AC3E}">
        <p14:creationId xmlns:p14="http://schemas.microsoft.com/office/powerpoint/2010/main" val="565770897"/>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txStyles>
    <p:titleStyle>
      <a:lvl1pPr algn="ctr" rtl="0" eaLnBrk="0" fontAlgn="base" hangingPunct="0">
        <a:spcBef>
          <a:spcPct val="0"/>
        </a:spcBef>
        <a:spcAft>
          <a:spcPct val="0"/>
        </a:spcAft>
        <a:defRPr sz="5386">
          <a:solidFill>
            <a:schemeClr val="tx2"/>
          </a:solidFill>
          <a:latin typeface="+mj-lt"/>
          <a:ea typeface="+mj-ea"/>
          <a:cs typeface="+mj-cs"/>
        </a:defRPr>
      </a:lvl1pPr>
      <a:lvl2pPr algn="ctr" rtl="0" eaLnBrk="0" fontAlgn="base" hangingPunct="0">
        <a:spcBef>
          <a:spcPct val="0"/>
        </a:spcBef>
        <a:spcAft>
          <a:spcPct val="0"/>
        </a:spcAft>
        <a:defRPr sz="5386">
          <a:solidFill>
            <a:schemeClr val="tx2"/>
          </a:solidFill>
          <a:latin typeface="Arial" charset="0"/>
          <a:cs typeface="Arial" charset="0"/>
        </a:defRPr>
      </a:lvl2pPr>
      <a:lvl3pPr algn="ctr" rtl="0" eaLnBrk="0" fontAlgn="base" hangingPunct="0">
        <a:spcBef>
          <a:spcPct val="0"/>
        </a:spcBef>
        <a:spcAft>
          <a:spcPct val="0"/>
        </a:spcAft>
        <a:defRPr sz="5386">
          <a:solidFill>
            <a:schemeClr val="tx2"/>
          </a:solidFill>
          <a:latin typeface="Arial" charset="0"/>
          <a:cs typeface="Arial" charset="0"/>
        </a:defRPr>
      </a:lvl3pPr>
      <a:lvl4pPr algn="ctr" rtl="0" eaLnBrk="0" fontAlgn="base" hangingPunct="0">
        <a:spcBef>
          <a:spcPct val="0"/>
        </a:spcBef>
        <a:spcAft>
          <a:spcPct val="0"/>
        </a:spcAft>
        <a:defRPr sz="5386">
          <a:solidFill>
            <a:schemeClr val="tx2"/>
          </a:solidFill>
          <a:latin typeface="Arial" charset="0"/>
          <a:cs typeface="Arial" charset="0"/>
        </a:defRPr>
      </a:lvl4pPr>
      <a:lvl5pPr algn="ctr" rtl="0" eaLnBrk="0" fontAlgn="base" hangingPunct="0">
        <a:spcBef>
          <a:spcPct val="0"/>
        </a:spcBef>
        <a:spcAft>
          <a:spcPct val="0"/>
        </a:spcAft>
        <a:defRPr sz="5386">
          <a:solidFill>
            <a:schemeClr val="tx2"/>
          </a:solidFill>
          <a:latin typeface="Arial" charset="0"/>
          <a:cs typeface="Arial" charset="0"/>
        </a:defRPr>
      </a:lvl5pPr>
      <a:lvl6pPr marL="561061" algn="ctr" rtl="0" fontAlgn="base">
        <a:spcBef>
          <a:spcPct val="0"/>
        </a:spcBef>
        <a:spcAft>
          <a:spcPct val="0"/>
        </a:spcAft>
        <a:defRPr sz="5407">
          <a:solidFill>
            <a:schemeClr val="tx2"/>
          </a:solidFill>
          <a:latin typeface="Arial" charset="0"/>
          <a:cs typeface="Arial" charset="0"/>
        </a:defRPr>
      </a:lvl6pPr>
      <a:lvl7pPr marL="1122121" algn="ctr" rtl="0" fontAlgn="base">
        <a:spcBef>
          <a:spcPct val="0"/>
        </a:spcBef>
        <a:spcAft>
          <a:spcPct val="0"/>
        </a:spcAft>
        <a:defRPr sz="5407">
          <a:solidFill>
            <a:schemeClr val="tx2"/>
          </a:solidFill>
          <a:latin typeface="Arial" charset="0"/>
          <a:cs typeface="Arial" charset="0"/>
        </a:defRPr>
      </a:lvl7pPr>
      <a:lvl8pPr marL="1683182" algn="ctr" rtl="0" fontAlgn="base">
        <a:spcBef>
          <a:spcPct val="0"/>
        </a:spcBef>
        <a:spcAft>
          <a:spcPct val="0"/>
        </a:spcAft>
        <a:defRPr sz="5407">
          <a:solidFill>
            <a:schemeClr val="tx2"/>
          </a:solidFill>
          <a:latin typeface="Arial" charset="0"/>
          <a:cs typeface="Arial" charset="0"/>
        </a:defRPr>
      </a:lvl8pPr>
      <a:lvl9pPr marL="2244242" algn="ctr" rtl="0" fontAlgn="base">
        <a:spcBef>
          <a:spcPct val="0"/>
        </a:spcBef>
        <a:spcAft>
          <a:spcPct val="0"/>
        </a:spcAft>
        <a:defRPr sz="5407">
          <a:solidFill>
            <a:schemeClr val="tx2"/>
          </a:solidFill>
          <a:latin typeface="Arial" charset="0"/>
          <a:cs typeface="Arial" charset="0"/>
        </a:defRPr>
      </a:lvl9pPr>
    </p:titleStyle>
    <p:bodyStyle>
      <a:lvl1pPr marL="417790" indent="-417790" algn="l" rtl="0" eaLnBrk="0" fontAlgn="base" hangingPunct="0">
        <a:spcBef>
          <a:spcPct val="20000"/>
        </a:spcBef>
        <a:spcAft>
          <a:spcPct val="0"/>
        </a:spcAft>
        <a:buChar char="•"/>
        <a:defRPr sz="3886">
          <a:solidFill>
            <a:schemeClr val="tx1"/>
          </a:solidFill>
          <a:latin typeface="+mn-lt"/>
          <a:ea typeface="+mn-ea"/>
          <a:cs typeface="+mn-cs"/>
        </a:defRPr>
      </a:lvl1pPr>
      <a:lvl2pPr marL="909180" indent="-348519" algn="l" rtl="0" eaLnBrk="0" fontAlgn="base" hangingPunct="0">
        <a:spcBef>
          <a:spcPct val="20000"/>
        </a:spcBef>
        <a:spcAft>
          <a:spcPct val="0"/>
        </a:spcAft>
        <a:buChar char="–"/>
        <a:defRPr sz="3341">
          <a:solidFill>
            <a:schemeClr val="tx1"/>
          </a:solidFill>
          <a:latin typeface="+mn-lt"/>
          <a:cs typeface="+mn-cs"/>
        </a:defRPr>
      </a:lvl2pPr>
      <a:lvl3pPr marL="1400571" indent="-278166" algn="l" rtl="0" eaLnBrk="0" fontAlgn="base" hangingPunct="0">
        <a:spcBef>
          <a:spcPct val="20000"/>
        </a:spcBef>
        <a:spcAft>
          <a:spcPct val="0"/>
        </a:spcAft>
        <a:buChar char="•"/>
        <a:defRPr sz="2932">
          <a:solidFill>
            <a:schemeClr val="tx1"/>
          </a:solidFill>
          <a:latin typeface="+mn-lt"/>
          <a:cs typeface="+mn-cs"/>
        </a:defRPr>
      </a:lvl3pPr>
      <a:lvl4pPr marL="1962314" indent="-278166" algn="l" rtl="0" eaLnBrk="0" fontAlgn="base" hangingPunct="0">
        <a:spcBef>
          <a:spcPct val="20000"/>
        </a:spcBef>
        <a:spcAft>
          <a:spcPct val="0"/>
        </a:spcAft>
        <a:buChar char="–"/>
        <a:defRPr sz="2386">
          <a:solidFill>
            <a:schemeClr val="tx1"/>
          </a:solidFill>
          <a:latin typeface="+mn-lt"/>
          <a:cs typeface="+mn-cs"/>
        </a:defRPr>
      </a:lvl4pPr>
      <a:lvl5pPr marL="2522976" indent="-278166" algn="l" rtl="0" eaLnBrk="0" fontAlgn="base" hangingPunct="0">
        <a:spcBef>
          <a:spcPct val="20000"/>
        </a:spcBef>
        <a:spcAft>
          <a:spcPct val="0"/>
        </a:spcAft>
        <a:buChar char="»"/>
        <a:defRPr sz="2386">
          <a:solidFill>
            <a:schemeClr val="tx1"/>
          </a:solidFill>
          <a:latin typeface="+mn-lt"/>
          <a:cs typeface="+mn-cs"/>
        </a:defRPr>
      </a:lvl5pPr>
      <a:lvl6pPr marL="3085834" indent="-280531" algn="l" rtl="0" fontAlgn="base">
        <a:spcBef>
          <a:spcPct val="20000"/>
        </a:spcBef>
        <a:spcAft>
          <a:spcPct val="0"/>
        </a:spcAft>
        <a:buChar char="»"/>
        <a:defRPr sz="2444">
          <a:solidFill>
            <a:schemeClr val="tx1"/>
          </a:solidFill>
          <a:latin typeface="+mn-lt"/>
          <a:cs typeface="+mn-cs"/>
        </a:defRPr>
      </a:lvl6pPr>
      <a:lvl7pPr marL="3646894" indent="-280531" algn="l" rtl="0" fontAlgn="base">
        <a:spcBef>
          <a:spcPct val="20000"/>
        </a:spcBef>
        <a:spcAft>
          <a:spcPct val="0"/>
        </a:spcAft>
        <a:buChar char="»"/>
        <a:defRPr sz="2444">
          <a:solidFill>
            <a:schemeClr val="tx1"/>
          </a:solidFill>
          <a:latin typeface="+mn-lt"/>
          <a:cs typeface="+mn-cs"/>
        </a:defRPr>
      </a:lvl7pPr>
      <a:lvl8pPr marL="4207954" indent="-280531" algn="l" rtl="0" fontAlgn="base">
        <a:spcBef>
          <a:spcPct val="20000"/>
        </a:spcBef>
        <a:spcAft>
          <a:spcPct val="0"/>
        </a:spcAft>
        <a:buChar char="»"/>
        <a:defRPr sz="2444">
          <a:solidFill>
            <a:schemeClr val="tx1"/>
          </a:solidFill>
          <a:latin typeface="+mn-lt"/>
          <a:cs typeface="+mn-cs"/>
        </a:defRPr>
      </a:lvl8pPr>
      <a:lvl9pPr marL="4769016" indent="-280531" algn="l" rtl="0" fontAlgn="base">
        <a:spcBef>
          <a:spcPct val="20000"/>
        </a:spcBef>
        <a:spcAft>
          <a:spcPct val="0"/>
        </a:spcAft>
        <a:buChar char="»"/>
        <a:defRPr sz="2444">
          <a:solidFill>
            <a:schemeClr val="tx1"/>
          </a:solidFill>
          <a:latin typeface="+mn-lt"/>
          <a:cs typeface="+mn-cs"/>
        </a:defRPr>
      </a:lvl9pPr>
    </p:bodyStyle>
    <p:otherStyle>
      <a:defPPr>
        <a:defRPr lang="en-US"/>
      </a:defPPr>
      <a:lvl1pPr marL="0" algn="l" defTabSz="1122121" rtl="0" eaLnBrk="1" latinLnBrk="0" hangingPunct="1">
        <a:defRPr sz="2222" kern="1200">
          <a:solidFill>
            <a:schemeClr val="tx1"/>
          </a:solidFill>
          <a:latin typeface="+mn-lt"/>
          <a:ea typeface="+mn-ea"/>
          <a:cs typeface="+mn-cs"/>
        </a:defRPr>
      </a:lvl1pPr>
      <a:lvl2pPr marL="561061" algn="l" defTabSz="1122121" rtl="0" eaLnBrk="1" latinLnBrk="0" hangingPunct="1">
        <a:defRPr sz="2222" kern="1200">
          <a:solidFill>
            <a:schemeClr val="tx1"/>
          </a:solidFill>
          <a:latin typeface="+mn-lt"/>
          <a:ea typeface="+mn-ea"/>
          <a:cs typeface="+mn-cs"/>
        </a:defRPr>
      </a:lvl2pPr>
      <a:lvl3pPr marL="1122121" algn="l" defTabSz="1122121" rtl="0" eaLnBrk="1" latinLnBrk="0" hangingPunct="1">
        <a:defRPr sz="2222" kern="1200">
          <a:solidFill>
            <a:schemeClr val="tx1"/>
          </a:solidFill>
          <a:latin typeface="+mn-lt"/>
          <a:ea typeface="+mn-ea"/>
          <a:cs typeface="+mn-cs"/>
        </a:defRPr>
      </a:lvl3pPr>
      <a:lvl4pPr marL="1683182" algn="l" defTabSz="1122121" rtl="0" eaLnBrk="1" latinLnBrk="0" hangingPunct="1">
        <a:defRPr sz="2222" kern="1200">
          <a:solidFill>
            <a:schemeClr val="tx1"/>
          </a:solidFill>
          <a:latin typeface="+mn-lt"/>
          <a:ea typeface="+mn-ea"/>
          <a:cs typeface="+mn-cs"/>
        </a:defRPr>
      </a:lvl4pPr>
      <a:lvl5pPr marL="2244242" algn="l" defTabSz="1122121" rtl="0" eaLnBrk="1" latinLnBrk="0" hangingPunct="1">
        <a:defRPr sz="2222" kern="1200">
          <a:solidFill>
            <a:schemeClr val="tx1"/>
          </a:solidFill>
          <a:latin typeface="+mn-lt"/>
          <a:ea typeface="+mn-ea"/>
          <a:cs typeface="+mn-cs"/>
        </a:defRPr>
      </a:lvl5pPr>
      <a:lvl6pPr marL="2805303" algn="l" defTabSz="1122121" rtl="0" eaLnBrk="1" latinLnBrk="0" hangingPunct="1">
        <a:defRPr sz="2222" kern="1200">
          <a:solidFill>
            <a:schemeClr val="tx1"/>
          </a:solidFill>
          <a:latin typeface="+mn-lt"/>
          <a:ea typeface="+mn-ea"/>
          <a:cs typeface="+mn-cs"/>
        </a:defRPr>
      </a:lvl6pPr>
      <a:lvl7pPr marL="3366364" algn="l" defTabSz="1122121" rtl="0" eaLnBrk="1" latinLnBrk="0" hangingPunct="1">
        <a:defRPr sz="2222" kern="1200">
          <a:solidFill>
            <a:schemeClr val="tx1"/>
          </a:solidFill>
          <a:latin typeface="+mn-lt"/>
          <a:ea typeface="+mn-ea"/>
          <a:cs typeface="+mn-cs"/>
        </a:defRPr>
      </a:lvl7pPr>
      <a:lvl8pPr marL="3927423" algn="l" defTabSz="1122121" rtl="0" eaLnBrk="1" latinLnBrk="0" hangingPunct="1">
        <a:defRPr sz="2222" kern="1200">
          <a:solidFill>
            <a:schemeClr val="tx1"/>
          </a:solidFill>
          <a:latin typeface="+mn-lt"/>
          <a:ea typeface="+mn-ea"/>
          <a:cs typeface="+mn-cs"/>
        </a:defRPr>
      </a:lvl8pPr>
      <a:lvl9pPr marL="4488484" algn="l" defTabSz="1122121" rtl="0" eaLnBrk="1" latinLnBrk="0" hangingPunct="1">
        <a:defRPr sz="2222"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2000" b="-12000"/>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384" y="274926"/>
            <a:ext cx="1097323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51494" tIns="75746" rIns="151494" bIns="75746"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609384" y="1599767"/>
            <a:ext cx="10973233" cy="4526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51494" tIns="75746" rIns="151494" bIns="75746"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noChangeArrowheads="1"/>
          </p:cNvSpPr>
          <p:nvPr>
            <p:ph type="dt" sz="half" idx="2"/>
          </p:nvPr>
        </p:nvSpPr>
        <p:spPr bwMode="auto">
          <a:xfrm>
            <a:off x="609384" y="6356856"/>
            <a:ext cx="2845593" cy="364764"/>
          </a:xfrm>
          <a:prstGeom prst="rect">
            <a:avLst/>
          </a:prstGeom>
          <a:noFill/>
          <a:ln w="9525">
            <a:noFill/>
            <a:miter lim="800000"/>
            <a:headEnd/>
            <a:tailEnd/>
          </a:ln>
        </p:spPr>
        <p:txBody>
          <a:bodyPr vert="horz" wrap="square" lIns="151494" tIns="75746" rIns="151494" bIns="75746" numCol="1" anchor="ctr" anchorCtr="0" compatLnSpc="1">
            <a:prstTxWarp prst="textNoShape">
              <a:avLst/>
            </a:prstTxWarp>
          </a:bodyPr>
          <a:lstStyle>
            <a:lvl1pPr eaLnBrk="1" hangingPunct="1">
              <a:defRPr sz="1482">
                <a:solidFill>
                  <a:srgbClr val="898989"/>
                </a:solidFill>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3"/>
          </p:nvPr>
        </p:nvSpPr>
        <p:spPr bwMode="auto">
          <a:xfrm>
            <a:off x="4165023" y="6356856"/>
            <a:ext cx="3861955" cy="364764"/>
          </a:xfrm>
          <a:prstGeom prst="rect">
            <a:avLst/>
          </a:prstGeom>
          <a:noFill/>
          <a:ln w="9525">
            <a:noFill/>
            <a:miter lim="800000"/>
            <a:headEnd/>
            <a:tailEnd/>
          </a:ln>
        </p:spPr>
        <p:txBody>
          <a:bodyPr vert="horz" wrap="square" lIns="151494" tIns="75746" rIns="151494" bIns="75746" numCol="1" anchor="ctr" anchorCtr="0" compatLnSpc="1">
            <a:prstTxWarp prst="textNoShape">
              <a:avLst/>
            </a:prstTxWarp>
          </a:bodyPr>
          <a:lstStyle>
            <a:lvl1pPr algn="ctr" eaLnBrk="1" hangingPunct="1">
              <a:defRPr sz="1482">
                <a:solidFill>
                  <a:srgbClr val="898989"/>
                </a:solidFill>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4"/>
          </p:nvPr>
        </p:nvSpPr>
        <p:spPr bwMode="auto">
          <a:xfrm>
            <a:off x="8737023" y="6356856"/>
            <a:ext cx="2845594" cy="364764"/>
          </a:xfrm>
          <a:prstGeom prst="rect">
            <a:avLst/>
          </a:prstGeom>
          <a:noFill/>
          <a:ln w="9525">
            <a:noFill/>
            <a:miter lim="800000"/>
            <a:headEnd/>
            <a:tailEnd/>
          </a:ln>
        </p:spPr>
        <p:txBody>
          <a:bodyPr vert="horz" wrap="square" lIns="151494" tIns="75746" rIns="151494" bIns="75746" numCol="1" anchor="ctr" anchorCtr="0" compatLnSpc="1">
            <a:prstTxWarp prst="textNoShape">
              <a:avLst/>
            </a:prstTxWarp>
          </a:bodyPr>
          <a:lstStyle>
            <a:lvl1pPr algn="r" eaLnBrk="1" hangingPunct="1">
              <a:defRPr sz="1432" smtClean="0">
                <a:solidFill>
                  <a:srgbClr val="898989"/>
                </a:solidFill>
              </a:defRPr>
            </a:lvl1pPr>
          </a:lstStyle>
          <a:p>
            <a:pPr defTabSz="623438" fontAlgn="base">
              <a:spcBef>
                <a:spcPct val="0"/>
              </a:spcBef>
              <a:spcAft>
                <a:spcPct val="0"/>
              </a:spcAft>
              <a:defRPr/>
            </a:pPr>
            <a:fld id="{217E59C4-E3A2-468B-91E4-A67C802BEA2E}"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81111423"/>
      </p:ext>
    </p:extLst>
  </p:cSld>
  <p:clrMap bg1="lt1" tx1="dk1" bg2="lt2" tx2="dk2" accent1="accent1" accent2="accent2" accent3="accent3" accent4="accent4" accent5="accent5" accent6="accent6" hlink="hlink" folHlink="folHlink"/>
  <p:sldLayoutIdLst>
    <p:sldLayoutId id="2147484541" r:id="rId1"/>
    <p:sldLayoutId id="2147484542" r:id="rId2"/>
    <p:sldLayoutId id="2147484543" r:id="rId3"/>
    <p:sldLayoutId id="2147484544" r:id="rId4"/>
    <p:sldLayoutId id="2147484545" r:id="rId5"/>
    <p:sldLayoutId id="2147484546" r:id="rId6"/>
    <p:sldLayoutId id="2147484547" r:id="rId7"/>
    <p:sldLayoutId id="2147484548" r:id="rId8"/>
    <p:sldLayoutId id="2147484549" r:id="rId9"/>
    <p:sldLayoutId id="2147484550" r:id="rId10"/>
    <p:sldLayoutId id="2147484551" r:id="rId11"/>
  </p:sldLayoutIdLst>
  <p:txStyles>
    <p:titleStyle>
      <a:lvl1pPr algn="ctr" defTabSz="1120240" rtl="0" eaLnBrk="0" fontAlgn="base" hangingPunct="0">
        <a:spcBef>
          <a:spcPct val="0"/>
        </a:spcBef>
        <a:spcAft>
          <a:spcPct val="0"/>
        </a:spcAft>
        <a:defRPr sz="5386" kern="1200">
          <a:solidFill>
            <a:schemeClr val="tx1"/>
          </a:solidFill>
          <a:latin typeface="+mj-lt"/>
          <a:ea typeface="+mj-ea"/>
          <a:cs typeface="+mj-cs"/>
        </a:defRPr>
      </a:lvl1pPr>
      <a:lvl2pPr algn="ctr" defTabSz="1120240" rtl="0" eaLnBrk="0" fontAlgn="base" hangingPunct="0">
        <a:spcBef>
          <a:spcPct val="0"/>
        </a:spcBef>
        <a:spcAft>
          <a:spcPct val="0"/>
        </a:spcAft>
        <a:defRPr sz="5386">
          <a:solidFill>
            <a:schemeClr val="tx1"/>
          </a:solidFill>
          <a:latin typeface="Calibri" pitchFamily="34" charset="0"/>
        </a:defRPr>
      </a:lvl2pPr>
      <a:lvl3pPr algn="ctr" defTabSz="1120240" rtl="0" eaLnBrk="0" fontAlgn="base" hangingPunct="0">
        <a:spcBef>
          <a:spcPct val="0"/>
        </a:spcBef>
        <a:spcAft>
          <a:spcPct val="0"/>
        </a:spcAft>
        <a:defRPr sz="5386">
          <a:solidFill>
            <a:schemeClr val="tx1"/>
          </a:solidFill>
          <a:latin typeface="Calibri" pitchFamily="34" charset="0"/>
        </a:defRPr>
      </a:lvl3pPr>
      <a:lvl4pPr algn="ctr" defTabSz="1120240" rtl="0" eaLnBrk="0" fontAlgn="base" hangingPunct="0">
        <a:spcBef>
          <a:spcPct val="0"/>
        </a:spcBef>
        <a:spcAft>
          <a:spcPct val="0"/>
        </a:spcAft>
        <a:defRPr sz="5386">
          <a:solidFill>
            <a:schemeClr val="tx1"/>
          </a:solidFill>
          <a:latin typeface="Calibri" pitchFamily="34" charset="0"/>
        </a:defRPr>
      </a:lvl4pPr>
      <a:lvl5pPr algn="ctr" defTabSz="1120240" rtl="0" eaLnBrk="0" fontAlgn="base" hangingPunct="0">
        <a:spcBef>
          <a:spcPct val="0"/>
        </a:spcBef>
        <a:spcAft>
          <a:spcPct val="0"/>
        </a:spcAft>
        <a:defRPr sz="5386">
          <a:solidFill>
            <a:schemeClr val="tx1"/>
          </a:solidFill>
          <a:latin typeface="Calibri" pitchFamily="34" charset="0"/>
        </a:defRPr>
      </a:lvl5pPr>
      <a:lvl6pPr marL="338580" algn="ctr" rtl="0" fontAlgn="base">
        <a:spcBef>
          <a:spcPct val="0"/>
        </a:spcBef>
        <a:spcAft>
          <a:spcPct val="0"/>
        </a:spcAft>
        <a:defRPr sz="3333">
          <a:solidFill>
            <a:schemeClr val="tx1"/>
          </a:solidFill>
          <a:latin typeface="Calibri" pitchFamily="34" charset="0"/>
        </a:defRPr>
      </a:lvl6pPr>
      <a:lvl7pPr marL="677158" algn="ctr" rtl="0" fontAlgn="base">
        <a:spcBef>
          <a:spcPct val="0"/>
        </a:spcBef>
        <a:spcAft>
          <a:spcPct val="0"/>
        </a:spcAft>
        <a:defRPr sz="3333">
          <a:solidFill>
            <a:schemeClr val="tx1"/>
          </a:solidFill>
          <a:latin typeface="Calibri" pitchFamily="34" charset="0"/>
        </a:defRPr>
      </a:lvl7pPr>
      <a:lvl8pPr marL="1015738" algn="ctr" rtl="0" fontAlgn="base">
        <a:spcBef>
          <a:spcPct val="0"/>
        </a:spcBef>
        <a:spcAft>
          <a:spcPct val="0"/>
        </a:spcAft>
        <a:defRPr sz="3333">
          <a:solidFill>
            <a:schemeClr val="tx1"/>
          </a:solidFill>
          <a:latin typeface="Calibri" pitchFamily="34" charset="0"/>
        </a:defRPr>
      </a:lvl8pPr>
      <a:lvl9pPr marL="1354319" algn="ctr" rtl="0" fontAlgn="base">
        <a:spcBef>
          <a:spcPct val="0"/>
        </a:spcBef>
        <a:spcAft>
          <a:spcPct val="0"/>
        </a:spcAft>
        <a:defRPr sz="3333">
          <a:solidFill>
            <a:schemeClr val="tx1"/>
          </a:solidFill>
          <a:latin typeface="Calibri" pitchFamily="34" charset="0"/>
        </a:defRPr>
      </a:lvl9pPr>
    </p:titleStyle>
    <p:bodyStyle>
      <a:lvl1pPr marL="418873" indent="-418873" algn="l" defTabSz="1120240" rtl="0" eaLnBrk="0" fontAlgn="base" hangingPunct="0">
        <a:spcBef>
          <a:spcPct val="20000"/>
        </a:spcBef>
        <a:spcAft>
          <a:spcPct val="0"/>
        </a:spcAft>
        <a:buFont typeface="Arial" panose="020B0604020202020204" pitchFamily="34" charset="0"/>
        <a:buChar char="•"/>
        <a:defRPr sz="3886" kern="1200">
          <a:solidFill>
            <a:schemeClr val="tx1"/>
          </a:solidFill>
          <a:latin typeface="+mn-lt"/>
          <a:ea typeface="+mn-ea"/>
          <a:cs typeface="+mn-cs"/>
        </a:defRPr>
      </a:lvl1pPr>
      <a:lvl2pPr marL="910263" indent="-349602" algn="l" defTabSz="1120240" rtl="0" eaLnBrk="0" fontAlgn="base" hangingPunct="0">
        <a:spcBef>
          <a:spcPct val="20000"/>
        </a:spcBef>
        <a:spcAft>
          <a:spcPct val="0"/>
        </a:spcAft>
        <a:buFont typeface="Arial" panose="020B0604020202020204" pitchFamily="34" charset="0"/>
        <a:buChar char="–"/>
        <a:defRPr sz="3341" kern="1200">
          <a:solidFill>
            <a:schemeClr val="tx1"/>
          </a:solidFill>
          <a:latin typeface="+mn-lt"/>
          <a:ea typeface="+mn-ea"/>
          <a:cs typeface="+mn-cs"/>
        </a:defRPr>
      </a:lvl2pPr>
      <a:lvl3pPr marL="1400571" indent="-279248" algn="l" defTabSz="1120240" rtl="0" eaLnBrk="0" fontAlgn="base" hangingPunct="0">
        <a:spcBef>
          <a:spcPct val="20000"/>
        </a:spcBef>
        <a:spcAft>
          <a:spcPct val="0"/>
        </a:spcAft>
        <a:buFont typeface="Arial" panose="020B0604020202020204" pitchFamily="34" charset="0"/>
        <a:buChar char="•"/>
        <a:defRPr sz="2932" kern="1200">
          <a:solidFill>
            <a:schemeClr val="tx1"/>
          </a:solidFill>
          <a:latin typeface="+mn-lt"/>
          <a:ea typeface="+mn-ea"/>
          <a:cs typeface="+mn-cs"/>
        </a:defRPr>
      </a:lvl3pPr>
      <a:lvl4pPr marL="1962314" indent="-278166" algn="l" defTabSz="1120240" rtl="0" eaLnBrk="0" fontAlgn="base" hangingPunct="0">
        <a:spcBef>
          <a:spcPct val="20000"/>
        </a:spcBef>
        <a:spcAft>
          <a:spcPct val="0"/>
        </a:spcAft>
        <a:buFont typeface="Arial" panose="020B0604020202020204" pitchFamily="34" charset="0"/>
        <a:buChar char="–"/>
        <a:defRPr sz="2386" kern="1200">
          <a:solidFill>
            <a:schemeClr val="tx1"/>
          </a:solidFill>
          <a:latin typeface="+mn-lt"/>
          <a:ea typeface="+mn-ea"/>
          <a:cs typeface="+mn-cs"/>
        </a:defRPr>
      </a:lvl4pPr>
      <a:lvl5pPr marL="2524058" indent="-279248" algn="l" defTabSz="1120240" rtl="0" eaLnBrk="0" fontAlgn="base" hangingPunct="0">
        <a:spcBef>
          <a:spcPct val="20000"/>
        </a:spcBef>
        <a:spcAft>
          <a:spcPct val="0"/>
        </a:spcAft>
        <a:buFont typeface="Arial" panose="020B0604020202020204" pitchFamily="34" charset="0"/>
        <a:buChar char="»"/>
        <a:defRPr sz="2386" kern="1200">
          <a:solidFill>
            <a:schemeClr val="tx1"/>
          </a:solidFill>
          <a:latin typeface="+mn-lt"/>
          <a:ea typeface="+mn-ea"/>
          <a:cs typeface="+mn-cs"/>
        </a:defRPr>
      </a:lvl5pPr>
      <a:lvl6pPr marL="1862189" indent="-169290" algn="l" defTabSz="677158" rtl="0" eaLnBrk="1" latinLnBrk="0" hangingPunct="1">
        <a:spcBef>
          <a:spcPct val="20000"/>
        </a:spcBef>
        <a:buFont typeface="Arial" pitchFamily="34" charset="0"/>
        <a:buChar char="•"/>
        <a:defRPr sz="1482" kern="1200">
          <a:solidFill>
            <a:schemeClr val="tx1"/>
          </a:solidFill>
          <a:latin typeface="+mn-lt"/>
          <a:ea typeface="+mn-ea"/>
          <a:cs typeface="+mn-cs"/>
        </a:defRPr>
      </a:lvl6pPr>
      <a:lvl7pPr marL="2200768" indent="-169290" algn="l" defTabSz="677158" rtl="0" eaLnBrk="1" latinLnBrk="0" hangingPunct="1">
        <a:spcBef>
          <a:spcPct val="20000"/>
        </a:spcBef>
        <a:buFont typeface="Arial" pitchFamily="34" charset="0"/>
        <a:buChar char="•"/>
        <a:defRPr sz="1482" kern="1200">
          <a:solidFill>
            <a:schemeClr val="tx1"/>
          </a:solidFill>
          <a:latin typeface="+mn-lt"/>
          <a:ea typeface="+mn-ea"/>
          <a:cs typeface="+mn-cs"/>
        </a:defRPr>
      </a:lvl7pPr>
      <a:lvl8pPr marL="2539349" indent="-169290" algn="l" defTabSz="677158" rtl="0" eaLnBrk="1" latinLnBrk="0" hangingPunct="1">
        <a:spcBef>
          <a:spcPct val="20000"/>
        </a:spcBef>
        <a:buFont typeface="Arial" pitchFamily="34" charset="0"/>
        <a:buChar char="•"/>
        <a:defRPr sz="1482" kern="1200">
          <a:solidFill>
            <a:schemeClr val="tx1"/>
          </a:solidFill>
          <a:latin typeface="+mn-lt"/>
          <a:ea typeface="+mn-ea"/>
          <a:cs typeface="+mn-cs"/>
        </a:defRPr>
      </a:lvl8pPr>
      <a:lvl9pPr marL="2877927" indent="-169290" algn="l" defTabSz="677158" rtl="0" eaLnBrk="1" latinLnBrk="0" hangingPunct="1">
        <a:spcBef>
          <a:spcPct val="20000"/>
        </a:spcBef>
        <a:buFont typeface="Arial" pitchFamily="34" charset="0"/>
        <a:buChar char="•"/>
        <a:defRPr sz="1482" kern="1200">
          <a:solidFill>
            <a:schemeClr val="tx1"/>
          </a:solidFill>
          <a:latin typeface="+mn-lt"/>
          <a:ea typeface="+mn-ea"/>
          <a:cs typeface="+mn-cs"/>
        </a:defRPr>
      </a:lvl9pPr>
    </p:bodyStyle>
    <p:otherStyle>
      <a:defPPr>
        <a:defRPr lang="en-US"/>
      </a:defPPr>
      <a:lvl1pPr marL="0" algn="l" defTabSz="677158" rtl="0" eaLnBrk="1" latinLnBrk="0" hangingPunct="1">
        <a:defRPr sz="1334" kern="1200">
          <a:solidFill>
            <a:schemeClr val="tx1"/>
          </a:solidFill>
          <a:latin typeface="+mn-lt"/>
          <a:ea typeface="+mn-ea"/>
          <a:cs typeface="+mn-cs"/>
        </a:defRPr>
      </a:lvl1pPr>
      <a:lvl2pPr marL="338580" algn="l" defTabSz="677158" rtl="0" eaLnBrk="1" latinLnBrk="0" hangingPunct="1">
        <a:defRPr sz="1334" kern="1200">
          <a:solidFill>
            <a:schemeClr val="tx1"/>
          </a:solidFill>
          <a:latin typeface="+mn-lt"/>
          <a:ea typeface="+mn-ea"/>
          <a:cs typeface="+mn-cs"/>
        </a:defRPr>
      </a:lvl2pPr>
      <a:lvl3pPr marL="677158" algn="l" defTabSz="677158" rtl="0" eaLnBrk="1" latinLnBrk="0" hangingPunct="1">
        <a:defRPr sz="1334" kern="1200">
          <a:solidFill>
            <a:schemeClr val="tx1"/>
          </a:solidFill>
          <a:latin typeface="+mn-lt"/>
          <a:ea typeface="+mn-ea"/>
          <a:cs typeface="+mn-cs"/>
        </a:defRPr>
      </a:lvl3pPr>
      <a:lvl4pPr marL="1015738" algn="l" defTabSz="677158" rtl="0" eaLnBrk="1" latinLnBrk="0" hangingPunct="1">
        <a:defRPr sz="1334" kern="1200">
          <a:solidFill>
            <a:schemeClr val="tx1"/>
          </a:solidFill>
          <a:latin typeface="+mn-lt"/>
          <a:ea typeface="+mn-ea"/>
          <a:cs typeface="+mn-cs"/>
        </a:defRPr>
      </a:lvl4pPr>
      <a:lvl5pPr marL="1354319" algn="l" defTabSz="677158" rtl="0" eaLnBrk="1" latinLnBrk="0" hangingPunct="1">
        <a:defRPr sz="1334" kern="1200">
          <a:solidFill>
            <a:schemeClr val="tx1"/>
          </a:solidFill>
          <a:latin typeface="+mn-lt"/>
          <a:ea typeface="+mn-ea"/>
          <a:cs typeface="+mn-cs"/>
        </a:defRPr>
      </a:lvl5pPr>
      <a:lvl6pPr marL="1692898" algn="l" defTabSz="677158" rtl="0" eaLnBrk="1" latinLnBrk="0" hangingPunct="1">
        <a:defRPr sz="1334" kern="1200">
          <a:solidFill>
            <a:schemeClr val="tx1"/>
          </a:solidFill>
          <a:latin typeface="+mn-lt"/>
          <a:ea typeface="+mn-ea"/>
          <a:cs typeface="+mn-cs"/>
        </a:defRPr>
      </a:lvl6pPr>
      <a:lvl7pPr marL="2031479" algn="l" defTabSz="677158" rtl="0" eaLnBrk="1" latinLnBrk="0" hangingPunct="1">
        <a:defRPr sz="1334" kern="1200">
          <a:solidFill>
            <a:schemeClr val="tx1"/>
          </a:solidFill>
          <a:latin typeface="+mn-lt"/>
          <a:ea typeface="+mn-ea"/>
          <a:cs typeface="+mn-cs"/>
        </a:defRPr>
      </a:lvl7pPr>
      <a:lvl8pPr marL="2370059" algn="l" defTabSz="677158" rtl="0" eaLnBrk="1" latinLnBrk="0" hangingPunct="1">
        <a:defRPr sz="1334" kern="1200">
          <a:solidFill>
            <a:schemeClr val="tx1"/>
          </a:solidFill>
          <a:latin typeface="+mn-lt"/>
          <a:ea typeface="+mn-ea"/>
          <a:cs typeface="+mn-cs"/>
        </a:defRPr>
      </a:lvl8pPr>
      <a:lvl9pPr marL="2708638" algn="l" defTabSz="677158" rtl="0" eaLnBrk="1" latinLnBrk="0" hangingPunct="1">
        <a:defRPr sz="1334"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2000" b="-12000"/>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384" y="274926"/>
            <a:ext cx="1097323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51494" tIns="75746" rIns="151494" bIns="75746"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609384" y="1599767"/>
            <a:ext cx="10973233" cy="4526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51494" tIns="75746" rIns="151494" bIns="75746"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noChangeArrowheads="1"/>
          </p:cNvSpPr>
          <p:nvPr>
            <p:ph type="dt" sz="half" idx="2"/>
          </p:nvPr>
        </p:nvSpPr>
        <p:spPr bwMode="auto">
          <a:xfrm>
            <a:off x="609384" y="6356856"/>
            <a:ext cx="2845593" cy="364764"/>
          </a:xfrm>
          <a:prstGeom prst="rect">
            <a:avLst/>
          </a:prstGeom>
          <a:noFill/>
          <a:ln w="9525">
            <a:noFill/>
            <a:miter lim="800000"/>
            <a:headEnd/>
            <a:tailEnd/>
          </a:ln>
        </p:spPr>
        <p:txBody>
          <a:bodyPr vert="horz" wrap="square" lIns="151494" tIns="75746" rIns="151494" bIns="75746" numCol="1" anchor="ctr" anchorCtr="0" compatLnSpc="1">
            <a:prstTxWarp prst="textNoShape">
              <a:avLst/>
            </a:prstTxWarp>
          </a:bodyPr>
          <a:lstStyle>
            <a:lvl1pPr eaLnBrk="1" hangingPunct="1">
              <a:defRPr sz="1482">
                <a:solidFill>
                  <a:srgbClr val="898989"/>
                </a:solidFill>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3"/>
          </p:nvPr>
        </p:nvSpPr>
        <p:spPr bwMode="auto">
          <a:xfrm>
            <a:off x="4165023" y="6356856"/>
            <a:ext cx="3861955" cy="364764"/>
          </a:xfrm>
          <a:prstGeom prst="rect">
            <a:avLst/>
          </a:prstGeom>
          <a:noFill/>
          <a:ln w="9525">
            <a:noFill/>
            <a:miter lim="800000"/>
            <a:headEnd/>
            <a:tailEnd/>
          </a:ln>
        </p:spPr>
        <p:txBody>
          <a:bodyPr vert="horz" wrap="square" lIns="151494" tIns="75746" rIns="151494" bIns="75746" numCol="1" anchor="ctr" anchorCtr="0" compatLnSpc="1">
            <a:prstTxWarp prst="textNoShape">
              <a:avLst/>
            </a:prstTxWarp>
          </a:bodyPr>
          <a:lstStyle>
            <a:lvl1pPr algn="ctr" eaLnBrk="1" hangingPunct="1">
              <a:defRPr sz="1482">
                <a:solidFill>
                  <a:srgbClr val="898989"/>
                </a:solidFill>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4"/>
          </p:nvPr>
        </p:nvSpPr>
        <p:spPr bwMode="auto">
          <a:xfrm>
            <a:off x="8737023" y="6356856"/>
            <a:ext cx="2845594" cy="364764"/>
          </a:xfrm>
          <a:prstGeom prst="rect">
            <a:avLst/>
          </a:prstGeom>
          <a:noFill/>
          <a:ln w="9525">
            <a:noFill/>
            <a:miter lim="800000"/>
            <a:headEnd/>
            <a:tailEnd/>
          </a:ln>
        </p:spPr>
        <p:txBody>
          <a:bodyPr vert="horz" wrap="square" lIns="151494" tIns="75746" rIns="151494" bIns="75746" numCol="1" anchor="ctr" anchorCtr="0" compatLnSpc="1">
            <a:prstTxWarp prst="textNoShape">
              <a:avLst/>
            </a:prstTxWarp>
          </a:bodyPr>
          <a:lstStyle>
            <a:lvl1pPr algn="r" eaLnBrk="1" hangingPunct="1">
              <a:defRPr sz="1432" smtClean="0">
                <a:solidFill>
                  <a:srgbClr val="898989"/>
                </a:solidFill>
              </a:defRPr>
            </a:lvl1pPr>
          </a:lstStyle>
          <a:p>
            <a:pPr defTabSz="623438" fontAlgn="base">
              <a:spcBef>
                <a:spcPct val="0"/>
              </a:spcBef>
              <a:spcAft>
                <a:spcPct val="0"/>
              </a:spcAft>
              <a:defRPr/>
            </a:pPr>
            <a:fld id="{217E59C4-E3A2-468B-91E4-A67C802BEA2E}"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08917538"/>
      </p:ext>
    </p:extLst>
  </p:cSld>
  <p:clrMap bg1="lt1" tx1="dk1" bg2="lt2" tx2="dk2" accent1="accent1" accent2="accent2" accent3="accent3" accent4="accent4" accent5="accent5" accent6="accent6" hlink="hlink" folHlink="folHlink"/>
  <p:sldLayoutIdLst>
    <p:sldLayoutId id="2147484553" r:id="rId1"/>
    <p:sldLayoutId id="2147484554" r:id="rId2"/>
    <p:sldLayoutId id="2147484555" r:id="rId3"/>
    <p:sldLayoutId id="2147484556" r:id="rId4"/>
    <p:sldLayoutId id="2147484557" r:id="rId5"/>
    <p:sldLayoutId id="2147484558" r:id="rId6"/>
    <p:sldLayoutId id="2147484559" r:id="rId7"/>
    <p:sldLayoutId id="2147484560" r:id="rId8"/>
    <p:sldLayoutId id="2147484561" r:id="rId9"/>
    <p:sldLayoutId id="2147484562" r:id="rId10"/>
    <p:sldLayoutId id="2147484563" r:id="rId11"/>
  </p:sldLayoutIdLst>
  <p:txStyles>
    <p:titleStyle>
      <a:lvl1pPr algn="ctr" defTabSz="1120240" rtl="0" eaLnBrk="0" fontAlgn="base" hangingPunct="0">
        <a:spcBef>
          <a:spcPct val="0"/>
        </a:spcBef>
        <a:spcAft>
          <a:spcPct val="0"/>
        </a:spcAft>
        <a:defRPr sz="5386" kern="1200">
          <a:solidFill>
            <a:schemeClr val="tx1"/>
          </a:solidFill>
          <a:latin typeface="+mj-lt"/>
          <a:ea typeface="+mj-ea"/>
          <a:cs typeface="+mj-cs"/>
        </a:defRPr>
      </a:lvl1pPr>
      <a:lvl2pPr algn="ctr" defTabSz="1120240" rtl="0" eaLnBrk="0" fontAlgn="base" hangingPunct="0">
        <a:spcBef>
          <a:spcPct val="0"/>
        </a:spcBef>
        <a:spcAft>
          <a:spcPct val="0"/>
        </a:spcAft>
        <a:defRPr sz="5386">
          <a:solidFill>
            <a:schemeClr val="tx1"/>
          </a:solidFill>
          <a:latin typeface="Calibri" pitchFamily="34" charset="0"/>
        </a:defRPr>
      </a:lvl2pPr>
      <a:lvl3pPr algn="ctr" defTabSz="1120240" rtl="0" eaLnBrk="0" fontAlgn="base" hangingPunct="0">
        <a:spcBef>
          <a:spcPct val="0"/>
        </a:spcBef>
        <a:spcAft>
          <a:spcPct val="0"/>
        </a:spcAft>
        <a:defRPr sz="5386">
          <a:solidFill>
            <a:schemeClr val="tx1"/>
          </a:solidFill>
          <a:latin typeface="Calibri" pitchFamily="34" charset="0"/>
        </a:defRPr>
      </a:lvl3pPr>
      <a:lvl4pPr algn="ctr" defTabSz="1120240" rtl="0" eaLnBrk="0" fontAlgn="base" hangingPunct="0">
        <a:spcBef>
          <a:spcPct val="0"/>
        </a:spcBef>
        <a:spcAft>
          <a:spcPct val="0"/>
        </a:spcAft>
        <a:defRPr sz="5386">
          <a:solidFill>
            <a:schemeClr val="tx1"/>
          </a:solidFill>
          <a:latin typeface="Calibri" pitchFamily="34" charset="0"/>
        </a:defRPr>
      </a:lvl4pPr>
      <a:lvl5pPr algn="ctr" defTabSz="1120240" rtl="0" eaLnBrk="0" fontAlgn="base" hangingPunct="0">
        <a:spcBef>
          <a:spcPct val="0"/>
        </a:spcBef>
        <a:spcAft>
          <a:spcPct val="0"/>
        </a:spcAft>
        <a:defRPr sz="5386">
          <a:solidFill>
            <a:schemeClr val="tx1"/>
          </a:solidFill>
          <a:latin typeface="Calibri" pitchFamily="34" charset="0"/>
        </a:defRPr>
      </a:lvl5pPr>
      <a:lvl6pPr marL="338580" algn="ctr" rtl="0" fontAlgn="base">
        <a:spcBef>
          <a:spcPct val="0"/>
        </a:spcBef>
        <a:spcAft>
          <a:spcPct val="0"/>
        </a:spcAft>
        <a:defRPr sz="3333">
          <a:solidFill>
            <a:schemeClr val="tx1"/>
          </a:solidFill>
          <a:latin typeface="Calibri" pitchFamily="34" charset="0"/>
        </a:defRPr>
      </a:lvl6pPr>
      <a:lvl7pPr marL="677158" algn="ctr" rtl="0" fontAlgn="base">
        <a:spcBef>
          <a:spcPct val="0"/>
        </a:spcBef>
        <a:spcAft>
          <a:spcPct val="0"/>
        </a:spcAft>
        <a:defRPr sz="3333">
          <a:solidFill>
            <a:schemeClr val="tx1"/>
          </a:solidFill>
          <a:latin typeface="Calibri" pitchFamily="34" charset="0"/>
        </a:defRPr>
      </a:lvl7pPr>
      <a:lvl8pPr marL="1015738" algn="ctr" rtl="0" fontAlgn="base">
        <a:spcBef>
          <a:spcPct val="0"/>
        </a:spcBef>
        <a:spcAft>
          <a:spcPct val="0"/>
        </a:spcAft>
        <a:defRPr sz="3333">
          <a:solidFill>
            <a:schemeClr val="tx1"/>
          </a:solidFill>
          <a:latin typeface="Calibri" pitchFamily="34" charset="0"/>
        </a:defRPr>
      </a:lvl8pPr>
      <a:lvl9pPr marL="1354319" algn="ctr" rtl="0" fontAlgn="base">
        <a:spcBef>
          <a:spcPct val="0"/>
        </a:spcBef>
        <a:spcAft>
          <a:spcPct val="0"/>
        </a:spcAft>
        <a:defRPr sz="3333">
          <a:solidFill>
            <a:schemeClr val="tx1"/>
          </a:solidFill>
          <a:latin typeface="Calibri" pitchFamily="34" charset="0"/>
        </a:defRPr>
      </a:lvl9pPr>
    </p:titleStyle>
    <p:bodyStyle>
      <a:lvl1pPr marL="418873" indent="-418873" algn="l" defTabSz="1120240" rtl="0" eaLnBrk="0" fontAlgn="base" hangingPunct="0">
        <a:spcBef>
          <a:spcPct val="20000"/>
        </a:spcBef>
        <a:spcAft>
          <a:spcPct val="0"/>
        </a:spcAft>
        <a:buFont typeface="Arial" panose="020B0604020202020204" pitchFamily="34" charset="0"/>
        <a:buChar char="•"/>
        <a:defRPr sz="3886" kern="1200">
          <a:solidFill>
            <a:schemeClr val="tx1"/>
          </a:solidFill>
          <a:latin typeface="+mn-lt"/>
          <a:ea typeface="+mn-ea"/>
          <a:cs typeface="+mn-cs"/>
        </a:defRPr>
      </a:lvl1pPr>
      <a:lvl2pPr marL="910263" indent="-349602" algn="l" defTabSz="1120240" rtl="0" eaLnBrk="0" fontAlgn="base" hangingPunct="0">
        <a:spcBef>
          <a:spcPct val="20000"/>
        </a:spcBef>
        <a:spcAft>
          <a:spcPct val="0"/>
        </a:spcAft>
        <a:buFont typeface="Arial" panose="020B0604020202020204" pitchFamily="34" charset="0"/>
        <a:buChar char="–"/>
        <a:defRPr sz="3341" kern="1200">
          <a:solidFill>
            <a:schemeClr val="tx1"/>
          </a:solidFill>
          <a:latin typeface="+mn-lt"/>
          <a:ea typeface="+mn-ea"/>
          <a:cs typeface="+mn-cs"/>
        </a:defRPr>
      </a:lvl2pPr>
      <a:lvl3pPr marL="1400571" indent="-279248" algn="l" defTabSz="1120240" rtl="0" eaLnBrk="0" fontAlgn="base" hangingPunct="0">
        <a:spcBef>
          <a:spcPct val="20000"/>
        </a:spcBef>
        <a:spcAft>
          <a:spcPct val="0"/>
        </a:spcAft>
        <a:buFont typeface="Arial" panose="020B0604020202020204" pitchFamily="34" charset="0"/>
        <a:buChar char="•"/>
        <a:defRPr sz="2932" kern="1200">
          <a:solidFill>
            <a:schemeClr val="tx1"/>
          </a:solidFill>
          <a:latin typeface="+mn-lt"/>
          <a:ea typeface="+mn-ea"/>
          <a:cs typeface="+mn-cs"/>
        </a:defRPr>
      </a:lvl3pPr>
      <a:lvl4pPr marL="1962314" indent="-278166" algn="l" defTabSz="1120240" rtl="0" eaLnBrk="0" fontAlgn="base" hangingPunct="0">
        <a:spcBef>
          <a:spcPct val="20000"/>
        </a:spcBef>
        <a:spcAft>
          <a:spcPct val="0"/>
        </a:spcAft>
        <a:buFont typeface="Arial" panose="020B0604020202020204" pitchFamily="34" charset="0"/>
        <a:buChar char="–"/>
        <a:defRPr sz="2386" kern="1200">
          <a:solidFill>
            <a:schemeClr val="tx1"/>
          </a:solidFill>
          <a:latin typeface="+mn-lt"/>
          <a:ea typeface="+mn-ea"/>
          <a:cs typeface="+mn-cs"/>
        </a:defRPr>
      </a:lvl4pPr>
      <a:lvl5pPr marL="2524058" indent="-279248" algn="l" defTabSz="1120240" rtl="0" eaLnBrk="0" fontAlgn="base" hangingPunct="0">
        <a:spcBef>
          <a:spcPct val="20000"/>
        </a:spcBef>
        <a:spcAft>
          <a:spcPct val="0"/>
        </a:spcAft>
        <a:buFont typeface="Arial" panose="020B0604020202020204" pitchFamily="34" charset="0"/>
        <a:buChar char="»"/>
        <a:defRPr sz="2386" kern="1200">
          <a:solidFill>
            <a:schemeClr val="tx1"/>
          </a:solidFill>
          <a:latin typeface="+mn-lt"/>
          <a:ea typeface="+mn-ea"/>
          <a:cs typeface="+mn-cs"/>
        </a:defRPr>
      </a:lvl5pPr>
      <a:lvl6pPr marL="1862189" indent="-169290" algn="l" defTabSz="677158" rtl="0" eaLnBrk="1" latinLnBrk="0" hangingPunct="1">
        <a:spcBef>
          <a:spcPct val="20000"/>
        </a:spcBef>
        <a:buFont typeface="Arial" pitchFamily="34" charset="0"/>
        <a:buChar char="•"/>
        <a:defRPr sz="1482" kern="1200">
          <a:solidFill>
            <a:schemeClr val="tx1"/>
          </a:solidFill>
          <a:latin typeface="+mn-lt"/>
          <a:ea typeface="+mn-ea"/>
          <a:cs typeface="+mn-cs"/>
        </a:defRPr>
      </a:lvl6pPr>
      <a:lvl7pPr marL="2200768" indent="-169290" algn="l" defTabSz="677158" rtl="0" eaLnBrk="1" latinLnBrk="0" hangingPunct="1">
        <a:spcBef>
          <a:spcPct val="20000"/>
        </a:spcBef>
        <a:buFont typeface="Arial" pitchFamily="34" charset="0"/>
        <a:buChar char="•"/>
        <a:defRPr sz="1482" kern="1200">
          <a:solidFill>
            <a:schemeClr val="tx1"/>
          </a:solidFill>
          <a:latin typeface="+mn-lt"/>
          <a:ea typeface="+mn-ea"/>
          <a:cs typeface="+mn-cs"/>
        </a:defRPr>
      </a:lvl7pPr>
      <a:lvl8pPr marL="2539349" indent="-169290" algn="l" defTabSz="677158" rtl="0" eaLnBrk="1" latinLnBrk="0" hangingPunct="1">
        <a:spcBef>
          <a:spcPct val="20000"/>
        </a:spcBef>
        <a:buFont typeface="Arial" pitchFamily="34" charset="0"/>
        <a:buChar char="•"/>
        <a:defRPr sz="1482" kern="1200">
          <a:solidFill>
            <a:schemeClr val="tx1"/>
          </a:solidFill>
          <a:latin typeface="+mn-lt"/>
          <a:ea typeface="+mn-ea"/>
          <a:cs typeface="+mn-cs"/>
        </a:defRPr>
      </a:lvl8pPr>
      <a:lvl9pPr marL="2877927" indent="-169290" algn="l" defTabSz="677158" rtl="0" eaLnBrk="1" latinLnBrk="0" hangingPunct="1">
        <a:spcBef>
          <a:spcPct val="20000"/>
        </a:spcBef>
        <a:buFont typeface="Arial" pitchFamily="34" charset="0"/>
        <a:buChar char="•"/>
        <a:defRPr sz="1482" kern="1200">
          <a:solidFill>
            <a:schemeClr val="tx1"/>
          </a:solidFill>
          <a:latin typeface="+mn-lt"/>
          <a:ea typeface="+mn-ea"/>
          <a:cs typeface="+mn-cs"/>
        </a:defRPr>
      </a:lvl9pPr>
    </p:bodyStyle>
    <p:otherStyle>
      <a:defPPr>
        <a:defRPr lang="en-US"/>
      </a:defPPr>
      <a:lvl1pPr marL="0" algn="l" defTabSz="677158" rtl="0" eaLnBrk="1" latinLnBrk="0" hangingPunct="1">
        <a:defRPr sz="1334" kern="1200">
          <a:solidFill>
            <a:schemeClr val="tx1"/>
          </a:solidFill>
          <a:latin typeface="+mn-lt"/>
          <a:ea typeface="+mn-ea"/>
          <a:cs typeface="+mn-cs"/>
        </a:defRPr>
      </a:lvl1pPr>
      <a:lvl2pPr marL="338580" algn="l" defTabSz="677158" rtl="0" eaLnBrk="1" latinLnBrk="0" hangingPunct="1">
        <a:defRPr sz="1334" kern="1200">
          <a:solidFill>
            <a:schemeClr val="tx1"/>
          </a:solidFill>
          <a:latin typeface="+mn-lt"/>
          <a:ea typeface="+mn-ea"/>
          <a:cs typeface="+mn-cs"/>
        </a:defRPr>
      </a:lvl2pPr>
      <a:lvl3pPr marL="677158" algn="l" defTabSz="677158" rtl="0" eaLnBrk="1" latinLnBrk="0" hangingPunct="1">
        <a:defRPr sz="1334" kern="1200">
          <a:solidFill>
            <a:schemeClr val="tx1"/>
          </a:solidFill>
          <a:latin typeface="+mn-lt"/>
          <a:ea typeface="+mn-ea"/>
          <a:cs typeface="+mn-cs"/>
        </a:defRPr>
      </a:lvl3pPr>
      <a:lvl4pPr marL="1015738" algn="l" defTabSz="677158" rtl="0" eaLnBrk="1" latinLnBrk="0" hangingPunct="1">
        <a:defRPr sz="1334" kern="1200">
          <a:solidFill>
            <a:schemeClr val="tx1"/>
          </a:solidFill>
          <a:latin typeface="+mn-lt"/>
          <a:ea typeface="+mn-ea"/>
          <a:cs typeface="+mn-cs"/>
        </a:defRPr>
      </a:lvl4pPr>
      <a:lvl5pPr marL="1354319" algn="l" defTabSz="677158" rtl="0" eaLnBrk="1" latinLnBrk="0" hangingPunct="1">
        <a:defRPr sz="1334" kern="1200">
          <a:solidFill>
            <a:schemeClr val="tx1"/>
          </a:solidFill>
          <a:latin typeface="+mn-lt"/>
          <a:ea typeface="+mn-ea"/>
          <a:cs typeface="+mn-cs"/>
        </a:defRPr>
      </a:lvl5pPr>
      <a:lvl6pPr marL="1692898" algn="l" defTabSz="677158" rtl="0" eaLnBrk="1" latinLnBrk="0" hangingPunct="1">
        <a:defRPr sz="1334" kern="1200">
          <a:solidFill>
            <a:schemeClr val="tx1"/>
          </a:solidFill>
          <a:latin typeface="+mn-lt"/>
          <a:ea typeface="+mn-ea"/>
          <a:cs typeface="+mn-cs"/>
        </a:defRPr>
      </a:lvl6pPr>
      <a:lvl7pPr marL="2031479" algn="l" defTabSz="677158" rtl="0" eaLnBrk="1" latinLnBrk="0" hangingPunct="1">
        <a:defRPr sz="1334" kern="1200">
          <a:solidFill>
            <a:schemeClr val="tx1"/>
          </a:solidFill>
          <a:latin typeface="+mn-lt"/>
          <a:ea typeface="+mn-ea"/>
          <a:cs typeface="+mn-cs"/>
        </a:defRPr>
      </a:lvl7pPr>
      <a:lvl8pPr marL="2370059" algn="l" defTabSz="677158" rtl="0" eaLnBrk="1" latinLnBrk="0" hangingPunct="1">
        <a:defRPr sz="1334" kern="1200">
          <a:solidFill>
            <a:schemeClr val="tx1"/>
          </a:solidFill>
          <a:latin typeface="+mn-lt"/>
          <a:ea typeface="+mn-ea"/>
          <a:cs typeface="+mn-cs"/>
        </a:defRPr>
      </a:lvl8pPr>
      <a:lvl9pPr marL="2708638" algn="l" defTabSz="677158" rtl="0" eaLnBrk="1" latinLnBrk="0" hangingPunct="1">
        <a:defRPr sz="1334"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2000" b="-12000"/>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384" y="274926"/>
            <a:ext cx="1097323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51494" tIns="75746" rIns="151494" bIns="75746"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609384" y="1599767"/>
            <a:ext cx="10973233" cy="4526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51494" tIns="75746" rIns="151494" bIns="75746"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noChangeArrowheads="1"/>
          </p:cNvSpPr>
          <p:nvPr>
            <p:ph type="dt" sz="half" idx="2"/>
          </p:nvPr>
        </p:nvSpPr>
        <p:spPr bwMode="auto">
          <a:xfrm>
            <a:off x="609384" y="6356856"/>
            <a:ext cx="2845593" cy="364764"/>
          </a:xfrm>
          <a:prstGeom prst="rect">
            <a:avLst/>
          </a:prstGeom>
          <a:noFill/>
          <a:ln w="9525">
            <a:noFill/>
            <a:miter lim="800000"/>
            <a:headEnd/>
            <a:tailEnd/>
          </a:ln>
        </p:spPr>
        <p:txBody>
          <a:bodyPr vert="horz" wrap="square" lIns="151494" tIns="75746" rIns="151494" bIns="75746" numCol="1" anchor="ctr" anchorCtr="0" compatLnSpc="1">
            <a:prstTxWarp prst="textNoShape">
              <a:avLst/>
            </a:prstTxWarp>
          </a:bodyPr>
          <a:lstStyle>
            <a:lvl1pPr eaLnBrk="1" hangingPunct="1">
              <a:defRPr sz="1482">
                <a:solidFill>
                  <a:srgbClr val="898989"/>
                </a:solidFill>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3"/>
          </p:nvPr>
        </p:nvSpPr>
        <p:spPr bwMode="auto">
          <a:xfrm>
            <a:off x="4165023" y="6356856"/>
            <a:ext cx="3861955" cy="364764"/>
          </a:xfrm>
          <a:prstGeom prst="rect">
            <a:avLst/>
          </a:prstGeom>
          <a:noFill/>
          <a:ln w="9525">
            <a:noFill/>
            <a:miter lim="800000"/>
            <a:headEnd/>
            <a:tailEnd/>
          </a:ln>
        </p:spPr>
        <p:txBody>
          <a:bodyPr vert="horz" wrap="square" lIns="151494" tIns="75746" rIns="151494" bIns="75746" numCol="1" anchor="ctr" anchorCtr="0" compatLnSpc="1">
            <a:prstTxWarp prst="textNoShape">
              <a:avLst/>
            </a:prstTxWarp>
          </a:bodyPr>
          <a:lstStyle>
            <a:lvl1pPr algn="ctr" eaLnBrk="1" hangingPunct="1">
              <a:defRPr sz="1482">
                <a:solidFill>
                  <a:srgbClr val="898989"/>
                </a:solidFill>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4"/>
          </p:nvPr>
        </p:nvSpPr>
        <p:spPr bwMode="auto">
          <a:xfrm>
            <a:off x="8737023" y="6356856"/>
            <a:ext cx="2845594" cy="364764"/>
          </a:xfrm>
          <a:prstGeom prst="rect">
            <a:avLst/>
          </a:prstGeom>
          <a:noFill/>
          <a:ln w="9525">
            <a:noFill/>
            <a:miter lim="800000"/>
            <a:headEnd/>
            <a:tailEnd/>
          </a:ln>
        </p:spPr>
        <p:txBody>
          <a:bodyPr vert="horz" wrap="square" lIns="151494" tIns="75746" rIns="151494" bIns="75746" numCol="1" anchor="ctr" anchorCtr="0" compatLnSpc="1">
            <a:prstTxWarp prst="textNoShape">
              <a:avLst/>
            </a:prstTxWarp>
          </a:bodyPr>
          <a:lstStyle>
            <a:lvl1pPr algn="r" eaLnBrk="1" hangingPunct="1">
              <a:defRPr sz="1432" smtClean="0">
                <a:solidFill>
                  <a:srgbClr val="898989"/>
                </a:solidFill>
              </a:defRPr>
            </a:lvl1pPr>
          </a:lstStyle>
          <a:p>
            <a:pPr defTabSz="623438" fontAlgn="base">
              <a:spcBef>
                <a:spcPct val="0"/>
              </a:spcBef>
              <a:spcAft>
                <a:spcPct val="0"/>
              </a:spcAft>
              <a:defRPr/>
            </a:pPr>
            <a:fld id="{217E59C4-E3A2-468B-91E4-A67C802BEA2E}"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69995211"/>
      </p:ext>
    </p:extLst>
  </p:cSld>
  <p:clrMap bg1="lt1" tx1="dk1" bg2="lt2" tx2="dk2" accent1="accent1" accent2="accent2" accent3="accent3" accent4="accent4" accent5="accent5" accent6="accent6" hlink="hlink" folHlink="folHlink"/>
  <p:sldLayoutIdLst>
    <p:sldLayoutId id="2147484565" r:id="rId1"/>
    <p:sldLayoutId id="2147484566" r:id="rId2"/>
    <p:sldLayoutId id="2147484567" r:id="rId3"/>
    <p:sldLayoutId id="2147484568" r:id="rId4"/>
    <p:sldLayoutId id="2147484569" r:id="rId5"/>
    <p:sldLayoutId id="2147484570" r:id="rId6"/>
    <p:sldLayoutId id="2147484571" r:id="rId7"/>
    <p:sldLayoutId id="2147484572" r:id="rId8"/>
    <p:sldLayoutId id="2147484573" r:id="rId9"/>
    <p:sldLayoutId id="2147484574" r:id="rId10"/>
    <p:sldLayoutId id="2147484575" r:id="rId11"/>
  </p:sldLayoutIdLst>
  <p:txStyles>
    <p:titleStyle>
      <a:lvl1pPr algn="ctr" defTabSz="1120240" rtl="0" eaLnBrk="0" fontAlgn="base" hangingPunct="0">
        <a:spcBef>
          <a:spcPct val="0"/>
        </a:spcBef>
        <a:spcAft>
          <a:spcPct val="0"/>
        </a:spcAft>
        <a:defRPr sz="5386" kern="1200">
          <a:solidFill>
            <a:schemeClr val="tx1"/>
          </a:solidFill>
          <a:latin typeface="+mj-lt"/>
          <a:ea typeface="+mj-ea"/>
          <a:cs typeface="+mj-cs"/>
        </a:defRPr>
      </a:lvl1pPr>
      <a:lvl2pPr algn="ctr" defTabSz="1120240" rtl="0" eaLnBrk="0" fontAlgn="base" hangingPunct="0">
        <a:spcBef>
          <a:spcPct val="0"/>
        </a:spcBef>
        <a:spcAft>
          <a:spcPct val="0"/>
        </a:spcAft>
        <a:defRPr sz="5386">
          <a:solidFill>
            <a:schemeClr val="tx1"/>
          </a:solidFill>
          <a:latin typeface="Calibri" pitchFamily="34" charset="0"/>
        </a:defRPr>
      </a:lvl2pPr>
      <a:lvl3pPr algn="ctr" defTabSz="1120240" rtl="0" eaLnBrk="0" fontAlgn="base" hangingPunct="0">
        <a:spcBef>
          <a:spcPct val="0"/>
        </a:spcBef>
        <a:spcAft>
          <a:spcPct val="0"/>
        </a:spcAft>
        <a:defRPr sz="5386">
          <a:solidFill>
            <a:schemeClr val="tx1"/>
          </a:solidFill>
          <a:latin typeface="Calibri" pitchFamily="34" charset="0"/>
        </a:defRPr>
      </a:lvl3pPr>
      <a:lvl4pPr algn="ctr" defTabSz="1120240" rtl="0" eaLnBrk="0" fontAlgn="base" hangingPunct="0">
        <a:spcBef>
          <a:spcPct val="0"/>
        </a:spcBef>
        <a:spcAft>
          <a:spcPct val="0"/>
        </a:spcAft>
        <a:defRPr sz="5386">
          <a:solidFill>
            <a:schemeClr val="tx1"/>
          </a:solidFill>
          <a:latin typeface="Calibri" pitchFamily="34" charset="0"/>
        </a:defRPr>
      </a:lvl4pPr>
      <a:lvl5pPr algn="ctr" defTabSz="1120240" rtl="0" eaLnBrk="0" fontAlgn="base" hangingPunct="0">
        <a:spcBef>
          <a:spcPct val="0"/>
        </a:spcBef>
        <a:spcAft>
          <a:spcPct val="0"/>
        </a:spcAft>
        <a:defRPr sz="5386">
          <a:solidFill>
            <a:schemeClr val="tx1"/>
          </a:solidFill>
          <a:latin typeface="Calibri" pitchFamily="34" charset="0"/>
        </a:defRPr>
      </a:lvl5pPr>
      <a:lvl6pPr marL="338580" algn="ctr" rtl="0" fontAlgn="base">
        <a:spcBef>
          <a:spcPct val="0"/>
        </a:spcBef>
        <a:spcAft>
          <a:spcPct val="0"/>
        </a:spcAft>
        <a:defRPr sz="3333">
          <a:solidFill>
            <a:schemeClr val="tx1"/>
          </a:solidFill>
          <a:latin typeface="Calibri" pitchFamily="34" charset="0"/>
        </a:defRPr>
      </a:lvl6pPr>
      <a:lvl7pPr marL="677158" algn="ctr" rtl="0" fontAlgn="base">
        <a:spcBef>
          <a:spcPct val="0"/>
        </a:spcBef>
        <a:spcAft>
          <a:spcPct val="0"/>
        </a:spcAft>
        <a:defRPr sz="3333">
          <a:solidFill>
            <a:schemeClr val="tx1"/>
          </a:solidFill>
          <a:latin typeface="Calibri" pitchFamily="34" charset="0"/>
        </a:defRPr>
      </a:lvl7pPr>
      <a:lvl8pPr marL="1015738" algn="ctr" rtl="0" fontAlgn="base">
        <a:spcBef>
          <a:spcPct val="0"/>
        </a:spcBef>
        <a:spcAft>
          <a:spcPct val="0"/>
        </a:spcAft>
        <a:defRPr sz="3333">
          <a:solidFill>
            <a:schemeClr val="tx1"/>
          </a:solidFill>
          <a:latin typeface="Calibri" pitchFamily="34" charset="0"/>
        </a:defRPr>
      </a:lvl8pPr>
      <a:lvl9pPr marL="1354319" algn="ctr" rtl="0" fontAlgn="base">
        <a:spcBef>
          <a:spcPct val="0"/>
        </a:spcBef>
        <a:spcAft>
          <a:spcPct val="0"/>
        </a:spcAft>
        <a:defRPr sz="3333">
          <a:solidFill>
            <a:schemeClr val="tx1"/>
          </a:solidFill>
          <a:latin typeface="Calibri" pitchFamily="34" charset="0"/>
        </a:defRPr>
      </a:lvl9pPr>
    </p:titleStyle>
    <p:bodyStyle>
      <a:lvl1pPr marL="418873" indent="-418873" algn="l" defTabSz="1120240" rtl="0" eaLnBrk="0" fontAlgn="base" hangingPunct="0">
        <a:spcBef>
          <a:spcPct val="20000"/>
        </a:spcBef>
        <a:spcAft>
          <a:spcPct val="0"/>
        </a:spcAft>
        <a:buFont typeface="Arial" panose="020B0604020202020204" pitchFamily="34" charset="0"/>
        <a:buChar char="•"/>
        <a:defRPr sz="3886" kern="1200">
          <a:solidFill>
            <a:schemeClr val="tx1"/>
          </a:solidFill>
          <a:latin typeface="+mn-lt"/>
          <a:ea typeface="+mn-ea"/>
          <a:cs typeface="+mn-cs"/>
        </a:defRPr>
      </a:lvl1pPr>
      <a:lvl2pPr marL="910263" indent="-349602" algn="l" defTabSz="1120240" rtl="0" eaLnBrk="0" fontAlgn="base" hangingPunct="0">
        <a:spcBef>
          <a:spcPct val="20000"/>
        </a:spcBef>
        <a:spcAft>
          <a:spcPct val="0"/>
        </a:spcAft>
        <a:buFont typeface="Arial" panose="020B0604020202020204" pitchFamily="34" charset="0"/>
        <a:buChar char="–"/>
        <a:defRPr sz="3341" kern="1200">
          <a:solidFill>
            <a:schemeClr val="tx1"/>
          </a:solidFill>
          <a:latin typeface="+mn-lt"/>
          <a:ea typeface="+mn-ea"/>
          <a:cs typeface="+mn-cs"/>
        </a:defRPr>
      </a:lvl2pPr>
      <a:lvl3pPr marL="1400571" indent="-279248" algn="l" defTabSz="1120240" rtl="0" eaLnBrk="0" fontAlgn="base" hangingPunct="0">
        <a:spcBef>
          <a:spcPct val="20000"/>
        </a:spcBef>
        <a:spcAft>
          <a:spcPct val="0"/>
        </a:spcAft>
        <a:buFont typeface="Arial" panose="020B0604020202020204" pitchFamily="34" charset="0"/>
        <a:buChar char="•"/>
        <a:defRPr sz="2932" kern="1200">
          <a:solidFill>
            <a:schemeClr val="tx1"/>
          </a:solidFill>
          <a:latin typeface="+mn-lt"/>
          <a:ea typeface="+mn-ea"/>
          <a:cs typeface="+mn-cs"/>
        </a:defRPr>
      </a:lvl3pPr>
      <a:lvl4pPr marL="1962314" indent="-278166" algn="l" defTabSz="1120240" rtl="0" eaLnBrk="0" fontAlgn="base" hangingPunct="0">
        <a:spcBef>
          <a:spcPct val="20000"/>
        </a:spcBef>
        <a:spcAft>
          <a:spcPct val="0"/>
        </a:spcAft>
        <a:buFont typeface="Arial" panose="020B0604020202020204" pitchFamily="34" charset="0"/>
        <a:buChar char="–"/>
        <a:defRPr sz="2386" kern="1200">
          <a:solidFill>
            <a:schemeClr val="tx1"/>
          </a:solidFill>
          <a:latin typeface="+mn-lt"/>
          <a:ea typeface="+mn-ea"/>
          <a:cs typeface="+mn-cs"/>
        </a:defRPr>
      </a:lvl4pPr>
      <a:lvl5pPr marL="2524058" indent="-279248" algn="l" defTabSz="1120240" rtl="0" eaLnBrk="0" fontAlgn="base" hangingPunct="0">
        <a:spcBef>
          <a:spcPct val="20000"/>
        </a:spcBef>
        <a:spcAft>
          <a:spcPct val="0"/>
        </a:spcAft>
        <a:buFont typeface="Arial" panose="020B0604020202020204" pitchFamily="34" charset="0"/>
        <a:buChar char="»"/>
        <a:defRPr sz="2386" kern="1200">
          <a:solidFill>
            <a:schemeClr val="tx1"/>
          </a:solidFill>
          <a:latin typeface="+mn-lt"/>
          <a:ea typeface="+mn-ea"/>
          <a:cs typeface="+mn-cs"/>
        </a:defRPr>
      </a:lvl5pPr>
      <a:lvl6pPr marL="1862189" indent="-169290" algn="l" defTabSz="677158" rtl="0" eaLnBrk="1" latinLnBrk="0" hangingPunct="1">
        <a:spcBef>
          <a:spcPct val="20000"/>
        </a:spcBef>
        <a:buFont typeface="Arial" pitchFamily="34" charset="0"/>
        <a:buChar char="•"/>
        <a:defRPr sz="1482" kern="1200">
          <a:solidFill>
            <a:schemeClr val="tx1"/>
          </a:solidFill>
          <a:latin typeface="+mn-lt"/>
          <a:ea typeface="+mn-ea"/>
          <a:cs typeface="+mn-cs"/>
        </a:defRPr>
      </a:lvl6pPr>
      <a:lvl7pPr marL="2200768" indent="-169290" algn="l" defTabSz="677158" rtl="0" eaLnBrk="1" latinLnBrk="0" hangingPunct="1">
        <a:spcBef>
          <a:spcPct val="20000"/>
        </a:spcBef>
        <a:buFont typeface="Arial" pitchFamily="34" charset="0"/>
        <a:buChar char="•"/>
        <a:defRPr sz="1482" kern="1200">
          <a:solidFill>
            <a:schemeClr val="tx1"/>
          </a:solidFill>
          <a:latin typeface="+mn-lt"/>
          <a:ea typeface="+mn-ea"/>
          <a:cs typeface="+mn-cs"/>
        </a:defRPr>
      </a:lvl7pPr>
      <a:lvl8pPr marL="2539349" indent="-169290" algn="l" defTabSz="677158" rtl="0" eaLnBrk="1" latinLnBrk="0" hangingPunct="1">
        <a:spcBef>
          <a:spcPct val="20000"/>
        </a:spcBef>
        <a:buFont typeface="Arial" pitchFamily="34" charset="0"/>
        <a:buChar char="•"/>
        <a:defRPr sz="1482" kern="1200">
          <a:solidFill>
            <a:schemeClr val="tx1"/>
          </a:solidFill>
          <a:latin typeface="+mn-lt"/>
          <a:ea typeface="+mn-ea"/>
          <a:cs typeface="+mn-cs"/>
        </a:defRPr>
      </a:lvl8pPr>
      <a:lvl9pPr marL="2877927" indent="-169290" algn="l" defTabSz="677158" rtl="0" eaLnBrk="1" latinLnBrk="0" hangingPunct="1">
        <a:spcBef>
          <a:spcPct val="20000"/>
        </a:spcBef>
        <a:buFont typeface="Arial" pitchFamily="34" charset="0"/>
        <a:buChar char="•"/>
        <a:defRPr sz="1482" kern="1200">
          <a:solidFill>
            <a:schemeClr val="tx1"/>
          </a:solidFill>
          <a:latin typeface="+mn-lt"/>
          <a:ea typeface="+mn-ea"/>
          <a:cs typeface="+mn-cs"/>
        </a:defRPr>
      </a:lvl9pPr>
    </p:bodyStyle>
    <p:otherStyle>
      <a:defPPr>
        <a:defRPr lang="en-US"/>
      </a:defPPr>
      <a:lvl1pPr marL="0" algn="l" defTabSz="677158" rtl="0" eaLnBrk="1" latinLnBrk="0" hangingPunct="1">
        <a:defRPr sz="1334" kern="1200">
          <a:solidFill>
            <a:schemeClr val="tx1"/>
          </a:solidFill>
          <a:latin typeface="+mn-lt"/>
          <a:ea typeface="+mn-ea"/>
          <a:cs typeface="+mn-cs"/>
        </a:defRPr>
      </a:lvl1pPr>
      <a:lvl2pPr marL="338580" algn="l" defTabSz="677158" rtl="0" eaLnBrk="1" latinLnBrk="0" hangingPunct="1">
        <a:defRPr sz="1334" kern="1200">
          <a:solidFill>
            <a:schemeClr val="tx1"/>
          </a:solidFill>
          <a:latin typeface="+mn-lt"/>
          <a:ea typeface="+mn-ea"/>
          <a:cs typeface="+mn-cs"/>
        </a:defRPr>
      </a:lvl2pPr>
      <a:lvl3pPr marL="677158" algn="l" defTabSz="677158" rtl="0" eaLnBrk="1" latinLnBrk="0" hangingPunct="1">
        <a:defRPr sz="1334" kern="1200">
          <a:solidFill>
            <a:schemeClr val="tx1"/>
          </a:solidFill>
          <a:latin typeface="+mn-lt"/>
          <a:ea typeface="+mn-ea"/>
          <a:cs typeface="+mn-cs"/>
        </a:defRPr>
      </a:lvl3pPr>
      <a:lvl4pPr marL="1015738" algn="l" defTabSz="677158" rtl="0" eaLnBrk="1" latinLnBrk="0" hangingPunct="1">
        <a:defRPr sz="1334" kern="1200">
          <a:solidFill>
            <a:schemeClr val="tx1"/>
          </a:solidFill>
          <a:latin typeface="+mn-lt"/>
          <a:ea typeface="+mn-ea"/>
          <a:cs typeface="+mn-cs"/>
        </a:defRPr>
      </a:lvl4pPr>
      <a:lvl5pPr marL="1354319" algn="l" defTabSz="677158" rtl="0" eaLnBrk="1" latinLnBrk="0" hangingPunct="1">
        <a:defRPr sz="1334" kern="1200">
          <a:solidFill>
            <a:schemeClr val="tx1"/>
          </a:solidFill>
          <a:latin typeface="+mn-lt"/>
          <a:ea typeface="+mn-ea"/>
          <a:cs typeface="+mn-cs"/>
        </a:defRPr>
      </a:lvl5pPr>
      <a:lvl6pPr marL="1692898" algn="l" defTabSz="677158" rtl="0" eaLnBrk="1" latinLnBrk="0" hangingPunct="1">
        <a:defRPr sz="1334" kern="1200">
          <a:solidFill>
            <a:schemeClr val="tx1"/>
          </a:solidFill>
          <a:latin typeface="+mn-lt"/>
          <a:ea typeface="+mn-ea"/>
          <a:cs typeface="+mn-cs"/>
        </a:defRPr>
      </a:lvl6pPr>
      <a:lvl7pPr marL="2031479" algn="l" defTabSz="677158" rtl="0" eaLnBrk="1" latinLnBrk="0" hangingPunct="1">
        <a:defRPr sz="1334" kern="1200">
          <a:solidFill>
            <a:schemeClr val="tx1"/>
          </a:solidFill>
          <a:latin typeface="+mn-lt"/>
          <a:ea typeface="+mn-ea"/>
          <a:cs typeface="+mn-cs"/>
        </a:defRPr>
      </a:lvl7pPr>
      <a:lvl8pPr marL="2370059" algn="l" defTabSz="677158" rtl="0" eaLnBrk="1" latinLnBrk="0" hangingPunct="1">
        <a:defRPr sz="1334" kern="1200">
          <a:solidFill>
            <a:schemeClr val="tx1"/>
          </a:solidFill>
          <a:latin typeface="+mn-lt"/>
          <a:ea typeface="+mn-ea"/>
          <a:cs typeface="+mn-cs"/>
        </a:defRPr>
      </a:lvl8pPr>
      <a:lvl9pPr marL="2708638" algn="l" defTabSz="677158" rtl="0" eaLnBrk="1" latinLnBrk="0" hangingPunct="1">
        <a:defRPr sz="1334"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2000" b="-12000"/>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384" y="274926"/>
            <a:ext cx="1097323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51494" tIns="75746" rIns="151494" bIns="75746"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609384" y="1599767"/>
            <a:ext cx="10973233" cy="4526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51494" tIns="75746" rIns="151494" bIns="75746"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noChangeArrowheads="1"/>
          </p:cNvSpPr>
          <p:nvPr>
            <p:ph type="dt" sz="half" idx="2"/>
          </p:nvPr>
        </p:nvSpPr>
        <p:spPr bwMode="auto">
          <a:xfrm>
            <a:off x="609384" y="6356856"/>
            <a:ext cx="2845593" cy="364764"/>
          </a:xfrm>
          <a:prstGeom prst="rect">
            <a:avLst/>
          </a:prstGeom>
          <a:noFill/>
          <a:ln w="9525">
            <a:noFill/>
            <a:miter lim="800000"/>
            <a:headEnd/>
            <a:tailEnd/>
          </a:ln>
        </p:spPr>
        <p:txBody>
          <a:bodyPr vert="horz" wrap="square" lIns="151494" tIns="75746" rIns="151494" bIns="75746" numCol="1" anchor="ctr" anchorCtr="0" compatLnSpc="1">
            <a:prstTxWarp prst="textNoShape">
              <a:avLst/>
            </a:prstTxWarp>
          </a:bodyPr>
          <a:lstStyle>
            <a:lvl1pPr eaLnBrk="1" hangingPunct="1">
              <a:defRPr sz="1482">
                <a:solidFill>
                  <a:srgbClr val="898989"/>
                </a:solidFill>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3"/>
          </p:nvPr>
        </p:nvSpPr>
        <p:spPr bwMode="auto">
          <a:xfrm>
            <a:off x="4165023" y="6356856"/>
            <a:ext cx="3861955" cy="364764"/>
          </a:xfrm>
          <a:prstGeom prst="rect">
            <a:avLst/>
          </a:prstGeom>
          <a:noFill/>
          <a:ln w="9525">
            <a:noFill/>
            <a:miter lim="800000"/>
            <a:headEnd/>
            <a:tailEnd/>
          </a:ln>
        </p:spPr>
        <p:txBody>
          <a:bodyPr vert="horz" wrap="square" lIns="151494" tIns="75746" rIns="151494" bIns="75746" numCol="1" anchor="ctr" anchorCtr="0" compatLnSpc="1">
            <a:prstTxWarp prst="textNoShape">
              <a:avLst/>
            </a:prstTxWarp>
          </a:bodyPr>
          <a:lstStyle>
            <a:lvl1pPr algn="ctr" eaLnBrk="1" hangingPunct="1">
              <a:defRPr sz="1482">
                <a:solidFill>
                  <a:srgbClr val="898989"/>
                </a:solidFill>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4"/>
          </p:nvPr>
        </p:nvSpPr>
        <p:spPr bwMode="auto">
          <a:xfrm>
            <a:off x="8737023" y="6356856"/>
            <a:ext cx="2845594" cy="364764"/>
          </a:xfrm>
          <a:prstGeom prst="rect">
            <a:avLst/>
          </a:prstGeom>
          <a:noFill/>
          <a:ln w="9525">
            <a:noFill/>
            <a:miter lim="800000"/>
            <a:headEnd/>
            <a:tailEnd/>
          </a:ln>
        </p:spPr>
        <p:txBody>
          <a:bodyPr vert="horz" wrap="square" lIns="151494" tIns="75746" rIns="151494" bIns="75746" numCol="1" anchor="ctr" anchorCtr="0" compatLnSpc="1">
            <a:prstTxWarp prst="textNoShape">
              <a:avLst/>
            </a:prstTxWarp>
          </a:bodyPr>
          <a:lstStyle>
            <a:lvl1pPr algn="r" eaLnBrk="1" hangingPunct="1">
              <a:defRPr sz="1432" smtClean="0">
                <a:solidFill>
                  <a:srgbClr val="898989"/>
                </a:solidFill>
              </a:defRPr>
            </a:lvl1pPr>
          </a:lstStyle>
          <a:p>
            <a:pPr defTabSz="623438" fontAlgn="base">
              <a:spcBef>
                <a:spcPct val="0"/>
              </a:spcBef>
              <a:spcAft>
                <a:spcPct val="0"/>
              </a:spcAft>
              <a:defRPr/>
            </a:pPr>
            <a:fld id="{217E59C4-E3A2-468B-91E4-A67C802BEA2E}"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40230628"/>
      </p:ext>
    </p:extLst>
  </p:cSld>
  <p:clrMap bg1="lt1" tx1="dk1" bg2="lt2" tx2="dk2" accent1="accent1" accent2="accent2" accent3="accent3" accent4="accent4" accent5="accent5" accent6="accent6" hlink="hlink" folHlink="folHlink"/>
  <p:sldLayoutIdLst>
    <p:sldLayoutId id="2147484577" r:id="rId1"/>
    <p:sldLayoutId id="2147484578" r:id="rId2"/>
    <p:sldLayoutId id="2147484579" r:id="rId3"/>
    <p:sldLayoutId id="2147484580" r:id="rId4"/>
    <p:sldLayoutId id="2147484581" r:id="rId5"/>
    <p:sldLayoutId id="2147484582" r:id="rId6"/>
    <p:sldLayoutId id="2147484583" r:id="rId7"/>
    <p:sldLayoutId id="2147484584" r:id="rId8"/>
    <p:sldLayoutId id="2147484585" r:id="rId9"/>
    <p:sldLayoutId id="2147484586" r:id="rId10"/>
    <p:sldLayoutId id="2147484587" r:id="rId11"/>
  </p:sldLayoutIdLst>
  <p:txStyles>
    <p:titleStyle>
      <a:lvl1pPr algn="ctr" defTabSz="1120240" rtl="0" eaLnBrk="0" fontAlgn="base" hangingPunct="0">
        <a:spcBef>
          <a:spcPct val="0"/>
        </a:spcBef>
        <a:spcAft>
          <a:spcPct val="0"/>
        </a:spcAft>
        <a:defRPr sz="5386" kern="1200">
          <a:solidFill>
            <a:schemeClr val="tx1"/>
          </a:solidFill>
          <a:latin typeface="+mj-lt"/>
          <a:ea typeface="+mj-ea"/>
          <a:cs typeface="+mj-cs"/>
        </a:defRPr>
      </a:lvl1pPr>
      <a:lvl2pPr algn="ctr" defTabSz="1120240" rtl="0" eaLnBrk="0" fontAlgn="base" hangingPunct="0">
        <a:spcBef>
          <a:spcPct val="0"/>
        </a:spcBef>
        <a:spcAft>
          <a:spcPct val="0"/>
        </a:spcAft>
        <a:defRPr sz="5386">
          <a:solidFill>
            <a:schemeClr val="tx1"/>
          </a:solidFill>
          <a:latin typeface="Calibri" pitchFamily="34" charset="0"/>
        </a:defRPr>
      </a:lvl2pPr>
      <a:lvl3pPr algn="ctr" defTabSz="1120240" rtl="0" eaLnBrk="0" fontAlgn="base" hangingPunct="0">
        <a:spcBef>
          <a:spcPct val="0"/>
        </a:spcBef>
        <a:spcAft>
          <a:spcPct val="0"/>
        </a:spcAft>
        <a:defRPr sz="5386">
          <a:solidFill>
            <a:schemeClr val="tx1"/>
          </a:solidFill>
          <a:latin typeface="Calibri" pitchFamily="34" charset="0"/>
        </a:defRPr>
      </a:lvl3pPr>
      <a:lvl4pPr algn="ctr" defTabSz="1120240" rtl="0" eaLnBrk="0" fontAlgn="base" hangingPunct="0">
        <a:spcBef>
          <a:spcPct val="0"/>
        </a:spcBef>
        <a:spcAft>
          <a:spcPct val="0"/>
        </a:spcAft>
        <a:defRPr sz="5386">
          <a:solidFill>
            <a:schemeClr val="tx1"/>
          </a:solidFill>
          <a:latin typeface="Calibri" pitchFamily="34" charset="0"/>
        </a:defRPr>
      </a:lvl4pPr>
      <a:lvl5pPr algn="ctr" defTabSz="1120240" rtl="0" eaLnBrk="0" fontAlgn="base" hangingPunct="0">
        <a:spcBef>
          <a:spcPct val="0"/>
        </a:spcBef>
        <a:spcAft>
          <a:spcPct val="0"/>
        </a:spcAft>
        <a:defRPr sz="5386">
          <a:solidFill>
            <a:schemeClr val="tx1"/>
          </a:solidFill>
          <a:latin typeface="Calibri" pitchFamily="34" charset="0"/>
        </a:defRPr>
      </a:lvl5pPr>
      <a:lvl6pPr marL="338580" algn="ctr" rtl="0" fontAlgn="base">
        <a:spcBef>
          <a:spcPct val="0"/>
        </a:spcBef>
        <a:spcAft>
          <a:spcPct val="0"/>
        </a:spcAft>
        <a:defRPr sz="3333">
          <a:solidFill>
            <a:schemeClr val="tx1"/>
          </a:solidFill>
          <a:latin typeface="Calibri" pitchFamily="34" charset="0"/>
        </a:defRPr>
      </a:lvl6pPr>
      <a:lvl7pPr marL="677158" algn="ctr" rtl="0" fontAlgn="base">
        <a:spcBef>
          <a:spcPct val="0"/>
        </a:spcBef>
        <a:spcAft>
          <a:spcPct val="0"/>
        </a:spcAft>
        <a:defRPr sz="3333">
          <a:solidFill>
            <a:schemeClr val="tx1"/>
          </a:solidFill>
          <a:latin typeface="Calibri" pitchFamily="34" charset="0"/>
        </a:defRPr>
      </a:lvl7pPr>
      <a:lvl8pPr marL="1015738" algn="ctr" rtl="0" fontAlgn="base">
        <a:spcBef>
          <a:spcPct val="0"/>
        </a:spcBef>
        <a:spcAft>
          <a:spcPct val="0"/>
        </a:spcAft>
        <a:defRPr sz="3333">
          <a:solidFill>
            <a:schemeClr val="tx1"/>
          </a:solidFill>
          <a:latin typeface="Calibri" pitchFamily="34" charset="0"/>
        </a:defRPr>
      </a:lvl8pPr>
      <a:lvl9pPr marL="1354319" algn="ctr" rtl="0" fontAlgn="base">
        <a:spcBef>
          <a:spcPct val="0"/>
        </a:spcBef>
        <a:spcAft>
          <a:spcPct val="0"/>
        </a:spcAft>
        <a:defRPr sz="3333">
          <a:solidFill>
            <a:schemeClr val="tx1"/>
          </a:solidFill>
          <a:latin typeface="Calibri" pitchFamily="34" charset="0"/>
        </a:defRPr>
      </a:lvl9pPr>
    </p:titleStyle>
    <p:bodyStyle>
      <a:lvl1pPr marL="418873" indent="-418873" algn="l" defTabSz="1120240" rtl="0" eaLnBrk="0" fontAlgn="base" hangingPunct="0">
        <a:spcBef>
          <a:spcPct val="20000"/>
        </a:spcBef>
        <a:spcAft>
          <a:spcPct val="0"/>
        </a:spcAft>
        <a:buFont typeface="Arial" panose="020B0604020202020204" pitchFamily="34" charset="0"/>
        <a:buChar char="•"/>
        <a:defRPr sz="3886" kern="1200">
          <a:solidFill>
            <a:schemeClr val="tx1"/>
          </a:solidFill>
          <a:latin typeface="+mn-lt"/>
          <a:ea typeface="+mn-ea"/>
          <a:cs typeface="+mn-cs"/>
        </a:defRPr>
      </a:lvl1pPr>
      <a:lvl2pPr marL="910263" indent="-349602" algn="l" defTabSz="1120240" rtl="0" eaLnBrk="0" fontAlgn="base" hangingPunct="0">
        <a:spcBef>
          <a:spcPct val="20000"/>
        </a:spcBef>
        <a:spcAft>
          <a:spcPct val="0"/>
        </a:spcAft>
        <a:buFont typeface="Arial" panose="020B0604020202020204" pitchFamily="34" charset="0"/>
        <a:buChar char="–"/>
        <a:defRPr sz="3341" kern="1200">
          <a:solidFill>
            <a:schemeClr val="tx1"/>
          </a:solidFill>
          <a:latin typeface="+mn-lt"/>
          <a:ea typeface="+mn-ea"/>
          <a:cs typeface="+mn-cs"/>
        </a:defRPr>
      </a:lvl2pPr>
      <a:lvl3pPr marL="1400571" indent="-279248" algn="l" defTabSz="1120240" rtl="0" eaLnBrk="0" fontAlgn="base" hangingPunct="0">
        <a:spcBef>
          <a:spcPct val="20000"/>
        </a:spcBef>
        <a:spcAft>
          <a:spcPct val="0"/>
        </a:spcAft>
        <a:buFont typeface="Arial" panose="020B0604020202020204" pitchFamily="34" charset="0"/>
        <a:buChar char="•"/>
        <a:defRPr sz="2932" kern="1200">
          <a:solidFill>
            <a:schemeClr val="tx1"/>
          </a:solidFill>
          <a:latin typeface="+mn-lt"/>
          <a:ea typeface="+mn-ea"/>
          <a:cs typeface="+mn-cs"/>
        </a:defRPr>
      </a:lvl3pPr>
      <a:lvl4pPr marL="1962314" indent="-278166" algn="l" defTabSz="1120240" rtl="0" eaLnBrk="0" fontAlgn="base" hangingPunct="0">
        <a:spcBef>
          <a:spcPct val="20000"/>
        </a:spcBef>
        <a:spcAft>
          <a:spcPct val="0"/>
        </a:spcAft>
        <a:buFont typeface="Arial" panose="020B0604020202020204" pitchFamily="34" charset="0"/>
        <a:buChar char="–"/>
        <a:defRPr sz="2386" kern="1200">
          <a:solidFill>
            <a:schemeClr val="tx1"/>
          </a:solidFill>
          <a:latin typeface="+mn-lt"/>
          <a:ea typeface="+mn-ea"/>
          <a:cs typeface="+mn-cs"/>
        </a:defRPr>
      </a:lvl4pPr>
      <a:lvl5pPr marL="2524058" indent="-279248" algn="l" defTabSz="1120240" rtl="0" eaLnBrk="0" fontAlgn="base" hangingPunct="0">
        <a:spcBef>
          <a:spcPct val="20000"/>
        </a:spcBef>
        <a:spcAft>
          <a:spcPct val="0"/>
        </a:spcAft>
        <a:buFont typeface="Arial" panose="020B0604020202020204" pitchFamily="34" charset="0"/>
        <a:buChar char="»"/>
        <a:defRPr sz="2386" kern="1200">
          <a:solidFill>
            <a:schemeClr val="tx1"/>
          </a:solidFill>
          <a:latin typeface="+mn-lt"/>
          <a:ea typeface="+mn-ea"/>
          <a:cs typeface="+mn-cs"/>
        </a:defRPr>
      </a:lvl5pPr>
      <a:lvl6pPr marL="1862189" indent="-169290" algn="l" defTabSz="677158" rtl="0" eaLnBrk="1" latinLnBrk="0" hangingPunct="1">
        <a:spcBef>
          <a:spcPct val="20000"/>
        </a:spcBef>
        <a:buFont typeface="Arial" pitchFamily="34" charset="0"/>
        <a:buChar char="•"/>
        <a:defRPr sz="1482" kern="1200">
          <a:solidFill>
            <a:schemeClr val="tx1"/>
          </a:solidFill>
          <a:latin typeface="+mn-lt"/>
          <a:ea typeface="+mn-ea"/>
          <a:cs typeface="+mn-cs"/>
        </a:defRPr>
      </a:lvl6pPr>
      <a:lvl7pPr marL="2200768" indent="-169290" algn="l" defTabSz="677158" rtl="0" eaLnBrk="1" latinLnBrk="0" hangingPunct="1">
        <a:spcBef>
          <a:spcPct val="20000"/>
        </a:spcBef>
        <a:buFont typeface="Arial" pitchFamily="34" charset="0"/>
        <a:buChar char="•"/>
        <a:defRPr sz="1482" kern="1200">
          <a:solidFill>
            <a:schemeClr val="tx1"/>
          </a:solidFill>
          <a:latin typeface="+mn-lt"/>
          <a:ea typeface="+mn-ea"/>
          <a:cs typeface="+mn-cs"/>
        </a:defRPr>
      </a:lvl7pPr>
      <a:lvl8pPr marL="2539349" indent="-169290" algn="l" defTabSz="677158" rtl="0" eaLnBrk="1" latinLnBrk="0" hangingPunct="1">
        <a:spcBef>
          <a:spcPct val="20000"/>
        </a:spcBef>
        <a:buFont typeface="Arial" pitchFamily="34" charset="0"/>
        <a:buChar char="•"/>
        <a:defRPr sz="1482" kern="1200">
          <a:solidFill>
            <a:schemeClr val="tx1"/>
          </a:solidFill>
          <a:latin typeface="+mn-lt"/>
          <a:ea typeface="+mn-ea"/>
          <a:cs typeface="+mn-cs"/>
        </a:defRPr>
      </a:lvl8pPr>
      <a:lvl9pPr marL="2877927" indent="-169290" algn="l" defTabSz="677158" rtl="0" eaLnBrk="1" latinLnBrk="0" hangingPunct="1">
        <a:spcBef>
          <a:spcPct val="20000"/>
        </a:spcBef>
        <a:buFont typeface="Arial" pitchFamily="34" charset="0"/>
        <a:buChar char="•"/>
        <a:defRPr sz="1482" kern="1200">
          <a:solidFill>
            <a:schemeClr val="tx1"/>
          </a:solidFill>
          <a:latin typeface="+mn-lt"/>
          <a:ea typeface="+mn-ea"/>
          <a:cs typeface="+mn-cs"/>
        </a:defRPr>
      </a:lvl9pPr>
    </p:bodyStyle>
    <p:otherStyle>
      <a:defPPr>
        <a:defRPr lang="en-US"/>
      </a:defPPr>
      <a:lvl1pPr marL="0" algn="l" defTabSz="677158" rtl="0" eaLnBrk="1" latinLnBrk="0" hangingPunct="1">
        <a:defRPr sz="1334" kern="1200">
          <a:solidFill>
            <a:schemeClr val="tx1"/>
          </a:solidFill>
          <a:latin typeface="+mn-lt"/>
          <a:ea typeface="+mn-ea"/>
          <a:cs typeface="+mn-cs"/>
        </a:defRPr>
      </a:lvl1pPr>
      <a:lvl2pPr marL="338580" algn="l" defTabSz="677158" rtl="0" eaLnBrk="1" latinLnBrk="0" hangingPunct="1">
        <a:defRPr sz="1334" kern="1200">
          <a:solidFill>
            <a:schemeClr val="tx1"/>
          </a:solidFill>
          <a:latin typeface="+mn-lt"/>
          <a:ea typeface="+mn-ea"/>
          <a:cs typeface="+mn-cs"/>
        </a:defRPr>
      </a:lvl2pPr>
      <a:lvl3pPr marL="677158" algn="l" defTabSz="677158" rtl="0" eaLnBrk="1" latinLnBrk="0" hangingPunct="1">
        <a:defRPr sz="1334" kern="1200">
          <a:solidFill>
            <a:schemeClr val="tx1"/>
          </a:solidFill>
          <a:latin typeface="+mn-lt"/>
          <a:ea typeface="+mn-ea"/>
          <a:cs typeface="+mn-cs"/>
        </a:defRPr>
      </a:lvl3pPr>
      <a:lvl4pPr marL="1015738" algn="l" defTabSz="677158" rtl="0" eaLnBrk="1" latinLnBrk="0" hangingPunct="1">
        <a:defRPr sz="1334" kern="1200">
          <a:solidFill>
            <a:schemeClr val="tx1"/>
          </a:solidFill>
          <a:latin typeface="+mn-lt"/>
          <a:ea typeface="+mn-ea"/>
          <a:cs typeface="+mn-cs"/>
        </a:defRPr>
      </a:lvl4pPr>
      <a:lvl5pPr marL="1354319" algn="l" defTabSz="677158" rtl="0" eaLnBrk="1" latinLnBrk="0" hangingPunct="1">
        <a:defRPr sz="1334" kern="1200">
          <a:solidFill>
            <a:schemeClr val="tx1"/>
          </a:solidFill>
          <a:latin typeface="+mn-lt"/>
          <a:ea typeface="+mn-ea"/>
          <a:cs typeface="+mn-cs"/>
        </a:defRPr>
      </a:lvl5pPr>
      <a:lvl6pPr marL="1692898" algn="l" defTabSz="677158" rtl="0" eaLnBrk="1" latinLnBrk="0" hangingPunct="1">
        <a:defRPr sz="1334" kern="1200">
          <a:solidFill>
            <a:schemeClr val="tx1"/>
          </a:solidFill>
          <a:latin typeface="+mn-lt"/>
          <a:ea typeface="+mn-ea"/>
          <a:cs typeface="+mn-cs"/>
        </a:defRPr>
      </a:lvl6pPr>
      <a:lvl7pPr marL="2031479" algn="l" defTabSz="677158" rtl="0" eaLnBrk="1" latinLnBrk="0" hangingPunct="1">
        <a:defRPr sz="1334" kern="1200">
          <a:solidFill>
            <a:schemeClr val="tx1"/>
          </a:solidFill>
          <a:latin typeface="+mn-lt"/>
          <a:ea typeface="+mn-ea"/>
          <a:cs typeface="+mn-cs"/>
        </a:defRPr>
      </a:lvl7pPr>
      <a:lvl8pPr marL="2370059" algn="l" defTabSz="677158" rtl="0" eaLnBrk="1" latinLnBrk="0" hangingPunct="1">
        <a:defRPr sz="1334" kern="1200">
          <a:solidFill>
            <a:schemeClr val="tx1"/>
          </a:solidFill>
          <a:latin typeface="+mn-lt"/>
          <a:ea typeface="+mn-ea"/>
          <a:cs typeface="+mn-cs"/>
        </a:defRPr>
      </a:lvl8pPr>
      <a:lvl9pPr marL="2708638" algn="l" defTabSz="677158" rtl="0" eaLnBrk="1" latinLnBrk="0" hangingPunct="1">
        <a:defRPr sz="1334"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2000" b="-12000"/>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384" y="274926"/>
            <a:ext cx="1097323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51494" tIns="75746" rIns="151494" bIns="75746"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609384" y="1599767"/>
            <a:ext cx="10973233" cy="4526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51494" tIns="75746" rIns="151494" bIns="75746"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noChangeArrowheads="1"/>
          </p:cNvSpPr>
          <p:nvPr>
            <p:ph type="dt" sz="half" idx="2"/>
          </p:nvPr>
        </p:nvSpPr>
        <p:spPr bwMode="auto">
          <a:xfrm>
            <a:off x="609384" y="6356856"/>
            <a:ext cx="2845593" cy="364764"/>
          </a:xfrm>
          <a:prstGeom prst="rect">
            <a:avLst/>
          </a:prstGeom>
          <a:noFill/>
          <a:ln w="9525">
            <a:noFill/>
            <a:miter lim="800000"/>
            <a:headEnd/>
            <a:tailEnd/>
          </a:ln>
        </p:spPr>
        <p:txBody>
          <a:bodyPr vert="horz" wrap="square" lIns="151494" tIns="75746" rIns="151494" bIns="75746" numCol="1" anchor="ctr" anchorCtr="0" compatLnSpc="1">
            <a:prstTxWarp prst="textNoShape">
              <a:avLst/>
            </a:prstTxWarp>
          </a:bodyPr>
          <a:lstStyle>
            <a:lvl1pPr eaLnBrk="1" hangingPunct="1">
              <a:defRPr sz="1482">
                <a:solidFill>
                  <a:srgbClr val="898989"/>
                </a:solidFill>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3"/>
          </p:nvPr>
        </p:nvSpPr>
        <p:spPr bwMode="auto">
          <a:xfrm>
            <a:off x="4165023" y="6356856"/>
            <a:ext cx="3861955" cy="364764"/>
          </a:xfrm>
          <a:prstGeom prst="rect">
            <a:avLst/>
          </a:prstGeom>
          <a:noFill/>
          <a:ln w="9525">
            <a:noFill/>
            <a:miter lim="800000"/>
            <a:headEnd/>
            <a:tailEnd/>
          </a:ln>
        </p:spPr>
        <p:txBody>
          <a:bodyPr vert="horz" wrap="square" lIns="151494" tIns="75746" rIns="151494" bIns="75746" numCol="1" anchor="ctr" anchorCtr="0" compatLnSpc="1">
            <a:prstTxWarp prst="textNoShape">
              <a:avLst/>
            </a:prstTxWarp>
          </a:bodyPr>
          <a:lstStyle>
            <a:lvl1pPr algn="ctr" eaLnBrk="1" hangingPunct="1">
              <a:defRPr sz="1482">
                <a:solidFill>
                  <a:srgbClr val="898989"/>
                </a:solidFill>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4"/>
          </p:nvPr>
        </p:nvSpPr>
        <p:spPr bwMode="auto">
          <a:xfrm>
            <a:off x="8737023" y="6356856"/>
            <a:ext cx="2845594" cy="364764"/>
          </a:xfrm>
          <a:prstGeom prst="rect">
            <a:avLst/>
          </a:prstGeom>
          <a:noFill/>
          <a:ln w="9525">
            <a:noFill/>
            <a:miter lim="800000"/>
            <a:headEnd/>
            <a:tailEnd/>
          </a:ln>
        </p:spPr>
        <p:txBody>
          <a:bodyPr vert="horz" wrap="square" lIns="151494" tIns="75746" rIns="151494" bIns="75746" numCol="1" anchor="ctr" anchorCtr="0" compatLnSpc="1">
            <a:prstTxWarp prst="textNoShape">
              <a:avLst/>
            </a:prstTxWarp>
          </a:bodyPr>
          <a:lstStyle>
            <a:lvl1pPr algn="r" eaLnBrk="1" hangingPunct="1">
              <a:defRPr sz="1432" smtClean="0">
                <a:solidFill>
                  <a:srgbClr val="898989"/>
                </a:solidFill>
              </a:defRPr>
            </a:lvl1pPr>
          </a:lstStyle>
          <a:p>
            <a:pPr defTabSz="623438" fontAlgn="base">
              <a:spcBef>
                <a:spcPct val="0"/>
              </a:spcBef>
              <a:spcAft>
                <a:spcPct val="0"/>
              </a:spcAft>
              <a:defRPr/>
            </a:pPr>
            <a:fld id="{217E59C4-E3A2-468B-91E4-A67C802BEA2E}"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47829223"/>
      </p:ext>
    </p:extLst>
  </p:cSld>
  <p:clrMap bg1="lt1" tx1="dk1" bg2="lt2" tx2="dk2" accent1="accent1" accent2="accent2" accent3="accent3" accent4="accent4" accent5="accent5" accent6="accent6" hlink="hlink" folHlink="folHlink"/>
  <p:sldLayoutIdLst>
    <p:sldLayoutId id="2147484589" r:id="rId1"/>
    <p:sldLayoutId id="2147484590" r:id="rId2"/>
    <p:sldLayoutId id="2147484591" r:id="rId3"/>
    <p:sldLayoutId id="2147484592" r:id="rId4"/>
    <p:sldLayoutId id="2147484593" r:id="rId5"/>
    <p:sldLayoutId id="2147484594" r:id="rId6"/>
    <p:sldLayoutId id="2147484595" r:id="rId7"/>
    <p:sldLayoutId id="2147484596" r:id="rId8"/>
    <p:sldLayoutId id="2147484597" r:id="rId9"/>
    <p:sldLayoutId id="2147484598" r:id="rId10"/>
    <p:sldLayoutId id="2147484599" r:id="rId11"/>
  </p:sldLayoutIdLst>
  <p:txStyles>
    <p:titleStyle>
      <a:lvl1pPr algn="ctr" defTabSz="1120240" rtl="0" eaLnBrk="0" fontAlgn="base" hangingPunct="0">
        <a:spcBef>
          <a:spcPct val="0"/>
        </a:spcBef>
        <a:spcAft>
          <a:spcPct val="0"/>
        </a:spcAft>
        <a:defRPr sz="5386" kern="1200">
          <a:solidFill>
            <a:schemeClr val="tx1"/>
          </a:solidFill>
          <a:latin typeface="+mj-lt"/>
          <a:ea typeface="+mj-ea"/>
          <a:cs typeface="+mj-cs"/>
        </a:defRPr>
      </a:lvl1pPr>
      <a:lvl2pPr algn="ctr" defTabSz="1120240" rtl="0" eaLnBrk="0" fontAlgn="base" hangingPunct="0">
        <a:spcBef>
          <a:spcPct val="0"/>
        </a:spcBef>
        <a:spcAft>
          <a:spcPct val="0"/>
        </a:spcAft>
        <a:defRPr sz="5386">
          <a:solidFill>
            <a:schemeClr val="tx1"/>
          </a:solidFill>
          <a:latin typeface="Calibri" pitchFamily="34" charset="0"/>
        </a:defRPr>
      </a:lvl2pPr>
      <a:lvl3pPr algn="ctr" defTabSz="1120240" rtl="0" eaLnBrk="0" fontAlgn="base" hangingPunct="0">
        <a:spcBef>
          <a:spcPct val="0"/>
        </a:spcBef>
        <a:spcAft>
          <a:spcPct val="0"/>
        </a:spcAft>
        <a:defRPr sz="5386">
          <a:solidFill>
            <a:schemeClr val="tx1"/>
          </a:solidFill>
          <a:latin typeface="Calibri" pitchFamily="34" charset="0"/>
        </a:defRPr>
      </a:lvl3pPr>
      <a:lvl4pPr algn="ctr" defTabSz="1120240" rtl="0" eaLnBrk="0" fontAlgn="base" hangingPunct="0">
        <a:spcBef>
          <a:spcPct val="0"/>
        </a:spcBef>
        <a:spcAft>
          <a:spcPct val="0"/>
        </a:spcAft>
        <a:defRPr sz="5386">
          <a:solidFill>
            <a:schemeClr val="tx1"/>
          </a:solidFill>
          <a:latin typeface="Calibri" pitchFamily="34" charset="0"/>
        </a:defRPr>
      </a:lvl4pPr>
      <a:lvl5pPr algn="ctr" defTabSz="1120240" rtl="0" eaLnBrk="0" fontAlgn="base" hangingPunct="0">
        <a:spcBef>
          <a:spcPct val="0"/>
        </a:spcBef>
        <a:spcAft>
          <a:spcPct val="0"/>
        </a:spcAft>
        <a:defRPr sz="5386">
          <a:solidFill>
            <a:schemeClr val="tx1"/>
          </a:solidFill>
          <a:latin typeface="Calibri" pitchFamily="34" charset="0"/>
        </a:defRPr>
      </a:lvl5pPr>
      <a:lvl6pPr marL="338580" algn="ctr" rtl="0" fontAlgn="base">
        <a:spcBef>
          <a:spcPct val="0"/>
        </a:spcBef>
        <a:spcAft>
          <a:spcPct val="0"/>
        </a:spcAft>
        <a:defRPr sz="3333">
          <a:solidFill>
            <a:schemeClr val="tx1"/>
          </a:solidFill>
          <a:latin typeface="Calibri" pitchFamily="34" charset="0"/>
        </a:defRPr>
      </a:lvl6pPr>
      <a:lvl7pPr marL="677158" algn="ctr" rtl="0" fontAlgn="base">
        <a:spcBef>
          <a:spcPct val="0"/>
        </a:spcBef>
        <a:spcAft>
          <a:spcPct val="0"/>
        </a:spcAft>
        <a:defRPr sz="3333">
          <a:solidFill>
            <a:schemeClr val="tx1"/>
          </a:solidFill>
          <a:latin typeface="Calibri" pitchFamily="34" charset="0"/>
        </a:defRPr>
      </a:lvl7pPr>
      <a:lvl8pPr marL="1015738" algn="ctr" rtl="0" fontAlgn="base">
        <a:spcBef>
          <a:spcPct val="0"/>
        </a:spcBef>
        <a:spcAft>
          <a:spcPct val="0"/>
        </a:spcAft>
        <a:defRPr sz="3333">
          <a:solidFill>
            <a:schemeClr val="tx1"/>
          </a:solidFill>
          <a:latin typeface="Calibri" pitchFamily="34" charset="0"/>
        </a:defRPr>
      </a:lvl8pPr>
      <a:lvl9pPr marL="1354319" algn="ctr" rtl="0" fontAlgn="base">
        <a:spcBef>
          <a:spcPct val="0"/>
        </a:spcBef>
        <a:spcAft>
          <a:spcPct val="0"/>
        </a:spcAft>
        <a:defRPr sz="3333">
          <a:solidFill>
            <a:schemeClr val="tx1"/>
          </a:solidFill>
          <a:latin typeface="Calibri" pitchFamily="34" charset="0"/>
        </a:defRPr>
      </a:lvl9pPr>
    </p:titleStyle>
    <p:bodyStyle>
      <a:lvl1pPr marL="418873" indent="-418873" algn="l" defTabSz="1120240" rtl="0" eaLnBrk="0" fontAlgn="base" hangingPunct="0">
        <a:spcBef>
          <a:spcPct val="20000"/>
        </a:spcBef>
        <a:spcAft>
          <a:spcPct val="0"/>
        </a:spcAft>
        <a:buFont typeface="Arial" panose="020B0604020202020204" pitchFamily="34" charset="0"/>
        <a:buChar char="•"/>
        <a:defRPr sz="3886" kern="1200">
          <a:solidFill>
            <a:schemeClr val="tx1"/>
          </a:solidFill>
          <a:latin typeface="+mn-lt"/>
          <a:ea typeface="+mn-ea"/>
          <a:cs typeface="+mn-cs"/>
        </a:defRPr>
      </a:lvl1pPr>
      <a:lvl2pPr marL="910263" indent="-349602" algn="l" defTabSz="1120240" rtl="0" eaLnBrk="0" fontAlgn="base" hangingPunct="0">
        <a:spcBef>
          <a:spcPct val="20000"/>
        </a:spcBef>
        <a:spcAft>
          <a:spcPct val="0"/>
        </a:spcAft>
        <a:buFont typeface="Arial" panose="020B0604020202020204" pitchFamily="34" charset="0"/>
        <a:buChar char="–"/>
        <a:defRPr sz="3341" kern="1200">
          <a:solidFill>
            <a:schemeClr val="tx1"/>
          </a:solidFill>
          <a:latin typeface="+mn-lt"/>
          <a:ea typeface="+mn-ea"/>
          <a:cs typeface="+mn-cs"/>
        </a:defRPr>
      </a:lvl2pPr>
      <a:lvl3pPr marL="1400571" indent="-279248" algn="l" defTabSz="1120240" rtl="0" eaLnBrk="0" fontAlgn="base" hangingPunct="0">
        <a:spcBef>
          <a:spcPct val="20000"/>
        </a:spcBef>
        <a:spcAft>
          <a:spcPct val="0"/>
        </a:spcAft>
        <a:buFont typeface="Arial" panose="020B0604020202020204" pitchFamily="34" charset="0"/>
        <a:buChar char="•"/>
        <a:defRPr sz="2932" kern="1200">
          <a:solidFill>
            <a:schemeClr val="tx1"/>
          </a:solidFill>
          <a:latin typeface="+mn-lt"/>
          <a:ea typeface="+mn-ea"/>
          <a:cs typeface="+mn-cs"/>
        </a:defRPr>
      </a:lvl3pPr>
      <a:lvl4pPr marL="1962314" indent="-278166" algn="l" defTabSz="1120240" rtl="0" eaLnBrk="0" fontAlgn="base" hangingPunct="0">
        <a:spcBef>
          <a:spcPct val="20000"/>
        </a:spcBef>
        <a:spcAft>
          <a:spcPct val="0"/>
        </a:spcAft>
        <a:buFont typeface="Arial" panose="020B0604020202020204" pitchFamily="34" charset="0"/>
        <a:buChar char="–"/>
        <a:defRPr sz="2386" kern="1200">
          <a:solidFill>
            <a:schemeClr val="tx1"/>
          </a:solidFill>
          <a:latin typeface="+mn-lt"/>
          <a:ea typeface="+mn-ea"/>
          <a:cs typeface="+mn-cs"/>
        </a:defRPr>
      </a:lvl4pPr>
      <a:lvl5pPr marL="2524058" indent="-279248" algn="l" defTabSz="1120240" rtl="0" eaLnBrk="0" fontAlgn="base" hangingPunct="0">
        <a:spcBef>
          <a:spcPct val="20000"/>
        </a:spcBef>
        <a:spcAft>
          <a:spcPct val="0"/>
        </a:spcAft>
        <a:buFont typeface="Arial" panose="020B0604020202020204" pitchFamily="34" charset="0"/>
        <a:buChar char="»"/>
        <a:defRPr sz="2386" kern="1200">
          <a:solidFill>
            <a:schemeClr val="tx1"/>
          </a:solidFill>
          <a:latin typeface="+mn-lt"/>
          <a:ea typeface="+mn-ea"/>
          <a:cs typeface="+mn-cs"/>
        </a:defRPr>
      </a:lvl5pPr>
      <a:lvl6pPr marL="1862189" indent="-169290" algn="l" defTabSz="677158" rtl="0" eaLnBrk="1" latinLnBrk="0" hangingPunct="1">
        <a:spcBef>
          <a:spcPct val="20000"/>
        </a:spcBef>
        <a:buFont typeface="Arial" pitchFamily="34" charset="0"/>
        <a:buChar char="•"/>
        <a:defRPr sz="1482" kern="1200">
          <a:solidFill>
            <a:schemeClr val="tx1"/>
          </a:solidFill>
          <a:latin typeface="+mn-lt"/>
          <a:ea typeface="+mn-ea"/>
          <a:cs typeface="+mn-cs"/>
        </a:defRPr>
      </a:lvl6pPr>
      <a:lvl7pPr marL="2200768" indent="-169290" algn="l" defTabSz="677158" rtl="0" eaLnBrk="1" latinLnBrk="0" hangingPunct="1">
        <a:spcBef>
          <a:spcPct val="20000"/>
        </a:spcBef>
        <a:buFont typeface="Arial" pitchFamily="34" charset="0"/>
        <a:buChar char="•"/>
        <a:defRPr sz="1482" kern="1200">
          <a:solidFill>
            <a:schemeClr val="tx1"/>
          </a:solidFill>
          <a:latin typeface="+mn-lt"/>
          <a:ea typeface="+mn-ea"/>
          <a:cs typeface="+mn-cs"/>
        </a:defRPr>
      </a:lvl7pPr>
      <a:lvl8pPr marL="2539349" indent="-169290" algn="l" defTabSz="677158" rtl="0" eaLnBrk="1" latinLnBrk="0" hangingPunct="1">
        <a:spcBef>
          <a:spcPct val="20000"/>
        </a:spcBef>
        <a:buFont typeface="Arial" pitchFamily="34" charset="0"/>
        <a:buChar char="•"/>
        <a:defRPr sz="1482" kern="1200">
          <a:solidFill>
            <a:schemeClr val="tx1"/>
          </a:solidFill>
          <a:latin typeface="+mn-lt"/>
          <a:ea typeface="+mn-ea"/>
          <a:cs typeface="+mn-cs"/>
        </a:defRPr>
      </a:lvl8pPr>
      <a:lvl9pPr marL="2877927" indent="-169290" algn="l" defTabSz="677158" rtl="0" eaLnBrk="1" latinLnBrk="0" hangingPunct="1">
        <a:spcBef>
          <a:spcPct val="20000"/>
        </a:spcBef>
        <a:buFont typeface="Arial" pitchFamily="34" charset="0"/>
        <a:buChar char="•"/>
        <a:defRPr sz="1482" kern="1200">
          <a:solidFill>
            <a:schemeClr val="tx1"/>
          </a:solidFill>
          <a:latin typeface="+mn-lt"/>
          <a:ea typeface="+mn-ea"/>
          <a:cs typeface="+mn-cs"/>
        </a:defRPr>
      </a:lvl9pPr>
    </p:bodyStyle>
    <p:otherStyle>
      <a:defPPr>
        <a:defRPr lang="en-US"/>
      </a:defPPr>
      <a:lvl1pPr marL="0" algn="l" defTabSz="677158" rtl="0" eaLnBrk="1" latinLnBrk="0" hangingPunct="1">
        <a:defRPr sz="1334" kern="1200">
          <a:solidFill>
            <a:schemeClr val="tx1"/>
          </a:solidFill>
          <a:latin typeface="+mn-lt"/>
          <a:ea typeface="+mn-ea"/>
          <a:cs typeface="+mn-cs"/>
        </a:defRPr>
      </a:lvl1pPr>
      <a:lvl2pPr marL="338580" algn="l" defTabSz="677158" rtl="0" eaLnBrk="1" latinLnBrk="0" hangingPunct="1">
        <a:defRPr sz="1334" kern="1200">
          <a:solidFill>
            <a:schemeClr val="tx1"/>
          </a:solidFill>
          <a:latin typeface="+mn-lt"/>
          <a:ea typeface="+mn-ea"/>
          <a:cs typeface="+mn-cs"/>
        </a:defRPr>
      </a:lvl2pPr>
      <a:lvl3pPr marL="677158" algn="l" defTabSz="677158" rtl="0" eaLnBrk="1" latinLnBrk="0" hangingPunct="1">
        <a:defRPr sz="1334" kern="1200">
          <a:solidFill>
            <a:schemeClr val="tx1"/>
          </a:solidFill>
          <a:latin typeface="+mn-lt"/>
          <a:ea typeface="+mn-ea"/>
          <a:cs typeface="+mn-cs"/>
        </a:defRPr>
      </a:lvl3pPr>
      <a:lvl4pPr marL="1015738" algn="l" defTabSz="677158" rtl="0" eaLnBrk="1" latinLnBrk="0" hangingPunct="1">
        <a:defRPr sz="1334" kern="1200">
          <a:solidFill>
            <a:schemeClr val="tx1"/>
          </a:solidFill>
          <a:latin typeface="+mn-lt"/>
          <a:ea typeface="+mn-ea"/>
          <a:cs typeface="+mn-cs"/>
        </a:defRPr>
      </a:lvl4pPr>
      <a:lvl5pPr marL="1354319" algn="l" defTabSz="677158" rtl="0" eaLnBrk="1" latinLnBrk="0" hangingPunct="1">
        <a:defRPr sz="1334" kern="1200">
          <a:solidFill>
            <a:schemeClr val="tx1"/>
          </a:solidFill>
          <a:latin typeface="+mn-lt"/>
          <a:ea typeface="+mn-ea"/>
          <a:cs typeface="+mn-cs"/>
        </a:defRPr>
      </a:lvl5pPr>
      <a:lvl6pPr marL="1692898" algn="l" defTabSz="677158" rtl="0" eaLnBrk="1" latinLnBrk="0" hangingPunct="1">
        <a:defRPr sz="1334" kern="1200">
          <a:solidFill>
            <a:schemeClr val="tx1"/>
          </a:solidFill>
          <a:latin typeface="+mn-lt"/>
          <a:ea typeface="+mn-ea"/>
          <a:cs typeface="+mn-cs"/>
        </a:defRPr>
      </a:lvl6pPr>
      <a:lvl7pPr marL="2031479" algn="l" defTabSz="677158" rtl="0" eaLnBrk="1" latinLnBrk="0" hangingPunct="1">
        <a:defRPr sz="1334" kern="1200">
          <a:solidFill>
            <a:schemeClr val="tx1"/>
          </a:solidFill>
          <a:latin typeface="+mn-lt"/>
          <a:ea typeface="+mn-ea"/>
          <a:cs typeface="+mn-cs"/>
        </a:defRPr>
      </a:lvl7pPr>
      <a:lvl8pPr marL="2370059" algn="l" defTabSz="677158" rtl="0" eaLnBrk="1" latinLnBrk="0" hangingPunct="1">
        <a:defRPr sz="1334" kern="1200">
          <a:solidFill>
            <a:schemeClr val="tx1"/>
          </a:solidFill>
          <a:latin typeface="+mn-lt"/>
          <a:ea typeface="+mn-ea"/>
          <a:cs typeface="+mn-cs"/>
        </a:defRPr>
      </a:lvl8pPr>
      <a:lvl9pPr marL="2708638" algn="l" defTabSz="677158" rtl="0" eaLnBrk="1" latinLnBrk="0" hangingPunct="1">
        <a:defRPr sz="1334"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2000" b="-12000"/>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384" y="274926"/>
            <a:ext cx="1097323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51494" tIns="75746" rIns="151494" bIns="75746"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609384" y="1599767"/>
            <a:ext cx="10973233" cy="4526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51494" tIns="75746" rIns="151494" bIns="75746"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noChangeArrowheads="1"/>
          </p:cNvSpPr>
          <p:nvPr>
            <p:ph type="dt" sz="half" idx="2"/>
          </p:nvPr>
        </p:nvSpPr>
        <p:spPr bwMode="auto">
          <a:xfrm>
            <a:off x="609384" y="6356856"/>
            <a:ext cx="2845593" cy="364764"/>
          </a:xfrm>
          <a:prstGeom prst="rect">
            <a:avLst/>
          </a:prstGeom>
          <a:noFill/>
          <a:ln w="9525">
            <a:noFill/>
            <a:miter lim="800000"/>
            <a:headEnd/>
            <a:tailEnd/>
          </a:ln>
        </p:spPr>
        <p:txBody>
          <a:bodyPr vert="horz" wrap="square" lIns="151494" tIns="75746" rIns="151494" bIns="75746" numCol="1" anchor="ctr" anchorCtr="0" compatLnSpc="1">
            <a:prstTxWarp prst="textNoShape">
              <a:avLst/>
            </a:prstTxWarp>
          </a:bodyPr>
          <a:lstStyle>
            <a:lvl1pPr eaLnBrk="1" hangingPunct="1">
              <a:defRPr sz="1482">
                <a:solidFill>
                  <a:srgbClr val="898989"/>
                </a:solidFill>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3"/>
          </p:nvPr>
        </p:nvSpPr>
        <p:spPr bwMode="auto">
          <a:xfrm>
            <a:off x="4165023" y="6356856"/>
            <a:ext cx="3861955" cy="364764"/>
          </a:xfrm>
          <a:prstGeom prst="rect">
            <a:avLst/>
          </a:prstGeom>
          <a:noFill/>
          <a:ln w="9525">
            <a:noFill/>
            <a:miter lim="800000"/>
            <a:headEnd/>
            <a:tailEnd/>
          </a:ln>
        </p:spPr>
        <p:txBody>
          <a:bodyPr vert="horz" wrap="square" lIns="151494" tIns="75746" rIns="151494" bIns="75746" numCol="1" anchor="ctr" anchorCtr="0" compatLnSpc="1">
            <a:prstTxWarp prst="textNoShape">
              <a:avLst/>
            </a:prstTxWarp>
          </a:bodyPr>
          <a:lstStyle>
            <a:lvl1pPr algn="ctr" eaLnBrk="1" hangingPunct="1">
              <a:defRPr sz="1482">
                <a:solidFill>
                  <a:srgbClr val="898989"/>
                </a:solidFill>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4"/>
          </p:nvPr>
        </p:nvSpPr>
        <p:spPr bwMode="auto">
          <a:xfrm>
            <a:off x="8737023" y="6356856"/>
            <a:ext cx="2845594" cy="364764"/>
          </a:xfrm>
          <a:prstGeom prst="rect">
            <a:avLst/>
          </a:prstGeom>
          <a:noFill/>
          <a:ln w="9525">
            <a:noFill/>
            <a:miter lim="800000"/>
            <a:headEnd/>
            <a:tailEnd/>
          </a:ln>
        </p:spPr>
        <p:txBody>
          <a:bodyPr vert="horz" wrap="square" lIns="151494" tIns="75746" rIns="151494" bIns="75746" numCol="1" anchor="ctr" anchorCtr="0" compatLnSpc="1">
            <a:prstTxWarp prst="textNoShape">
              <a:avLst/>
            </a:prstTxWarp>
          </a:bodyPr>
          <a:lstStyle>
            <a:lvl1pPr algn="r" eaLnBrk="1" hangingPunct="1">
              <a:defRPr sz="1432" smtClean="0">
                <a:solidFill>
                  <a:srgbClr val="898989"/>
                </a:solidFill>
              </a:defRPr>
            </a:lvl1pPr>
          </a:lstStyle>
          <a:p>
            <a:pPr defTabSz="623438" fontAlgn="base">
              <a:spcBef>
                <a:spcPct val="0"/>
              </a:spcBef>
              <a:spcAft>
                <a:spcPct val="0"/>
              </a:spcAft>
              <a:defRPr/>
            </a:pPr>
            <a:fld id="{217E59C4-E3A2-468B-91E4-A67C802BEA2E}"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41612768"/>
      </p:ext>
    </p:extLst>
  </p:cSld>
  <p:clrMap bg1="lt1" tx1="dk1" bg2="lt2" tx2="dk2" accent1="accent1" accent2="accent2" accent3="accent3" accent4="accent4" accent5="accent5" accent6="accent6" hlink="hlink" folHlink="folHlink"/>
  <p:sldLayoutIdLst>
    <p:sldLayoutId id="2147484601" r:id="rId1"/>
    <p:sldLayoutId id="2147484602" r:id="rId2"/>
    <p:sldLayoutId id="2147484603" r:id="rId3"/>
    <p:sldLayoutId id="2147484604" r:id="rId4"/>
    <p:sldLayoutId id="2147484605" r:id="rId5"/>
    <p:sldLayoutId id="2147484606" r:id="rId6"/>
    <p:sldLayoutId id="2147484607" r:id="rId7"/>
    <p:sldLayoutId id="2147484608" r:id="rId8"/>
    <p:sldLayoutId id="2147484609" r:id="rId9"/>
    <p:sldLayoutId id="2147484610" r:id="rId10"/>
    <p:sldLayoutId id="2147484611" r:id="rId11"/>
  </p:sldLayoutIdLst>
  <p:txStyles>
    <p:titleStyle>
      <a:lvl1pPr algn="ctr" defTabSz="1120240" rtl="0" eaLnBrk="0" fontAlgn="base" hangingPunct="0">
        <a:spcBef>
          <a:spcPct val="0"/>
        </a:spcBef>
        <a:spcAft>
          <a:spcPct val="0"/>
        </a:spcAft>
        <a:defRPr sz="5386" kern="1200">
          <a:solidFill>
            <a:schemeClr val="tx1"/>
          </a:solidFill>
          <a:latin typeface="+mj-lt"/>
          <a:ea typeface="+mj-ea"/>
          <a:cs typeface="+mj-cs"/>
        </a:defRPr>
      </a:lvl1pPr>
      <a:lvl2pPr algn="ctr" defTabSz="1120240" rtl="0" eaLnBrk="0" fontAlgn="base" hangingPunct="0">
        <a:spcBef>
          <a:spcPct val="0"/>
        </a:spcBef>
        <a:spcAft>
          <a:spcPct val="0"/>
        </a:spcAft>
        <a:defRPr sz="5386">
          <a:solidFill>
            <a:schemeClr val="tx1"/>
          </a:solidFill>
          <a:latin typeface="Calibri" pitchFamily="34" charset="0"/>
        </a:defRPr>
      </a:lvl2pPr>
      <a:lvl3pPr algn="ctr" defTabSz="1120240" rtl="0" eaLnBrk="0" fontAlgn="base" hangingPunct="0">
        <a:spcBef>
          <a:spcPct val="0"/>
        </a:spcBef>
        <a:spcAft>
          <a:spcPct val="0"/>
        </a:spcAft>
        <a:defRPr sz="5386">
          <a:solidFill>
            <a:schemeClr val="tx1"/>
          </a:solidFill>
          <a:latin typeface="Calibri" pitchFamily="34" charset="0"/>
        </a:defRPr>
      </a:lvl3pPr>
      <a:lvl4pPr algn="ctr" defTabSz="1120240" rtl="0" eaLnBrk="0" fontAlgn="base" hangingPunct="0">
        <a:spcBef>
          <a:spcPct val="0"/>
        </a:spcBef>
        <a:spcAft>
          <a:spcPct val="0"/>
        </a:spcAft>
        <a:defRPr sz="5386">
          <a:solidFill>
            <a:schemeClr val="tx1"/>
          </a:solidFill>
          <a:latin typeface="Calibri" pitchFamily="34" charset="0"/>
        </a:defRPr>
      </a:lvl4pPr>
      <a:lvl5pPr algn="ctr" defTabSz="1120240" rtl="0" eaLnBrk="0" fontAlgn="base" hangingPunct="0">
        <a:spcBef>
          <a:spcPct val="0"/>
        </a:spcBef>
        <a:spcAft>
          <a:spcPct val="0"/>
        </a:spcAft>
        <a:defRPr sz="5386">
          <a:solidFill>
            <a:schemeClr val="tx1"/>
          </a:solidFill>
          <a:latin typeface="Calibri" pitchFamily="34" charset="0"/>
        </a:defRPr>
      </a:lvl5pPr>
      <a:lvl6pPr marL="338580" algn="ctr" rtl="0" fontAlgn="base">
        <a:spcBef>
          <a:spcPct val="0"/>
        </a:spcBef>
        <a:spcAft>
          <a:spcPct val="0"/>
        </a:spcAft>
        <a:defRPr sz="3333">
          <a:solidFill>
            <a:schemeClr val="tx1"/>
          </a:solidFill>
          <a:latin typeface="Calibri" pitchFamily="34" charset="0"/>
        </a:defRPr>
      </a:lvl6pPr>
      <a:lvl7pPr marL="677158" algn="ctr" rtl="0" fontAlgn="base">
        <a:spcBef>
          <a:spcPct val="0"/>
        </a:spcBef>
        <a:spcAft>
          <a:spcPct val="0"/>
        </a:spcAft>
        <a:defRPr sz="3333">
          <a:solidFill>
            <a:schemeClr val="tx1"/>
          </a:solidFill>
          <a:latin typeface="Calibri" pitchFamily="34" charset="0"/>
        </a:defRPr>
      </a:lvl7pPr>
      <a:lvl8pPr marL="1015738" algn="ctr" rtl="0" fontAlgn="base">
        <a:spcBef>
          <a:spcPct val="0"/>
        </a:spcBef>
        <a:spcAft>
          <a:spcPct val="0"/>
        </a:spcAft>
        <a:defRPr sz="3333">
          <a:solidFill>
            <a:schemeClr val="tx1"/>
          </a:solidFill>
          <a:latin typeface="Calibri" pitchFamily="34" charset="0"/>
        </a:defRPr>
      </a:lvl8pPr>
      <a:lvl9pPr marL="1354319" algn="ctr" rtl="0" fontAlgn="base">
        <a:spcBef>
          <a:spcPct val="0"/>
        </a:spcBef>
        <a:spcAft>
          <a:spcPct val="0"/>
        </a:spcAft>
        <a:defRPr sz="3333">
          <a:solidFill>
            <a:schemeClr val="tx1"/>
          </a:solidFill>
          <a:latin typeface="Calibri" pitchFamily="34" charset="0"/>
        </a:defRPr>
      </a:lvl9pPr>
    </p:titleStyle>
    <p:bodyStyle>
      <a:lvl1pPr marL="418873" indent="-418873" algn="l" defTabSz="1120240" rtl="0" eaLnBrk="0" fontAlgn="base" hangingPunct="0">
        <a:spcBef>
          <a:spcPct val="20000"/>
        </a:spcBef>
        <a:spcAft>
          <a:spcPct val="0"/>
        </a:spcAft>
        <a:buFont typeface="Arial" panose="020B0604020202020204" pitchFamily="34" charset="0"/>
        <a:buChar char="•"/>
        <a:defRPr sz="3886" kern="1200">
          <a:solidFill>
            <a:schemeClr val="tx1"/>
          </a:solidFill>
          <a:latin typeface="+mn-lt"/>
          <a:ea typeface="+mn-ea"/>
          <a:cs typeface="+mn-cs"/>
        </a:defRPr>
      </a:lvl1pPr>
      <a:lvl2pPr marL="910263" indent="-349602" algn="l" defTabSz="1120240" rtl="0" eaLnBrk="0" fontAlgn="base" hangingPunct="0">
        <a:spcBef>
          <a:spcPct val="20000"/>
        </a:spcBef>
        <a:spcAft>
          <a:spcPct val="0"/>
        </a:spcAft>
        <a:buFont typeface="Arial" panose="020B0604020202020204" pitchFamily="34" charset="0"/>
        <a:buChar char="–"/>
        <a:defRPr sz="3341" kern="1200">
          <a:solidFill>
            <a:schemeClr val="tx1"/>
          </a:solidFill>
          <a:latin typeface="+mn-lt"/>
          <a:ea typeface="+mn-ea"/>
          <a:cs typeface="+mn-cs"/>
        </a:defRPr>
      </a:lvl2pPr>
      <a:lvl3pPr marL="1400571" indent="-279248" algn="l" defTabSz="1120240" rtl="0" eaLnBrk="0" fontAlgn="base" hangingPunct="0">
        <a:spcBef>
          <a:spcPct val="20000"/>
        </a:spcBef>
        <a:spcAft>
          <a:spcPct val="0"/>
        </a:spcAft>
        <a:buFont typeface="Arial" panose="020B0604020202020204" pitchFamily="34" charset="0"/>
        <a:buChar char="•"/>
        <a:defRPr sz="2932" kern="1200">
          <a:solidFill>
            <a:schemeClr val="tx1"/>
          </a:solidFill>
          <a:latin typeface="+mn-lt"/>
          <a:ea typeface="+mn-ea"/>
          <a:cs typeface="+mn-cs"/>
        </a:defRPr>
      </a:lvl3pPr>
      <a:lvl4pPr marL="1962314" indent="-278166" algn="l" defTabSz="1120240" rtl="0" eaLnBrk="0" fontAlgn="base" hangingPunct="0">
        <a:spcBef>
          <a:spcPct val="20000"/>
        </a:spcBef>
        <a:spcAft>
          <a:spcPct val="0"/>
        </a:spcAft>
        <a:buFont typeface="Arial" panose="020B0604020202020204" pitchFamily="34" charset="0"/>
        <a:buChar char="–"/>
        <a:defRPr sz="2386" kern="1200">
          <a:solidFill>
            <a:schemeClr val="tx1"/>
          </a:solidFill>
          <a:latin typeface="+mn-lt"/>
          <a:ea typeface="+mn-ea"/>
          <a:cs typeface="+mn-cs"/>
        </a:defRPr>
      </a:lvl4pPr>
      <a:lvl5pPr marL="2524058" indent="-279248" algn="l" defTabSz="1120240" rtl="0" eaLnBrk="0" fontAlgn="base" hangingPunct="0">
        <a:spcBef>
          <a:spcPct val="20000"/>
        </a:spcBef>
        <a:spcAft>
          <a:spcPct val="0"/>
        </a:spcAft>
        <a:buFont typeface="Arial" panose="020B0604020202020204" pitchFamily="34" charset="0"/>
        <a:buChar char="»"/>
        <a:defRPr sz="2386" kern="1200">
          <a:solidFill>
            <a:schemeClr val="tx1"/>
          </a:solidFill>
          <a:latin typeface="+mn-lt"/>
          <a:ea typeface="+mn-ea"/>
          <a:cs typeface="+mn-cs"/>
        </a:defRPr>
      </a:lvl5pPr>
      <a:lvl6pPr marL="1862189" indent="-169290" algn="l" defTabSz="677158" rtl="0" eaLnBrk="1" latinLnBrk="0" hangingPunct="1">
        <a:spcBef>
          <a:spcPct val="20000"/>
        </a:spcBef>
        <a:buFont typeface="Arial" pitchFamily="34" charset="0"/>
        <a:buChar char="•"/>
        <a:defRPr sz="1482" kern="1200">
          <a:solidFill>
            <a:schemeClr val="tx1"/>
          </a:solidFill>
          <a:latin typeface="+mn-lt"/>
          <a:ea typeface="+mn-ea"/>
          <a:cs typeface="+mn-cs"/>
        </a:defRPr>
      </a:lvl6pPr>
      <a:lvl7pPr marL="2200768" indent="-169290" algn="l" defTabSz="677158" rtl="0" eaLnBrk="1" latinLnBrk="0" hangingPunct="1">
        <a:spcBef>
          <a:spcPct val="20000"/>
        </a:spcBef>
        <a:buFont typeface="Arial" pitchFamily="34" charset="0"/>
        <a:buChar char="•"/>
        <a:defRPr sz="1482" kern="1200">
          <a:solidFill>
            <a:schemeClr val="tx1"/>
          </a:solidFill>
          <a:latin typeface="+mn-lt"/>
          <a:ea typeface="+mn-ea"/>
          <a:cs typeface="+mn-cs"/>
        </a:defRPr>
      </a:lvl7pPr>
      <a:lvl8pPr marL="2539349" indent="-169290" algn="l" defTabSz="677158" rtl="0" eaLnBrk="1" latinLnBrk="0" hangingPunct="1">
        <a:spcBef>
          <a:spcPct val="20000"/>
        </a:spcBef>
        <a:buFont typeface="Arial" pitchFamily="34" charset="0"/>
        <a:buChar char="•"/>
        <a:defRPr sz="1482" kern="1200">
          <a:solidFill>
            <a:schemeClr val="tx1"/>
          </a:solidFill>
          <a:latin typeface="+mn-lt"/>
          <a:ea typeface="+mn-ea"/>
          <a:cs typeface="+mn-cs"/>
        </a:defRPr>
      </a:lvl8pPr>
      <a:lvl9pPr marL="2877927" indent="-169290" algn="l" defTabSz="677158" rtl="0" eaLnBrk="1" latinLnBrk="0" hangingPunct="1">
        <a:spcBef>
          <a:spcPct val="20000"/>
        </a:spcBef>
        <a:buFont typeface="Arial" pitchFamily="34" charset="0"/>
        <a:buChar char="•"/>
        <a:defRPr sz="1482" kern="1200">
          <a:solidFill>
            <a:schemeClr val="tx1"/>
          </a:solidFill>
          <a:latin typeface="+mn-lt"/>
          <a:ea typeface="+mn-ea"/>
          <a:cs typeface="+mn-cs"/>
        </a:defRPr>
      </a:lvl9pPr>
    </p:bodyStyle>
    <p:otherStyle>
      <a:defPPr>
        <a:defRPr lang="en-US"/>
      </a:defPPr>
      <a:lvl1pPr marL="0" algn="l" defTabSz="677158" rtl="0" eaLnBrk="1" latinLnBrk="0" hangingPunct="1">
        <a:defRPr sz="1334" kern="1200">
          <a:solidFill>
            <a:schemeClr val="tx1"/>
          </a:solidFill>
          <a:latin typeface="+mn-lt"/>
          <a:ea typeface="+mn-ea"/>
          <a:cs typeface="+mn-cs"/>
        </a:defRPr>
      </a:lvl1pPr>
      <a:lvl2pPr marL="338580" algn="l" defTabSz="677158" rtl="0" eaLnBrk="1" latinLnBrk="0" hangingPunct="1">
        <a:defRPr sz="1334" kern="1200">
          <a:solidFill>
            <a:schemeClr val="tx1"/>
          </a:solidFill>
          <a:latin typeface="+mn-lt"/>
          <a:ea typeface="+mn-ea"/>
          <a:cs typeface="+mn-cs"/>
        </a:defRPr>
      </a:lvl2pPr>
      <a:lvl3pPr marL="677158" algn="l" defTabSz="677158" rtl="0" eaLnBrk="1" latinLnBrk="0" hangingPunct="1">
        <a:defRPr sz="1334" kern="1200">
          <a:solidFill>
            <a:schemeClr val="tx1"/>
          </a:solidFill>
          <a:latin typeface="+mn-lt"/>
          <a:ea typeface="+mn-ea"/>
          <a:cs typeface="+mn-cs"/>
        </a:defRPr>
      </a:lvl3pPr>
      <a:lvl4pPr marL="1015738" algn="l" defTabSz="677158" rtl="0" eaLnBrk="1" latinLnBrk="0" hangingPunct="1">
        <a:defRPr sz="1334" kern="1200">
          <a:solidFill>
            <a:schemeClr val="tx1"/>
          </a:solidFill>
          <a:latin typeface="+mn-lt"/>
          <a:ea typeface="+mn-ea"/>
          <a:cs typeface="+mn-cs"/>
        </a:defRPr>
      </a:lvl4pPr>
      <a:lvl5pPr marL="1354319" algn="l" defTabSz="677158" rtl="0" eaLnBrk="1" latinLnBrk="0" hangingPunct="1">
        <a:defRPr sz="1334" kern="1200">
          <a:solidFill>
            <a:schemeClr val="tx1"/>
          </a:solidFill>
          <a:latin typeface="+mn-lt"/>
          <a:ea typeface="+mn-ea"/>
          <a:cs typeface="+mn-cs"/>
        </a:defRPr>
      </a:lvl5pPr>
      <a:lvl6pPr marL="1692898" algn="l" defTabSz="677158" rtl="0" eaLnBrk="1" latinLnBrk="0" hangingPunct="1">
        <a:defRPr sz="1334" kern="1200">
          <a:solidFill>
            <a:schemeClr val="tx1"/>
          </a:solidFill>
          <a:latin typeface="+mn-lt"/>
          <a:ea typeface="+mn-ea"/>
          <a:cs typeface="+mn-cs"/>
        </a:defRPr>
      </a:lvl6pPr>
      <a:lvl7pPr marL="2031479" algn="l" defTabSz="677158" rtl="0" eaLnBrk="1" latinLnBrk="0" hangingPunct="1">
        <a:defRPr sz="1334" kern="1200">
          <a:solidFill>
            <a:schemeClr val="tx1"/>
          </a:solidFill>
          <a:latin typeface="+mn-lt"/>
          <a:ea typeface="+mn-ea"/>
          <a:cs typeface="+mn-cs"/>
        </a:defRPr>
      </a:lvl7pPr>
      <a:lvl8pPr marL="2370059" algn="l" defTabSz="677158" rtl="0" eaLnBrk="1" latinLnBrk="0" hangingPunct="1">
        <a:defRPr sz="1334" kern="1200">
          <a:solidFill>
            <a:schemeClr val="tx1"/>
          </a:solidFill>
          <a:latin typeface="+mn-lt"/>
          <a:ea typeface="+mn-ea"/>
          <a:cs typeface="+mn-cs"/>
        </a:defRPr>
      </a:lvl8pPr>
      <a:lvl9pPr marL="2708638" algn="l" defTabSz="677158" rtl="0" eaLnBrk="1" latinLnBrk="0" hangingPunct="1">
        <a:defRPr sz="1334"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2000" b="-12000"/>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384" y="274926"/>
            <a:ext cx="1097323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51494" tIns="75746" rIns="151494" bIns="75746"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609384" y="1599767"/>
            <a:ext cx="10973233" cy="4526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51494" tIns="75746" rIns="151494" bIns="75746"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noChangeArrowheads="1"/>
          </p:cNvSpPr>
          <p:nvPr>
            <p:ph type="dt" sz="half" idx="2"/>
          </p:nvPr>
        </p:nvSpPr>
        <p:spPr bwMode="auto">
          <a:xfrm>
            <a:off x="609384" y="6356856"/>
            <a:ext cx="2845593" cy="364764"/>
          </a:xfrm>
          <a:prstGeom prst="rect">
            <a:avLst/>
          </a:prstGeom>
          <a:noFill/>
          <a:ln w="9525">
            <a:noFill/>
            <a:miter lim="800000"/>
            <a:headEnd/>
            <a:tailEnd/>
          </a:ln>
        </p:spPr>
        <p:txBody>
          <a:bodyPr vert="horz" wrap="square" lIns="151494" tIns="75746" rIns="151494" bIns="75746" numCol="1" anchor="ctr" anchorCtr="0" compatLnSpc="1">
            <a:prstTxWarp prst="textNoShape">
              <a:avLst/>
            </a:prstTxWarp>
          </a:bodyPr>
          <a:lstStyle>
            <a:lvl1pPr eaLnBrk="1" hangingPunct="1">
              <a:defRPr sz="1482">
                <a:solidFill>
                  <a:srgbClr val="898989"/>
                </a:solidFill>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3"/>
          </p:nvPr>
        </p:nvSpPr>
        <p:spPr bwMode="auto">
          <a:xfrm>
            <a:off x="4165023" y="6356856"/>
            <a:ext cx="3861955" cy="364764"/>
          </a:xfrm>
          <a:prstGeom prst="rect">
            <a:avLst/>
          </a:prstGeom>
          <a:noFill/>
          <a:ln w="9525">
            <a:noFill/>
            <a:miter lim="800000"/>
            <a:headEnd/>
            <a:tailEnd/>
          </a:ln>
        </p:spPr>
        <p:txBody>
          <a:bodyPr vert="horz" wrap="square" lIns="151494" tIns="75746" rIns="151494" bIns="75746" numCol="1" anchor="ctr" anchorCtr="0" compatLnSpc="1">
            <a:prstTxWarp prst="textNoShape">
              <a:avLst/>
            </a:prstTxWarp>
          </a:bodyPr>
          <a:lstStyle>
            <a:lvl1pPr algn="ctr" eaLnBrk="1" hangingPunct="1">
              <a:defRPr sz="1482">
                <a:solidFill>
                  <a:srgbClr val="898989"/>
                </a:solidFill>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4"/>
          </p:nvPr>
        </p:nvSpPr>
        <p:spPr bwMode="auto">
          <a:xfrm>
            <a:off x="8737023" y="6356856"/>
            <a:ext cx="2845594" cy="364764"/>
          </a:xfrm>
          <a:prstGeom prst="rect">
            <a:avLst/>
          </a:prstGeom>
          <a:noFill/>
          <a:ln w="9525">
            <a:noFill/>
            <a:miter lim="800000"/>
            <a:headEnd/>
            <a:tailEnd/>
          </a:ln>
        </p:spPr>
        <p:txBody>
          <a:bodyPr vert="horz" wrap="square" lIns="151494" tIns="75746" rIns="151494" bIns="75746" numCol="1" anchor="ctr" anchorCtr="0" compatLnSpc="1">
            <a:prstTxWarp prst="textNoShape">
              <a:avLst/>
            </a:prstTxWarp>
          </a:bodyPr>
          <a:lstStyle>
            <a:lvl1pPr algn="r" eaLnBrk="1" hangingPunct="1">
              <a:defRPr sz="1432" smtClean="0">
                <a:solidFill>
                  <a:srgbClr val="898989"/>
                </a:solidFill>
              </a:defRPr>
            </a:lvl1pPr>
          </a:lstStyle>
          <a:p>
            <a:pPr defTabSz="623438" fontAlgn="base">
              <a:spcBef>
                <a:spcPct val="0"/>
              </a:spcBef>
              <a:spcAft>
                <a:spcPct val="0"/>
              </a:spcAft>
              <a:defRPr/>
            </a:pPr>
            <a:fld id="{217E59C4-E3A2-468B-91E4-A67C802BEA2E}"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44538597"/>
      </p:ext>
    </p:extLst>
  </p:cSld>
  <p:clrMap bg1="lt1" tx1="dk1" bg2="lt2" tx2="dk2" accent1="accent1" accent2="accent2" accent3="accent3" accent4="accent4" accent5="accent5" accent6="accent6" hlink="hlink" folHlink="folHlink"/>
  <p:sldLayoutIdLst>
    <p:sldLayoutId id="2147484613" r:id="rId1"/>
    <p:sldLayoutId id="2147484614" r:id="rId2"/>
    <p:sldLayoutId id="2147484615" r:id="rId3"/>
    <p:sldLayoutId id="2147484616" r:id="rId4"/>
    <p:sldLayoutId id="2147484617" r:id="rId5"/>
    <p:sldLayoutId id="2147484618" r:id="rId6"/>
    <p:sldLayoutId id="2147484619" r:id="rId7"/>
    <p:sldLayoutId id="2147484620" r:id="rId8"/>
    <p:sldLayoutId id="2147484621" r:id="rId9"/>
    <p:sldLayoutId id="2147484622" r:id="rId10"/>
    <p:sldLayoutId id="2147484623" r:id="rId11"/>
  </p:sldLayoutIdLst>
  <p:txStyles>
    <p:titleStyle>
      <a:lvl1pPr algn="ctr" defTabSz="1120240" rtl="0" eaLnBrk="0" fontAlgn="base" hangingPunct="0">
        <a:spcBef>
          <a:spcPct val="0"/>
        </a:spcBef>
        <a:spcAft>
          <a:spcPct val="0"/>
        </a:spcAft>
        <a:defRPr sz="5386" kern="1200">
          <a:solidFill>
            <a:schemeClr val="tx1"/>
          </a:solidFill>
          <a:latin typeface="+mj-lt"/>
          <a:ea typeface="+mj-ea"/>
          <a:cs typeface="+mj-cs"/>
        </a:defRPr>
      </a:lvl1pPr>
      <a:lvl2pPr algn="ctr" defTabSz="1120240" rtl="0" eaLnBrk="0" fontAlgn="base" hangingPunct="0">
        <a:spcBef>
          <a:spcPct val="0"/>
        </a:spcBef>
        <a:spcAft>
          <a:spcPct val="0"/>
        </a:spcAft>
        <a:defRPr sz="5386">
          <a:solidFill>
            <a:schemeClr val="tx1"/>
          </a:solidFill>
          <a:latin typeface="Calibri" pitchFamily="34" charset="0"/>
        </a:defRPr>
      </a:lvl2pPr>
      <a:lvl3pPr algn="ctr" defTabSz="1120240" rtl="0" eaLnBrk="0" fontAlgn="base" hangingPunct="0">
        <a:spcBef>
          <a:spcPct val="0"/>
        </a:spcBef>
        <a:spcAft>
          <a:spcPct val="0"/>
        </a:spcAft>
        <a:defRPr sz="5386">
          <a:solidFill>
            <a:schemeClr val="tx1"/>
          </a:solidFill>
          <a:latin typeface="Calibri" pitchFamily="34" charset="0"/>
        </a:defRPr>
      </a:lvl3pPr>
      <a:lvl4pPr algn="ctr" defTabSz="1120240" rtl="0" eaLnBrk="0" fontAlgn="base" hangingPunct="0">
        <a:spcBef>
          <a:spcPct val="0"/>
        </a:spcBef>
        <a:spcAft>
          <a:spcPct val="0"/>
        </a:spcAft>
        <a:defRPr sz="5386">
          <a:solidFill>
            <a:schemeClr val="tx1"/>
          </a:solidFill>
          <a:latin typeface="Calibri" pitchFamily="34" charset="0"/>
        </a:defRPr>
      </a:lvl4pPr>
      <a:lvl5pPr algn="ctr" defTabSz="1120240" rtl="0" eaLnBrk="0" fontAlgn="base" hangingPunct="0">
        <a:spcBef>
          <a:spcPct val="0"/>
        </a:spcBef>
        <a:spcAft>
          <a:spcPct val="0"/>
        </a:spcAft>
        <a:defRPr sz="5386">
          <a:solidFill>
            <a:schemeClr val="tx1"/>
          </a:solidFill>
          <a:latin typeface="Calibri" pitchFamily="34" charset="0"/>
        </a:defRPr>
      </a:lvl5pPr>
      <a:lvl6pPr marL="338580" algn="ctr" rtl="0" fontAlgn="base">
        <a:spcBef>
          <a:spcPct val="0"/>
        </a:spcBef>
        <a:spcAft>
          <a:spcPct val="0"/>
        </a:spcAft>
        <a:defRPr sz="3333">
          <a:solidFill>
            <a:schemeClr val="tx1"/>
          </a:solidFill>
          <a:latin typeface="Calibri" pitchFamily="34" charset="0"/>
        </a:defRPr>
      </a:lvl6pPr>
      <a:lvl7pPr marL="677158" algn="ctr" rtl="0" fontAlgn="base">
        <a:spcBef>
          <a:spcPct val="0"/>
        </a:spcBef>
        <a:spcAft>
          <a:spcPct val="0"/>
        </a:spcAft>
        <a:defRPr sz="3333">
          <a:solidFill>
            <a:schemeClr val="tx1"/>
          </a:solidFill>
          <a:latin typeface="Calibri" pitchFamily="34" charset="0"/>
        </a:defRPr>
      </a:lvl7pPr>
      <a:lvl8pPr marL="1015738" algn="ctr" rtl="0" fontAlgn="base">
        <a:spcBef>
          <a:spcPct val="0"/>
        </a:spcBef>
        <a:spcAft>
          <a:spcPct val="0"/>
        </a:spcAft>
        <a:defRPr sz="3333">
          <a:solidFill>
            <a:schemeClr val="tx1"/>
          </a:solidFill>
          <a:latin typeface="Calibri" pitchFamily="34" charset="0"/>
        </a:defRPr>
      </a:lvl8pPr>
      <a:lvl9pPr marL="1354319" algn="ctr" rtl="0" fontAlgn="base">
        <a:spcBef>
          <a:spcPct val="0"/>
        </a:spcBef>
        <a:spcAft>
          <a:spcPct val="0"/>
        </a:spcAft>
        <a:defRPr sz="3333">
          <a:solidFill>
            <a:schemeClr val="tx1"/>
          </a:solidFill>
          <a:latin typeface="Calibri" pitchFamily="34" charset="0"/>
        </a:defRPr>
      </a:lvl9pPr>
    </p:titleStyle>
    <p:bodyStyle>
      <a:lvl1pPr marL="418873" indent="-418873" algn="l" defTabSz="1120240" rtl="0" eaLnBrk="0" fontAlgn="base" hangingPunct="0">
        <a:spcBef>
          <a:spcPct val="20000"/>
        </a:spcBef>
        <a:spcAft>
          <a:spcPct val="0"/>
        </a:spcAft>
        <a:buFont typeface="Arial" panose="020B0604020202020204" pitchFamily="34" charset="0"/>
        <a:buChar char="•"/>
        <a:defRPr sz="3886" kern="1200">
          <a:solidFill>
            <a:schemeClr val="tx1"/>
          </a:solidFill>
          <a:latin typeface="+mn-lt"/>
          <a:ea typeface="+mn-ea"/>
          <a:cs typeface="+mn-cs"/>
        </a:defRPr>
      </a:lvl1pPr>
      <a:lvl2pPr marL="910263" indent="-349602" algn="l" defTabSz="1120240" rtl="0" eaLnBrk="0" fontAlgn="base" hangingPunct="0">
        <a:spcBef>
          <a:spcPct val="20000"/>
        </a:spcBef>
        <a:spcAft>
          <a:spcPct val="0"/>
        </a:spcAft>
        <a:buFont typeface="Arial" panose="020B0604020202020204" pitchFamily="34" charset="0"/>
        <a:buChar char="–"/>
        <a:defRPr sz="3341" kern="1200">
          <a:solidFill>
            <a:schemeClr val="tx1"/>
          </a:solidFill>
          <a:latin typeface="+mn-lt"/>
          <a:ea typeface="+mn-ea"/>
          <a:cs typeface="+mn-cs"/>
        </a:defRPr>
      </a:lvl2pPr>
      <a:lvl3pPr marL="1400571" indent="-279248" algn="l" defTabSz="1120240" rtl="0" eaLnBrk="0" fontAlgn="base" hangingPunct="0">
        <a:spcBef>
          <a:spcPct val="20000"/>
        </a:spcBef>
        <a:spcAft>
          <a:spcPct val="0"/>
        </a:spcAft>
        <a:buFont typeface="Arial" panose="020B0604020202020204" pitchFamily="34" charset="0"/>
        <a:buChar char="•"/>
        <a:defRPr sz="2932" kern="1200">
          <a:solidFill>
            <a:schemeClr val="tx1"/>
          </a:solidFill>
          <a:latin typeface="+mn-lt"/>
          <a:ea typeface="+mn-ea"/>
          <a:cs typeface="+mn-cs"/>
        </a:defRPr>
      </a:lvl3pPr>
      <a:lvl4pPr marL="1962314" indent="-278166" algn="l" defTabSz="1120240" rtl="0" eaLnBrk="0" fontAlgn="base" hangingPunct="0">
        <a:spcBef>
          <a:spcPct val="20000"/>
        </a:spcBef>
        <a:spcAft>
          <a:spcPct val="0"/>
        </a:spcAft>
        <a:buFont typeface="Arial" panose="020B0604020202020204" pitchFamily="34" charset="0"/>
        <a:buChar char="–"/>
        <a:defRPr sz="2386" kern="1200">
          <a:solidFill>
            <a:schemeClr val="tx1"/>
          </a:solidFill>
          <a:latin typeface="+mn-lt"/>
          <a:ea typeface="+mn-ea"/>
          <a:cs typeface="+mn-cs"/>
        </a:defRPr>
      </a:lvl4pPr>
      <a:lvl5pPr marL="2524058" indent="-279248" algn="l" defTabSz="1120240" rtl="0" eaLnBrk="0" fontAlgn="base" hangingPunct="0">
        <a:spcBef>
          <a:spcPct val="20000"/>
        </a:spcBef>
        <a:spcAft>
          <a:spcPct val="0"/>
        </a:spcAft>
        <a:buFont typeface="Arial" panose="020B0604020202020204" pitchFamily="34" charset="0"/>
        <a:buChar char="»"/>
        <a:defRPr sz="2386" kern="1200">
          <a:solidFill>
            <a:schemeClr val="tx1"/>
          </a:solidFill>
          <a:latin typeface="+mn-lt"/>
          <a:ea typeface="+mn-ea"/>
          <a:cs typeface="+mn-cs"/>
        </a:defRPr>
      </a:lvl5pPr>
      <a:lvl6pPr marL="1862189" indent="-169290" algn="l" defTabSz="677158" rtl="0" eaLnBrk="1" latinLnBrk="0" hangingPunct="1">
        <a:spcBef>
          <a:spcPct val="20000"/>
        </a:spcBef>
        <a:buFont typeface="Arial" pitchFamily="34" charset="0"/>
        <a:buChar char="•"/>
        <a:defRPr sz="1482" kern="1200">
          <a:solidFill>
            <a:schemeClr val="tx1"/>
          </a:solidFill>
          <a:latin typeface="+mn-lt"/>
          <a:ea typeface="+mn-ea"/>
          <a:cs typeface="+mn-cs"/>
        </a:defRPr>
      </a:lvl6pPr>
      <a:lvl7pPr marL="2200768" indent="-169290" algn="l" defTabSz="677158" rtl="0" eaLnBrk="1" latinLnBrk="0" hangingPunct="1">
        <a:spcBef>
          <a:spcPct val="20000"/>
        </a:spcBef>
        <a:buFont typeface="Arial" pitchFamily="34" charset="0"/>
        <a:buChar char="•"/>
        <a:defRPr sz="1482" kern="1200">
          <a:solidFill>
            <a:schemeClr val="tx1"/>
          </a:solidFill>
          <a:latin typeface="+mn-lt"/>
          <a:ea typeface="+mn-ea"/>
          <a:cs typeface="+mn-cs"/>
        </a:defRPr>
      </a:lvl7pPr>
      <a:lvl8pPr marL="2539349" indent="-169290" algn="l" defTabSz="677158" rtl="0" eaLnBrk="1" latinLnBrk="0" hangingPunct="1">
        <a:spcBef>
          <a:spcPct val="20000"/>
        </a:spcBef>
        <a:buFont typeface="Arial" pitchFamily="34" charset="0"/>
        <a:buChar char="•"/>
        <a:defRPr sz="1482" kern="1200">
          <a:solidFill>
            <a:schemeClr val="tx1"/>
          </a:solidFill>
          <a:latin typeface="+mn-lt"/>
          <a:ea typeface="+mn-ea"/>
          <a:cs typeface="+mn-cs"/>
        </a:defRPr>
      </a:lvl8pPr>
      <a:lvl9pPr marL="2877927" indent="-169290" algn="l" defTabSz="677158" rtl="0" eaLnBrk="1" latinLnBrk="0" hangingPunct="1">
        <a:spcBef>
          <a:spcPct val="20000"/>
        </a:spcBef>
        <a:buFont typeface="Arial" pitchFamily="34" charset="0"/>
        <a:buChar char="•"/>
        <a:defRPr sz="1482" kern="1200">
          <a:solidFill>
            <a:schemeClr val="tx1"/>
          </a:solidFill>
          <a:latin typeface="+mn-lt"/>
          <a:ea typeface="+mn-ea"/>
          <a:cs typeface="+mn-cs"/>
        </a:defRPr>
      </a:lvl9pPr>
    </p:bodyStyle>
    <p:otherStyle>
      <a:defPPr>
        <a:defRPr lang="en-US"/>
      </a:defPPr>
      <a:lvl1pPr marL="0" algn="l" defTabSz="677158" rtl="0" eaLnBrk="1" latinLnBrk="0" hangingPunct="1">
        <a:defRPr sz="1334" kern="1200">
          <a:solidFill>
            <a:schemeClr val="tx1"/>
          </a:solidFill>
          <a:latin typeface="+mn-lt"/>
          <a:ea typeface="+mn-ea"/>
          <a:cs typeface="+mn-cs"/>
        </a:defRPr>
      </a:lvl1pPr>
      <a:lvl2pPr marL="338580" algn="l" defTabSz="677158" rtl="0" eaLnBrk="1" latinLnBrk="0" hangingPunct="1">
        <a:defRPr sz="1334" kern="1200">
          <a:solidFill>
            <a:schemeClr val="tx1"/>
          </a:solidFill>
          <a:latin typeface="+mn-lt"/>
          <a:ea typeface="+mn-ea"/>
          <a:cs typeface="+mn-cs"/>
        </a:defRPr>
      </a:lvl2pPr>
      <a:lvl3pPr marL="677158" algn="l" defTabSz="677158" rtl="0" eaLnBrk="1" latinLnBrk="0" hangingPunct="1">
        <a:defRPr sz="1334" kern="1200">
          <a:solidFill>
            <a:schemeClr val="tx1"/>
          </a:solidFill>
          <a:latin typeface="+mn-lt"/>
          <a:ea typeface="+mn-ea"/>
          <a:cs typeface="+mn-cs"/>
        </a:defRPr>
      </a:lvl3pPr>
      <a:lvl4pPr marL="1015738" algn="l" defTabSz="677158" rtl="0" eaLnBrk="1" latinLnBrk="0" hangingPunct="1">
        <a:defRPr sz="1334" kern="1200">
          <a:solidFill>
            <a:schemeClr val="tx1"/>
          </a:solidFill>
          <a:latin typeface="+mn-lt"/>
          <a:ea typeface="+mn-ea"/>
          <a:cs typeface="+mn-cs"/>
        </a:defRPr>
      </a:lvl4pPr>
      <a:lvl5pPr marL="1354319" algn="l" defTabSz="677158" rtl="0" eaLnBrk="1" latinLnBrk="0" hangingPunct="1">
        <a:defRPr sz="1334" kern="1200">
          <a:solidFill>
            <a:schemeClr val="tx1"/>
          </a:solidFill>
          <a:latin typeface="+mn-lt"/>
          <a:ea typeface="+mn-ea"/>
          <a:cs typeface="+mn-cs"/>
        </a:defRPr>
      </a:lvl5pPr>
      <a:lvl6pPr marL="1692898" algn="l" defTabSz="677158" rtl="0" eaLnBrk="1" latinLnBrk="0" hangingPunct="1">
        <a:defRPr sz="1334" kern="1200">
          <a:solidFill>
            <a:schemeClr val="tx1"/>
          </a:solidFill>
          <a:latin typeface="+mn-lt"/>
          <a:ea typeface="+mn-ea"/>
          <a:cs typeface="+mn-cs"/>
        </a:defRPr>
      </a:lvl6pPr>
      <a:lvl7pPr marL="2031479" algn="l" defTabSz="677158" rtl="0" eaLnBrk="1" latinLnBrk="0" hangingPunct="1">
        <a:defRPr sz="1334" kern="1200">
          <a:solidFill>
            <a:schemeClr val="tx1"/>
          </a:solidFill>
          <a:latin typeface="+mn-lt"/>
          <a:ea typeface="+mn-ea"/>
          <a:cs typeface="+mn-cs"/>
        </a:defRPr>
      </a:lvl7pPr>
      <a:lvl8pPr marL="2370059" algn="l" defTabSz="677158" rtl="0" eaLnBrk="1" latinLnBrk="0" hangingPunct="1">
        <a:defRPr sz="1334" kern="1200">
          <a:solidFill>
            <a:schemeClr val="tx1"/>
          </a:solidFill>
          <a:latin typeface="+mn-lt"/>
          <a:ea typeface="+mn-ea"/>
          <a:cs typeface="+mn-cs"/>
        </a:defRPr>
      </a:lvl8pPr>
      <a:lvl9pPr marL="2708638" algn="l" defTabSz="677158" rtl="0" eaLnBrk="1" latinLnBrk="0" hangingPunct="1">
        <a:defRPr sz="1334"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2000" b="-12000"/>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384" y="274926"/>
            <a:ext cx="1097323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51494" tIns="75746" rIns="151494" bIns="75746"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609384" y="1599767"/>
            <a:ext cx="10973233" cy="4526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51494" tIns="75746" rIns="151494" bIns="75746"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noChangeArrowheads="1"/>
          </p:cNvSpPr>
          <p:nvPr>
            <p:ph type="dt" sz="half" idx="2"/>
          </p:nvPr>
        </p:nvSpPr>
        <p:spPr bwMode="auto">
          <a:xfrm>
            <a:off x="609384" y="6356856"/>
            <a:ext cx="2845593" cy="364764"/>
          </a:xfrm>
          <a:prstGeom prst="rect">
            <a:avLst/>
          </a:prstGeom>
          <a:noFill/>
          <a:ln w="9525">
            <a:noFill/>
            <a:miter lim="800000"/>
            <a:headEnd/>
            <a:tailEnd/>
          </a:ln>
        </p:spPr>
        <p:txBody>
          <a:bodyPr vert="horz" wrap="square" lIns="151494" tIns="75746" rIns="151494" bIns="75746" numCol="1" anchor="ctr" anchorCtr="0" compatLnSpc="1">
            <a:prstTxWarp prst="textNoShape">
              <a:avLst/>
            </a:prstTxWarp>
          </a:bodyPr>
          <a:lstStyle>
            <a:lvl1pPr eaLnBrk="1" hangingPunct="1">
              <a:defRPr sz="1482">
                <a:solidFill>
                  <a:srgbClr val="898989"/>
                </a:solidFill>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3"/>
          </p:nvPr>
        </p:nvSpPr>
        <p:spPr bwMode="auto">
          <a:xfrm>
            <a:off x="4165023" y="6356856"/>
            <a:ext cx="3861955" cy="364764"/>
          </a:xfrm>
          <a:prstGeom prst="rect">
            <a:avLst/>
          </a:prstGeom>
          <a:noFill/>
          <a:ln w="9525">
            <a:noFill/>
            <a:miter lim="800000"/>
            <a:headEnd/>
            <a:tailEnd/>
          </a:ln>
        </p:spPr>
        <p:txBody>
          <a:bodyPr vert="horz" wrap="square" lIns="151494" tIns="75746" rIns="151494" bIns="75746" numCol="1" anchor="ctr" anchorCtr="0" compatLnSpc="1">
            <a:prstTxWarp prst="textNoShape">
              <a:avLst/>
            </a:prstTxWarp>
          </a:bodyPr>
          <a:lstStyle>
            <a:lvl1pPr algn="ctr" eaLnBrk="1" hangingPunct="1">
              <a:defRPr sz="1482">
                <a:solidFill>
                  <a:srgbClr val="898989"/>
                </a:solidFill>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4"/>
          </p:nvPr>
        </p:nvSpPr>
        <p:spPr bwMode="auto">
          <a:xfrm>
            <a:off x="8737023" y="6356856"/>
            <a:ext cx="2845594" cy="364764"/>
          </a:xfrm>
          <a:prstGeom prst="rect">
            <a:avLst/>
          </a:prstGeom>
          <a:noFill/>
          <a:ln w="9525">
            <a:noFill/>
            <a:miter lim="800000"/>
            <a:headEnd/>
            <a:tailEnd/>
          </a:ln>
        </p:spPr>
        <p:txBody>
          <a:bodyPr vert="horz" wrap="square" lIns="151494" tIns="75746" rIns="151494" bIns="75746" numCol="1" anchor="ctr" anchorCtr="0" compatLnSpc="1">
            <a:prstTxWarp prst="textNoShape">
              <a:avLst/>
            </a:prstTxWarp>
          </a:bodyPr>
          <a:lstStyle>
            <a:lvl1pPr algn="r" eaLnBrk="1" hangingPunct="1">
              <a:defRPr sz="1432" smtClean="0">
                <a:solidFill>
                  <a:srgbClr val="898989"/>
                </a:solidFill>
              </a:defRPr>
            </a:lvl1pPr>
          </a:lstStyle>
          <a:p>
            <a:pPr defTabSz="623438" fontAlgn="base">
              <a:spcBef>
                <a:spcPct val="0"/>
              </a:spcBef>
              <a:spcAft>
                <a:spcPct val="0"/>
              </a:spcAft>
              <a:defRPr/>
            </a:pPr>
            <a:fld id="{217E59C4-E3A2-468B-91E4-A67C802BEA2E}"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9339455"/>
      </p:ext>
    </p:extLst>
  </p:cSld>
  <p:clrMap bg1="lt1" tx1="dk1" bg2="lt2" tx2="dk2" accent1="accent1" accent2="accent2" accent3="accent3" accent4="accent4" accent5="accent5" accent6="accent6" hlink="hlink" folHlink="folHlink"/>
  <p:sldLayoutIdLst>
    <p:sldLayoutId id="2147484625" r:id="rId1"/>
    <p:sldLayoutId id="2147484626" r:id="rId2"/>
    <p:sldLayoutId id="2147484627" r:id="rId3"/>
    <p:sldLayoutId id="2147484628" r:id="rId4"/>
    <p:sldLayoutId id="2147484629" r:id="rId5"/>
    <p:sldLayoutId id="2147484630" r:id="rId6"/>
    <p:sldLayoutId id="2147484631" r:id="rId7"/>
    <p:sldLayoutId id="2147484632" r:id="rId8"/>
    <p:sldLayoutId id="2147484633" r:id="rId9"/>
    <p:sldLayoutId id="2147484634" r:id="rId10"/>
    <p:sldLayoutId id="2147484635" r:id="rId11"/>
  </p:sldLayoutIdLst>
  <p:txStyles>
    <p:titleStyle>
      <a:lvl1pPr algn="ctr" defTabSz="1120240" rtl="0" eaLnBrk="0" fontAlgn="base" hangingPunct="0">
        <a:spcBef>
          <a:spcPct val="0"/>
        </a:spcBef>
        <a:spcAft>
          <a:spcPct val="0"/>
        </a:spcAft>
        <a:defRPr sz="5386" kern="1200">
          <a:solidFill>
            <a:schemeClr val="tx1"/>
          </a:solidFill>
          <a:latin typeface="+mj-lt"/>
          <a:ea typeface="+mj-ea"/>
          <a:cs typeface="+mj-cs"/>
        </a:defRPr>
      </a:lvl1pPr>
      <a:lvl2pPr algn="ctr" defTabSz="1120240" rtl="0" eaLnBrk="0" fontAlgn="base" hangingPunct="0">
        <a:spcBef>
          <a:spcPct val="0"/>
        </a:spcBef>
        <a:spcAft>
          <a:spcPct val="0"/>
        </a:spcAft>
        <a:defRPr sz="5386">
          <a:solidFill>
            <a:schemeClr val="tx1"/>
          </a:solidFill>
          <a:latin typeface="Calibri" pitchFamily="34" charset="0"/>
        </a:defRPr>
      </a:lvl2pPr>
      <a:lvl3pPr algn="ctr" defTabSz="1120240" rtl="0" eaLnBrk="0" fontAlgn="base" hangingPunct="0">
        <a:spcBef>
          <a:spcPct val="0"/>
        </a:spcBef>
        <a:spcAft>
          <a:spcPct val="0"/>
        </a:spcAft>
        <a:defRPr sz="5386">
          <a:solidFill>
            <a:schemeClr val="tx1"/>
          </a:solidFill>
          <a:latin typeface="Calibri" pitchFamily="34" charset="0"/>
        </a:defRPr>
      </a:lvl3pPr>
      <a:lvl4pPr algn="ctr" defTabSz="1120240" rtl="0" eaLnBrk="0" fontAlgn="base" hangingPunct="0">
        <a:spcBef>
          <a:spcPct val="0"/>
        </a:spcBef>
        <a:spcAft>
          <a:spcPct val="0"/>
        </a:spcAft>
        <a:defRPr sz="5386">
          <a:solidFill>
            <a:schemeClr val="tx1"/>
          </a:solidFill>
          <a:latin typeface="Calibri" pitchFamily="34" charset="0"/>
        </a:defRPr>
      </a:lvl4pPr>
      <a:lvl5pPr algn="ctr" defTabSz="1120240" rtl="0" eaLnBrk="0" fontAlgn="base" hangingPunct="0">
        <a:spcBef>
          <a:spcPct val="0"/>
        </a:spcBef>
        <a:spcAft>
          <a:spcPct val="0"/>
        </a:spcAft>
        <a:defRPr sz="5386">
          <a:solidFill>
            <a:schemeClr val="tx1"/>
          </a:solidFill>
          <a:latin typeface="Calibri" pitchFamily="34" charset="0"/>
        </a:defRPr>
      </a:lvl5pPr>
      <a:lvl6pPr marL="338580" algn="ctr" rtl="0" fontAlgn="base">
        <a:spcBef>
          <a:spcPct val="0"/>
        </a:spcBef>
        <a:spcAft>
          <a:spcPct val="0"/>
        </a:spcAft>
        <a:defRPr sz="3333">
          <a:solidFill>
            <a:schemeClr val="tx1"/>
          </a:solidFill>
          <a:latin typeface="Calibri" pitchFamily="34" charset="0"/>
        </a:defRPr>
      </a:lvl6pPr>
      <a:lvl7pPr marL="677158" algn="ctr" rtl="0" fontAlgn="base">
        <a:spcBef>
          <a:spcPct val="0"/>
        </a:spcBef>
        <a:spcAft>
          <a:spcPct val="0"/>
        </a:spcAft>
        <a:defRPr sz="3333">
          <a:solidFill>
            <a:schemeClr val="tx1"/>
          </a:solidFill>
          <a:latin typeface="Calibri" pitchFamily="34" charset="0"/>
        </a:defRPr>
      </a:lvl7pPr>
      <a:lvl8pPr marL="1015738" algn="ctr" rtl="0" fontAlgn="base">
        <a:spcBef>
          <a:spcPct val="0"/>
        </a:spcBef>
        <a:spcAft>
          <a:spcPct val="0"/>
        </a:spcAft>
        <a:defRPr sz="3333">
          <a:solidFill>
            <a:schemeClr val="tx1"/>
          </a:solidFill>
          <a:latin typeface="Calibri" pitchFamily="34" charset="0"/>
        </a:defRPr>
      </a:lvl8pPr>
      <a:lvl9pPr marL="1354319" algn="ctr" rtl="0" fontAlgn="base">
        <a:spcBef>
          <a:spcPct val="0"/>
        </a:spcBef>
        <a:spcAft>
          <a:spcPct val="0"/>
        </a:spcAft>
        <a:defRPr sz="3333">
          <a:solidFill>
            <a:schemeClr val="tx1"/>
          </a:solidFill>
          <a:latin typeface="Calibri" pitchFamily="34" charset="0"/>
        </a:defRPr>
      </a:lvl9pPr>
    </p:titleStyle>
    <p:bodyStyle>
      <a:lvl1pPr marL="418873" indent="-418873" algn="l" defTabSz="1120240" rtl="0" eaLnBrk="0" fontAlgn="base" hangingPunct="0">
        <a:spcBef>
          <a:spcPct val="20000"/>
        </a:spcBef>
        <a:spcAft>
          <a:spcPct val="0"/>
        </a:spcAft>
        <a:buFont typeface="Arial" panose="020B0604020202020204" pitchFamily="34" charset="0"/>
        <a:buChar char="•"/>
        <a:defRPr sz="3886" kern="1200">
          <a:solidFill>
            <a:schemeClr val="tx1"/>
          </a:solidFill>
          <a:latin typeface="+mn-lt"/>
          <a:ea typeface="+mn-ea"/>
          <a:cs typeface="+mn-cs"/>
        </a:defRPr>
      </a:lvl1pPr>
      <a:lvl2pPr marL="910263" indent="-349602" algn="l" defTabSz="1120240" rtl="0" eaLnBrk="0" fontAlgn="base" hangingPunct="0">
        <a:spcBef>
          <a:spcPct val="20000"/>
        </a:spcBef>
        <a:spcAft>
          <a:spcPct val="0"/>
        </a:spcAft>
        <a:buFont typeface="Arial" panose="020B0604020202020204" pitchFamily="34" charset="0"/>
        <a:buChar char="–"/>
        <a:defRPr sz="3341" kern="1200">
          <a:solidFill>
            <a:schemeClr val="tx1"/>
          </a:solidFill>
          <a:latin typeface="+mn-lt"/>
          <a:ea typeface="+mn-ea"/>
          <a:cs typeface="+mn-cs"/>
        </a:defRPr>
      </a:lvl2pPr>
      <a:lvl3pPr marL="1400571" indent="-279248" algn="l" defTabSz="1120240" rtl="0" eaLnBrk="0" fontAlgn="base" hangingPunct="0">
        <a:spcBef>
          <a:spcPct val="20000"/>
        </a:spcBef>
        <a:spcAft>
          <a:spcPct val="0"/>
        </a:spcAft>
        <a:buFont typeface="Arial" panose="020B0604020202020204" pitchFamily="34" charset="0"/>
        <a:buChar char="•"/>
        <a:defRPr sz="2932" kern="1200">
          <a:solidFill>
            <a:schemeClr val="tx1"/>
          </a:solidFill>
          <a:latin typeface="+mn-lt"/>
          <a:ea typeface="+mn-ea"/>
          <a:cs typeface="+mn-cs"/>
        </a:defRPr>
      </a:lvl3pPr>
      <a:lvl4pPr marL="1962314" indent="-278166" algn="l" defTabSz="1120240" rtl="0" eaLnBrk="0" fontAlgn="base" hangingPunct="0">
        <a:spcBef>
          <a:spcPct val="20000"/>
        </a:spcBef>
        <a:spcAft>
          <a:spcPct val="0"/>
        </a:spcAft>
        <a:buFont typeface="Arial" panose="020B0604020202020204" pitchFamily="34" charset="0"/>
        <a:buChar char="–"/>
        <a:defRPr sz="2386" kern="1200">
          <a:solidFill>
            <a:schemeClr val="tx1"/>
          </a:solidFill>
          <a:latin typeface="+mn-lt"/>
          <a:ea typeface="+mn-ea"/>
          <a:cs typeface="+mn-cs"/>
        </a:defRPr>
      </a:lvl4pPr>
      <a:lvl5pPr marL="2524058" indent="-279248" algn="l" defTabSz="1120240" rtl="0" eaLnBrk="0" fontAlgn="base" hangingPunct="0">
        <a:spcBef>
          <a:spcPct val="20000"/>
        </a:spcBef>
        <a:spcAft>
          <a:spcPct val="0"/>
        </a:spcAft>
        <a:buFont typeface="Arial" panose="020B0604020202020204" pitchFamily="34" charset="0"/>
        <a:buChar char="»"/>
        <a:defRPr sz="2386" kern="1200">
          <a:solidFill>
            <a:schemeClr val="tx1"/>
          </a:solidFill>
          <a:latin typeface="+mn-lt"/>
          <a:ea typeface="+mn-ea"/>
          <a:cs typeface="+mn-cs"/>
        </a:defRPr>
      </a:lvl5pPr>
      <a:lvl6pPr marL="1862189" indent="-169290" algn="l" defTabSz="677158" rtl="0" eaLnBrk="1" latinLnBrk="0" hangingPunct="1">
        <a:spcBef>
          <a:spcPct val="20000"/>
        </a:spcBef>
        <a:buFont typeface="Arial" pitchFamily="34" charset="0"/>
        <a:buChar char="•"/>
        <a:defRPr sz="1482" kern="1200">
          <a:solidFill>
            <a:schemeClr val="tx1"/>
          </a:solidFill>
          <a:latin typeface="+mn-lt"/>
          <a:ea typeface="+mn-ea"/>
          <a:cs typeface="+mn-cs"/>
        </a:defRPr>
      </a:lvl6pPr>
      <a:lvl7pPr marL="2200768" indent="-169290" algn="l" defTabSz="677158" rtl="0" eaLnBrk="1" latinLnBrk="0" hangingPunct="1">
        <a:spcBef>
          <a:spcPct val="20000"/>
        </a:spcBef>
        <a:buFont typeface="Arial" pitchFamily="34" charset="0"/>
        <a:buChar char="•"/>
        <a:defRPr sz="1482" kern="1200">
          <a:solidFill>
            <a:schemeClr val="tx1"/>
          </a:solidFill>
          <a:latin typeface="+mn-lt"/>
          <a:ea typeface="+mn-ea"/>
          <a:cs typeface="+mn-cs"/>
        </a:defRPr>
      </a:lvl7pPr>
      <a:lvl8pPr marL="2539349" indent="-169290" algn="l" defTabSz="677158" rtl="0" eaLnBrk="1" latinLnBrk="0" hangingPunct="1">
        <a:spcBef>
          <a:spcPct val="20000"/>
        </a:spcBef>
        <a:buFont typeface="Arial" pitchFamily="34" charset="0"/>
        <a:buChar char="•"/>
        <a:defRPr sz="1482" kern="1200">
          <a:solidFill>
            <a:schemeClr val="tx1"/>
          </a:solidFill>
          <a:latin typeface="+mn-lt"/>
          <a:ea typeface="+mn-ea"/>
          <a:cs typeface="+mn-cs"/>
        </a:defRPr>
      </a:lvl8pPr>
      <a:lvl9pPr marL="2877927" indent="-169290" algn="l" defTabSz="677158" rtl="0" eaLnBrk="1" latinLnBrk="0" hangingPunct="1">
        <a:spcBef>
          <a:spcPct val="20000"/>
        </a:spcBef>
        <a:buFont typeface="Arial" pitchFamily="34" charset="0"/>
        <a:buChar char="•"/>
        <a:defRPr sz="1482" kern="1200">
          <a:solidFill>
            <a:schemeClr val="tx1"/>
          </a:solidFill>
          <a:latin typeface="+mn-lt"/>
          <a:ea typeface="+mn-ea"/>
          <a:cs typeface="+mn-cs"/>
        </a:defRPr>
      </a:lvl9pPr>
    </p:bodyStyle>
    <p:otherStyle>
      <a:defPPr>
        <a:defRPr lang="en-US"/>
      </a:defPPr>
      <a:lvl1pPr marL="0" algn="l" defTabSz="677158" rtl="0" eaLnBrk="1" latinLnBrk="0" hangingPunct="1">
        <a:defRPr sz="1334" kern="1200">
          <a:solidFill>
            <a:schemeClr val="tx1"/>
          </a:solidFill>
          <a:latin typeface="+mn-lt"/>
          <a:ea typeface="+mn-ea"/>
          <a:cs typeface="+mn-cs"/>
        </a:defRPr>
      </a:lvl1pPr>
      <a:lvl2pPr marL="338580" algn="l" defTabSz="677158" rtl="0" eaLnBrk="1" latinLnBrk="0" hangingPunct="1">
        <a:defRPr sz="1334" kern="1200">
          <a:solidFill>
            <a:schemeClr val="tx1"/>
          </a:solidFill>
          <a:latin typeface="+mn-lt"/>
          <a:ea typeface="+mn-ea"/>
          <a:cs typeface="+mn-cs"/>
        </a:defRPr>
      </a:lvl2pPr>
      <a:lvl3pPr marL="677158" algn="l" defTabSz="677158" rtl="0" eaLnBrk="1" latinLnBrk="0" hangingPunct="1">
        <a:defRPr sz="1334" kern="1200">
          <a:solidFill>
            <a:schemeClr val="tx1"/>
          </a:solidFill>
          <a:latin typeface="+mn-lt"/>
          <a:ea typeface="+mn-ea"/>
          <a:cs typeface="+mn-cs"/>
        </a:defRPr>
      </a:lvl3pPr>
      <a:lvl4pPr marL="1015738" algn="l" defTabSz="677158" rtl="0" eaLnBrk="1" latinLnBrk="0" hangingPunct="1">
        <a:defRPr sz="1334" kern="1200">
          <a:solidFill>
            <a:schemeClr val="tx1"/>
          </a:solidFill>
          <a:latin typeface="+mn-lt"/>
          <a:ea typeface="+mn-ea"/>
          <a:cs typeface="+mn-cs"/>
        </a:defRPr>
      </a:lvl4pPr>
      <a:lvl5pPr marL="1354319" algn="l" defTabSz="677158" rtl="0" eaLnBrk="1" latinLnBrk="0" hangingPunct="1">
        <a:defRPr sz="1334" kern="1200">
          <a:solidFill>
            <a:schemeClr val="tx1"/>
          </a:solidFill>
          <a:latin typeface="+mn-lt"/>
          <a:ea typeface="+mn-ea"/>
          <a:cs typeface="+mn-cs"/>
        </a:defRPr>
      </a:lvl5pPr>
      <a:lvl6pPr marL="1692898" algn="l" defTabSz="677158" rtl="0" eaLnBrk="1" latinLnBrk="0" hangingPunct="1">
        <a:defRPr sz="1334" kern="1200">
          <a:solidFill>
            <a:schemeClr val="tx1"/>
          </a:solidFill>
          <a:latin typeface="+mn-lt"/>
          <a:ea typeface="+mn-ea"/>
          <a:cs typeface="+mn-cs"/>
        </a:defRPr>
      </a:lvl6pPr>
      <a:lvl7pPr marL="2031479" algn="l" defTabSz="677158" rtl="0" eaLnBrk="1" latinLnBrk="0" hangingPunct="1">
        <a:defRPr sz="1334" kern="1200">
          <a:solidFill>
            <a:schemeClr val="tx1"/>
          </a:solidFill>
          <a:latin typeface="+mn-lt"/>
          <a:ea typeface="+mn-ea"/>
          <a:cs typeface="+mn-cs"/>
        </a:defRPr>
      </a:lvl7pPr>
      <a:lvl8pPr marL="2370059" algn="l" defTabSz="677158" rtl="0" eaLnBrk="1" latinLnBrk="0" hangingPunct="1">
        <a:defRPr sz="1334" kern="1200">
          <a:solidFill>
            <a:schemeClr val="tx1"/>
          </a:solidFill>
          <a:latin typeface="+mn-lt"/>
          <a:ea typeface="+mn-ea"/>
          <a:cs typeface="+mn-cs"/>
        </a:defRPr>
      </a:lvl8pPr>
      <a:lvl9pPr marL="2708638" algn="l" defTabSz="677158" rtl="0" eaLnBrk="1" latinLnBrk="0" hangingPunct="1">
        <a:defRPr sz="1334"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2000" b="-12000"/>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384" y="274926"/>
            <a:ext cx="1097323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51494" tIns="75746" rIns="151494" bIns="75746"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609384" y="1599767"/>
            <a:ext cx="10973233" cy="4526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51494" tIns="75746" rIns="151494" bIns="75746"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noChangeArrowheads="1"/>
          </p:cNvSpPr>
          <p:nvPr>
            <p:ph type="dt" sz="half" idx="2"/>
          </p:nvPr>
        </p:nvSpPr>
        <p:spPr bwMode="auto">
          <a:xfrm>
            <a:off x="609384" y="6356856"/>
            <a:ext cx="2845593" cy="364764"/>
          </a:xfrm>
          <a:prstGeom prst="rect">
            <a:avLst/>
          </a:prstGeom>
          <a:noFill/>
          <a:ln w="9525">
            <a:noFill/>
            <a:miter lim="800000"/>
            <a:headEnd/>
            <a:tailEnd/>
          </a:ln>
        </p:spPr>
        <p:txBody>
          <a:bodyPr vert="horz" wrap="square" lIns="151494" tIns="75746" rIns="151494" bIns="75746" numCol="1" anchor="ctr" anchorCtr="0" compatLnSpc="1">
            <a:prstTxWarp prst="textNoShape">
              <a:avLst/>
            </a:prstTxWarp>
          </a:bodyPr>
          <a:lstStyle>
            <a:lvl1pPr eaLnBrk="1" hangingPunct="1">
              <a:defRPr sz="1482">
                <a:solidFill>
                  <a:srgbClr val="898989"/>
                </a:solidFill>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3"/>
          </p:nvPr>
        </p:nvSpPr>
        <p:spPr bwMode="auto">
          <a:xfrm>
            <a:off x="4165023" y="6356856"/>
            <a:ext cx="3861955" cy="364764"/>
          </a:xfrm>
          <a:prstGeom prst="rect">
            <a:avLst/>
          </a:prstGeom>
          <a:noFill/>
          <a:ln w="9525">
            <a:noFill/>
            <a:miter lim="800000"/>
            <a:headEnd/>
            <a:tailEnd/>
          </a:ln>
        </p:spPr>
        <p:txBody>
          <a:bodyPr vert="horz" wrap="square" lIns="151494" tIns="75746" rIns="151494" bIns="75746" numCol="1" anchor="ctr" anchorCtr="0" compatLnSpc="1">
            <a:prstTxWarp prst="textNoShape">
              <a:avLst/>
            </a:prstTxWarp>
          </a:bodyPr>
          <a:lstStyle>
            <a:lvl1pPr algn="ctr" eaLnBrk="1" hangingPunct="1">
              <a:defRPr sz="1482">
                <a:solidFill>
                  <a:srgbClr val="898989"/>
                </a:solidFill>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4"/>
          </p:nvPr>
        </p:nvSpPr>
        <p:spPr bwMode="auto">
          <a:xfrm>
            <a:off x="8737023" y="6356856"/>
            <a:ext cx="2845594" cy="364764"/>
          </a:xfrm>
          <a:prstGeom prst="rect">
            <a:avLst/>
          </a:prstGeom>
          <a:noFill/>
          <a:ln w="9525">
            <a:noFill/>
            <a:miter lim="800000"/>
            <a:headEnd/>
            <a:tailEnd/>
          </a:ln>
        </p:spPr>
        <p:txBody>
          <a:bodyPr vert="horz" wrap="square" lIns="151494" tIns="75746" rIns="151494" bIns="75746" numCol="1" anchor="ctr" anchorCtr="0" compatLnSpc="1">
            <a:prstTxWarp prst="textNoShape">
              <a:avLst/>
            </a:prstTxWarp>
          </a:bodyPr>
          <a:lstStyle>
            <a:lvl1pPr algn="r" eaLnBrk="1" hangingPunct="1">
              <a:defRPr sz="1432" smtClean="0">
                <a:solidFill>
                  <a:srgbClr val="898989"/>
                </a:solidFill>
              </a:defRPr>
            </a:lvl1pPr>
          </a:lstStyle>
          <a:p>
            <a:pPr defTabSz="623438" fontAlgn="base">
              <a:spcBef>
                <a:spcPct val="0"/>
              </a:spcBef>
              <a:spcAft>
                <a:spcPct val="0"/>
              </a:spcAft>
              <a:defRPr/>
            </a:pPr>
            <a:fld id="{217E59C4-E3A2-468B-91E4-A67C802BEA2E}"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49897949"/>
      </p:ext>
    </p:extLst>
  </p:cSld>
  <p:clrMap bg1="lt1" tx1="dk1" bg2="lt2" tx2="dk2" accent1="accent1" accent2="accent2" accent3="accent3" accent4="accent4" accent5="accent5" accent6="accent6" hlink="hlink" folHlink="folHlink"/>
  <p:sldLayoutIdLst>
    <p:sldLayoutId id="2147484637" r:id="rId1"/>
    <p:sldLayoutId id="2147484638" r:id="rId2"/>
    <p:sldLayoutId id="2147484639" r:id="rId3"/>
    <p:sldLayoutId id="2147484640" r:id="rId4"/>
    <p:sldLayoutId id="2147484641" r:id="rId5"/>
    <p:sldLayoutId id="2147484642" r:id="rId6"/>
    <p:sldLayoutId id="2147484643" r:id="rId7"/>
    <p:sldLayoutId id="2147484644" r:id="rId8"/>
    <p:sldLayoutId id="2147484645" r:id="rId9"/>
    <p:sldLayoutId id="2147484646" r:id="rId10"/>
    <p:sldLayoutId id="2147484647" r:id="rId11"/>
  </p:sldLayoutIdLst>
  <p:txStyles>
    <p:titleStyle>
      <a:lvl1pPr algn="ctr" defTabSz="1120240" rtl="0" eaLnBrk="0" fontAlgn="base" hangingPunct="0">
        <a:spcBef>
          <a:spcPct val="0"/>
        </a:spcBef>
        <a:spcAft>
          <a:spcPct val="0"/>
        </a:spcAft>
        <a:defRPr sz="5386" kern="1200">
          <a:solidFill>
            <a:schemeClr val="tx1"/>
          </a:solidFill>
          <a:latin typeface="+mj-lt"/>
          <a:ea typeface="+mj-ea"/>
          <a:cs typeface="+mj-cs"/>
        </a:defRPr>
      </a:lvl1pPr>
      <a:lvl2pPr algn="ctr" defTabSz="1120240" rtl="0" eaLnBrk="0" fontAlgn="base" hangingPunct="0">
        <a:spcBef>
          <a:spcPct val="0"/>
        </a:spcBef>
        <a:spcAft>
          <a:spcPct val="0"/>
        </a:spcAft>
        <a:defRPr sz="5386">
          <a:solidFill>
            <a:schemeClr val="tx1"/>
          </a:solidFill>
          <a:latin typeface="Calibri" pitchFamily="34" charset="0"/>
        </a:defRPr>
      </a:lvl2pPr>
      <a:lvl3pPr algn="ctr" defTabSz="1120240" rtl="0" eaLnBrk="0" fontAlgn="base" hangingPunct="0">
        <a:spcBef>
          <a:spcPct val="0"/>
        </a:spcBef>
        <a:spcAft>
          <a:spcPct val="0"/>
        </a:spcAft>
        <a:defRPr sz="5386">
          <a:solidFill>
            <a:schemeClr val="tx1"/>
          </a:solidFill>
          <a:latin typeface="Calibri" pitchFamily="34" charset="0"/>
        </a:defRPr>
      </a:lvl3pPr>
      <a:lvl4pPr algn="ctr" defTabSz="1120240" rtl="0" eaLnBrk="0" fontAlgn="base" hangingPunct="0">
        <a:spcBef>
          <a:spcPct val="0"/>
        </a:spcBef>
        <a:spcAft>
          <a:spcPct val="0"/>
        </a:spcAft>
        <a:defRPr sz="5386">
          <a:solidFill>
            <a:schemeClr val="tx1"/>
          </a:solidFill>
          <a:latin typeface="Calibri" pitchFamily="34" charset="0"/>
        </a:defRPr>
      </a:lvl4pPr>
      <a:lvl5pPr algn="ctr" defTabSz="1120240" rtl="0" eaLnBrk="0" fontAlgn="base" hangingPunct="0">
        <a:spcBef>
          <a:spcPct val="0"/>
        </a:spcBef>
        <a:spcAft>
          <a:spcPct val="0"/>
        </a:spcAft>
        <a:defRPr sz="5386">
          <a:solidFill>
            <a:schemeClr val="tx1"/>
          </a:solidFill>
          <a:latin typeface="Calibri" pitchFamily="34" charset="0"/>
        </a:defRPr>
      </a:lvl5pPr>
      <a:lvl6pPr marL="338580" algn="ctr" rtl="0" fontAlgn="base">
        <a:spcBef>
          <a:spcPct val="0"/>
        </a:spcBef>
        <a:spcAft>
          <a:spcPct val="0"/>
        </a:spcAft>
        <a:defRPr sz="3333">
          <a:solidFill>
            <a:schemeClr val="tx1"/>
          </a:solidFill>
          <a:latin typeface="Calibri" pitchFamily="34" charset="0"/>
        </a:defRPr>
      </a:lvl6pPr>
      <a:lvl7pPr marL="677158" algn="ctr" rtl="0" fontAlgn="base">
        <a:spcBef>
          <a:spcPct val="0"/>
        </a:spcBef>
        <a:spcAft>
          <a:spcPct val="0"/>
        </a:spcAft>
        <a:defRPr sz="3333">
          <a:solidFill>
            <a:schemeClr val="tx1"/>
          </a:solidFill>
          <a:latin typeface="Calibri" pitchFamily="34" charset="0"/>
        </a:defRPr>
      </a:lvl7pPr>
      <a:lvl8pPr marL="1015738" algn="ctr" rtl="0" fontAlgn="base">
        <a:spcBef>
          <a:spcPct val="0"/>
        </a:spcBef>
        <a:spcAft>
          <a:spcPct val="0"/>
        </a:spcAft>
        <a:defRPr sz="3333">
          <a:solidFill>
            <a:schemeClr val="tx1"/>
          </a:solidFill>
          <a:latin typeface="Calibri" pitchFamily="34" charset="0"/>
        </a:defRPr>
      </a:lvl8pPr>
      <a:lvl9pPr marL="1354319" algn="ctr" rtl="0" fontAlgn="base">
        <a:spcBef>
          <a:spcPct val="0"/>
        </a:spcBef>
        <a:spcAft>
          <a:spcPct val="0"/>
        </a:spcAft>
        <a:defRPr sz="3333">
          <a:solidFill>
            <a:schemeClr val="tx1"/>
          </a:solidFill>
          <a:latin typeface="Calibri" pitchFamily="34" charset="0"/>
        </a:defRPr>
      </a:lvl9pPr>
    </p:titleStyle>
    <p:bodyStyle>
      <a:lvl1pPr marL="418873" indent="-418873" algn="l" defTabSz="1120240" rtl="0" eaLnBrk="0" fontAlgn="base" hangingPunct="0">
        <a:spcBef>
          <a:spcPct val="20000"/>
        </a:spcBef>
        <a:spcAft>
          <a:spcPct val="0"/>
        </a:spcAft>
        <a:buFont typeface="Arial" panose="020B0604020202020204" pitchFamily="34" charset="0"/>
        <a:buChar char="•"/>
        <a:defRPr sz="3886" kern="1200">
          <a:solidFill>
            <a:schemeClr val="tx1"/>
          </a:solidFill>
          <a:latin typeface="+mn-lt"/>
          <a:ea typeface="+mn-ea"/>
          <a:cs typeface="+mn-cs"/>
        </a:defRPr>
      </a:lvl1pPr>
      <a:lvl2pPr marL="910263" indent="-349602" algn="l" defTabSz="1120240" rtl="0" eaLnBrk="0" fontAlgn="base" hangingPunct="0">
        <a:spcBef>
          <a:spcPct val="20000"/>
        </a:spcBef>
        <a:spcAft>
          <a:spcPct val="0"/>
        </a:spcAft>
        <a:buFont typeface="Arial" panose="020B0604020202020204" pitchFamily="34" charset="0"/>
        <a:buChar char="–"/>
        <a:defRPr sz="3341" kern="1200">
          <a:solidFill>
            <a:schemeClr val="tx1"/>
          </a:solidFill>
          <a:latin typeface="+mn-lt"/>
          <a:ea typeface="+mn-ea"/>
          <a:cs typeface="+mn-cs"/>
        </a:defRPr>
      </a:lvl2pPr>
      <a:lvl3pPr marL="1400571" indent="-279248" algn="l" defTabSz="1120240" rtl="0" eaLnBrk="0" fontAlgn="base" hangingPunct="0">
        <a:spcBef>
          <a:spcPct val="20000"/>
        </a:spcBef>
        <a:spcAft>
          <a:spcPct val="0"/>
        </a:spcAft>
        <a:buFont typeface="Arial" panose="020B0604020202020204" pitchFamily="34" charset="0"/>
        <a:buChar char="•"/>
        <a:defRPr sz="2932" kern="1200">
          <a:solidFill>
            <a:schemeClr val="tx1"/>
          </a:solidFill>
          <a:latin typeface="+mn-lt"/>
          <a:ea typeface="+mn-ea"/>
          <a:cs typeface="+mn-cs"/>
        </a:defRPr>
      </a:lvl3pPr>
      <a:lvl4pPr marL="1962314" indent="-278166" algn="l" defTabSz="1120240" rtl="0" eaLnBrk="0" fontAlgn="base" hangingPunct="0">
        <a:spcBef>
          <a:spcPct val="20000"/>
        </a:spcBef>
        <a:spcAft>
          <a:spcPct val="0"/>
        </a:spcAft>
        <a:buFont typeface="Arial" panose="020B0604020202020204" pitchFamily="34" charset="0"/>
        <a:buChar char="–"/>
        <a:defRPr sz="2386" kern="1200">
          <a:solidFill>
            <a:schemeClr val="tx1"/>
          </a:solidFill>
          <a:latin typeface="+mn-lt"/>
          <a:ea typeface="+mn-ea"/>
          <a:cs typeface="+mn-cs"/>
        </a:defRPr>
      </a:lvl4pPr>
      <a:lvl5pPr marL="2524058" indent="-279248" algn="l" defTabSz="1120240" rtl="0" eaLnBrk="0" fontAlgn="base" hangingPunct="0">
        <a:spcBef>
          <a:spcPct val="20000"/>
        </a:spcBef>
        <a:spcAft>
          <a:spcPct val="0"/>
        </a:spcAft>
        <a:buFont typeface="Arial" panose="020B0604020202020204" pitchFamily="34" charset="0"/>
        <a:buChar char="»"/>
        <a:defRPr sz="2386" kern="1200">
          <a:solidFill>
            <a:schemeClr val="tx1"/>
          </a:solidFill>
          <a:latin typeface="+mn-lt"/>
          <a:ea typeface="+mn-ea"/>
          <a:cs typeface="+mn-cs"/>
        </a:defRPr>
      </a:lvl5pPr>
      <a:lvl6pPr marL="1862189" indent="-169290" algn="l" defTabSz="677158" rtl="0" eaLnBrk="1" latinLnBrk="0" hangingPunct="1">
        <a:spcBef>
          <a:spcPct val="20000"/>
        </a:spcBef>
        <a:buFont typeface="Arial" pitchFamily="34" charset="0"/>
        <a:buChar char="•"/>
        <a:defRPr sz="1482" kern="1200">
          <a:solidFill>
            <a:schemeClr val="tx1"/>
          </a:solidFill>
          <a:latin typeface="+mn-lt"/>
          <a:ea typeface="+mn-ea"/>
          <a:cs typeface="+mn-cs"/>
        </a:defRPr>
      </a:lvl6pPr>
      <a:lvl7pPr marL="2200768" indent="-169290" algn="l" defTabSz="677158" rtl="0" eaLnBrk="1" latinLnBrk="0" hangingPunct="1">
        <a:spcBef>
          <a:spcPct val="20000"/>
        </a:spcBef>
        <a:buFont typeface="Arial" pitchFamily="34" charset="0"/>
        <a:buChar char="•"/>
        <a:defRPr sz="1482" kern="1200">
          <a:solidFill>
            <a:schemeClr val="tx1"/>
          </a:solidFill>
          <a:latin typeface="+mn-lt"/>
          <a:ea typeface="+mn-ea"/>
          <a:cs typeface="+mn-cs"/>
        </a:defRPr>
      </a:lvl7pPr>
      <a:lvl8pPr marL="2539349" indent="-169290" algn="l" defTabSz="677158" rtl="0" eaLnBrk="1" latinLnBrk="0" hangingPunct="1">
        <a:spcBef>
          <a:spcPct val="20000"/>
        </a:spcBef>
        <a:buFont typeface="Arial" pitchFamily="34" charset="0"/>
        <a:buChar char="•"/>
        <a:defRPr sz="1482" kern="1200">
          <a:solidFill>
            <a:schemeClr val="tx1"/>
          </a:solidFill>
          <a:latin typeface="+mn-lt"/>
          <a:ea typeface="+mn-ea"/>
          <a:cs typeface="+mn-cs"/>
        </a:defRPr>
      </a:lvl8pPr>
      <a:lvl9pPr marL="2877927" indent="-169290" algn="l" defTabSz="677158" rtl="0" eaLnBrk="1" latinLnBrk="0" hangingPunct="1">
        <a:spcBef>
          <a:spcPct val="20000"/>
        </a:spcBef>
        <a:buFont typeface="Arial" pitchFamily="34" charset="0"/>
        <a:buChar char="•"/>
        <a:defRPr sz="1482" kern="1200">
          <a:solidFill>
            <a:schemeClr val="tx1"/>
          </a:solidFill>
          <a:latin typeface="+mn-lt"/>
          <a:ea typeface="+mn-ea"/>
          <a:cs typeface="+mn-cs"/>
        </a:defRPr>
      </a:lvl9pPr>
    </p:bodyStyle>
    <p:otherStyle>
      <a:defPPr>
        <a:defRPr lang="en-US"/>
      </a:defPPr>
      <a:lvl1pPr marL="0" algn="l" defTabSz="677158" rtl="0" eaLnBrk="1" latinLnBrk="0" hangingPunct="1">
        <a:defRPr sz="1334" kern="1200">
          <a:solidFill>
            <a:schemeClr val="tx1"/>
          </a:solidFill>
          <a:latin typeface="+mn-lt"/>
          <a:ea typeface="+mn-ea"/>
          <a:cs typeface="+mn-cs"/>
        </a:defRPr>
      </a:lvl1pPr>
      <a:lvl2pPr marL="338580" algn="l" defTabSz="677158" rtl="0" eaLnBrk="1" latinLnBrk="0" hangingPunct="1">
        <a:defRPr sz="1334" kern="1200">
          <a:solidFill>
            <a:schemeClr val="tx1"/>
          </a:solidFill>
          <a:latin typeface="+mn-lt"/>
          <a:ea typeface="+mn-ea"/>
          <a:cs typeface="+mn-cs"/>
        </a:defRPr>
      </a:lvl2pPr>
      <a:lvl3pPr marL="677158" algn="l" defTabSz="677158" rtl="0" eaLnBrk="1" latinLnBrk="0" hangingPunct="1">
        <a:defRPr sz="1334" kern="1200">
          <a:solidFill>
            <a:schemeClr val="tx1"/>
          </a:solidFill>
          <a:latin typeface="+mn-lt"/>
          <a:ea typeface="+mn-ea"/>
          <a:cs typeface="+mn-cs"/>
        </a:defRPr>
      </a:lvl3pPr>
      <a:lvl4pPr marL="1015738" algn="l" defTabSz="677158" rtl="0" eaLnBrk="1" latinLnBrk="0" hangingPunct="1">
        <a:defRPr sz="1334" kern="1200">
          <a:solidFill>
            <a:schemeClr val="tx1"/>
          </a:solidFill>
          <a:latin typeface="+mn-lt"/>
          <a:ea typeface="+mn-ea"/>
          <a:cs typeface="+mn-cs"/>
        </a:defRPr>
      </a:lvl4pPr>
      <a:lvl5pPr marL="1354319" algn="l" defTabSz="677158" rtl="0" eaLnBrk="1" latinLnBrk="0" hangingPunct="1">
        <a:defRPr sz="1334" kern="1200">
          <a:solidFill>
            <a:schemeClr val="tx1"/>
          </a:solidFill>
          <a:latin typeface="+mn-lt"/>
          <a:ea typeface="+mn-ea"/>
          <a:cs typeface="+mn-cs"/>
        </a:defRPr>
      </a:lvl5pPr>
      <a:lvl6pPr marL="1692898" algn="l" defTabSz="677158" rtl="0" eaLnBrk="1" latinLnBrk="0" hangingPunct="1">
        <a:defRPr sz="1334" kern="1200">
          <a:solidFill>
            <a:schemeClr val="tx1"/>
          </a:solidFill>
          <a:latin typeface="+mn-lt"/>
          <a:ea typeface="+mn-ea"/>
          <a:cs typeface="+mn-cs"/>
        </a:defRPr>
      </a:lvl6pPr>
      <a:lvl7pPr marL="2031479" algn="l" defTabSz="677158" rtl="0" eaLnBrk="1" latinLnBrk="0" hangingPunct="1">
        <a:defRPr sz="1334" kern="1200">
          <a:solidFill>
            <a:schemeClr val="tx1"/>
          </a:solidFill>
          <a:latin typeface="+mn-lt"/>
          <a:ea typeface="+mn-ea"/>
          <a:cs typeface="+mn-cs"/>
        </a:defRPr>
      </a:lvl7pPr>
      <a:lvl8pPr marL="2370059" algn="l" defTabSz="677158" rtl="0" eaLnBrk="1" latinLnBrk="0" hangingPunct="1">
        <a:defRPr sz="1334" kern="1200">
          <a:solidFill>
            <a:schemeClr val="tx1"/>
          </a:solidFill>
          <a:latin typeface="+mn-lt"/>
          <a:ea typeface="+mn-ea"/>
          <a:cs typeface="+mn-cs"/>
        </a:defRPr>
      </a:lvl8pPr>
      <a:lvl9pPr marL="2708638" algn="l" defTabSz="677158" rtl="0" eaLnBrk="1" latinLnBrk="0" hangingPunct="1">
        <a:defRPr sz="1334"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blipFill dpi="0" rotWithShape="1">
          <a:blip r:embed="rId42">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3" y="365128"/>
            <a:ext cx="10515600" cy="1325563"/>
          </a:xfrm>
          <a:prstGeom prst="rect">
            <a:avLst/>
          </a:prstGeom>
        </p:spPr>
        <p:txBody>
          <a:bodyPr vert="horz" lIns="91436" tIns="45718" rIns="91436" bIns="45718"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3" y="1825625"/>
            <a:ext cx="10515600" cy="4351339"/>
          </a:xfrm>
          <a:prstGeom prst="rect">
            <a:avLst/>
          </a:prstGeom>
        </p:spPr>
        <p:txBody>
          <a:bodyPr vert="horz" lIns="91436" tIns="45718" rIns="91436" bIns="45718"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3" y="6356352"/>
            <a:ext cx="2743200" cy="365125"/>
          </a:xfrm>
          <a:prstGeom prst="rect">
            <a:avLst/>
          </a:prstGeom>
        </p:spPr>
        <p:txBody>
          <a:bodyPr vert="horz" lIns="91436" tIns="45718" rIns="91436" bIns="45718" rtlCol="0" anchor="ctr"/>
          <a:lstStyle>
            <a:lvl1pPr algn="l">
              <a:defRPr sz="1171">
                <a:solidFill>
                  <a:schemeClr val="tx1">
                    <a:tint val="75000"/>
                  </a:schemeClr>
                </a:solidFill>
              </a:defRPr>
            </a:lvl1pPr>
          </a:lstStyle>
          <a:p>
            <a:pPr defTabSz="914377"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5" name="页脚占位符 4"/>
          <p:cNvSpPr>
            <a:spLocks noGrp="1"/>
          </p:cNvSpPr>
          <p:nvPr>
            <p:ph type="ftr" sz="quarter" idx="3"/>
          </p:nvPr>
        </p:nvSpPr>
        <p:spPr>
          <a:xfrm>
            <a:off x="4038601" y="6356352"/>
            <a:ext cx="4114800" cy="365125"/>
          </a:xfrm>
          <a:prstGeom prst="rect">
            <a:avLst/>
          </a:prstGeom>
        </p:spPr>
        <p:txBody>
          <a:bodyPr vert="horz" lIns="91436" tIns="45718" rIns="91436" bIns="45718" rtlCol="0" anchor="ctr"/>
          <a:lstStyle>
            <a:lvl1pPr algn="ctr">
              <a:defRPr sz="1171">
                <a:solidFill>
                  <a:schemeClr val="tx1">
                    <a:tint val="75000"/>
                  </a:schemeClr>
                </a:solidFill>
              </a:defRPr>
            </a:lvl1pPr>
          </a:lstStyle>
          <a:p>
            <a:pPr defTabSz="914377" eaLnBrk="0" fontAlgn="base" hangingPunct="0">
              <a:spcBef>
                <a:spcPct val="0"/>
              </a:spcBef>
              <a:spcAft>
                <a:spcPct val="0"/>
              </a:spcAft>
              <a:defRPr/>
            </a:pPr>
            <a:endParaRPr lang="en-US">
              <a:solidFill>
                <a:prstClr val="black">
                  <a:tint val="75000"/>
                </a:prstClr>
              </a:solidFill>
              <a:latin typeface="Times New Roman" panose="02020603050405020304" pitchFamily="18" charset="0"/>
            </a:endParaRPr>
          </a:p>
        </p:txBody>
      </p:sp>
      <p:sp>
        <p:nvSpPr>
          <p:cNvPr id="6" name="灯片编号占位符 5"/>
          <p:cNvSpPr>
            <a:spLocks noGrp="1"/>
          </p:cNvSpPr>
          <p:nvPr>
            <p:ph type="sldNum" sz="quarter" idx="4"/>
          </p:nvPr>
        </p:nvSpPr>
        <p:spPr>
          <a:xfrm>
            <a:off x="8610601" y="6356352"/>
            <a:ext cx="2743200" cy="365125"/>
          </a:xfrm>
          <a:prstGeom prst="rect">
            <a:avLst/>
          </a:prstGeom>
        </p:spPr>
        <p:txBody>
          <a:bodyPr vert="horz" lIns="91436" tIns="45718" rIns="91436" bIns="45718" rtlCol="0" anchor="ctr"/>
          <a:lstStyle>
            <a:lvl1pPr algn="r">
              <a:defRPr sz="1171">
                <a:solidFill>
                  <a:schemeClr val="tx1">
                    <a:tint val="75000"/>
                  </a:schemeClr>
                </a:solidFill>
              </a:defRPr>
            </a:lvl1pPr>
          </a:lstStyle>
          <a:p>
            <a:pPr defTabSz="914377" eaLnBrk="0" fontAlgn="base" hangingPunct="0">
              <a:spcBef>
                <a:spcPct val="0"/>
              </a:spcBef>
              <a:spcAft>
                <a:spcPct val="0"/>
              </a:spcAft>
            </a:pPr>
            <a:fld id="{D29946FD-0903-4DCD-A77A-79F53B100505}" type="slidenum">
              <a:rPr lang="en-US" altLang="en-US" smtClean="0">
                <a:solidFill>
                  <a:prstClr val="black">
                    <a:tint val="75000"/>
                  </a:prstClr>
                </a:solidFill>
                <a:latin typeface="Times New Roman" panose="02020603050405020304" pitchFamily="18" charset="0"/>
              </a:rPr>
              <a:pPr defTabSz="914377" eaLnBrk="0" fontAlgn="base" hangingPunct="0">
                <a:spcBef>
                  <a:spcPct val="0"/>
                </a:spcBef>
                <a:spcAft>
                  <a:spcPct val="0"/>
                </a:spcAft>
              </a:pPr>
              <a:t>‹#›</a:t>
            </a:fld>
            <a:endParaRPr lang="en-US" altLang="en-US">
              <a:solidFill>
                <a:prstClr val="black">
                  <a:tint val="75000"/>
                </a:prstClr>
              </a:solidFill>
              <a:latin typeface="Times New Roman" panose="02020603050405020304" pitchFamily="18" charset="0"/>
            </a:endParaRPr>
          </a:p>
        </p:txBody>
      </p:sp>
      <p:pic>
        <p:nvPicPr>
          <p:cNvPr id="9" name="Picture 8" descr="A picture containing diagram&#10;&#10;Description automatically generated">
            <a:extLst>
              <a:ext uri="{FF2B5EF4-FFF2-40B4-BE49-F238E27FC236}">
                <a16:creationId xmlns:a16="http://schemas.microsoft.com/office/drawing/2014/main" id="{FDC4D892-4A3E-48F7-BAB3-1DC19DE3E4EB}"/>
              </a:ext>
            </a:extLst>
          </p:cNvPr>
          <p:cNvPicPr>
            <a:picLocks noChangeAspect="1"/>
          </p:cNvPicPr>
          <p:nvPr/>
        </p:nvPicPr>
        <p:blipFill>
          <a:blip r:embed="rId43" cstate="print">
            <a:extLst>
              <a:ext uri="{28A0092B-C50C-407E-A947-70E740481C1C}">
                <a14:useLocalDpi xmlns:a14="http://schemas.microsoft.com/office/drawing/2010/main" val="0"/>
              </a:ext>
            </a:extLst>
          </a:blip>
          <a:stretch>
            <a:fillRect/>
          </a:stretch>
        </p:blipFill>
        <p:spPr>
          <a:xfrm>
            <a:off x="18595220" y="9010868"/>
            <a:ext cx="1118753" cy="966129"/>
          </a:xfrm>
          <a:prstGeom prst="rect">
            <a:avLst/>
          </a:prstGeom>
        </p:spPr>
      </p:pic>
    </p:spTree>
    <p:extLst>
      <p:ext uri="{BB962C8B-B14F-4D97-AF65-F5344CB8AC3E}">
        <p14:creationId xmlns:p14="http://schemas.microsoft.com/office/powerpoint/2010/main" val="1941510142"/>
      </p:ext>
    </p:extLst>
  </p:cSld>
  <p:clrMap bg1="lt1" tx1="dk1" bg2="lt2" tx2="dk2" accent1="accent1" accent2="accent2" accent3="accent3" accent4="accent4" accent5="accent5" accent6="accent6" hlink="hlink" folHlink="folHlink"/>
  <p:sldLayoutIdLst>
    <p:sldLayoutId id="2147484649" r:id="rId1"/>
    <p:sldLayoutId id="2147484650" r:id="rId2"/>
    <p:sldLayoutId id="2147484651" r:id="rId3"/>
    <p:sldLayoutId id="2147484652" r:id="rId4"/>
    <p:sldLayoutId id="2147484653" r:id="rId5"/>
    <p:sldLayoutId id="2147484654" r:id="rId6"/>
    <p:sldLayoutId id="2147484655" r:id="rId7"/>
    <p:sldLayoutId id="2147484656" r:id="rId8"/>
    <p:sldLayoutId id="2147484657" r:id="rId9"/>
    <p:sldLayoutId id="2147484658" r:id="rId10"/>
    <p:sldLayoutId id="2147484659" r:id="rId11"/>
    <p:sldLayoutId id="2147484660" r:id="rId12"/>
    <p:sldLayoutId id="2147484661" r:id="rId13"/>
    <p:sldLayoutId id="2147484662" r:id="rId14"/>
    <p:sldLayoutId id="2147484663" r:id="rId15"/>
    <p:sldLayoutId id="2147484664" r:id="rId16"/>
    <p:sldLayoutId id="2147484665" r:id="rId17"/>
    <p:sldLayoutId id="2147484666" r:id="rId18"/>
    <p:sldLayoutId id="2147484667" r:id="rId19"/>
    <p:sldLayoutId id="2147484668" r:id="rId20"/>
    <p:sldLayoutId id="2147484669" r:id="rId21"/>
    <p:sldLayoutId id="2147484670" r:id="rId22"/>
    <p:sldLayoutId id="2147484671" r:id="rId23"/>
    <p:sldLayoutId id="2147484672" r:id="rId24"/>
    <p:sldLayoutId id="2147484673" r:id="rId25"/>
    <p:sldLayoutId id="2147484674" r:id="rId26"/>
    <p:sldLayoutId id="2147484675" r:id="rId27"/>
    <p:sldLayoutId id="2147484676" r:id="rId28"/>
    <p:sldLayoutId id="2147484677" r:id="rId29"/>
    <p:sldLayoutId id="2147484678" r:id="rId30"/>
    <p:sldLayoutId id="2147484679" r:id="rId31"/>
    <p:sldLayoutId id="2147484680" r:id="rId32"/>
    <p:sldLayoutId id="2147484681" r:id="rId33"/>
    <p:sldLayoutId id="2147484682" r:id="rId34"/>
    <p:sldLayoutId id="2147484683" r:id="rId35"/>
    <p:sldLayoutId id="2147484684" r:id="rId36"/>
    <p:sldLayoutId id="2147484685" r:id="rId37"/>
    <p:sldLayoutId id="2147484686" r:id="rId38"/>
    <p:sldLayoutId id="2147484687" r:id="rId39"/>
    <p:sldLayoutId id="2147484688" r:id="rId40"/>
  </p:sldLayoutIdLst>
  <p:transition spd="med">
    <p:pull/>
  </p:transition>
  <p:txStyles>
    <p:titleStyle>
      <a:lvl1pPr algn="l" defTabSz="891340" rtl="0" eaLnBrk="1" latinLnBrk="0" hangingPunct="1">
        <a:lnSpc>
          <a:spcPct val="90000"/>
        </a:lnSpc>
        <a:spcBef>
          <a:spcPct val="0"/>
        </a:spcBef>
        <a:buNone/>
        <a:defRPr sz="4289" kern="1200">
          <a:solidFill>
            <a:schemeClr val="tx1"/>
          </a:solidFill>
          <a:latin typeface="+mj-lt"/>
          <a:ea typeface="+mj-ea"/>
          <a:cs typeface="+mj-cs"/>
        </a:defRPr>
      </a:lvl1pPr>
    </p:titleStyle>
    <p:bodyStyle>
      <a:lvl1pPr marL="222834" indent="-222834" algn="l" defTabSz="891340" rtl="0" eaLnBrk="1" latinLnBrk="0" hangingPunct="1">
        <a:lnSpc>
          <a:spcPct val="90000"/>
        </a:lnSpc>
        <a:spcBef>
          <a:spcPts val="975"/>
        </a:spcBef>
        <a:buFont typeface="Arial" panose="020B0604020202020204" pitchFamily="34" charset="0"/>
        <a:buChar char="•"/>
        <a:defRPr sz="2729" kern="1200">
          <a:solidFill>
            <a:schemeClr val="tx1"/>
          </a:solidFill>
          <a:latin typeface="+mn-lt"/>
          <a:ea typeface="+mn-ea"/>
          <a:cs typeface="+mn-cs"/>
        </a:defRPr>
      </a:lvl1pPr>
      <a:lvl2pPr marL="668505" indent="-222834" algn="l" defTabSz="891340" rtl="0" eaLnBrk="1" latinLnBrk="0" hangingPunct="1">
        <a:lnSpc>
          <a:spcPct val="90000"/>
        </a:lnSpc>
        <a:spcBef>
          <a:spcPts val="488"/>
        </a:spcBef>
        <a:buFont typeface="Arial" panose="020B0604020202020204" pitchFamily="34" charset="0"/>
        <a:buChar char="•"/>
        <a:defRPr sz="2340" kern="1200">
          <a:solidFill>
            <a:schemeClr val="tx1"/>
          </a:solidFill>
          <a:latin typeface="+mn-lt"/>
          <a:ea typeface="+mn-ea"/>
          <a:cs typeface="+mn-cs"/>
        </a:defRPr>
      </a:lvl2pPr>
      <a:lvl3pPr marL="1114175" indent="-222834" algn="l" defTabSz="891340" rtl="0" eaLnBrk="1" latinLnBrk="0" hangingPunct="1">
        <a:lnSpc>
          <a:spcPct val="90000"/>
        </a:lnSpc>
        <a:spcBef>
          <a:spcPts val="488"/>
        </a:spcBef>
        <a:buFont typeface="Arial" panose="020B0604020202020204" pitchFamily="34" charset="0"/>
        <a:buChar char="•"/>
        <a:defRPr sz="1951" kern="1200">
          <a:solidFill>
            <a:schemeClr val="tx1"/>
          </a:solidFill>
          <a:latin typeface="+mn-lt"/>
          <a:ea typeface="+mn-ea"/>
          <a:cs typeface="+mn-cs"/>
        </a:defRPr>
      </a:lvl3pPr>
      <a:lvl4pPr marL="1559844" indent="-222834" algn="l" defTabSz="891340" rtl="0" eaLnBrk="1" latinLnBrk="0" hangingPunct="1">
        <a:lnSpc>
          <a:spcPct val="90000"/>
        </a:lnSpc>
        <a:spcBef>
          <a:spcPts val="488"/>
        </a:spcBef>
        <a:buFont typeface="Arial" panose="020B0604020202020204" pitchFamily="34" charset="0"/>
        <a:buChar char="•"/>
        <a:defRPr sz="1755" kern="1200">
          <a:solidFill>
            <a:schemeClr val="tx1"/>
          </a:solidFill>
          <a:latin typeface="+mn-lt"/>
          <a:ea typeface="+mn-ea"/>
          <a:cs typeface="+mn-cs"/>
        </a:defRPr>
      </a:lvl4pPr>
      <a:lvl5pPr marL="2005514" indent="-222834" algn="l" defTabSz="891340" rtl="0" eaLnBrk="1" latinLnBrk="0" hangingPunct="1">
        <a:lnSpc>
          <a:spcPct val="90000"/>
        </a:lnSpc>
        <a:spcBef>
          <a:spcPts val="488"/>
        </a:spcBef>
        <a:buFont typeface="Arial" panose="020B0604020202020204" pitchFamily="34" charset="0"/>
        <a:buChar char="•"/>
        <a:defRPr sz="1755" kern="1200">
          <a:solidFill>
            <a:schemeClr val="tx1"/>
          </a:solidFill>
          <a:latin typeface="+mn-lt"/>
          <a:ea typeface="+mn-ea"/>
          <a:cs typeface="+mn-cs"/>
        </a:defRPr>
      </a:lvl5pPr>
      <a:lvl6pPr marL="2451184" indent="-222834" algn="l" defTabSz="891340" rtl="0" eaLnBrk="1" latinLnBrk="0" hangingPunct="1">
        <a:lnSpc>
          <a:spcPct val="90000"/>
        </a:lnSpc>
        <a:spcBef>
          <a:spcPts val="488"/>
        </a:spcBef>
        <a:buFont typeface="Arial" panose="020B0604020202020204" pitchFamily="34" charset="0"/>
        <a:buChar char="•"/>
        <a:defRPr sz="1755" kern="1200">
          <a:solidFill>
            <a:schemeClr val="tx1"/>
          </a:solidFill>
          <a:latin typeface="+mn-lt"/>
          <a:ea typeface="+mn-ea"/>
          <a:cs typeface="+mn-cs"/>
        </a:defRPr>
      </a:lvl6pPr>
      <a:lvl7pPr marL="2896854" indent="-222834" algn="l" defTabSz="891340" rtl="0" eaLnBrk="1" latinLnBrk="0" hangingPunct="1">
        <a:lnSpc>
          <a:spcPct val="90000"/>
        </a:lnSpc>
        <a:spcBef>
          <a:spcPts val="488"/>
        </a:spcBef>
        <a:buFont typeface="Arial" panose="020B0604020202020204" pitchFamily="34" charset="0"/>
        <a:buChar char="•"/>
        <a:defRPr sz="1755" kern="1200">
          <a:solidFill>
            <a:schemeClr val="tx1"/>
          </a:solidFill>
          <a:latin typeface="+mn-lt"/>
          <a:ea typeface="+mn-ea"/>
          <a:cs typeface="+mn-cs"/>
        </a:defRPr>
      </a:lvl7pPr>
      <a:lvl8pPr marL="3342523" indent="-222834" algn="l" defTabSz="891340" rtl="0" eaLnBrk="1" latinLnBrk="0" hangingPunct="1">
        <a:lnSpc>
          <a:spcPct val="90000"/>
        </a:lnSpc>
        <a:spcBef>
          <a:spcPts val="488"/>
        </a:spcBef>
        <a:buFont typeface="Arial" panose="020B0604020202020204" pitchFamily="34" charset="0"/>
        <a:buChar char="•"/>
        <a:defRPr sz="1755" kern="1200">
          <a:solidFill>
            <a:schemeClr val="tx1"/>
          </a:solidFill>
          <a:latin typeface="+mn-lt"/>
          <a:ea typeface="+mn-ea"/>
          <a:cs typeface="+mn-cs"/>
        </a:defRPr>
      </a:lvl8pPr>
      <a:lvl9pPr marL="3788192" indent="-222834" algn="l" defTabSz="891340" rtl="0" eaLnBrk="1" latinLnBrk="0" hangingPunct="1">
        <a:lnSpc>
          <a:spcPct val="90000"/>
        </a:lnSpc>
        <a:spcBef>
          <a:spcPts val="488"/>
        </a:spcBef>
        <a:buFont typeface="Arial" panose="020B0604020202020204" pitchFamily="34" charset="0"/>
        <a:buChar char="•"/>
        <a:defRPr sz="1755" kern="1200">
          <a:solidFill>
            <a:schemeClr val="tx1"/>
          </a:solidFill>
          <a:latin typeface="+mn-lt"/>
          <a:ea typeface="+mn-ea"/>
          <a:cs typeface="+mn-cs"/>
        </a:defRPr>
      </a:lvl9pPr>
    </p:bodyStyle>
    <p:otherStyle>
      <a:defPPr>
        <a:defRPr lang="zh-CN"/>
      </a:defPPr>
      <a:lvl1pPr marL="0" algn="l" defTabSz="891340" rtl="0" eaLnBrk="1" latinLnBrk="0" hangingPunct="1">
        <a:defRPr sz="1755" kern="1200">
          <a:solidFill>
            <a:schemeClr val="tx1"/>
          </a:solidFill>
          <a:latin typeface="+mn-lt"/>
          <a:ea typeface="+mn-ea"/>
          <a:cs typeface="+mn-cs"/>
        </a:defRPr>
      </a:lvl1pPr>
      <a:lvl2pPr marL="445670" algn="l" defTabSz="891340" rtl="0" eaLnBrk="1" latinLnBrk="0" hangingPunct="1">
        <a:defRPr sz="1755" kern="1200">
          <a:solidFill>
            <a:schemeClr val="tx1"/>
          </a:solidFill>
          <a:latin typeface="+mn-lt"/>
          <a:ea typeface="+mn-ea"/>
          <a:cs typeface="+mn-cs"/>
        </a:defRPr>
      </a:lvl2pPr>
      <a:lvl3pPr marL="891340" algn="l" defTabSz="891340" rtl="0" eaLnBrk="1" latinLnBrk="0" hangingPunct="1">
        <a:defRPr sz="1755" kern="1200">
          <a:solidFill>
            <a:schemeClr val="tx1"/>
          </a:solidFill>
          <a:latin typeface="+mn-lt"/>
          <a:ea typeface="+mn-ea"/>
          <a:cs typeface="+mn-cs"/>
        </a:defRPr>
      </a:lvl3pPr>
      <a:lvl4pPr marL="1337009" algn="l" defTabSz="891340" rtl="0" eaLnBrk="1" latinLnBrk="0" hangingPunct="1">
        <a:defRPr sz="1755" kern="1200">
          <a:solidFill>
            <a:schemeClr val="tx1"/>
          </a:solidFill>
          <a:latin typeface="+mn-lt"/>
          <a:ea typeface="+mn-ea"/>
          <a:cs typeface="+mn-cs"/>
        </a:defRPr>
      </a:lvl4pPr>
      <a:lvl5pPr marL="1782678" algn="l" defTabSz="891340" rtl="0" eaLnBrk="1" latinLnBrk="0" hangingPunct="1">
        <a:defRPr sz="1755" kern="1200">
          <a:solidFill>
            <a:schemeClr val="tx1"/>
          </a:solidFill>
          <a:latin typeface="+mn-lt"/>
          <a:ea typeface="+mn-ea"/>
          <a:cs typeface="+mn-cs"/>
        </a:defRPr>
      </a:lvl5pPr>
      <a:lvl6pPr marL="2228348" algn="l" defTabSz="891340" rtl="0" eaLnBrk="1" latinLnBrk="0" hangingPunct="1">
        <a:defRPr sz="1755" kern="1200">
          <a:solidFill>
            <a:schemeClr val="tx1"/>
          </a:solidFill>
          <a:latin typeface="+mn-lt"/>
          <a:ea typeface="+mn-ea"/>
          <a:cs typeface="+mn-cs"/>
        </a:defRPr>
      </a:lvl6pPr>
      <a:lvl7pPr marL="2674018" algn="l" defTabSz="891340" rtl="0" eaLnBrk="1" latinLnBrk="0" hangingPunct="1">
        <a:defRPr sz="1755" kern="1200">
          <a:solidFill>
            <a:schemeClr val="tx1"/>
          </a:solidFill>
          <a:latin typeface="+mn-lt"/>
          <a:ea typeface="+mn-ea"/>
          <a:cs typeface="+mn-cs"/>
        </a:defRPr>
      </a:lvl7pPr>
      <a:lvl8pPr marL="3119689" algn="l" defTabSz="891340" rtl="0" eaLnBrk="1" latinLnBrk="0" hangingPunct="1">
        <a:defRPr sz="1755" kern="1200">
          <a:solidFill>
            <a:schemeClr val="tx1"/>
          </a:solidFill>
          <a:latin typeface="+mn-lt"/>
          <a:ea typeface="+mn-ea"/>
          <a:cs typeface="+mn-cs"/>
        </a:defRPr>
      </a:lvl8pPr>
      <a:lvl9pPr marL="3565358" algn="l" defTabSz="891340" rtl="0" eaLnBrk="1" latinLnBrk="0" hangingPunct="1">
        <a:defRPr sz="1755"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2000" b="-12000"/>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384" y="274926"/>
            <a:ext cx="1097323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51494" tIns="75746" rIns="151494" bIns="75746"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609384" y="1599767"/>
            <a:ext cx="10973233" cy="4526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51494" tIns="75746" rIns="151494" bIns="75746"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noChangeArrowheads="1"/>
          </p:cNvSpPr>
          <p:nvPr>
            <p:ph type="dt" sz="half" idx="2"/>
          </p:nvPr>
        </p:nvSpPr>
        <p:spPr bwMode="auto">
          <a:xfrm>
            <a:off x="609384" y="6356856"/>
            <a:ext cx="2845593" cy="364764"/>
          </a:xfrm>
          <a:prstGeom prst="rect">
            <a:avLst/>
          </a:prstGeom>
          <a:noFill/>
          <a:ln w="9525">
            <a:noFill/>
            <a:miter lim="800000"/>
            <a:headEnd/>
            <a:tailEnd/>
          </a:ln>
        </p:spPr>
        <p:txBody>
          <a:bodyPr vert="horz" wrap="square" lIns="151494" tIns="75746" rIns="151494" bIns="75746" numCol="1" anchor="ctr" anchorCtr="0" compatLnSpc="1">
            <a:prstTxWarp prst="textNoShape">
              <a:avLst/>
            </a:prstTxWarp>
          </a:bodyPr>
          <a:lstStyle>
            <a:lvl1pPr eaLnBrk="1" hangingPunct="1">
              <a:defRPr sz="1482">
                <a:solidFill>
                  <a:srgbClr val="898989"/>
                </a:solidFill>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3"/>
          </p:nvPr>
        </p:nvSpPr>
        <p:spPr bwMode="auto">
          <a:xfrm>
            <a:off x="4165023" y="6356856"/>
            <a:ext cx="3861955" cy="364764"/>
          </a:xfrm>
          <a:prstGeom prst="rect">
            <a:avLst/>
          </a:prstGeom>
          <a:noFill/>
          <a:ln w="9525">
            <a:noFill/>
            <a:miter lim="800000"/>
            <a:headEnd/>
            <a:tailEnd/>
          </a:ln>
        </p:spPr>
        <p:txBody>
          <a:bodyPr vert="horz" wrap="square" lIns="151494" tIns="75746" rIns="151494" bIns="75746" numCol="1" anchor="ctr" anchorCtr="0" compatLnSpc="1">
            <a:prstTxWarp prst="textNoShape">
              <a:avLst/>
            </a:prstTxWarp>
          </a:bodyPr>
          <a:lstStyle>
            <a:lvl1pPr algn="ctr" eaLnBrk="1" hangingPunct="1">
              <a:defRPr sz="1482">
                <a:solidFill>
                  <a:srgbClr val="898989"/>
                </a:solidFill>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4"/>
          </p:nvPr>
        </p:nvSpPr>
        <p:spPr bwMode="auto">
          <a:xfrm>
            <a:off x="8737023" y="6356856"/>
            <a:ext cx="2845594" cy="364764"/>
          </a:xfrm>
          <a:prstGeom prst="rect">
            <a:avLst/>
          </a:prstGeom>
          <a:noFill/>
          <a:ln w="9525">
            <a:noFill/>
            <a:miter lim="800000"/>
            <a:headEnd/>
            <a:tailEnd/>
          </a:ln>
        </p:spPr>
        <p:txBody>
          <a:bodyPr vert="horz" wrap="square" lIns="151494" tIns="75746" rIns="151494" bIns="75746" numCol="1" anchor="ctr" anchorCtr="0" compatLnSpc="1">
            <a:prstTxWarp prst="textNoShape">
              <a:avLst/>
            </a:prstTxWarp>
          </a:bodyPr>
          <a:lstStyle>
            <a:lvl1pPr algn="r" eaLnBrk="1" hangingPunct="1">
              <a:defRPr sz="1432" smtClean="0">
                <a:solidFill>
                  <a:srgbClr val="898989"/>
                </a:solidFill>
              </a:defRPr>
            </a:lvl1pPr>
          </a:lstStyle>
          <a:p>
            <a:pPr defTabSz="623438" fontAlgn="base">
              <a:spcBef>
                <a:spcPct val="0"/>
              </a:spcBef>
              <a:spcAft>
                <a:spcPct val="0"/>
              </a:spcAft>
              <a:defRPr/>
            </a:pPr>
            <a:fld id="{217E59C4-E3A2-468B-91E4-A67C802BEA2E}"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68703479"/>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ctr" defTabSz="1120240" rtl="0" eaLnBrk="0" fontAlgn="base" hangingPunct="0">
        <a:spcBef>
          <a:spcPct val="0"/>
        </a:spcBef>
        <a:spcAft>
          <a:spcPct val="0"/>
        </a:spcAft>
        <a:defRPr sz="5386" kern="1200">
          <a:solidFill>
            <a:schemeClr val="tx1"/>
          </a:solidFill>
          <a:latin typeface="+mj-lt"/>
          <a:ea typeface="+mj-ea"/>
          <a:cs typeface="+mj-cs"/>
        </a:defRPr>
      </a:lvl1pPr>
      <a:lvl2pPr algn="ctr" defTabSz="1120240" rtl="0" eaLnBrk="0" fontAlgn="base" hangingPunct="0">
        <a:spcBef>
          <a:spcPct val="0"/>
        </a:spcBef>
        <a:spcAft>
          <a:spcPct val="0"/>
        </a:spcAft>
        <a:defRPr sz="5386">
          <a:solidFill>
            <a:schemeClr val="tx1"/>
          </a:solidFill>
          <a:latin typeface="Calibri" pitchFamily="34" charset="0"/>
        </a:defRPr>
      </a:lvl2pPr>
      <a:lvl3pPr algn="ctr" defTabSz="1120240" rtl="0" eaLnBrk="0" fontAlgn="base" hangingPunct="0">
        <a:spcBef>
          <a:spcPct val="0"/>
        </a:spcBef>
        <a:spcAft>
          <a:spcPct val="0"/>
        </a:spcAft>
        <a:defRPr sz="5386">
          <a:solidFill>
            <a:schemeClr val="tx1"/>
          </a:solidFill>
          <a:latin typeface="Calibri" pitchFamily="34" charset="0"/>
        </a:defRPr>
      </a:lvl3pPr>
      <a:lvl4pPr algn="ctr" defTabSz="1120240" rtl="0" eaLnBrk="0" fontAlgn="base" hangingPunct="0">
        <a:spcBef>
          <a:spcPct val="0"/>
        </a:spcBef>
        <a:spcAft>
          <a:spcPct val="0"/>
        </a:spcAft>
        <a:defRPr sz="5386">
          <a:solidFill>
            <a:schemeClr val="tx1"/>
          </a:solidFill>
          <a:latin typeface="Calibri" pitchFamily="34" charset="0"/>
        </a:defRPr>
      </a:lvl4pPr>
      <a:lvl5pPr algn="ctr" defTabSz="1120240" rtl="0" eaLnBrk="0" fontAlgn="base" hangingPunct="0">
        <a:spcBef>
          <a:spcPct val="0"/>
        </a:spcBef>
        <a:spcAft>
          <a:spcPct val="0"/>
        </a:spcAft>
        <a:defRPr sz="5386">
          <a:solidFill>
            <a:schemeClr val="tx1"/>
          </a:solidFill>
          <a:latin typeface="Calibri" pitchFamily="34" charset="0"/>
        </a:defRPr>
      </a:lvl5pPr>
      <a:lvl6pPr marL="338580" algn="ctr" rtl="0" fontAlgn="base">
        <a:spcBef>
          <a:spcPct val="0"/>
        </a:spcBef>
        <a:spcAft>
          <a:spcPct val="0"/>
        </a:spcAft>
        <a:defRPr sz="3333">
          <a:solidFill>
            <a:schemeClr val="tx1"/>
          </a:solidFill>
          <a:latin typeface="Calibri" pitchFamily="34" charset="0"/>
        </a:defRPr>
      </a:lvl6pPr>
      <a:lvl7pPr marL="677158" algn="ctr" rtl="0" fontAlgn="base">
        <a:spcBef>
          <a:spcPct val="0"/>
        </a:spcBef>
        <a:spcAft>
          <a:spcPct val="0"/>
        </a:spcAft>
        <a:defRPr sz="3333">
          <a:solidFill>
            <a:schemeClr val="tx1"/>
          </a:solidFill>
          <a:latin typeface="Calibri" pitchFamily="34" charset="0"/>
        </a:defRPr>
      </a:lvl7pPr>
      <a:lvl8pPr marL="1015738" algn="ctr" rtl="0" fontAlgn="base">
        <a:spcBef>
          <a:spcPct val="0"/>
        </a:spcBef>
        <a:spcAft>
          <a:spcPct val="0"/>
        </a:spcAft>
        <a:defRPr sz="3333">
          <a:solidFill>
            <a:schemeClr val="tx1"/>
          </a:solidFill>
          <a:latin typeface="Calibri" pitchFamily="34" charset="0"/>
        </a:defRPr>
      </a:lvl8pPr>
      <a:lvl9pPr marL="1354319" algn="ctr" rtl="0" fontAlgn="base">
        <a:spcBef>
          <a:spcPct val="0"/>
        </a:spcBef>
        <a:spcAft>
          <a:spcPct val="0"/>
        </a:spcAft>
        <a:defRPr sz="3333">
          <a:solidFill>
            <a:schemeClr val="tx1"/>
          </a:solidFill>
          <a:latin typeface="Calibri" pitchFamily="34" charset="0"/>
        </a:defRPr>
      </a:lvl9pPr>
    </p:titleStyle>
    <p:bodyStyle>
      <a:lvl1pPr marL="418873" indent="-418873" algn="l" defTabSz="1120240" rtl="0" eaLnBrk="0" fontAlgn="base" hangingPunct="0">
        <a:spcBef>
          <a:spcPct val="20000"/>
        </a:spcBef>
        <a:spcAft>
          <a:spcPct val="0"/>
        </a:spcAft>
        <a:buFont typeface="Arial" panose="020B0604020202020204" pitchFamily="34" charset="0"/>
        <a:buChar char="•"/>
        <a:defRPr sz="3886" kern="1200">
          <a:solidFill>
            <a:schemeClr val="tx1"/>
          </a:solidFill>
          <a:latin typeface="+mn-lt"/>
          <a:ea typeface="+mn-ea"/>
          <a:cs typeface="+mn-cs"/>
        </a:defRPr>
      </a:lvl1pPr>
      <a:lvl2pPr marL="910263" indent="-349602" algn="l" defTabSz="1120240" rtl="0" eaLnBrk="0" fontAlgn="base" hangingPunct="0">
        <a:spcBef>
          <a:spcPct val="20000"/>
        </a:spcBef>
        <a:spcAft>
          <a:spcPct val="0"/>
        </a:spcAft>
        <a:buFont typeface="Arial" panose="020B0604020202020204" pitchFamily="34" charset="0"/>
        <a:buChar char="–"/>
        <a:defRPr sz="3341" kern="1200">
          <a:solidFill>
            <a:schemeClr val="tx1"/>
          </a:solidFill>
          <a:latin typeface="+mn-lt"/>
          <a:ea typeface="+mn-ea"/>
          <a:cs typeface="+mn-cs"/>
        </a:defRPr>
      </a:lvl2pPr>
      <a:lvl3pPr marL="1400571" indent="-279248" algn="l" defTabSz="1120240" rtl="0" eaLnBrk="0" fontAlgn="base" hangingPunct="0">
        <a:spcBef>
          <a:spcPct val="20000"/>
        </a:spcBef>
        <a:spcAft>
          <a:spcPct val="0"/>
        </a:spcAft>
        <a:buFont typeface="Arial" panose="020B0604020202020204" pitchFamily="34" charset="0"/>
        <a:buChar char="•"/>
        <a:defRPr sz="2932" kern="1200">
          <a:solidFill>
            <a:schemeClr val="tx1"/>
          </a:solidFill>
          <a:latin typeface="+mn-lt"/>
          <a:ea typeface="+mn-ea"/>
          <a:cs typeface="+mn-cs"/>
        </a:defRPr>
      </a:lvl3pPr>
      <a:lvl4pPr marL="1962314" indent="-278166" algn="l" defTabSz="1120240" rtl="0" eaLnBrk="0" fontAlgn="base" hangingPunct="0">
        <a:spcBef>
          <a:spcPct val="20000"/>
        </a:spcBef>
        <a:spcAft>
          <a:spcPct val="0"/>
        </a:spcAft>
        <a:buFont typeface="Arial" panose="020B0604020202020204" pitchFamily="34" charset="0"/>
        <a:buChar char="–"/>
        <a:defRPr sz="2386" kern="1200">
          <a:solidFill>
            <a:schemeClr val="tx1"/>
          </a:solidFill>
          <a:latin typeface="+mn-lt"/>
          <a:ea typeface="+mn-ea"/>
          <a:cs typeface="+mn-cs"/>
        </a:defRPr>
      </a:lvl4pPr>
      <a:lvl5pPr marL="2524058" indent="-279248" algn="l" defTabSz="1120240" rtl="0" eaLnBrk="0" fontAlgn="base" hangingPunct="0">
        <a:spcBef>
          <a:spcPct val="20000"/>
        </a:spcBef>
        <a:spcAft>
          <a:spcPct val="0"/>
        </a:spcAft>
        <a:buFont typeface="Arial" panose="020B0604020202020204" pitchFamily="34" charset="0"/>
        <a:buChar char="»"/>
        <a:defRPr sz="2386" kern="1200">
          <a:solidFill>
            <a:schemeClr val="tx1"/>
          </a:solidFill>
          <a:latin typeface="+mn-lt"/>
          <a:ea typeface="+mn-ea"/>
          <a:cs typeface="+mn-cs"/>
        </a:defRPr>
      </a:lvl5pPr>
      <a:lvl6pPr marL="1862189" indent="-169290" algn="l" defTabSz="677158" rtl="0" eaLnBrk="1" latinLnBrk="0" hangingPunct="1">
        <a:spcBef>
          <a:spcPct val="20000"/>
        </a:spcBef>
        <a:buFont typeface="Arial" pitchFamily="34" charset="0"/>
        <a:buChar char="•"/>
        <a:defRPr sz="1482" kern="1200">
          <a:solidFill>
            <a:schemeClr val="tx1"/>
          </a:solidFill>
          <a:latin typeface="+mn-lt"/>
          <a:ea typeface="+mn-ea"/>
          <a:cs typeface="+mn-cs"/>
        </a:defRPr>
      </a:lvl6pPr>
      <a:lvl7pPr marL="2200768" indent="-169290" algn="l" defTabSz="677158" rtl="0" eaLnBrk="1" latinLnBrk="0" hangingPunct="1">
        <a:spcBef>
          <a:spcPct val="20000"/>
        </a:spcBef>
        <a:buFont typeface="Arial" pitchFamily="34" charset="0"/>
        <a:buChar char="•"/>
        <a:defRPr sz="1482" kern="1200">
          <a:solidFill>
            <a:schemeClr val="tx1"/>
          </a:solidFill>
          <a:latin typeface="+mn-lt"/>
          <a:ea typeface="+mn-ea"/>
          <a:cs typeface="+mn-cs"/>
        </a:defRPr>
      </a:lvl7pPr>
      <a:lvl8pPr marL="2539349" indent="-169290" algn="l" defTabSz="677158" rtl="0" eaLnBrk="1" latinLnBrk="0" hangingPunct="1">
        <a:spcBef>
          <a:spcPct val="20000"/>
        </a:spcBef>
        <a:buFont typeface="Arial" pitchFamily="34" charset="0"/>
        <a:buChar char="•"/>
        <a:defRPr sz="1482" kern="1200">
          <a:solidFill>
            <a:schemeClr val="tx1"/>
          </a:solidFill>
          <a:latin typeface="+mn-lt"/>
          <a:ea typeface="+mn-ea"/>
          <a:cs typeface="+mn-cs"/>
        </a:defRPr>
      </a:lvl8pPr>
      <a:lvl9pPr marL="2877927" indent="-169290" algn="l" defTabSz="677158" rtl="0" eaLnBrk="1" latinLnBrk="0" hangingPunct="1">
        <a:spcBef>
          <a:spcPct val="20000"/>
        </a:spcBef>
        <a:buFont typeface="Arial" pitchFamily="34" charset="0"/>
        <a:buChar char="•"/>
        <a:defRPr sz="1482" kern="1200">
          <a:solidFill>
            <a:schemeClr val="tx1"/>
          </a:solidFill>
          <a:latin typeface="+mn-lt"/>
          <a:ea typeface="+mn-ea"/>
          <a:cs typeface="+mn-cs"/>
        </a:defRPr>
      </a:lvl9pPr>
    </p:bodyStyle>
    <p:otherStyle>
      <a:defPPr>
        <a:defRPr lang="en-US"/>
      </a:defPPr>
      <a:lvl1pPr marL="0" algn="l" defTabSz="677158" rtl="0" eaLnBrk="1" latinLnBrk="0" hangingPunct="1">
        <a:defRPr sz="1334" kern="1200">
          <a:solidFill>
            <a:schemeClr val="tx1"/>
          </a:solidFill>
          <a:latin typeface="+mn-lt"/>
          <a:ea typeface="+mn-ea"/>
          <a:cs typeface="+mn-cs"/>
        </a:defRPr>
      </a:lvl1pPr>
      <a:lvl2pPr marL="338580" algn="l" defTabSz="677158" rtl="0" eaLnBrk="1" latinLnBrk="0" hangingPunct="1">
        <a:defRPr sz="1334" kern="1200">
          <a:solidFill>
            <a:schemeClr val="tx1"/>
          </a:solidFill>
          <a:latin typeface="+mn-lt"/>
          <a:ea typeface="+mn-ea"/>
          <a:cs typeface="+mn-cs"/>
        </a:defRPr>
      </a:lvl2pPr>
      <a:lvl3pPr marL="677158" algn="l" defTabSz="677158" rtl="0" eaLnBrk="1" latinLnBrk="0" hangingPunct="1">
        <a:defRPr sz="1334" kern="1200">
          <a:solidFill>
            <a:schemeClr val="tx1"/>
          </a:solidFill>
          <a:latin typeface="+mn-lt"/>
          <a:ea typeface="+mn-ea"/>
          <a:cs typeface="+mn-cs"/>
        </a:defRPr>
      </a:lvl3pPr>
      <a:lvl4pPr marL="1015738" algn="l" defTabSz="677158" rtl="0" eaLnBrk="1" latinLnBrk="0" hangingPunct="1">
        <a:defRPr sz="1334" kern="1200">
          <a:solidFill>
            <a:schemeClr val="tx1"/>
          </a:solidFill>
          <a:latin typeface="+mn-lt"/>
          <a:ea typeface="+mn-ea"/>
          <a:cs typeface="+mn-cs"/>
        </a:defRPr>
      </a:lvl4pPr>
      <a:lvl5pPr marL="1354319" algn="l" defTabSz="677158" rtl="0" eaLnBrk="1" latinLnBrk="0" hangingPunct="1">
        <a:defRPr sz="1334" kern="1200">
          <a:solidFill>
            <a:schemeClr val="tx1"/>
          </a:solidFill>
          <a:latin typeface="+mn-lt"/>
          <a:ea typeface="+mn-ea"/>
          <a:cs typeface="+mn-cs"/>
        </a:defRPr>
      </a:lvl5pPr>
      <a:lvl6pPr marL="1692898" algn="l" defTabSz="677158" rtl="0" eaLnBrk="1" latinLnBrk="0" hangingPunct="1">
        <a:defRPr sz="1334" kern="1200">
          <a:solidFill>
            <a:schemeClr val="tx1"/>
          </a:solidFill>
          <a:latin typeface="+mn-lt"/>
          <a:ea typeface="+mn-ea"/>
          <a:cs typeface="+mn-cs"/>
        </a:defRPr>
      </a:lvl6pPr>
      <a:lvl7pPr marL="2031479" algn="l" defTabSz="677158" rtl="0" eaLnBrk="1" latinLnBrk="0" hangingPunct="1">
        <a:defRPr sz="1334" kern="1200">
          <a:solidFill>
            <a:schemeClr val="tx1"/>
          </a:solidFill>
          <a:latin typeface="+mn-lt"/>
          <a:ea typeface="+mn-ea"/>
          <a:cs typeface="+mn-cs"/>
        </a:defRPr>
      </a:lvl7pPr>
      <a:lvl8pPr marL="2370059" algn="l" defTabSz="677158" rtl="0" eaLnBrk="1" latinLnBrk="0" hangingPunct="1">
        <a:defRPr sz="1334" kern="1200">
          <a:solidFill>
            <a:schemeClr val="tx1"/>
          </a:solidFill>
          <a:latin typeface="+mn-lt"/>
          <a:ea typeface="+mn-ea"/>
          <a:cs typeface="+mn-cs"/>
        </a:defRPr>
      </a:lvl8pPr>
      <a:lvl9pPr marL="2708638" algn="l" defTabSz="677158" rtl="0" eaLnBrk="1" latinLnBrk="0" hangingPunct="1">
        <a:defRPr sz="1334"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88">
            <a:lum/>
          </a:blip>
          <a:srcRect/>
          <a:stretch>
            <a:fillRect t="-12000" b="-12000"/>
          </a:stretch>
        </a:blipFill>
        <a:effectLst/>
      </p:bgPr>
    </p:bg>
    <p:spTree>
      <p:nvGrpSpPr>
        <p:cNvPr id="1" name=""/>
        <p:cNvGrpSpPr/>
        <p:nvPr/>
      </p:nvGrpSpPr>
      <p:grpSpPr>
        <a:xfrm>
          <a:off x="0" y="0"/>
          <a:ext cx="0" cy="0"/>
          <a:chOff x="0" y="0"/>
          <a:chExt cx="0" cy="0"/>
        </a:xfrm>
      </p:grpSpPr>
      <p:pic>
        <p:nvPicPr>
          <p:cNvPr id="1043" name="Picture 19" descr="1"/>
          <p:cNvPicPr>
            <a:picLocks noChangeAspect="1" noChangeArrowheads="1"/>
          </p:cNvPicPr>
          <p:nvPr/>
        </p:nvPicPr>
        <p:blipFill>
          <a:blip r:embed="rId89"/>
          <a:srcRect b="38461"/>
          <a:stretch>
            <a:fillRect/>
          </a:stretch>
        </p:blipFill>
        <p:spPr bwMode="auto">
          <a:xfrm>
            <a:off x="0" y="6324601"/>
            <a:ext cx="12192000" cy="542925"/>
          </a:xfrm>
          <a:prstGeom prst="rect">
            <a:avLst/>
          </a:prstGeom>
          <a:noFill/>
        </p:spPr>
      </p:pic>
      <p:sp>
        <p:nvSpPr>
          <p:cNvPr id="1041" name="Rectangle 17"/>
          <p:cNvSpPr>
            <a:spLocks noChangeArrowheads="1"/>
          </p:cNvSpPr>
          <p:nvPr userDrawn="1"/>
        </p:nvSpPr>
        <p:spPr bwMode="gray">
          <a:xfrm>
            <a:off x="0" y="0"/>
            <a:ext cx="12192000" cy="1219200"/>
          </a:xfrm>
          <a:prstGeom prst="rect">
            <a:avLst/>
          </a:prstGeom>
          <a:gradFill rotWithShape="1">
            <a:gsLst>
              <a:gs pos="0">
                <a:schemeClr val="accent1"/>
              </a:gs>
              <a:gs pos="100000">
                <a:schemeClr val="accent1">
                  <a:gamma/>
                  <a:tint val="0"/>
                  <a:invGamma/>
                </a:schemeClr>
              </a:gs>
            </a:gsLst>
            <a:lin ang="5400000" scaled="1"/>
          </a:gradFill>
          <a:ln w="9525">
            <a:noFill/>
            <a:miter lim="800000"/>
            <a:headEnd/>
            <a:tailEnd/>
          </a:ln>
          <a:effectLst/>
        </p:spPr>
        <p:txBody>
          <a:bodyPr wrap="none" anchor="ct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1030" name="Rectangle 6"/>
          <p:cNvSpPr>
            <a:spLocks noGrp="1" noChangeArrowheads="1"/>
          </p:cNvSpPr>
          <p:nvPr>
            <p:ph type="sldNum" sz="quarter" idx="4"/>
          </p:nvPr>
        </p:nvSpPr>
        <p:spPr bwMode="auto">
          <a:xfrm>
            <a:off x="8737600" y="6537327"/>
            <a:ext cx="28448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chemeClr val="bg1"/>
                </a:solidFill>
              </a:defRPr>
            </a:lvl1pPr>
          </a:lstStyle>
          <a:p>
            <a:pPr defTabSz="914396" fontAlgn="base">
              <a:spcBef>
                <a:spcPct val="0"/>
              </a:spcBef>
              <a:spcAft>
                <a:spcPct val="0"/>
              </a:spcAft>
            </a:pPr>
            <a:fld id="{EE436440-C9A7-4386-89C9-F52B6C3604B3}"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pic>
        <p:nvPicPr>
          <p:cNvPr id="1033" name="Picture 9" descr="artplus_nature_naturalcity42_a"/>
          <p:cNvPicPr>
            <a:picLocks noChangeAspect="1" noChangeArrowheads="1"/>
          </p:cNvPicPr>
          <p:nvPr/>
        </p:nvPicPr>
        <p:blipFill>
          <a:blip r:embed="rId90" cstate="print"/>
          <a:srcRect/>
          <a:stretch>
            <a:fillRect/>
          </a:stretch>
        </p:blipFill>
        <p:spPr bwMode="auto">
          <a:xfrm>
            <a:off x="10521952" y="5935664"/>
            <a:ext cx="1646767" cy="833437"/>
          </a:xfrm>
          <a:prstGeom prst="rect">
            <a:avLst/>
          </a:prstGeom>
          <a:noFill/>
        </p:spPr>
      </p:pic>
      <p:pic>
        <p:nvPicPr>
          <p:cNvPr id="1034" name="Picture 10" descr="artplus_nature_naturalcity42_b"/>
          <p:cNvPicPr>
            <a:picLocks noChangeAspect="1" noChangeArrowheads="1"/>
          </p:cNvPicPr>
          <p:nvPr/>
        </p:nvPicPr>
        <p:blipFill>
          <a:blip r:embed="rId91" cstate="print"/>
          <a:srcRect/>
          <a:stretch>
            <a:fillRect/>
          </a:stretch>
        </p:blipFill>
        <p:spPr bwMode="auto">
          <a:xfrm>
            <a:off x="10642601" y="5916613"/>
            <a:ext cx="1104900" cy="158750"/>
          </a:xfrm>
          <a:prstGeom prst="rect">
            <a:avLst/>
          </a:prstGeom>
          <a:noFill/>
        </p:spPr>
      </p:pic>
      <p:pic>
        <p:nvPicPr>
          <p:cNvPr id="1035" name="Picture 11" descr="artplus_nature_naturalcity42_e"/>
          <p:cNvPicPr>
            <a:picLocks noChangeAspect="1" noChangeArrowheads="1"/>
          </p:cNvPicPr>
          <p:nvPr/>
        </p:nvPicPr>
        <p:blipFill>
          <a:blip r:embed="rId92" cstate="print"/>
          <a:srcRect/>
          <a:stretch>
            <a:fillRect/>
          </a:stretch>
        </p:blipFill>
        <p:spPr bwMode="auto">
          <a:xfrm>
            <a:off x="10881784" y="5608639"/>
            <a:ext cx="573616" cy="463550"/>
          </a:xfrm>
          <a:prstGeom prst="rect">
            <a:avLst/>
          </a:prstGeom>
          <a:noFill/>
        </p:spPr>
      </p:pic>
      <p:pic>
        <p:nvPicPr>
          <p:cNvPr id="1036" name="Picture 12" descr="artplus_nature_naturalcity42_d"/>
          <p:cNvPicPr>
            <a:picLocks noChangeAspect="1" noChangeArrowheads="1"/>
          </p:cNvPicPr>
          <p:nvPr/>
        </p:nvPicPr>
        <p:blipFill>
          <a:blip r:embed="rId93" cstate="print"/>
          <a:srcRect/>
          <a:stretch>
            <a:fillRect/>
          </a:stretch>
        </p:blipFill>
        <p:spPr bwMode="auto">
          <a:xfrm>
            <a:off x="10803468" y="5849939"/>
            <a:ext cx="230717" cy="161925"/>
          </a:xfrm>
          <a:prstGeom prst="rect">
            <a:avLst/>
          </a:prstGeom>
          <a:noFill/>
        </p:spPr>
      </p:pic>
      <p:pic>
        <p:nvPicPr>
          <p:cNvPr id="1037" name="Picture 13" descr="artplus_nature_naturalcity42_i"/>
          <p:cNvPicPr>
            <a:picLocks noChangeAspect="1" noChangeArrowheads="1"/>
          </p:cNvPicPr>
          <p:nvPr/>
        </p:nvPicPr>
        <p:blipFill>
          <a:blip r:embed="rId94" cstate="print"/>
          <a:srcRect/>
          <a:stretch>
            <a:fillRect/>
          </a:stretch>
        </p:blipFill>
        <p:spPr bwMode="auto">
          <a:xfrm>
            <a:off x="11292419" y="5969002"/>
            <a:ext cx="615949" cy="244475"/>
          </a:xfrm>
          <a:prstGeom prst="rect">
            <a:avLst/>
          </a:prstGeom>
          <a:noFill/>
        </p:spPr>
      </p:pic>
      <p:pic>
        <p:nvPicPr>
          <p:cNvPr id="1038" name="Picture 14" descr="artplus_nature_naturalcity42_c"/>
          <p:cNvPicPr>
            <a:picLocks noChangeAspect="1" noChangeArrowheads="1"/>
          </p:cNvPicPr>
          <p:nvPr/>
        </p:nvPicPr>
        <p:blipFill>
          <a:blip r:embed="rId95" cstate="print"/>
          <a:srcRect/>
          <a:stretch>
            <a:fillRect/>
          </a:stretch>
        </p:blipFill>
        <p:spPr bwMode="auto">
          <a:xfrm>
            <a:off x="11417302" y="5943600"/>
            <a:ext cx="412751" cy="241300"/>
          </a:xfrm>
          <a:prstGeom prst="rect">
            <a:avLst/>
          </a:prstGeom>
          <a:noFill/>
        </p:spPr>
      </p:pic>
      <p:pic>
        <p:nvPicPr>
          <p:cNvPr id="1039" name="Picture 15" descr="artplus_nature_naturalcity42_f"/>
          <p:cNvPicPr>
            <a:picLocks noChangeAspect="1" noChangeArrowheads="1"/>
          </p:cNvPicPr>
          <p:nvPr/>
        </p:nvPicPr>
        <p:blipFill>
          <a:blip r:embed="rId96" cstate="print"/>
          <a:srcRect/>
          <a:stretch>
            <a:fillRect/>
          </a:stretch>
        </p:blipFill>
        <p:spPr bwMode="auto">
          <a:xfrm>
            <a:off x="10568518" y="6334126"/>
            <a:ext cx="1826683" cy="523875"/>
          </a:xfrm>
          <a:prstGeom prst="rect">
            <a:avLst/>
          </a:prstGeom>
          <a:noFill/>
        </p:spPr>
      </p:pic>
    </p:spTree>
    <p:extLst>
      <p:ext uri="{BB962C8B-B14F-4D97-AF65-F5344CB8AC3E}">
        <p14:creationId xmlns:p14="http://schemas.microsoft.com/office/powerpoint/2010/main" val="385744266"/>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 id="2147483724" r:id="rId14"/>
    <p:sldLayoutId id="2147483725" r:id="rId15"/>
    <p:sldLayoutId id="2147483726" r:id="rId16"/>
    <p:sldLayoutId id="2147483727" r:id="rId17"/>
    <p:sldLayoutId id="2147483728" r:id="rId18"/>
    <p:sldLayoutId id="2147483729" r:id="rId19"/>
    <p:sldLayoutId id="2147483730" r:id="rId20"/>
    <p:sldLayoutId id="2147483731" r:id="rId21"/>
    <p:sldLayoutId id="2147483732" r:id="rId22"/>
    <p:sldLayoutId id="2147483733" r:id="rId23"/>
    <p:sldLayoutId id="2147483734" r:id="rId24"/>
    <p:sldLayoutId id="2147483735" r:id="rId25"/>
    <p:sldLayoutId id="2147483736" r:id="rId26"/>
    <p:sldLayoutId id="2147483737" r:id="rId27"/>
    <p:sldLayoutId id="2147483738" r:id="rId28"/>
    <p:sldLayoutId id="2147483739" r:id="rId29"/>
    <p:sldLayoutId id="2147483740" r:id="rId30"/>
    <p:sldLayoutId id="2147483741" r:id="rId31"/>
    <p:sldLayoutId id="2147483742" r:id="rId32"/>
    <p:sldLayoutId id="2147483743" r:id="rId33"/>
    <p:sldLayoutId id="2147483744" r:id="rId34"/>
    <p:sldLayoutId id="2147483745" r:id="rId35"/>
    <p:sldLayoutId id="2147483746" r:id="rId36"/>
    <p:sldLayoutId id="2147483747" r:id="rId37"/>
    <p:sldLayoutId id="2147483748" r:id="rId38"/>
    <p:sldLayoutId id="2147483749" r:id="rId39"/>
    <p:sldLayoutId id="2147483750" r:id="rId40"/>
    <p:sldLayoutId id="2147483751" r:id="rId41"/>
    <p:sldLayoutId id="2147483752" r:id="rId42"/>
    <p:sldLayoutId id="2147483753" r:id="rId43"/>
    <p:sldLayoutId id="2147483754" r:id="rId44"/>
    <p:sldLayoutId id="2147483755" r:id="rId45"/>
    <p:sldLayoutId id="2147483756" r:id="rId46"/>
    <p:sldLayoutId id="2147483757" r:id="rId47"/>
    <p:sldLayoutId id="2147483758" r:id="rId48"/>
    <p:sldLayoutId id="2147483759" r:id="rId49"/>
    <p:sldLayoutId id="2147483760" r:id="rId50"/>
    <p:sldLayoutId id="2147483761" r:id="rId51"/>
    <p:sldLayoutId id="2147483762" r:id="rId52"/>
    <p:sldLayoutId id="2147483763" r:id="rId53"/>
    <p:sldLayoutId id="2147483764" r:id="rId54"/>
    <p:sldLayoutId id="2147483765" r:id="rId55"/>
    <p:sldLayoutId id="2147483766" r:id="rId56"/>
    <p:sldLayoutId id="2147483767" r:id="rId57"/>
    <p:sldLayoutId id="2147483768" r:id="rId58"/>
    <p:sldLayoutId id="2147483769" r:id="rId59"/>
    <p:sldLayoutId id="2147483770" r:id="rId60"/>
    <p:sldLayoutId id="2147483771" r:id="rId61"/>
    <p:sldLayoutId id="2147483772" r:id="rId62"/>
    <p:sldLayoutId id="2147483773" r:id="rId63"/>
    <p:sldLayoutId id="2147483774" r:id="rId64"/>
    <p:sldLayoutId id="2147483775" r:id="rId65"/>
    <p:sldLayoutId id="2147483776" r:id="rId66"/>
    <p:sldLayoutId id="2147483777" r:id="rId67"/>
    <p:sldLayoutId id="2147483778" r:id="rId68"/>
    <p:sldLayoutId id="2147483779" r:id="rId69"/>
    <p:sldLayoutId id="2147483780" r:id="rId70"/>
    <p:sldLayoutId id="2147483781" r:id="rId71"/>
    <p:sldLayoutId id="2147483782" r:id="rId72"/>
    <p:sldLayoutId id="2147483783" r:id="rId73"/>
    <p:sldLayoutId id="2147483784" r:id="rId74"/>
    <p:sldLayoutId id="2147483785" r:id="rId75"/>
    <p:sldLayoutId id="2147483786" r:id="rId76"/>
    <p:sldLayoutId id="2147483787" r:id="rId77"/>
    <p:sldLayoutId id="2147483788" r:id="rId78"/>
    <p:sldLayoutId id="2147483789" r:id="rId79"/>
    <p:sldLayoutId id="2147483790" r:id="rId80"/>
    <p:sldLayoutId id="2147483791" r:id="rId81"/>
    <p:sldLayoutId id="2147483792" r:id="rId82"/>
    <p:sldLayoutId id="2147483793" r:id="rId83"/>
    <p:sldLayoutId id="2147483794" r:id="rId84"/>
    <p:sldLayoutId id="2147483795" r:id="rId85"/>
    <p:sldLayoutId id="2147483796" r:id="rId86"/>
  </p:sldLayoutIdLst>
  <p:txStyles>
    <p:titleStyle>
      <a:lvl1pPr algn="ctr" rtl="0" eaLnBrk="1" fontAlgn="base" hangingPunct="1">
        <a:spcBef>
          <a:spcPct val="0"/>
        </a:spcBef>
        <a:spcAft>
          <a:spcPct val="0"/>
        </a:spcAft>
        <a:defRPr sz="4200" b="1" i="1">
          <a:solidFill>
            <a:schemeClr val="tx1"/>
          </a:solidFill>
          <a:latin typeface="+mj-lt"/>
          <a:ea typeface="+mj-ea"/>
          <a:cs typeface="+mj-cs"/>
        </a:defRPr>
      </a:lvl1pPr>
      <a:lvl2pPr algn="ctr" rtl="0" eaLnBrk="1" fontAlgn="base" hangingPunct="1">
        <a:spcBef>
          <a:spcPct val="0"/>
        </a:spcBef>
        <a:spcAft>
          <a:spcPct val="0"/>
        </a:spcAft>
        <a:defRPr sz="4200" b="1" i="1">
          <a:solidFill>
            <a:schemeClr val="tx1"/>
          </a:solidFill>
          <a:latin typeface="Arial" charset="0"/>
        </a:defRPr>
      </a:lvl2pPr>
      <a:lvl3pPr algn="ctr" rtl="0" eaLnBrk="1" fontAlgn="base" hangingPunct="1">
        <a:spcBef>
          <a:spcPct val="0"/>
        </a:spcBef>
        <a:spcAft>
          <a:spcPct val="0"/>
        </a:spcAft>
        <a:defRPr sz="4200" b="1" i="1">
          <a:solidFill>
            <a:schemeClr val="tx1"/>
          </a:solidFill>
          <a:latin typeface="Arial" charset="0"/>
        </a:defRPr>
      </a:lvl3pPr>
      <a:lvl4pPr algn="ctr" rtl="0" eaLnBrk="1" fontAlgn="base" hangingPunct="1">
        <a:spcBef>
          <a:spcPct val="0"/>
        </a:spcBef>
        <a:spcAft>
          <a:spcPct val="0"/>
        </a:spcAft>
        <a:defRPr sz="4200" b="1" i="1">
          <a:solidFill>
            <a:schemeClr val="tx1"/>
          </a:solidFill>
          <a:latin typeface="Arial" charset="0"/>
        </a:defRPr>
      </a:lvl4pPr>
      <a:lvl5pPr algn="ctr" rtl="0" eaLnBrk="1" fontAlgn="base" hangingPunct="1">
        <a:spcBef>
          <a:spcPct val="0"/>
        </a:spcBef>
        <a:spcAft>
          <a:spcPct val="0"/>
        </a:spcAft>
        <a:defRPr sz="4200" b="1" i="1">
          <a:solidFill>
            <a:schemeClr val="tx1"/>
          </a:solidFill>
          <a:latin typeface="Arial" charset="0"/>
        </a:defRPr>
      </a:lvl5pPr>
      <a:lvl6pPr marL="457198" algn="ctr" rtl="0" eaLnBrk="1" fontAlgn="base" hangingPunct="1">
        <a:spcBef>
          <a:spcPct val="0"/>
        </a:spcBef>
        <a:spcAft>
          <a:spcPct val="0"/>
        </a:spcAft>
        <a:defRPr sz="4200" b="1" i="1">
          <a:solidFill>
            <a:schemeClr val="tx1"/>
          </a:solidFill>
          <a:latin typeface="Arial" charset="0"/>
        </a:defRPr>
      </a:lvl6pPr>
      <a:lvl7pPr marL="914396" algn="ctr" rtl="0" eaLnBrk="1" fontAlgn="base" hangingPunct="1">
        <a:spcBef>
          <a:spcPct val="0"/>
        </a:spcBef>
        <a:spcAft>
          <a:spcPct val="0"/>
        </a:spcAft>
        <a:defRPr sz="4200" b="1" i="1">
          <a:solidFill>
            <a:schemeClr val="tx1"/>
          </a:solidFill>
          <a:latin typeface="Arial" charset="0"/>
        </a:defRPr>
      </a:lvl7pPr>
      <a:lvl8pPr marL="1371595" algn="ctr" rtl="0" eaLnBrk="1" fontAlgn="base" hangingPunct="1">
        <a:spcBef>
          <a:spcPct val="0"/>
        </a:spcBef>
        <a:spcAft>
          <a:spcPct val="0"/>
        </a:spcAft>
        <a:defRPr sz="4200" b="1" i="1">
          <a:solidFill>
            <a:schemeClr val="tx1"/>
          </a:solidFill>
          <a:latin typeface="Arial" charset="0"/>
        </a:defRPr>
      </a:lvl8pPr>
      <a:lvl9pPr marL="1828793" algn="ctr" rtl="0" eaLnBrk="1" fontAlgn="base" hangingPunct="1">
        <a:spcBef>
          <a:spcPct val="0"/>
        </a:spcBef>
        <a:spcAft>
          <a:spcPct val="0"/>
        </a:spcAft>
        <a:defRPr sz="4200" b="1" i="1">
          <a:solidFill>
            <a:schemeClr val="tx1"/>
          </a:solidFill>
          <a:latin typeface="Arial" charset="0"/>
        </a:defRPr>
      </a:lvl9pPr>
    </p:titleStyle>
    <p:bodyStyle>
      <a:lvl1pPr marL="342898" indent="-342898" algn="l" rtl="0" eaLnBrk="1" fontAlgn="base" hangingPunct="1">
        <a:spcBef>
          <a:spcPct val="20000"/>
        </a:spcBef>
        <a:spcAft>
          <a:spcPct val="0"/>
        </a:spcAft>
        <a:buClr>
          <a:schemeClr val="folHlink"/>
        </a:buClr>
        <a:buFont typeface="Wingdings" pitchFamily="2" charset="2"/>
        <a:buChar char="v"/>
        <a:defRPr sz="3200">
          <a:solidFill>
            <a:schemeClr val="tx1"/>
          </a:solidFill>
          <a:latin typeface="+mn-lt"/>
          <a:ea typeface="+mn-ea"/>
          <a:cs typeface="+mn-cs"/>
        </a:defRPr>
      </a:lvl1pPr>
      <a:lvl2pPr marL="742947" indent="-285749" algn="l" rtl="0" eaLnBrk="1" fontAlgn="base" hangingPunct="1">
        <a:spcBef>
          <a:spcPct val="20000"/>
        </a:spcBef>
        <a:spcAft>
          <a:spcPct val="0"/>
        </a:spcAft>
        <a:buClr>
          <a:schemeClr val="tx2"/>
        </a:buClr>
        <a:buFont typeface="Wingdings" pitchFamily="2" charset="2"/>
        <a:buChar char="§"/>
        <a:defRPr sz="2800">
          <a:solidFill>
            <a:schemeClr val="tx1"/>
          </a:solidFill>
          <a:latin typeface="+mn-lt"/>
        </a:defRPr>
      </a:lvl2pPr>
      <a:lvl3pPr marL="1142995" indent="-228599" algn="l" rtl="0" eaLnBrk="1" fontAlgn="base" hangingPunct="1">
        <a:spcBef>
          <a:spcPct val="20000"/>
        </a:spcBef>
        <a:spcAft>
          <a:spcPct val="0"/>
        </a:spcAft>
        <a:buChar char="•"/>
        <a:defRPr sz="2400">
          <a:solidFill>
            <a:schemeClr val="tx1"/>
          </a:solidFill>
          <a:latin typeface="+mn-lt"/>
        </a:defRPr>
      </a:lvl3pPr>
      <a:lvl4pPr marL="1600193" indent="-228599" algn="l" rtl="0" eaLnBrk="1" fontAlgn="base" hangingPunct="1">
        <a:spcBef>
          <a:spcPct val="20000"/>
        </a:spcBef>
        <a:spcAft>
          <a:spcPct val="0"/>
        </a:spcAft>
        <a:buChar char="–"/>
        <a:defRPr sz="2000">
          <a:solidFill>
            <a:schemeClr val="tx1"/>
          </a:solidFill>
          <a:latin typeface="+mn-lt"/>
        </a:defRPr>
      </a:lvl4pPr>
      <a:lvl5pPr marL="2057392" indent="-228599" algn="l" rtl="0" eaLnBrk="1" fontAlgn="base" hangingPunct="1">
        <a:spcBef>
          <a:spcPct val="20000"/>
        </a:spcBef>
        <a:spcAft>
          <a:spcPct val="0"/>
        </a:spcAft>
        <a:buChar char="»"/>
        <a:defRPr sz="2000">
          <a:solidFill>
            <a:schemeClr val="tx1"/>
          </a:solidFill>
          <a:latin typeface="+mn-lt"/>
        </a:defRPr>
      </a:lvl5pPr>
      <a:lvl6pPr marL="2514590" indent="-228599" algn="l" rtl="0" eaLnBrk="1" fontAlgn="base" hangingPunct="1">
        <a:spcBef>
          <a:spcPct val="20000"/>
        </a:spcBef>
        <a:spcAft>
          <a:spcPct val="0"/>
        </a:spcAft>
        <a:buChar char="»"/>
        <a:defRPr sz="2000">
          <a:solidFill>
            <a:schemeClr val="tx1"/>
          </a:solidFill>
          <a:latin typeface="+mn-lt"/>
        </a:defRPr>
      </a:lvl6pPr>
      <a:lvl7pPr marL="2971788" indent="-228599" algn="l" rtl="0" eaLnBrk="1" fontAlgn="base" hangingPunct="1">
        <a:spcBef>
          <a:spcPct val="20000"/>
        </a:spcBef>
        <a:spcAft>
          <a:spcPct val="0"/>
        </a:spcAft>
        <a:buChar char="»"/>
        <a:defRPr sz="2000">
          <a:solidFill>
            <a:schemeClr val="tx1"/>
          </a:solidFill>
          <a:latin typeface="+mn-lt"/>
        </a:defRPr>
      </a:lvl7pPr>
      <a:lvl8pPr marL="3428986" indent="-228599" algn="l" rtl="0" eaLnBrk="1" fontAlgn="base" hangingPunct="1">
        <a:spcBef>
          <a:spcPct val="20000"/>
        </a:spcBef>
        <a:spcAft>
          <a:spcPct val="0"/>
        </a:spcAft>
        <a:buChar char="»"/>
        <a:defRPr sz="2000">
          <a:solidFill>
            <a:schemeClr val="tx1"/>
          </a:solidFill>
          <a:latin typeface="+mn-lt"/>
        </a:defRPr>
      </a:lvl8pPr>
      <a:lvl9pPr marL="3886185" indent="-228599"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396" rtl="0" eaLnBrk="1" latinLnBrk="0" hangingPunct="1">
        <a:defRPr sz="1800" kern="1200">
          <a:solidFill>
            <a:schemeClr val="tx1"/>
          </a:solidFill>
          <a:latin typeface="+mn-lt"/>
          <a:ea typeface="+mn-ea"/>
          <a:cs typeface="+mn-cs"/>
        </a:defRPr>
      </a:lvl1pPr>
      <a:lvl2pPr marL="457198" algn="l" defTabSz="914396" rtl="0" eaLnBrk="1" latinLnBrk="0" hangingPunct="1">
        <a:defRPr sz="1800" kern="1200">
          <a:solidFill>
            <a:schemeClr val="tx1"/>
          </a:solidFill>
          <a:latin typeface="+mn-lt"/>
          <a:ea typeface="+mn-ea"/>
          <a:cs typeface="+mn-cs"/>
        </a:defRPr>
      </a:lvl2pPr>
      <a:lvl3pPr marL="914396" algn="l" defTabSz="914396" rtl="0" eaLnBrk="1" latinLnBrk="0" hangingPunct="1">
        <a:defRPr sz="1800" kern="1200">
          <a:solidFill>
            <a:schemeClr val="tx1"/>
          </a:solidFill>
          <a:latin typeface="+mn-lt"/>
          <a:ea typeface="+mn-ea"/>
          <a:cs typeface="+mn-cs"/>
        </a:defRPr>
      </a:lvl3pPr>
      <a:lvl4pPr marL="1371595" algn="l" defTabSz="914396" rtl="0" eaLnBrk="1" latinLnBrk="0" hangingPunct="1">
        <a:defRPr sz="1800" kern="1200">
          <a:solidFill>
            <a:schemeClr val="tx1"/>
          </a:solidFill>
          <a:latin typeface="+mn-lt"/>
          <a:ea typeface="+mn-ea"/>
          <a:cs typeface="+mn-cs"/>
        </a:defRPr>
      </a:lvl4pPr>
      <a:lvl5pPr marL="1828793" algn="l" defTabSz="914396" rtl="0" eaLnBrk="1" latinLnBrk="0" hangingPunct="1">
        <a:defRPr sz="1800" kern="1200">
          <a:solidFill>
            <a:schemeClr val="tx1"/>
          </a:solidFill>
          <a:latin typeface="+mn-lt"/>
          <a:ea typeface="+mn-ea"/>
          <a:cs typeface="+mn-cs"/>
        </a:defRPr>
      </a:lvl5pPr>
      <a:lvl6pPr marL="2285991" algn="l" defTabSz="914396" rtl="0" eaLnBrk="1" latinLnBrk="0" hangingPunct="1">
        <a:defRPr sz="1800" kern="1200">
          <a:solidFill>
            <a:schemeClr val="tx1"/>
          </a:solidFill>
          <a:latin typeface="+mn-lt"/>
          <a:ea typeface="+mn-ea"/>
          <a:cs typeface="+mn-cs"/>
        </a:defRPr>
      </a:lvl6pPr>
      <a:lvl7pPr marL="2743189" algn="l" defTabSz="914396" rtl="0" eaLnBrk="1" latinLnBrk="0" hangingPunct="1">
        <a:defRPr sz="1800" kern="1200">
          <a:solidFill>
            <a:schemeClr val="tx1"/>
          </a:solidFill>
          <a:latin typeface="+mn-lt"/>
          <a:ea typeface="+mn-ea"/>
          <a:cs typeface="+mn-cs"/>
        </a:defRPr>
      </a:lvl7pPr>
      <a:lvl8pPr marL="3200388" algn="l" defTabSz="914396" rtl="0" eaLnBrk="1" latinLnBrk="0" hangingPunct="1">
        <a:defRPr sz="1800" kern="1200">
          <a:solidFill>
            <a:schemeClr val="tx1"/>
          </a:solidFill>
          <a:latin typeface="+mn-lt"/>
          <a:ea typeface="+mn-ea"/>
          <a:cs typeface="+mn-cs"/>
        </a:defRPr>
      </a:lvl8pPr>
      <a:lvl9pPr marL="3657586" algn="l" defTabSz="914396"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2000" b="-12000"/>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384" y="274926"/>
            <a:ext cx="1097323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51494" tIns="75746" rIns="151494" bIns="75746"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609384" y="1599767"/>
            <a:ext cx="10973233" cy="4526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51494" tIns="75746" rIns="151494" bIns="75746"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noChangeArrowheads="1"/>
          </p:cNvSpPr>
          <p:nvPr>
            <p:ph type="dt" sz="half" idx="2"/>
          </p:nvPr>
        </p:nvSpPr>
        <p:spPr bwMode="auto">
          <a:xfrm>
            <a:off x="609384" y="6356856"/>
            <a:ext cx="2845593" cy="364764"/>
          </a:xfrm>
          <a:prstGeom prst="rect">
            <a:avLst/>
          </a:prstGeom>
          <a:noFill/>
          <a:ln w="9525">
            <a:noFill/>
            <a:miter lim="800000"/>
            <a:headEnd/>
            <a:tailEnd/>
          </a:ln>
        </p:spPr>
        <p:txBody>
          <a:bodyPr vert="horz" wrap="square" lIns="151494" tIns="75746" rIns="151494" bIns="75746" numCol="1" anchor="ctr" anchorCtr="0" compatLnSpc="1">
            <a:prstTxWarp prst="textNoShape">
              <a:avLst/>
            </a:prstTxWarp>
          </a:bodyPr>
          <a:lstStyle>
            <a:lvl1pPr eaLnBrk="1" hangingPunct="1">
              <a:defRPr sz="1482">
                <a:solidFill>
                  <a:srgbClr val="898989"/>
                </a:solidFill>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3"/>
          </p:nvPr>
        </p:nvSpPr>
        <p:spPr bwMode="auto">
          <a:xfrm>
            <a:off x="4165023" y="6356856"/>
            <a:ext cx="3861955" cy="364764"/>
          </a:xfrm>
          <a:prstGeom prst="rect">
            <a:avLst/>
          </a:prstGeom>
          <a:noFill/>
          <a:ln w="9525">
            <a:noFill/>
            <a:miter lim="800000"/>
            <a:headEnd/>
            <a:tailEnd/>
          </a:ln>
        </p:spPr>
        <p:txBody>
          <a:bodyPr vert="horz" wrap="square" lIns="151494" tIns="75746" rIns="151494" bIns="75746" numCol="1" anchor="ctr" anchorCtr="0" compatLnSpc="1">
            <a:prstTxWarp prst="textNoShape">
              <a:avLst/>
            </a:prstTxWarp>
          </a:bodyPr>
          <a:lstStyle>
            <a:lvl1pPr algn="ctr" eaLnBrk="1" hangingPunct="1">
              <a:defRPr sz="1482">
                <a:solidFill>
                  <a:srgbClr val="898989"/>
                </a:solidFill>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4"/>
          </p:nvPr>
        </p:nvSpPr>
        <p:spPr bwMode="auto">
          <a:xfrm>
            <a:off x="8737023" y="6356856"/>
            <a:ext cx="2845594" cy="364764"/>
          </a:xfrm>
          <a:prstGeom prst="rect">
            <a:avLst/>
          </a:prstGeom>
          <a:noFill/>
          <a:ln w="9525">
            <a:noFill/>
            <a:miter lim="800000"/>
            <a:headEnd/>
            <a:tailEnd/>
          </a:ln>
        </p:spPr>
        <p:txBody>
          <a:bodyPr vert="horz" wrap="square" lIns="151494" tIns="75746" rIns="151494" bIns="75746" numCol="1" anchor="ctr" anchorCtr="0" compatLnSpc="1">
            <a:prstTxWarp prst="textNoShape">
              <a:avLst/>
            </a:prstTxWarp>
          </a:bodyPr>
          <a:lstStyle>
            <a:lvl1pPr algn="r" eaLnBrk="1" hangingPunct="1">
              <a:defRPr sz="1432" smtClean="0">
                <a:solidFill>
                  <a:srgbClr val="898989"/>
                </a:solidFill>
              </a:defRPr>
            </a:lvl1pPr>
          </a:lstStyle>
          <a:p>
            <a:pPr defTabSz="623438" fontAlgn="base">
              <a:spcBef>
                <a:spcPct val="0"/>
              </a:spcBef>
              <a:spcAft>
                <a:spcPct val="0"/>
              </a:spcAft>
              <a:defRPr/>
            </a:pPr>
            <a:fld id="{217E59C4-E3A2-468B-91E4-A67C802BEA2E}"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94754145"/>
      </p:ext>
    </p:extLst>
  </p:cSld>
  <p:clrMap bg1="lt1" tx1="dk1" bg2="lt2" tx2="dk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 id="2147483805" r:id="rId8"/>
    <p:sldLayoutId id="2147483806" r:id="rId9"/>
    <p:sldLayoutId id="2147483807" r:id="rId10"/>
    <p:sldLayoutId id="2147483808" r:id="rId11"/>
  </p:sldLayoutIdLst>
  <p:txStyles>
    <p:titleStyle>
      <a:lvl1pPr algn="ctr" defTabSz="1120240" rtl="0" eaLnBrk="0" fontAlgn="base" hangingPunct="0">
        <a:spcBef>
          <a:spcPct val="0"/>
        </a:spcBef>
        <a:spcAft>
          <a:spcPct val="0"/>
        </a:spcAft>
        <a:defRPr sz="5386" kern="1200">
          <a:solidFill>
            <a:schemeClr val="tx1"/>
          </a:solidFill>
          <a:latin typeface="+mj-lt"/>
          <a:ea typeface="+mj-ea"/>
          <a:cs typeface="+mj-cs"/>
        </a:defRPr>
      </a:lvl1pPr>
      <a:lvl2pPr algn="ctr" defTabSz="1120240" rtl="0" eaLnBrk="0" fontAlgn="base" hangingPunct="0">
        <a:spcBef>
          <a:spcPct val="0"/>
        </a:spcBef>
        <a:spcAft>
          <a:spcPct val="0"/>
        </a:spcAft>
        <a:defRPr sz="5386">
          <a:solidFill>
            <a:schemeClr val="tx1"/>
          </a:solidFill>
          <a:latin typeface="Calibri" pitchFamily="34" charset="0"/>
        </a:defRPr>
      </a:lvl2pPr>
      <a:lvl3pPr algn="ctr" defTabSz="1120240" rtl="0" eaLnBrk="0" fontAlgn="base" hangingPunct="0">
        <a:spcBef>
          <a:spcPct val="0"/>
        </a:spcBef>
        <a:spcAft>
          <a:spcPct val="0"/>
        </a:spcAft>
        <a:defRPr sz="5386">
          <a:solidFill>
            <a:schemeClr val="tx1"/>
          </a:solidFill>
          <a:latin typeface="Calibri" pitchFamily="34" charset="0"/>
        </a:defRPr>
      </a:lvl3pPr>
      <a:lvl4pPr algn="ctr" defTabSz="1120240" rtl="0" eaLnBrk="0" fontAlgn="base" hangingPunct="0">
        <a:spcBef>
          <a:spcPct val="0"/>
        </a:spcBef>
        <a:spcAft>
          <a:spcPct val="0"/>
        </a:spcAft>
        <a:defRPr sz="5386">
          <a:solidFill>
            <a:schemeClr val="tx1"/>
          </a:solidFill>
          <a:latin typeface="Calibri" pitchFamily="34" charset="0"/>
        </a:defRPr>
      </a:lvl4pPr>
      <a:lvl5pPr algn="ctr" defTabSz="1120240" rtl="0" eaLnBrk="0" fontAlgn="base" hangingPunct="0">
        <a:spcBef>
          <a:spcPct val="0"/>
        </a:spcBef>
        <a:spcAft>
          <a:spcPct val="0"/>
        </a:spcAft>
        <a:defRPr sz="5386">
          <a:solidFill>
            <a:schemeClr val="tx1"/>
          </a:solidFill>
          <a:latin typeface="Calibri" pitchFamily="34" charset="0"/>
        </a:defRPr>
      </a:lvl5pPr>
      <a:lvl6pPr marL="338580" algn="ctr" rtl="0" fontAlgn="base">
        <a:spcBef>
          <a:spcPct val="0"/>
        </a:spcBef>
        <a:spcAft>
          <a:spcPct val="0"/>
        </a:spcAft>
        <a:defRPr sz="3333">
          <a:solidFill>
            <a:schemeClr val="tx1"/>
          </a:solidFill>
          <a:latin typeface="Calibri" pitchFamily="34" charset="0"/>
        </a:defRPr>
      </a:lvl6pPr>
      <a:lvl7pPr marL="677158" algn="ctr" rtl="0" fontAlgn="base">
        <a:spcBef>
          <a:spcPct val="0"/>
        </a:spcBef>
        <a:spcAft>
          <a:spcPct val="0"/>
        </a:spcAft>
        <a:defRPr sz="3333">
          <a:solidFill>
            <a:schemeClr val="tx1"/>
          </a:solidFill>
          <a:latin typeface="Calibri" pitchFamily="34" charset="0"/>
        </a:defRPr>
      </a:lvl7pPr>
      <a:lvl8pPr marL="1015738" algn="ctr" rtl="0" fontAlgn="base">
        <a:spcBef>
          <a:spcPct val="0"/>
        </a:spcBef>
        <a:spcAft>
          <a:spcPct val="0"/>
        </a:spcAft>
        <a:defRPr sz="3333">
          <a:solidFill>
            <a:schemeClr val="tx1"/>
          </a:solidFill>
          <a:latin typeface="Calibri" pitchFamily="34" charset="0"/>
        </a:defRPr>
      </a:lvl8pPr>
      <a:lvl9pPr marL="1354319" algn="ctr" rtl="0" fontAlgn="base">
        <a:spcBef>
          <a:spcPct val="0"/>
        </a:spcBef>
        <a:spcAft>
          <a:spcPct val="0"/>
        </a:spcAft>
        <a:defRPr sz="3333">
          <a:solidFill>
            <a:schemeClr val="tx1"/>
          </a:solidFill>
          <a:latin typeface="Calibri" pitchFamily="34" charset="0"/>
        </a:defRPr>
      </a:lvl9pPr>
    </p:titleStyle>
    <p:bodyStyle>
      <a:lvl1pPr marL="418873" indent="-418873" algn="l" defTabSz="1120240" rtl="0" eaLnBrk="0" fontAlgn="base" hangingPunct="0">
        <a:spcBef>
          <a:spcPct val="20000"/>
        </a:spcBef>
        <a:spcAft>
          <a:spcPct val="0"/>
        </a:spcAft>
        <a:buFont typeface="Arial" panose="020B0604020202020204" pitchFamily="34" charset="0"/>
        <a:buChar char="•"/>
        <a:defRPr sz="3886" kern="1200">
          <a:solidFill>
            <a:schemeClr val="tx1"/>
          </a:solidFill>
          <a:latin typeface="+mn-lt"/>
          <a:ea typeface="+mn-ea"/>
          <a:cs typeface="+mn-cs"/>
        </a:defRPr>
      </a:lvl1pPr>
      <a:lvl2pPr marL="910263" indent="-349602" algn="l" defTabSz="1120240" rtl="0" eaLnBrk="0" fontAlgn="base" hangingPunct="0">
        <a:spcBef>
          <a:spcPct val="20000"/>
        </a:spcBef>
        <a:spcAft>
          <a:spcPct val="0"/>
        </a:spcAft>
        <a:buFont typeface="Arial" panose="020B0604020202020204" pitchFamily="34" charset="0"/>
        <a:buChar char="–"/>
        <a:defRPr sz="3341" kern="1200">
          <a:solidFill>
            <a:schemeClr val="tx1"/>
          </a:solidFill>
          <a:latin typeface="+mn-lt"/>
          <a:ea typeface="+mn-ea"/>
          <a:cs typeface="+mn-cs"/>
        </a:defRPr>
      </a:lvl2pPr>
      <a:lvl3pPr marL="1400571" indent="-279248" algn="l" defTabSz="1120240" rtl="0" eaLnBrk="0" fontAlgn="base" hangingPunct="0">
        <a:spcBef>
          <a:spcPct val="20000"/>
        </a:spcBef>
        <a:spcAft>
          <a:spcPct val="0"/>
        </a:spcAft>
        <a:buFont typeface="Arial" panose="020B0604020202020204" pitchFamily="34" charset="0"/>
        <a:buChar char="•"/>
        <a:defRPr sz="2932" kern="1200">
          <a:solidFill>
            <a:schemeClr val="tx1"/>
          </a:solidFill>
          <a:latin typeface="+mn-lt"/>
          <a:ea typeface="+mn-ea"/>
          <a:cs typeface="+mn-cs"/>
        </a:defRPr>
      </a:lvl3pPr>
      <a:lvl4pPr marL="1962314" indent="-278166" algn="l" defTabSz="1120240" rtl="0" eaLnBrk="0" fontAlgn="base" hangingPunct="0">
        <a:spcBef>
          <a:spcPct val="20000"/>
        </a:spcBef>
        <a:spcAft>
          <a:spcPct val="0"/>
        </a:spcAft>
        <a:buFont typeface="Arial" panose="020B0604020202020204" pitchFamily="34" charset="0"/>
        <a:buChar char="–"/>
        <a:defRPr sz="2386" kern="1200">
          <a:solidFill>
            <a:schemeClr val="tx1"/>
          </a:solidFill>
          <a:latin typeface="+mn-lt"/>
          <a:ea typeface="+mn-ea"/>
          <a:cs typeface="+mn-cs"/>
        </a:defRPr>
      </a:lvl4pPr>
      <a:lvl5pPr marL="2524058" indent="-279248" algn="l" defTabSz="1120240" rtl="0" eaLnBrk="0" fontAlgn="base" hangingPunct="0">
        <a:spcBef>
          <a:spcPct val="20000"/>
        </a:spcBef>
        <a:spcAft>
          <a:spcPct val="0"/>
        </a:spcAft>
        <a:buFont typeface="Arial" panose="020B0604020202020204" pitchFamily="34" charset="0"/>
        <a:buChar char="»"/>
        <a:defRPr sz="2386" kern="1200">
          <a:solidFill>
            <a:schemeClr val="tx1"/>
          </a:solidFill>
          <a:latin typeface="+mn-lt"/>
          <a:ea typeface="+mn-ea"/>
          <a:cs typeface="+mn-cs"/>
        </a:defRPr>
      </a:lvl5pPr>
      <a:lvl6pPr marL="1862189" indent="-169290" algn="l" defTabSz="677158" rtl="0" eaLnBrk="1" latinLnBrk="0" hangingPunct="1">
        <a:spcBef>
          <a:spcPct val="20000"/>
        </a:spcBef>
        <a:buFont typeface="Arial" pitchFamily="34" charset="0"/>
        <a:buChar char="•"/>
        <a:defRPr sz="1482" kern="1200">
          <a:solidFill>
            <a:schemeClr val="tx1"/>
          </a:solidFill>
          <a:latin typeface="+mn-lt"/>
          <a:ea typeface="+mn-ea"/>
          <a:cs typeface="+mn-cs"/>
        </a:defRPr>
      </a:lvl6pPr>
      <a:lvl7pPr marL="2200768" indent="-169290" algn="l" defTabSz="677158" rtl="0" eaLnBrk="1" latinLnBrk="0" hangingPunct="1">
        <a:spcBef>
          <a:spcPct val="20000"/>
        </a:spcBef>
        <a:buFont typeface="Arial" pitchFamily="34" charset="0"/>
        <a:buChar char="•"/>
        <a:defRPr sz="1482" kern="1200">
          <a:solidFill>
            <a:schemeClr val="tx1"/>
          </a:solidFill>
          <a:latin typeface="+mn-lt"/>
          <a:ea typeface="+mn-ea"/>
          <a:cs typeface="+mn-cs"/>
        </a:defRPr>
      </a:lvl7pPr>
      <a:lvl8pPr marL="2539349" indent="-169290" algn="l" defTabSz="677158" rtl="0" eaLnBrk="1" latinLnBrk="0" hangingPunct="1">
        <a:spcBef>
          <a:spcPct val="20000"/>
        </a:spcBef>
        <a:buFont typeface="Arial" pitchFamily="34" charset="0"/>
        <a:buChar char="•"/>
        <a:defRPr sz="1482" kern="1200">
          <a:solidFill>
            <a:schemeClr val="tx1"/>
          </a:solidFill>
          <a:latin typeface="+mn-lt"/>
          <a:ea typeface="+mn-ea"/>
          <a:cs typeface="+mn-cs"/>
        </a:defRPr>
      </a:lvl8pPr>
      <a:lvl9pPr marL="2877927" indent="-169290" algn="l" defTabSz="677158" rtl="0" eaLnBrk="1" latinLnBrk="0" hangingPunct="1">
        <a:spcBef>
          <a:spcPct val="20000"/>
        </a:spcBef>
        <a:buFont typeface="Arial" pitchFamily="34" charset="0"/>
        <a:buChar char="•"/>
        <a:defRPr sz="1482" kern="1200">
          <a:solidFill>
            <a:schemeClr val="tx1"/>
          </a:solidFill>
          <a:latin typeface="+mn-lt"/>
          <a:ea typeface="+mn-ea"/>
          <a:cs typeface="+mn-cs"/>
        </a:defRPr>
      </a:lvl9pPr>
    </p:bodyStyle>
    <p:otherStyle>
      <a:defPPr>
        <a:defRPr lang="en-US"/>
      </a:defPPr>
      <a:lvl1pPr marL="0" algn="l" defTabSz="677158" rtl="0" eaLnBrk="1" latinLnBrk="0" hangingPunct="1">
        <a:defRPr sz="1334" kern="1200">
          <a:solidFill>
            <a:schemeClr val="tx1"/>
          </a:solidFill>
          <a:latin typeface="+mn-lt"/>
          <a:ea typeface="+mn-ea"/>
          <a:cs typeface="+mn-cs"/>
        </a:defRPr>
      </a:lvl1pPr>
      <a:lvl2pPr marL="338580" algn="l" defTabSz="677158" rtl="0" eaLnBrk="1" latinLnBrk="0" hangingPunct="1">
        <a:defRPr sz="1334" kern="1200">
          <a:solidFill>
            <a:schemeClr val="tx1"/>
          </a:solidFill>
          <a:latin typeface="+mn-lt"/>
          <a:ea typeface="+mn-ea"/>
          <a:cs typeface="+mn-cs"/>
        </a:defRPr>
      </a:lvl2pPr>
      <a:lvl3pPr marL="677158" algn="l" defTabSz="677158" rtl="0" eaLnBrk="1" latinLnBrk="0" hangingPunct="1">
        <a:defRPr sz="1334" kern="1200">
          <a:solidFill>
            <a:schemeClr val="tx1"/>
          </a:solidFill>
          <a:latin typeface="+mn-lt"/>
          <a:ea typeface="+mn-ea"/>
          <a:cs typeface="+mn-cs"/>
        </a:defRPr>
      </a:lvl3pPr>
      <a:lvl4pPr marL="1015738" algn="l" defTabSz="677158" rtl="0" eaLnBrk="1" latinLnBrk="0" hangingPunct="1">
        <a:defRPr sz="1334" kern="1200">
          <a:solidFill>
            <a:schemeClr val="tx1"/>
          </a:solidFill>
          <a:latin typeface="+mn-lt"/>
          <a:ea typeface="+mn-ea"/>
          <a:cs typeface="+mn-cs"/>
        </a:defRPr>
      </a:lvl4pPr>
      <a:lvl5pPr marL="1354319" algn="l" defTabSz="677158" rtl="0" eaLnBrk="1" latinLnBrk="0" hangingPunct="1">
        <a:defRPr sz="1334" kern="1200">
          <a:solidFill>
            <a:schemeClr val="tx1"/>
          </a:solidFill>
          <a:latin typeface="+mn-lt"/>
          <a:ea typeface="+mn-ea"/>
          <a:cs typeface="+mn-cs"/>
        </a:defRPr>
      </a:lvl5pPr>
      <a:lvl6pPr marL="1692898" algn="l" defTabSz="677158" rtl="0" eaLnBrk="1" latinLnBrk="0" hangingPunct="1">
        <a:defRPr sz="1334" kern="1200">
          <a:solidFill>
            <a:schemeClr val="tx1"/>
          </a:solidFill>
          <a:latin typeface="+mn-lt"/>
          <a:ea typeface="+mn-ea"/>
          <a:cs typeface="+mn-cs"/>
        </a:defRPr>
      </a:lvl6pPr>
      <a:lvl7pPr marL="2031479" algn="l" defTabSz="677158" rtl="0" eaLnBrk="1" latinLnBrk="0" hangingPunct="1">
        <a:defRPr sz="1334" kern="1200">
          <a:solidFill>
            <a:schemeClr val="tx1"/>
          </a:solidFill>
          <a:latin typeface="+mn-lt"/>
          <a:ea typeface="+mn-ea"/>
          <a:cs typeface="+mn-cs"/>
        </a:defRPr>
      </a:lvl7pPr>
      <a:lvl8pPr marL="2370059" algn="l" defTabSz="677158" rtl="0" eaLnBrk="1" latinLnBrk="0" hangingPunct="1">
        <a:defRPr sz="1334" kern="1200">
          <a:solidFill>
            <a:schemeClr val="tx1"/>
          </a:solidFill>
          <a:latin typeface="+mn-lt"/>
          <a:ea typeface="+mn-ea"/>
          <a:cs typeface="+mn-cs"/>
        </a:defRPr>
      </a:lvl8pPr>
      <a:lvl9pPr marL="2708638" algn="l" defTabSz="677158" rtl="0" eaLnBrk="1" latinLnBrk="0" hangingPunct="1">
        <a:defRPr sz="1334"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88">
            <a:lum/>
          </a:blip>
          <a:srcRect/>
          <a:stretch>
            <a:fillRect t="-12000" b="-12000"/>
          </a:stretch>
        </a:blipFill>
        <a:effectLst/>
      </p:bgPr>
    </p:bg>
    <p:spTree>
      <p:nvGrpSpPr>
        <p:cNvPr id="1" name=""/>
        <p:cNvGrpSpPr/>
        <p:nvPr/>
      </p:nvGrpSpPr>
      <p:grpSpPr>
        <a:xfrm>
          <a:off x="0" y="0"/>
          <a:ext cx="0" cy="0"/>
          <a:chOff x="0" y="0"/>
          <a:chExt cx="0" cy="0"/>
        </a:xfrm>
      </p:grpSpPr>
      <p:pic>
        <p:nvPicPr>
          <p:cNvPr id="1043" name="Picture 19" descr="1"/>
          <p:cNvPicPr>
            <a:picLocks noChangeAspect="1" noChangeArrowheads="1"/>
          </p:cNvPicPr>
          <p:nvPr/>
        </p:nvPicPr>
        <p:blipFill>
          <a:blip r:embed="rId89"/>
          <a:srcRect b="38461"/>
          <a:stretch>
            <a:fillRect/>
          </a:stretch>
        </p:blipFill>
        <p:spPr bwMode="auto">
          <a:xfrm>
            <a:off x="0" y="6324601"/>
            <a:ext cx="12192000" cy="542925"/>
          </a:xfrm>
          <a:prstGeom prst="rect">
            <a:avLst/>
          </a:prstGeom>
          <a:noFill/>
        </p:spPr>
      </p:pic>
      <p:sp>
        <p:nvSpPr>
          <p:cNvPr id="1041" name="Rectangle 17"/>
          <p:cNvSpPr>
            <a:spLocks noChangeArrowheads="1"/>
          </p:cNvSpPr>
          <p:nvPr userDrawn="1"/>
        </p:nvSpPr>
        <p:spPr bwMode="gray">
          <a:xfrm>
            <a:off x="0" y="0"/>
            <a:ext cx="12192000" cy="1219200"/>
          </a:xfrm>
          <a:prstGeom prst="rect">
            <a:avLst/>
          </a:prstGeom>
          <a:gradFill rotWithShape="1">
            <a:gsLst>
              <a:gs pos="0">
                <a:schemeClr val="accent1"/>
              </a:gs>
              <a:gs pos="100000">
                <a:schemeClr val="accent1">
                  <a:gamma/>
                  <a:tint val="0"/>
                  <a:invGamma/>
                </a:schemeClr>
              </a:gs>
            </a:gsLst>
            <a:lin ang="5400000" scaled="1"/>
          </a:gradFill>
          <a:ln w="9525">
            <a:noFill/>
            <a:miter lim="800000"/>
            <a:headEnd/>
            <a:tailEnd/>
          </a:ln>
          <a:effectLst/>
        </p:spPr>
        <p:txBody>
          <a:bodyPr wrap="none" anchor="ctr"/>
          <a:lstStyle/>
          <a:p>
            <a:pPr marL="0" marR="0" lvl="0" indent="0" algn="l" defTabSz="914396"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Arial" charset="0"/>
              <a:ea typeface="+mn-ea"/>
              <a:cs typeface="Arial" panose="020B0604020202020204" pitchFamily="34" charset="0"/>
            </a:endParaRPr>
          </a:p>
        </p:txBody>
      </p:sp>
      <p:sp>
        <p:nvSpPr>
          <p:cNvPr id="1030" name="Rectangle 6"/>
          <p:cNvSpPr>
            <a:spLocks noGrp="1" noChangeArrowheads="1"/>
          </p:cNvSpPr>
          <p:nvPr>
            <p:ph type="sldNum" sz="quarter" idx="4"/>
          </p:nvPr>
        </p:nvSpPr>
        <p:spPr bwMode="auto">
          <a:xfrm>
            <a:off x="8737600" y="6537327"/>
            <a:ext cx="28448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chemeClr val="bg1"/>
                </a:solidFill>
              </a:defRPr>
            </a:lvl1pPr>
          </a:lstStyle>
          <a:p>
            <a:pPr defTabSz="914396" fontAlgn="base">
              <a:spcBef>
                <a:spcPct val="0"/>
              </a:spcBef>
              <a:spcAft>
                <a:spcPct val="0"/>
              </a:spcAft>
            </a:pPr>
            <a:fld id="{EE436440-C9A7-4386-89C9-F52B6C3604B3}" type="slidenum">
              <a:rPr lang="en-US" smtClean="0">
                <a:solidFill>
                  <a:srgbClr val="FFFFFF"/>
                </a:solidFill>
                <a:cs typeface="Arial" panose="020B0604020202020204" pitchFamily="34" charset="0"/>
              </a:rPr>
              <a:pPr defTabSz="914396" fontAlgn="base">
                <a:spcBef>
                  <a:spcPct val="0"/>
                </a:spcBef>
                <a:spcAft>
                  <a:spcPct val="0"/>
                </a:spcAft>
              </a:pPr>
              <a:t>‹#›</a:t>
            </a:fld>
            <a:endParaRPr lang="en-US">
              <a:solidFill>
                <a:srgbClr val="FFFFFF"/>
              </a:solidFill>
              <a:cs typeface="Arial" panose="020B0604020202020204" pitchFamily="34" charset="0"/>
            </a:endParaRPr>
          </a:p>
        </p:txBody>
      </p:sp>
      <p:pic>
        <p:nvPicPr>
          <p:cNvPr id="1033" name="Picture 9" descr="artplus_nature_naturalcity42_a"/>
          <p:cNvPicPr>
            <a:picLocks noChangeAspect="1" noChangeArrowheads="1"/>
          </p:cNvPicPr>
          <p:nvPr/>
        </p:nvPicPr>
        <p:blipFill>
          <a:blip r:embed="rId90" cstate="print"/>
          <a:srcRect/>
          <a:stretch>
            <a:fillRect/>
          </a:stretch>
        </p:blipFill>
        <p:spPr bwMode="auto">
          <a:xfrm>
            <a:off x="10521952" y="5935664"/>
            <a:ext cx="1646767" cy="833437"/>
          </a:xfrm>
          <a:prstGeom prst="rect">
            <a:avLst/>
          </a:prstGeom>
          <a:noFill/>
        </p:spPr>
      </p:pic>
      <p:pic>
        <p:nvPicPr>
          <p:cNvPr id="1034" name="Picture 10" descr="artplus_nature_naturalcity42_b"/>
          <p:cNvPicPr>
            <a:picLocks noChangeAspect="1" noChangeArrowheads="1"/>
          </p:cNvPicPr>
          <p:nvPr/>
        </p:nvPicPr>
        <p:blipFill>
          <a:blip r:embed="rId91" cstate="print"/>
          <a:srcRect/>
          <a:stretch>
            <a:fillRect/>
          </a:stretch>
        </p:blipFill>
        <p:spPr bwMode="auto">
          <a:xfrm>
            <a:off x="10642601" y="5916613"/>
            <a:ext cx="1104900" cy="158750"/>
          </a:xfrm>
          <a:prstGeom prst="rect">
            <a:avLst/>
          </a:prstGeom>
          <a:noFill/>
        </p:spPr>
      </p:pic>
      <p:pic>
        <p:nvPicPr>
          <p:cNvPr id="1035" name="Picture 11" descr="artplus_nature_naturalcity42_e"/>
          <p:cNvPicPr>
            <a:picLocks noChangeAspect="1" noChangeArrowheads="1"/>
          </p:cNvPicPr>
          <p:nvPr/>
        </p:nvPicPr>
        <p:blipFill>
          <a:blip r:embed="rId92" cstate="print"/>
          <a:srcRect/>
          <a:stretch>
            <a:fillRect/>
          </a:stretch>
        </p:blipFill>
        <p:spPr bwMode="auto">
          <a:xfrm>
            <a:off x="10881784" y="5608639"/>
            <a:ext cx="573616" cy="463550"/>
          </a:xfrm>
          <a:prstGeom prst="rect">
            <a:avLst/>
          </a:prstGeom>
          <a:noFill/>
        </p:spPr>
      </p:pic>
      <p:pic>
        <p:nvPicPr>
          <p:cNvPr id="1036" name="Picture 12" descr="artplus_nature_naturalcity42_d"/>
          <p:cNvPicPr>
            <a:picLocks noChangeAspect="1" noChangeArrowheads="1"/>
          </p:cNvPicPr>
          <p:nvPr/>
        </p:nvPicPr>
        <p:blipFill>
          <a:blip r:embed="rId93" cstate="print"/>
          <a:srcRect/>
          <a:stretch>
            <a:fillRect/>
          </a:stretch>
        </p:blipFill>
        <p:spPr bwMode="auto">
          <a:xfrm>
            <a:off x="10803468" y="5849939"/>
            <a:ext cx="230717" cy="161925"/>
          </a:xfrm>
          <a:prstGeom prst="rect">
            <a:avLst/>
          </a:prstGeom>
          <a:noFill/>
        </p:spPr>
      </p:pic>
      <p:pic>
        <p:nvPicPr>
          <p:cNvPr id="1037" name="Picture 13" descr="artplus_nature_naturalcity42_i"/>
          <p:cNvPicPr>
            <a:picLocks noChangeAspect="1" noChangeArrowheads="1"/>
          </p:cNvPicPr>
          <p:nvPr/>
        </p:nvPicPr>
        <p:blipFill>
          <a:blip r:embed="rId94" cstate="print"/>
          <a:srcRect/>
          <a:stretch>
            <a:fillRect/>
          </a:stretch>
        </p:blipFill>
        <p:spPr bwMode="auto">
          <a:xfrm>
            <a:off x="11292419" y="5969002"/>
            <a:ext cx="615949" cy="244475"/>
          </a:xfrm>
          <a:prstGeom prst="rect">
            <a:avLst/>
          </a:prstGeom>
          <a:noFill/>
        </p:spPr>
      </p:pic>
      <p:pic>
        <p:nvPicPr>
          <p:cNvPr id="1038" name="Picture 14" descr="artplus_nature_naturalcity42_c"/>
          <p:cNvPicPr>
            <a:picLocks noChangeAspect="1" noChangeArrowheads="1"/>
          </p:cNvPicPr>
          <p:nvPr/>
        </p:nvPicPr>
        <p:blipFill>
          <a:blip r:embed="rId95" cstate="print"/>
          <a:srcRect/>
          <a:stretch>
            <a:fillRect/>
          </a:stretch>
        </p:blipFill>
        <p:spPr bwMode="auto">
          <a:xfrm>
            <a:off x="11417302" y="5943600"/>
            <a:ext cx="412751" cy="241300"/>
          </a:xfrm>
          <a:prstGeom prst="rect">
            <a:avLst/>
          </a:prstGeom>
          <a:noFill/>
        </p:spPr>
      </p:pic>
      <p:pic>
        <p:nvPicPr>
          <p:cNvPr id="1039" name="Picture 15" descr="artplus_nature_naturalcity42_f"/>
          <p:cNvPicPr>
            <a:picLocks noChangeAspect="1" noChangeArrowheads="1"/>
          </p:cNvPicPr>
          <p:nvPr/>
        </p:nvPicPr>
        <p:blipFill>
          <a:blip r:embed="rId96" cstate="print"/>
          <a:srcRect/>
          <a:stretch>
            <a:fillRect/>
          </a:stretch>
        </p:blipFill>
        <p:spPr bwMode="auto">
          <a:xfrm>
            <a:off x="10568518" y="6334126"/>
            <a:ext cx="1826683" cy="523875"/>
          </a:xfrm>
          <a:prstGeom prst="rect">
            <a:avLst/>
          </a:prstGeom>
          <a:noFill/>
        </p:spPr>
      </p:pic>
    </p:spTree>
    <p:extLst>
      <p:ext uri="{BB962C8B-B14F-4D97-AF65-F5344CB8AC3E}">
        <p14:creationId xmlns:p14="http://schemas.microsoft.com/office/powerpoint/2010/main" val="3407553059"/>
      </p:ext>
    </p:extLst>
  </p:cSld>
  <p:clrMap bg1="lt1" tx1="dk1" bg2="lt2" tx2="dk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4" r:id="rId5"/>
    <p:sldLayoutId id="2147483815" r:id="rId6"/>
    <p:sldLayoutId id="2147483816" r:id="rId7"/>
    <p:sldLayoutId id="2147483817" r:id="rId8"/>
    <p:sldLayoutId id="2147483818" r:id="rId9"/>
    <p:sldLayoutId id="2147483819" r:id="rId10"/>
    <p:sldLayoutId id="2147483820" r:id="rId11"/>
    <p:sldLayoutId id="2147483821" r:id="rId12"/>
    <p:sldLayoutId id="2147483822" r:id="rId13"/>
    <p:sldLayoutId id="2147483823" r:id="rId14"/>
    <p:sldLayoutId id="2147483824" r:id="rId15"/>
    <p:sldLayoutId id="2147483825" r:id="rId16"/>
    <p:sldLayoutId id="2147483826" r:id="rId17"/>
    <p:sldLayoutId id="2147483827" r:id="rId18"/>
    <p:sldLayoutId id="2147483828" r:id="rId19"/>
    <p:sldLayoutId id="2147483829" r:id="rId20"/>
    <p:sldLayoutId id="2147483830" r:id="rId21"/>
    <p:sldLayoutId id="2147483831" r:id="rId22"/>
    <p:sldLayoutId id="2147483832" r:id="rId23"/>
    <p:sldLayoutId id="2147483833" r:id="rId24"/>
    <p:sldLayoutId id="2147483834" r:id="rId25"/>
    <p:sldLayoutId id="2147483835" r:id="rId26"/>
    <p:sldLayoutId id="2147483836" r:id="rId27"/>
    <p:sldLayoutId id="2147483837" r:id="rId28"/>
    <p:sldLayoutId id="2147483838" r:id="rId29"/>
    <p:sldLayoutId id="2147483839" r:id="rId30"/>
    <p:sldLayoutId id="2147483840" r:id="rId31"/>
    <p:sldLayoutId id="2147483841" r:id="rId32"/>
    <p:sldLayoutId id="2147483842" r:id="rId33"/>
    <p:sldLayoutId id="2147483843" r:id="rId34"/>
    <p:sldLayoutId id="2147483844" r:id="rId35"/>
    <p:sldLayoutId id="2147483845" r:id="rId36"/>
    <p:sldLayoutId id="2147483846" r:id="rId37"/>
    <p:sldLayoutId id="2147483847" r:id="rId38"/>
    <p:sldLayoutId id="2147483848" r:id="rId39"/>
    <p:sldLayoutId id="2147483849" r:id="rId40"/>
    <p:sldLayoutId id="2147483850" r:id="rId41"/>
    <p:sldLayoutId id="2147483851" r:id="rId42"/>
    <p:sldLayoutId id="2147483852" r:id="rId43"/>
    <p:sldLayoutId id="2147483853" r:id="rId44"/>
    <p:sldLayoutId id="2147483854" r:id="rId45"/>
    <p:sldLayoutId id="2147483855" r:id="rId46"/>
    <p:sldLayoutId id="2147483856" r:id="rId47"/>
    <p:sldLayoutId id="2147483857" r:id="rId48"/>
    <p:sldLayoutId id="2147483858" r:id="rId49"/>
    <p:sldLayoutId id="2147483859" r:id="rId50"/>
    <p:sldLayoutId id="2147483860" r:id="rId51"/>
    <p:sldLayoutId id="2147483861" r:id="rId52"/>
    <p:sldLayoutId id="2147483862" r:id="rId53"/>
    <p:sldLayoutId id="2147483863" r:id="rId54"/>
    <p:sldLayoutId id="2147483864" r:id="rId55"/>
    <p:sldLayoutId id="2147483865" r:id="rId56"/>
    <p:sldLayoutId id="2147483866" r:id="rId57"/>
    <p:sldLayoutId id="2147483867" r:id="rId58"/>
    <p:sldLayoutId id="2147483868" r:id="rId59"/>
    <p:sldLayoutId id="2147483869" r:id="rId60"/>
    <p:sldLayoutId id="2147483870" r:id="rId61"/>
    <p:sldLayoutId id="2147483871" r:id="rId62"/>
    <p:sldLayoutId id="2147483872" r:id="rId63"/>
    <p:sldLayoutId id="2147483873" r:id="rId64"/>
    <p:sldLayoutId id="2147483874" r:id="rId65"/>
    <p:sldLayoutId id="2147483875" r:id="rId66"/>
    <p:sldLayoutId id="2147483876" r:id="rId67"/>
    <p:sldLayoutId id="2147483877" r:id="rId68"/>
    <p:sldLayoutId id="2147483878" r:id="rId69"/>
    <p:sldLayoutId id="2147483879" r:id="rId70"/>
    <p:sldLayoutId id="2147483880" r:id="rId71"/>
    <p:sldLayoutId id="2147483881" r:id="rId72"/>
    <p:sldLayoutId id="2147483882" r:id="rId73"/>
    <p:sldLayoutId id="2147483883" r:id="rId74"/>
    <p:sldLayoutId id="2147483884" r:id="rId75"/>
    <p:sldLayoutId id="2147483885" r:id="rId76"/>
    <p:sldLayoutId id="2147483886" r:id="rId77"/>
    <p:sldLayoutId id="2147483887" r:id="rId78"/>
    <p:sldLayoutId id="2147483888" r:id="rId79"/>
    <p:sldLayoutId id="2147483889" r:id="rId80"/>
    <p:sldLayoutId id="2147483890" r:id="rId81"/>
    <p:sldLayoutId id="2147483891" r:id="rId82"/>
    <p:sldLayoutId id="2147483892" r:id="rId83"/>
    <p:sldLayoutId id="2147483893" r:id="rId84"/>
    <p:sldLayoutId id="2147483894" r:id="rId85"/>
    <p:sldLayoutId id="2147483895" r:id="rId86"/>
  </p:sldLayoutIdLst>
  <p:txStyles>
    <p:titleStyle>
      <a:lvl1pPr algn="ctr" rtl="0" eaLnBrk="1" fontAlgn="base" hangingPunct="1">
        <a:spcBef>
          <a:spcPct val="0"/>
        </a:spcBef>
        <a:spcAft>
          <a:spcPct val="0"/>
        </a:spcAft>
        <a:defRPr sz="4200" b="1" i="1">
          <a:solidFill>
            <a:schemeClr val="tx1"/>
          </a:solidFill>
          <a:latin typeface="+mj-lt"/>
          <a:ea typeface="+mj-ea"/>
          <a:cs typeface="+mj-cs"/>
        </a:defRPr>
      </a:lvl1pPr>
      <a:lvl2pPr algn="ctr" rtl="0" eaLnBrk="1" fontAlgn="base" hangingPunct="1">
        <a:spcBef>
          <a:spcPct val="0"/>
        </a:spcBef>
        <a:spcAft>
          <a:spcPct val="0"/>
        </a:spcAft>
        <a:defRPr sz="4200" b="1" i="1">
          <a:solidFill>
            <a:schemeClr val="tx1"/>
          </a:solidFill>
          <a:latin typeface="Arial" charset="0"/>
        </a:defRPr>
      </a:lvl2pPr>
      <a:lvl3pPr algn="ctr" rtl="0" eaLnBrk="1" fontAlgn="base" hangingPunct="1">
        <a:spcBef>
          <a:spcPct val="0"/>
        </a:spcBef>
        <a:spcAft>
          <a:spcPct val="0"/>
        </a:spcAft>
        <a:defRPr sz="4200" b="1" i="1">
          <a:solidFill>
            <a:schemeClr val="tx1"/>
          </a:solidFill>
          <a:latin typeface="Arial" charset="0"/>
        </a:defRPr>
      </a:lvl3pPr>
      <a:lvl4pPr algn="ctr" rtl="0" eaLnBrk="1" fontAlgn="base" hangingPunct="1">
        <a:spcBef>
          <a:spcPct val="0"/>
        </a:spcBef>
        <a:spcAft>
          <a:spcPct val="0"/>
        </a:spcAft>
        <a:defRPr sz="4200" b="1" i="1">
          <a:solidFill>
            <a:schemeClr val="tx1"/>
          </a:solidFill>
          <a:latin typeface="Arial" charset="0"/>
        </a:defRPr>
      </a:lvl4pPr>
      <a:lvl5pPr algn="ctr" rtl="0" eaLnBrk="1" fontAlgn="base" hangingPunct="1">
        <a:spcBef>
          <a:spcPct val="0"/>
        </a:spcBef>
        <a:spcAft>
          <a:spcPct val="0"/>
        </a:spcAft>
        <a:defRPr sz="4200" b="1" i="1">
          <a:solidFill>
            <a:schemeClr val="tx1"/>
          </a:solidFill>
          <a:latin typeface="Arial" charset="0"/>
        </a:defRPr>
      </a:lvl5pPr>
      <a:lvl6pPr marL="457198" algn="ctr" rtl="0" eaLnBrk="1" fontAlgn="base" hangingPunct="1">
        <a:spcBef>
          <a:spcPct val="0"/>
        </a:spcBef>
        <a:spcAft>
          <a:spcPct val="0"/>
        </a:spcAft>
        <a:defRPr sz="4200" b="1" i="1">
          <a:solidFill>
            <a:schemeClr val="tx1"/>
          </a:solidFill>
          <a:latin typeface="Arial" charset="0"/>
        </a:defRPr>
      </a:lvl6pPr>
      <a:lvl7pPr marL="914396" algn="ctr" rtl="0" eaLnBrk="1" fontAlgn="base" hangingPunct="1">
        <a:spcBef>
          <a:spcPct val="0"/>
        </a:spcBef>
        <a:spcAft>
          <a:spcPct val="0"/>
        </a:spcAft>
        <a:defRPr sz="4200" b="1" i="1">
          <a:solidFill>
            <a:schemeClr val="tx1"/>
          </a:solidFill>
          <a:latin typeface="Arial" charset="0"/>
        </a:defRPr>
      </a:lvl7pPr>
      <a:lvl8pPr marL="1371595" algn="ctr" rtl="0" eaLnBrk="1" fontAlgn="base" hangingPunct="1">
        <a:spcBef>
          <a:spcPct val="0"/>
        </a:spcBef>
        <a:spcAft>
          <a:spcPct val="0"/>
        </a:spcAft>
        <a:defRPr sz="4200" b="1" i="1">
          <a:solidFill>
            <a:schemeClr val="tx1"/>
          </a:solidFill>
          <a:latin typeface="Arial" charset="0"/>
        </a:defRPr>
      </a:lvl8pPr>
      <a:lvl9pPr marL="1828793" algn="ctr" rtl="0" eaLnBrk="1" fontAlgn="base" hangingPunct="1">
        <a:spcBef>
          <a:spcPct val="0"/>
        </a:spcBef>
        <a:spcAft>
          <a:spcPct val="0"/>
        </a:spcAft>
        <a:defRPr sz="4200" b="1" i="1">
          <a:solidFill>
            <a:schemeClr val="tx1"/>
          </a:solidFill>
          <a:latin typeface="Arial" charset="0"/>
        </a:defRPr>
      </a:lvl9pPr>
    </p:titleStyle>
    <p:bodyStyle>
      <a:lvl1pPr marL="342898" indent="-342898" algn="l" rtl="0" eaLnBrk="1" fontAlgn="base" hangingPunct="1">
        <a:spcBef>
          <a:spcPct val="20000"/>
        </a:spcBef>
        <a:spcAft>
          <a:spcPct val="0"/>
        </a:spcAft>
        <a:buClr>
          <a:schemeClr val="folHlink"/>
        </a:buClr>
        <a:buFont typeface="Wingdings" pitchFamily="2" charset="2"/>
        <a:buChar char="v"/>
        <a:defRPr sz="3200">
          <a:solidFill>
            <a:schemeClr val="tx1"/>
          </a:solidFill>
          <a:latin typeface="+mn-lt"/>
          <a:ea typeface="+mn-ea"/>
          <a:cs typeface="+mn-cs"/>
        </a:defRPr>
      </a:lvl1pPr>
      <a:lvl2pPr marL="742947" indent="-285749" algn="l" rtl="0" eaLnBrk="1" fontAlgn="base" hangingPunct="1">
        <a:spcBef>
          <a:spcPct val="20000"/>
        </a:spcBef>
        <a:spcAft>
          <a:spcPct val="0"/>
        </a:spcAft>
        <a:buClr>
          <a:schemeClr val="tx2"/>
        </a:buClr>
        <a:buFont typeface="Wingdings" pitchFamily="2" charset="2"/>
        <a:buChar char="§"/>
        <a:defRPr sz="2800">
          <a:solidFill>
            <a:schemeClr val="tx1"/>
          </a:solidFill>
          <a:latin typeface="+mn-lt"/>
        </a:defRPr>
      </a:lvl2pPr>
      <a:lvl3pPr marL="1142995" indent="-228599" algn="l" rtl="0" eaLnBrk="1" fontAlgn="base" hangingPunct="1">
        <a:spcBef>
          <a:spcPct val="20000"/>
        </a:spcBef>
        <a:spcAft>
          <a:spcPct val="0"/>
        </a:spcAft>
        <a:buChar char="•"/>
        <a:defRPr sz="2400">
          <a:solidFill>
            <a:schemeClr val="tx1"/>
          </a:solidFill>
          <a:latin typeface="+mn-lt"/>
        </a:defRPr>
      </a:lvl3pPr>
      <a:lvl4pPr marL="1600193" indent="-228599" algn="l" rtl="0" eaLnBrk="1" fontAlgn="base" hangingPunct="1">
        <a:spcBef>
          <a:spcPct val="20000"/>
        </a:spcBef>
        <a:spcAft>
          <a:spcPct val="0"/>
        </a:spcAft>
        <a:buChar char="–"/>
        <a:defRPr sz="2000">
          <a:solidFill>
            <a:schemeClr val="tx1"/>
          </a:solidFill>
          <a:latin typeface="+mn-lt"/>
        </a:defRPr>
      </a:lvl4pPr>
      <a:lvl5pPr marL="2057392" indent="-228599" algn="l" rtl="0" eaLnBrk="1" fontAlgn="base" hangingPunct="1">
        <a:spcBef>
          <a:spcPct val="20000"/>
        </a:spcBef>
        <a:spcAft>
          <a:spcPct val="0"/>
        </a:spcAft>
        <a:buChar char="»"/>
        <a:defRPr sz="2000">
          <a:solidFill>
            <a:schemeClr val="tx1"/>
          </a:solidFill>
          <a:latin typeface="+mn-lt"/>
        </a:defRPr>
      </a:lvl5pPr>
      <a:lvl6pPr marL="2514590" indent="-228599" algn="l" rtl="0" eaLnBrk="1" fontAlgn="base" hangingPunct="1">
        <a:spcBef>
          <a:spcPct val="20000"/>
        </a:spcBef>
        <a:spcAft>
          <a:spcPct val="0"/>
        </a:spcAft>
        <a:buChar char="»"/>
        <a:defRPr sz="2000">
          <a:solidFill>
            <a:schemeClr val="tx1"/>
          </a:solidFill>
          <a:latin typeface="+mn-lt"/>
        </a:defRPr>
      </a:lvl6pPr>
      <a:lvl7pPr marL="2971788" indent="-228599" algn="l" rtl="0" eaLnBrk="1" fontAlgn="base" hangingPunct="1">
        <a:spcBef>
          <a:spcPct val="20000"/>
        </a:spcBef>
        <a:spcAft>
          <a:spcPct val="0"/>
        </a:spcAft>
        <a:buChar char="»"/>
        <a:defRPr sz="2000">
          <a:solidFill>
            <a:schemeClr val="tx1"/>
          </a:solidFill>
          <a:latin typeface="+mn-lt"/>
        </a:defRPr>
      </a:lvl7pPr>
      <a:lvl8pPr marL="3428986" indent="-228599" algn="l" rtl="0" eaLnBrk="1" fontAlgn="base" hangingPunct="1">
        <a:spcBef>
          <a:spcPct val="20000"/>
        </a:spcBef>
        <a:spcAft>
          <a:spcPct val="0"/>
        </a:spcAft>
        <a:buChar char="»"/>
        <a:defRPr sz="2000">
          <a:solidFill>
            <a:schemeClr val="tx1"/>
          </a:solidFill>
          <a:latin typeface="+mn-lt"/>
        </a:defRPr>
      </a:lvl8pPr>
      <a:lvl9pPr marL="3886185" indent="-228599"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396" rtl="0" eaLnBrk="1" latinLnBrk="0" hangingPunct="1">
        <a:defRPr sz="1800" kern="1200">
          <a:solidFill>
            <a:schemeClr val="tx1"/>
          </a:solidFill>
          <a:latin typeface="+mn-lt"/>
          <a:ea typeface="+mn-ea"/>
          <a:cs typeface="+mn-cs"/>
        </a:defRPr>
      </a:lvl1pPr>
      <a:lvl2pPr marL="457198" algn="l" defTabSz="914396" rtl="0" eaLnBrk="1" latinLnBrk="0" hangingPunct="1">
        <a:defRPr sz="1800" kern="1200">
          <a:solidFill>
            <a:schemeClr val="tx1"/>
          </a:solidFill>
          <a:latin typeface="+mn-lt"/>
          <a:ea typeface="+mn-ea"/>
          <a:cs typeface="+mn-cs"/>
        </a:defRPr>
      </a:lvl2pPr>
      <a:lvl3pPr marL="914396" algn="l" defTabSz="914396" rtl="0" eaLnBrk="1" latinLnBrk="0" hangingPunct="1">
        <a:defRPr sz="1800" kern="1200">
          <a:solidFill>
            <a:schemeClr val="tx1"/>
          </a:solidFill>
          <a:latin typeface="+mn-lt"/>
          <a:ea typeface="+mn-ea"/>
          <a:cs typeface="+mn-cs"/>
        </a:defRPr>
      </a:lvl3pPr>
      <a:lvl4pPr marL="1371595" algn="l" defTabSz="914396" rtl="0" eaLnBrk="1" latinLnBrk="0" hangingPunct="1">
        <a:defRPr sz="1800" kern="1200">
          <a:solidFill>
            <a:schemeClr val="tx1"/>
          </a:solidFill>
          <a:latin typeface="+mn-lt"/>
          <a:ea typeface="+mn-ea"/>
          <a:cs typeface="+mn-cs"/>
        </a:defRPr>
      </a:lvl4pPr>
      <a:lvl5pPr marL="1828793" algn="l" defTabSz="914396" rtl="0" eaLnBrk="1" latinLnBrk="0" hangingPunct="1">
        <a:defRPr sz="1800" kern="1200">
          <a:solidFill>
            <a:schemeClr val="tx1"/>
          </a:solidFill>
          <a:latin typeface="+mn-lt"/>
          <a:ea typeface="+mn-ea"/>
          <a:cs typeface="+mn-cs"/>
        </a:defRPr>
      </a:lvl5pPr>
      <a:lvl6pPr marL="2285991" algn="l" defTabSz="914396" rtl="0" eaLnBrk="1" latinLnBrk="0" hangingPunct="1">
        <a:defRPr sz="1800" kern="1200">
          <a:solidFill>
            <a:schemeClr val="tx1"/>
          </a:solidFill>
          <a:latin typeface="+mn-lt"/>
          <a:ea typeface="+mn-ea"/>
          <a:cs typeface="+mn-cs"/>
        </a:defRPr>
      </a:lvl6pPr>
      <a:lvl7pPr marL="2743189" algn="l" defTabSz="914396" rtl="0" eaLnBrk="1" latinLnBrk="0" hangingPunct="1">
        <a:defRPr sz="1800" kern="1200">
          <a:solidFill>
            <a:schemeClr val="tx1"/>
          </a:solidFill>
          <a:latin typeface="+mn-lt"/>
          <a:ea typeface="+mn-ea"/>
          <a:cs typeface="+mn-cs"/>
        </a:defRPr>
      </a:lvl7pPr>
      <a:lvl8pPr marL="3200388" algn="l" defTabSz="914396" rtl="0" eaLnBrk="1" latinLnBrk="0" hangingPunct="1">
        <a:defRPr sz="1800" kern="1200">
          <a:solidFill>
            <a:schemeClr val="tx1"/>
          </a:solidFill>
          <a:latin typeface="+mn-lt"/>
          <a:ea typeface="+mn-ea"/>
          <a:cs typeface="+mn-cs"/>
        </a:defRPr>
      </a:lvl8pPr>
      <a:lvl9pPr marL="3657586" algn="l" defTabSz="914396"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2000" b="-12000"/>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384" y="274926"/>
            <a:ext cx="1097323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51494" tIns="75746" rIns="151494" bIns="75746"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609384" y="1599767"/>
            <a:ext cx="10973233" cy="4526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51494" tIns="75746" rIns="151494" bIns="75746"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noChangeArrowheads="1"/>
          </p:cNvSpPr>
          <p:nvPr>
            <p:ph type="dt" sz="half" idx="2"/>
          </p:nvPr>
        </p:nvSpPr>
        <p:spPr bwMode="auto">
          <a:xfrm>
            <a:off x="609384" y="6356856"/>
            <a:ext cx="2845593" cy="364764"/>
          </a:xfrm>
          <a:prstGeom prst="rect">
            <a:avLst/>
          </a:prstGeom>
          <a:noFill/>
          <a:ln w="9525">
            <a:noFill/>
            <a:miter lim="800000"/>
            <a:headEnd/>
            <a:tailEnd/>
          </a:ln>
        </p:spPr>
        <p:txBody>
          <a:bodyPr vert="horz" wrap="square" lIns="151494" tIns="75746" rIns="151494" bIns="75746" numCol="1" anchor="ctr" anchorCtr="0" compatLnSpc="1">
            <a:prstTxWarp prst="textNoShape">
              <a:avLst/>
            </a:prstTxWarp>
          </a:bodyPr>
          <a:lstStyle>
            <a:lvl1pPr eaLnBrk="1" hangingPunct="1">
              <a:defRPr sz="1482">
                <a:solidFill>
                  <a:srgbClr val="898989"/>
                </a:solidFill>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3"/>
          </p:nvPr>
        </p:nvSpPr>
        <p:spPr bwMode="auto">
          <a:xfrm>
            <a:off x="4165023" y="6356856"/>
            <a:ext cx="3861955" cy="364764"/>
          </a:xfrm>
          <a:prstGeom prst="rect">
            <a:avLst/>
          </a:prstGeom>
          <a:noFill/>
          <a:ln w="9525">
            <a:noFill/>
            <a:miter lim="800000"/>
            <a:headEnd/>
            <a:tailEnd/>
          </a:ln>
        </p:spPr>
        <p:txBody>
          <a:bodyPr vert="horz" wrap="square" lIns="151494" tIns="75746" rIns="151494" bIns="75746" numCol="1" anchor="ctr" anchorCtr="0" compatLnSpc="1">
            <a:prstTxWarp prst="textNoShape">
              <a:avLst/>
            </a:prstTxWarp>
          </a:bodyPr>
          <a:lstStyle>
            <a:lvl1pPr algn="ctr" eaLnBrk="1" hangingPunct="1">
              <a:defRPr sz="1482">
                <a:solidFill>
                  <a:srgbClr val="898989"/>
                </a:solidFill>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4"/>
          </p:nvPr>
        </p:nvSpPr>
        <p:spPr bwMode="auto">
          <a:xfrm>
            <a:off x="8737023" y="6356856"/>
            <a:ext cx="2845594" cy="364764"/>
          </a:xfrm>
          <a:prstGeom prst="rect">
            <a:avLst/>
          </a:prstGeom>
          <a:noFill/>
          <a:ln w="9525">
            <a:noFill/>
            <a:miter lim="800000"/>
            <a:headEnd/>
            <a:tailEnd/>
          </a:ln>
        </p:spPr>
        <p:txBody>
          <a:bodyPr vert="horz" wrap="square" lIns="151494" tIns="75746" rIns="151494" bIns="75746" numCol="1" anchor="ctr" anchorCtr="0" compatLnSpc="1">
            <a:prstTxWarp prst="textNoShape">
              <a:avLst/>
            </a:prstTxWarp>
          </a:bodyPr>
          <a:lstStyle>
            <a:lvl1pPr algn="r" eaLnBrk="1" hangingPunct="1">
              <a:defRPr sz="1432" smtClean="0">
                <a:solidFill>
                  <a:srgbClr val="898989"/>
                </a:solidFill>
              </a:defRPr>
            </a:lvl1pPr>
          </a:lstStyle>
          <a:p>
            <a:pPr defTabSz="623438" fontAlgn="base">
              <a:spcBef>
                <a:spcPct val="0"/>
              </a:spcBef>
              <a:spcAft>
                <a:spcPct val="0"/>
              </a:spcAft>
              <a:defRPr/>
            </a:pPr>
            <a:fld id="{217E59C4-E3A2-468B-91E4-A67C802BEA2E}"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69454298"/>
      </p:ext>
    </p:extLst>
  </p:cSld>
  <p:clrMap bg1="lt1" tx1="dk1" bg2="lt2" tx2="dk2" accent1="accent1" accent2="accent2" accent3="accent3" accent4="accent4" accent5="accent5" accent6="accent6" hlink="hlink" folHlink="folHlink"/>
  <p:sldLayoutIdLst>
    <p:sldLayoutId id="2147483897" r:id="rId1"/>
    <p:sldLayoutId id="2147483898" r:id="rId2"/>
    <p:sldLayoutId id="2147483899" r:id="rId3"/>
    <p:sldLayoutId id="2147483900" r:id="rId4"/>
    <p:sldLayoutId id="2147483901" r:id="rId5"/>
    <p:sldLayoutId id="2147483902" r:id="rId6"/>
    <p:sldLayoutId id="2147483903" r:id="rId7"/>
    <p:sldLayoutId id="2147483904" r:id="rId8"/>
    <p:sldLayoutId id="2147483905" r:id="rId9"/>
    <p:sldLayoutId id="2147483906" r:id="rId10"/>
    <p:sldLayoutId id="2147483907" r:id="rId11"/>
  </p:sldLayoutIdLst>
  <p:txStyles>
    <p:titleStyle>
      <a:lvl1pPr algn="ctr" defTabSz="1120240" rtl="0" eaLnBrk="0" fontAlgn="base" hangingPunct="0">
        <a:spcBef>
          <a:spcPct val="0"/>
        </a:spcBef>
        <a:spcAft>
          <a:spcPct val="0"/>
        </a:spcAft>
        <a:defRPr sz="5386" kern="1200">
          <a:solidFill>
            <a:schemeClr val="tx1"/>
          </a:solidFill>
          <a:latin typeface="+mj-lt"/>
          <a:ea typeface="+mj-ea"/>
          <a:cs typeface="+mj-cs"/>
        </a:defRPr>
      </a:lvl1pPr>
      <a:lvl2pPr algn="ctr" defTabSz="1120240" rtl="0" eaLnBrk="0" fontAlgn="base" hangingPunct="0">
        <a:spcBef>
          <a:spcPct val="0"/>
        </a:spcBef>
        <a:spcAft>
          <a:spcPct val="0"/>
        </a:spcAft>
        <a:defRPr sz="5386">
          <a:solidFill>
            <a:schemeClr val="tx1"/>
          </a:solidFill>
          <a:latin typeface="Calibri" pitchFamily="34" charset="0"/>
        </a:defRPr>
      </a:lvl2pPr>
      <a:lvl3pPr algn="ctr" defTabSz="1120240" rtl="0" eaLnBrk="0" fontAlgn="base" hangingPunct="0">
        <a:spcBef>
          <a:spcPct val="0"/>
        </a:spcBef>
        <a:spcAft>
          <a:spcPct val="0"/>
        </a:spcAft>
        <a:defRPr sz="5386">
          <a:solidFill>
            <a:schemeClr val="tx1"/>
          </a:solidFill>
          <a:latin typeface="Calibri" pitchFamily="34" charset="0"/>
        </a:defRPr>
      </a:lvl3pPr>
      <a:lvl4pPr algn="ctr" defTabSz="1120240" rtl="0" eaLnBrk="0" fontAlgn="base" hangingPunct="0">
        <a:spcBef>
          <a:spcPct val="0"/>
        </a:spcBef>
        <a:spcAft>
          <a:spcPct val="0"/>
        </a:spcAft>
        <a:defRPr sz="5386">
          <a:solidFill>
            <a:schemeClr val="tx1"/>
          </a:solidFill>
          <a:latin typeface="Calibri" pitchFamily="34" charset="0"/>
        </a:defRPr>
      </a:lvl4pPr>
      <a:lvl5pPr algn="ctr" defTabSz="1120240" rtl="0" eaLnBrk="0" fontAlgn="base" hangingPunct="0">
        <a:spcBef>
          <a:spcPct val="0"/>
        </a:spcBef>
        <a:spcAft>
          <a:spcPct val="0"/>
        </a:spcAft>
        <a:defRPr sz="5386">
          <a:solidFill>
            <a:schemeClr val="tx1"/>
          </a:solidFill>
          <a:latin typeface="Calibri" pitchFamily="34" charset="0"/>
        </a:defRPr>
      </a:lvl5pPr>
      <a:lvl6pPr marL="338580" algn="ctr" rtl="0" fontAlgn="base">
        <a:spcBef>
          <a:spcPct val="0"/>
        </a:spcBef>
        <a:spcAft>
          <a:spcPct val="0"/>
        </a:spcAft>
        <a:defRPr sz="3333">
          <a:solidFill>
            <a:schemeClr val="tx1"/>
          </a:solidFill>
          <a:latin typeface="Calibri" pitchFamily="34" charset="0"/>
        </a:defRPr>
      </a:lvl6pPr>
      <a:lvl7pPr marL="677158" algn="ctr" rtl="0" fontAlgn="base">
        <a:spcBef>
          <a:spcPct val="0"/>
        </a:spcBef>
        <a:spcAft>
          <a:spcPct val="0"/>
        </a:spcAft>
        <a:defRPr sz="3333">
          <a:solidFill>
            <a:schemeClr val="tx1"/>
          </a:solidFill>
          <a:latin typeface="Calibri" pitchFamily="34" charset="0"/>
        </a:defRPr>
      </a:lvl7pPr>
      <a:lvl8pPr marL="1015738" algn="ctr" rtl="0" fontAlgn="base">
        <a:spcBef>
          <a:spcPct val="0"/>
        </a:spcBef>
        <a:spcAft>
          <a:spcPct val="0"/>
        </a:spcAft>
        <a:defRPr sz="3333">
          <a:solidFill>
            <a:schemeClr val="tx1"/>
          </a:solidFill>
          <a:latin typeface="Calibri" pitchFamily="34" charset="0"/>
        </a:defRPr>
      </a:lvl8pPr>
      <a:lvl9pPr marL="1354319" algn="ctr" rtl="0" fontAlgn="base">
        <a:spcBef>
          <a:spcPct val="0"/>
        </a:spcBef>
        <a:spcAft>
          <a:spcPct val="0"/>
        </a:spcAft>
        <a:defRPr sz="3333">
          <a:solidFill>
            <a:schemeClr val="tx1"/>
          </a:solidFill>
          <a:latin typeface="Calibri" pitchFamily="34" charset="0"/>
        </a:defRPr>
      </a:lvl9pPr>
    </p:titleStyle>
    <p:bodyStyle>
      <a:lvl1pPr marL="418873" indent="-418873" algn="l" defTabSz="1120240" rtl="0" eaLnBrk="0" fontAlgn="base" hangingPunct="0">
        <a:spcBef>
          <a:spcPct val="20000"/>
        </a:spcBef>
        <a:spcAft>
          <a:spcPct val="0"/>
        </a:spcAft>
        <a:buFont typeface="Arial" panose="020B0604020202020204" pitchFamily="34" charset="0"/>
        <a:buChar char="•"/>
        <a:defRPr sz="3886" kern="1200">
          <a:solidFill>
            <a:schemeClr val="tx1"/>
          </a:solidFill>
          <a:latin typeface="+mn-lt"/>
          <a:ea typeface="+mn-ea"/>
          <a:cs typeface="+mn-cs"/>
        </a:defRPr>
      </a:lvl1pPr>
      <a:lvl2pPr marL="910263" indent="-349602" algn="l" defTabSz="1120240" rtl="0" eaLnBrk="0" fontAlgn="base" hangingPunct="0">
        <a:spcBef>
          <a:spcPct val="20000"/>
        </a:spcBef>
        <a:spcAft>
          <a:spcPct val="0"/>
        </a:spcAft>
        <a:buFont typeface="Arial" panose="020B0604020202020204" pitchFamily="34" charset="0"/>
        <a:buChar char="–"/>
        <a:defRPr sz="3341" kern="1200">
          <a:solidFill>
            <a:schemeClr val="tx1"/>
          </a:solidFill>
          <a:latin typeface="+mn-lt"/>
          <a:ea typeface="+mn-ea"/>
          <a:cs typeface="+mn-cs"/>
        </a:defRPr>
      </a:lvl2pPr>
      <a:lvl3pPr marL="1400571" indent="-279248" algn="l" defTabSz="1120240" rtl="0" eaLnBrk="0" fontAlgn="base" hangingPunct="0">
        <a:spcBef>
          <a:spcPct val="20000"/>
        </a:spcBef>
        <a:spcAft>
          <a:spcPct val="0"/>
        </a:spcAft>
        <a:buFont typeface="Arial" panose="020B0604020202020204" pitchFamily="34" charset="0"/>
        <a:buChar char="•"/>
        <a:defRPr sz="2932" kern="1200">
          <a:solidFill>
            <a:schemeClr val="tx1"/>
          </a:solidFill>
          <a:latin typeface="+mn-lt"/>
          <a:ea typeface="+mn-ea"/>
          <a:cs typeface="+mn-cs"/>
        </a:defRPr>
      </a:lvl3pPr>
      <a:lvl4pPr marL="1962314" indent="-278166" algn="l" defTabSz="1120240" rtl="0" eaLnBrk="0" fontAlgn="base" hangingPunct="0">
        <a:spcBef>
          <a:spcPct val="20000"/>
        </a:spcBef>
        <a:spcAft>
          <a:spcPct val="0"/>
        </a:spcAft>
        <a:buFont typeface="Arial" panose="020B0604020202020204" pitchFamily="34" charset="0"/>
        <a:buChar char="–"/>
        <a:defRPr sz="2386" kern="1200">
          <a:solidFill>
            <a:schemeClr val="tx1"/>
          </a:solidFill>
          <a:latin typeface="+mn-lt"/>
          <a:ea typeface="+mn-ea"/>
          <a:cs typeface="+mn-cs"/>
        </a:defRPr>
      </a:lvl4pPr>
      <a:lvl5pPr marL="2524058" indent="-279248" algn="l" defTabSz="1120240" rtl="0" eaLnBrk="0" fontAlgn="base" hangingPunct="0">
        <a:spcBef>
          <a:spcPct val="20000"/>
        </a:spcBef>
        <a:spcAft>
          <a:spcPct val="0"/>
        </a:spcAft>
        <a:buFont typeface="Arial" panose="020B0604020202020204" pitchFamily="34" charset="0"/>
        <a:buChar char="»"/>
        <a:defRPr sz="2386" kern="1200">
          <a:solidFill>
            <a:schemeClr val="tx1"/>
          </a:solidFill>
          <a:latin typeface="+mn-lt"/>
          <a:ea typeface="+mn-ea"/>
          <a:cs typeface="+mn-cs"/>
        </a:defRPr>
      </a:lvl5pPr>
      <a:lvl6pPr marL="1862189" indent="-169290" algn="l" defTabSz="677158" rtl="0" eaLnBrk="1" latinLnBrk="0" hangingPunct="1">
        <a:spcBef>
          <a:spcPct val="20000"/>
        </a:spcBef>
        <a:buFont typeface="Arial" pitchFamily="34" charset="0"/>
        <a:buChar char="•"/>
        <a:defRPr sz="1482" kern="1200">
          <a:solidFill>
            <a:schemeClr val="tx1"/>
          </a:solidFill>
          <a:latin typeface="+mn-lt"/>
          <a:ea typeface="+mn-ea"/>
          <a:cs typeface="+mn-cs"/>
        </a:defRPr>
      </a:lvl6pPr>
      <a:lvl7pPr marL="2200768" indent="-169290" algn="l" defTabSz="677158" rtl="0" eaLnBrk="1" latinLnBrk="0" hangingPunct="1">
        <a:spcBef>
          <a:spcPct val="20000"/>
        </a:spcBef>
        <a:buFont typeface="Arial" pitchFamily="34" charset="0"/>
        <a:buChar char="•"/>
        <a:defRPr sz="1482" kern="1200">
          <a:solidFill>
            <a:schemeClr val="tx1"/>
          </a:solidFill>
          <a:latin typeface="+mn-lt"/>
          <a:ea typeface="+mn-ea"/>
          <a:cs typeface="+mn-cs"/>
        </a:defRPr>
      </a:lvl7pPr>
      <a:lvl8pPr marL="2539349" indent="-169290" algn="l" defTabSz="677158" rtl="0" eaLnBrk="1" latinLnBrk="0" hangingPunct="1">
        <a:spcBef>
          <a:spcPct val="20000"/>
        </a:spcBef>
        <a:buFont typeface="Arial" pitchFamily="34" charset="0"/>
        <a:buChar char="•"/>
        <a:defRPr sz="1482" kern="1200">
          <a:solidFill>
            <a:schemeClr val="tx1"/>
          </a:solidFill>
          <a:latin typeface="+mn-lt"/>
          <a:ea typeface="+mn-ea"/>
          <a:cs typeface="+mn-cs"/>
        </a:defRPr>
      </a:lvl8pPr>
      <a:lvl9pPr marL="2877927" indent="-169290" algn="l" defTabSz="677158" rtl="0" eaLnBrk="1" latinLnBrk="0" hangingPunct="1">
        <a:spcBef>
          <a:spcPct val="20000"/>
        </a:spcBef>
        <a:buFont typeface="Arial" pitchFamily="34" charset="0"/>
        <a:buChar char="•"/>
        <a:defRPr sz="1482" kern="1200">
          <a:solidFill>
            <a:schemeClr val="tx1"/>
          </a:solidFill>
          <a:latin typeface="+mn-lt"/>
          <a:ea typeface="+mn-ea"/>
          <a:cs typeface="+mn-cs"/>
        </a:defRPr>
      </a:lvl9pPr>
    </p:bodyStyle>
    <p:otherStyle>
      <a:defPPr>
        <a:defRPr lang="en-US"/>
      </a:defPPr>
      <a:lvl1pPr marL="0" algn="l" defTabSz="677158" rtl="0" eaLnBrk="1" latinLnBrk="0" hangingPunct="1">
        <a:defRPr sz="1334" kern="1200">
          <a:solidFill>
            <a:schemeClr val="tx1"/>
          </a:solidFill>
          <a:latin typeface="+mn-lt"/>
          <a:ea typeface="+mn-ea"/>
          <a:cs typeface="+mn-cs"/>
        </a:defRPr>
      </a:lvl1pPr>
      <a:lvl2pPr marL="338580" algn="l" defTabSz="677158" rtl="0" eaLnBrk="1" latinLnBrk="0" hangingPunct="1">
        <a:defRPr sz="1334" kern="1200">
          <a:solidFill>
            <a:schemeClr val="tx1"/>
          </a:solidFill>
          <a:latin typeface="+mn-lt"/>
          <a:ea typeface="+mn-ea"/>
          <a:cs typeface="+mn-cs"/>
        </a:defRPr>
      </a:lvl2pPr>
      <a:lvl3pPr marL="677158" algn="l" defTabSz="677158" rtl="0" eaLnBrk="1" latinLnBrk="0" hangingPunct="1">
        <a:defRPr sz="1334" kern="1200">
          <a:solidFill>
            <a:schemeClr val="tx1"/>
          </a:solidFill>
          <a:latin typeface="+mn-lt"/>
          <a:ea typeface="+mn-ea"/>
          <a:cs typeface="+mn-cs"/>
        </a:defRPr>
      </a:lvl3pPr>
      <a:lvl4pPr marL="1015738" algn="l" defTabSz="677158" rtl="0" eaLnBrk="1" latinLnBrk="0" hangingPunct="1">
        <a:defRPr sz="1334" kern="1200">
          <a:solidFill>
            <a:schemeClr val="tx1"/>
          </a:solidFill>
          <a:latin typeface="+mn-lt"/>
          <a:ea typeface="+mn-ea"/>
          <a:cs typeface="+mn-cs"/>
        </a:defRPr>
      </a:lvl4pPr>
      <a:lvl5pPr marL="1354319" algn="l" defTabSz="677158" rtl="0" eaLnBrk="1" latinLnBrk="0" hangingPunct="1">
        <a:defRPr sz="1334" kern="1200">
          <a:solidFill>
            <a:schemeClr val="tx1"/>
          </a:solidFill>
          <a:latin typeface="+mn-lt"/>
          <a:ea typeface="+mn-ea"/>
          <a:cs typeface="+mn-cs"/>
        </a:defRPr>
      </a:lvl5pPr>
      <a:lvl6pPr marL="1692898" algn="l" defTabSz="677158" rtl="0" eaLnBrk="1" latinLnBrk="0" hangingPunct="1">
        <a:defRPr sz="1334" kern="1200">
          <a:solidFill>
            <a:schemeClr val="tx1"/>
          </a:solidFill>
          <a:latin typeface="+mn-lt"/>
          <a:ea typeface="+mn-ea"/>
          <a:cs typeface="+mn-cs"/>
        </a:defRPr>
      </a:lvl6pPr>
      <a:lvl7pPr marL="2031479" algn="l" defTabSz="677158" rtl="0" eaLnBrk="1" latinLnBrk="0" hangingPunct="1">
        <a:defRPr sz="1334" kern="1200">
          <a:solidFill>
            <a:schemeClr val="tx1"/>
          </a:solidFill>
          <a:latin typeface="+mn-lt"/>
          <a:ea typeface="+mn-ea"/>
          <a:cs typeface="+mn-cs"/>
        </a:defRPr>
      </a:lvl7pPr>
      <a:lvl8pPr marL="2370059" algn="l" defTabSz="677158" rtl="0" eaLnBrk="1" latinLnBrk="0" hangingPunct="1">
        <a:defRPr sz="1334" kern="1200">
          <a:solidFill>
            <a:schemeClr val="tx1"/>
          </a:solidFill>
          <a:latin typeface="+mn-lt"/>
          <a:ea typeface="+mn-ea"/>
          <a:cs typeface="+mn-cs"/>
        </a:defRPr>
      </a:lvl8pPr>
      <a:lvl9pPr marL="2708638" algn="l" defTabSz="677158" rtl="0" eaLnBrk="1" latinLnBrk="0" hangingPunct="1">
        <a:defRPr sz="1334"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2000" b="-12000"/>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384" y="274926"/>
            <a:ext cx="1097323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51494" tIns="75746" rIns="151494" bIns="75746"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609384" y="1599767"/>
            <a:ext cx="10973233" cy="4526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51494" tIns="75746" rIns="151494" bIns="75746"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noChangeArrowheads="1"/>
          </p:cNvSpPr>
          <p:nvPr>
            <p:ph type="dt" sz="half" idx="2"/>
          </p:nvPr>
        </p:nvSpPr>
        <p:spPr bwMode="auto">
          <a:xfrm>
            <a:off x="609384" y="6356856"/>
            <a:ext cx="2845593" cy="364764"/>
          </a:xfrm>
          <a:prstGeom prst="rect">
            <a:avLst/>
          </a:prstGeom>
          <a:noFill/>
          <a:ln w="9525">
            <a:noFill/>
            <a:miter lim="800000"/>
            <a:headEnd/>
            <a:tailEnd/>
          </a:ln>
        </p:spPr>
        <p:txBody>
          <a:bodyPr vert="horz" wrap="square" lIns="151494" tIns="75746" rIns="151494" bIns="75746" numCol="1" anchor="ctr" anchorCtr="0" compatLnSpc="1">
            <a:prstTxWarp prst="textNoShape">
              <a:avLst/>
            </a:prstTxWarp>
          </a:bodyPr>
          <a:lstStyle>
            <a:lvl1pPr eaLnBrk="1" hangingPunct="1">
              <a:defRPr sz="1482">
                <a:solidFill>
                  <a:srgbClr val="898989"/>
                </a:solidFill>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5" name="Footer Placeholder 4"/>
          <p:cNvSpPr>
            <a:spLocks noGrp="1" noChangeArrowheads="1"/>
          </p:cNvSpPr>
          <p:nvPr>
            <p:ph type="ftr" sz="quarter" idx="3"/>
          </p:nvPr>
        </p:nvSpPr>
        <p:spPr bwMode="auto">
          <a:xfrm>
            <a:off x="4165023" y="6356856"/>
            <a:ext cx="3861955" cy="364764"/>
          </a:xfrm>
          <a:prstGeom prst="rect">
            <a:avLst/>
          </a:prstGeom>
          <a:noFill/>
          <a:ln w="9525">
            <a:noFill/>
            <a:miter lim="800000"/>
            <a:headEnd/>
            <a:tailEnd/>
          </a:ln>
        </p:spPr>
        <p:txBody>
          <a:bodyPr vert="horz" wrap="square" lIns="151494" tIns="75746" rIns="151494" bIns="75746" numCol="1" anchor="ctr" anchorCtr="0" compatLnSpc="1">
            <a:prstTxWarp prst="textNoShape">
              <a:avLst/>
            </a:prstTxWarp>
          </a:bodyPr>
          <a:lstStyle>
            <a:lvl1pPr algn="ctr" eaLnBrk="1" hangingPunct="1">
              <a:defRPr sz="1482">
                <a:solidFill>
                  <a:srgbClr val="898989"/>
                </a:solidFill>
              </a:defRPr>
            </a:lvl1pPr>
          </a:lstStyle>
          <a:p>
            <a:pPr defTabSz="623438" fontAlgn="base">
              <a:spcBef>
                <a:spcPct val="0"/>
              </a:spcBef>
              <a:spcAft>
                <a:spcPct val="0"/>
              </a:spcAft>
              <a:defRPr/>
            </a:pPr>
            <a:endParaRPr lang="en-US">
              <a:latin typeface="Arial" panose="020B0604020202020204" pitchFamily="34" charset="0"/>
              <a:cs typeface="Arial" panose="020B0604020202020204" pitchFamily="34" charset="0"/>
            </a:endParaRPr>
          </a:p>
        </p:txBody>
      </p:sp>
      <p:sp>
        <p:nvSpPr>
          <p:cNvPr id="6" name="Slide Number Placeholder 5"/>
          <p:cNvSpPr>
            <a:spLocks noGrp="1" noChangeArrowheads="1"/>
          </p:cNvSpPr>
          <p:nvPr>
            <p:ph type="sldNum" sz="quarter" idx="4"/>
          </p:nvPr>
        </p:nvSpPr>
        <p:spPr bwMode="auto">
          <a:xfrm>
            <a:off x="8737023" y="6356856"/>
            <a:ext cx="2845594" cy="364764"/>
          </a:xfrm>
          <a:prstGeom prst="rect">
            <a:avLst/>
          </a:prstGeom>
          <a:noFill/>
          <a:ln w="9525">
            <a:noFill/>
            <a:miter lim="800000"/>
            <a:headEnd/>
            <a:tailEnd/>
          </a:ln>
        </p:spPr>
        <p:txBody>
          <a:bodyPr vert="horz" wrap="square" lIns="151494" tIns="75746" rIns="151494" bIns="75746" numCol="1" anchor="ctr" anchorCtr="0" compatLnSpc="1">
            <a:prstTxWarp prst="textNoShape">
              <a:avLst/>
            </a:prstTxWarp>
          </a:bodyPr>
          <a:lstStyle>
            <a:lvl1pPr algn="r" eaLnBrk="1" hangingPunct="1">
              <a:defRPr sz="1432" smtClean="0">
                <a:solidFill>
                  <a:srgbClr val="898989"/>
                </a:solidFill>
              </a:defRPr>
            </a:lvl1pPr>
          </a:lstStyle>
          <a:p>
            <a:pPr defTabSz="623438" fontAlgn="base">
              <a:spcBef>
                <a:spcPct val="0"/>
              </a:spcBef>
              <a:spcAft>
                <a:spcPct val="0"/>
              </a:spcAft>
              <a:defRPr/>
            </a:pPr>
            <a:fld id="{217E59C4-E3A2-468B-91E4-A67C802BEA2E}" type="slidenum">
              <a:rPr lang="en-SG" altLang="en-US" smtClean="0">
                <a:latin typeface="Arial" panose="020B0604020202020204" pitchFamily="34" charset="0"/>
                <a:cs typeface="Arial" panose="020B0604020202020204" pitchFamily="34" charset="0"/>
              </a:rPr>
              <a:pPr defTabSz="623438" fontAlgn="base">
                <a:spcBef>
                  <a:spcPct val="0"/>
                </a:spcBef>
                <a:spcAft>
                  <a:spcPct val="0"/>
                </a:spcAft>
                <a:defRPr/>
              </a:pPr>
              <a:t>‹#›</a:t>
            </a:fld>
            <a:endParaRPr lang="en-SG"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69825368"/>
      </p:ext>
    </p:extLst>
  </p:cSld>
  <p:clrMap bg1="lt1" tx1="dk1" bg2="lt2" tx2="dk2" accent1="accent1" accent2="accent2" accent3="accent3" accent4="accent4" accent5="accent5" accent6="accent6" hlink="hlink" folHlink="folHlink"/>
  <p:sldLayoutIdLst>
    <p:sldLayoutId id="2147483909" r:id="rId1"/>
    <p:sldLayoutId id="2147483910" r:id="rId2"/>
    <p:sldLayoutId id="2147483911" r:id="rId3"/>
    <p:sldLayoutId id="2147483912" r:id="rId4"/>
    <p:sldLayoutId id="2147483913" r:id="rId5"/>
    <p:sldLayoutId id="2147483914" r:id="rId6"/>
    <p:sldLayoutId id="2147483915" r:id="rId7"/>
    <p:sldLayoutId id="2147483916" r:id="rId8"/>
    <p:sldLayoutId id="2147483917" r:id="rId9"/>
    <p:sldLayoutId id="2147483918" r:id="rId10"/>
    <p:sldLayoutId id="2147483919" r:id="rId11"/>
  </p:sldLayoutIdLst>
  <p:txStyles>
    <p:titleStyle>
      <a:lvl1pPr algn="ctr" defTabSz="1120240" rtl="0" eaLnBrk="0" fontAlgn="base" hangingPunct="0">
        <a:spcBef>
          <a:spcPct val="0"/>
        </a:spcBef>
        <a:spcAft>
          <a:spcPct val="0"/>
        </a:spcAft>
        <a:defRPr sz="5386" kern="1200">
          <a:solidFill>
            <a:schemeClr val="tx1"/>
          </a:solidFill>
          <a:latin typeface="+mj-lt"/>
          <a:ea typeface="+mj-ea"/>
          <a:cs typeface="+mj-cs"/>
        </a:defRPr>
      </a:lvl1pPr>
      <a:lvl2pPr algn="ctr" defTabSz="1120240" rtl="0" eaLnBrk="0" fontAlgn="base" hangingPunct="0">
        <a:spcBef>
          <a:spcPct val="0"/>
        </a:spcBef>
        <a:spcAft>
          <a:spcPct val="0"/>
        </a:spcAft>
        <a:defRPr sz="5386">
          <a:solidFill>
            <a:schemeClr val="tx1"/>
          </a:solidFill>
          <a:latin typeface="Calibri" pitchFamily="34" charset="0"/>
        </a:defRPr>
      </a:lvl2pPr>
      <a:lvl3pPr algn="ctr" defTabSz="1120240" rtl="0" eaLnBrk="0" fontAlgn="base" hangingPunct="0">
        <a:spcBef>
          <a:spcPct val="0"/>
        </a:spcBef>
        <a:spcAft>
          <a:spcPct val="0"/>
        </a:spcAft>
        <a:defRPr sz="5386">
          <a:solidFill>
            <a:schemeClr val="tx1"/>
          </a:solidFill>
          <a:latin typeface="Calibri" pitchFamily="34" charset="0"/>
        </a:defRPr>
      </a:lvl3pPr>
      <a:lvl4pPr algn="ctr" defTabSz="1120240" rtl="0" eaLnBrk="0" fontAlgn="base" hangingPunct="0">
        <a:spcBef>
          <a:spcPct val="0"/>
        </a:spcBef>
        <a:spcAft>
          <a:spcPct val="0"/>
        </a:spcAft>
        <a:defRPr sz="5386">
          <a:solidFill>
            <a:schemeClr val="tx1"/>
          </a:solidFill>
          <a:latin typeface="Calibri" pitchFamily="34" charset="0"/>
        </a:defRPr>
      </a:lvl4pPr>
      <a:lvl5pPr algn="ctr" defTabSz="1120240" rtl="0" eaLnBrk="0" fontAlgn="base" hangingPunct="0">
        <a:spcBef>
          <a:spcPct val="0"/>
        </a:spcBef>
        <a:spcAft>
          <a:spcPct val="0"/>
        </a:spcAft>
        <a:defRPr sz="5386">
          <a:solidFill>
            <a:schemeClr val="tx1"/>
          </a:solidFill>
          <a:latin typeface="Calibri" pitchFamily="34" charset="0"/>
        </a:defRPr>
      </a:lvl5pPr>
      <a:lvl6pPr marL="338580" algn="ctr" rtl="0" fontAlgn="base">
        <a:spcBef>
          <a:spcPct val="0"/>
        </a:spcBef>
        <a:spcAft>
          <a:spcPct val="0"/>
        </a:spcAft>
        <a:defRPr sz="3333">
          <a:solidFill>
            <a:schemeClr val="tx1"/>
          </a:solidFill>
          <a:latin typeface="Calibri" pitchFamily="34" charset="0"/>
        </a:defRPr>
      </a:lvl6pPr>
      <a:lvl7pPr marL="677158" algn="ctr" rtl="0" fontAlgn="base">
        <a:spcBef>
          <a:spcPct val="0"/>
        </a:spcBef>
        <a:spcAft>
          <a:spcPct val="0"/>
        </a:spcAft>
        <a:defRPr sz="3333">
          <a:solidFill>
            <a:schemeClr val="tx1"/>
          </a:solidFill>
          <a:latin typeface="Calibri" pitchFamily="34" charset="0"/>
        </a:defRPr>
      </a:lvl7pPr>
      <a:lvl8pPr marL="1015738" algn="ctr" rtl="0" fontAlgn="base">
        <a:spcBef>
          <a:spcPct val="0"/>
        </a:spcBef>
        <a:spcAft>
          <a:spcPct val="0"/>
        </a:spcAft>
        <a:defRPr sz="3333">
          <a:solidFill>
            <a:schemeClr val="tx1"/>
          </a:solidFill>
          <a:latin typeface="Calibri" pitchFamily="34" charset="0"/>
        </a:defRPr>
      </a:lvl8pPr>
      <a:lvl9pPr marL="1354319" algn="ctr" rtl="0" fontAlgn="base">
        <a:spcBef>
          <a:spcPct val="0"/>
        </a:spcBef>
        <a:spcAft>
          <a:spcPct val="0"/>
        </a:spcAft>
        <a:defRPr sz="3333">
          <a:solidFill>
            <a:schemeClr val="tx1"/>
          </a:solidFill>
          <a:latin typeface="Calibri" pitchFamily="34" charset="0"/>
        </a:defRPr>
      </a:lvl9pPr>
    </p:titleStyle>
    <p:bodyStyle>
      <a:lvl1pPr marL="418873" indent="-418873" algn="l" defTabSz="1120240" rtl="0" eaLnBrk="0" fontAlgn="base" hangingPunct="0">
        <a:spcBef>
          <a:spcPct val="20000"/>
        </a:spcBef>
        <a:spcAft>
          <a:spcPct val="0"/>
        </a:spcAft>
        <a:buFont typeface="Arial" panose="020B0604020202020204" pitchFamily="34" charset="0"/>
        <a:buChar char="•"/>
        <a:defRPr sz="3886" kern="1200">
          <a:solidFill>
            <a:schemeClr val="tx1"/>
          </a:solidFill>
          <a:latin typeface="+mn-lt"/>
          <a:ea typeface="+mn-ea"/>
          <a:cs typeface="+mn-cs"/>
        </a:defRPr>
      </a:lvl1pPr>
      <a:lvl2pPr marL="910263" indent="-349602" algn="l" defTabSz="1120240" rtl="0" eaLnBrk="0" fontAlgn="base" hangingPunct="0">
        <a:spcBef>
          <a:spcPct val="20000"/>
        </a:spcBef>
        <a:spcAft>
          <a:spcPct val="0"/>
        </a:spcAft>
        <a:buFont typeface="Arial" panose="020B0604020202020204" pitchFamily="34" charset="0"/>
        <a:buChar char="–"/>
        <a:defRPr sz="3341" kern="1200">
          <a:solidFill>
            <a:schemeClr val="tx1"/>
          </a:solidFill>
          <a:latin typeface="+mn-lt"/>
          <a:ea typeface="+mn-ea"/>
          <a:cs typeface="+mn-cs"/>
        </a:defRPr>
      </a:lvl2pPr>
      <a:lvl3pPr marL="1400571" indent="-279248" algn="l" defTabSz="1120240" rtl="0" eaLnBrk="0" fontAlgn="base" hangingPunct="0">
        <a:spcBef>
          <a:spcPct val="20000"/>
        </a:spcBef>
        <a:spcAft>
          <a:spcPct val="0"/>
        </a:spcAft>
        <a:buFont typeface="Arial" panose="020B0604020202020204" pitchFamily="34" charset="0"/>
        <a:buChar char="•"/>
        <a:defRPr sz="2932" kern="1200">
          <a:solidFill>
            <a:schemeClr val="tx1"/>
          </a:solidFill>
          <a:latin typeface="+mn-lt"/>
          <a:ea typeface="+mn-ea"/>
          <a:cs typeface="+mn-cs"/>
        </a:defRPr>
      </a:lvl3pPr>
      <a:lvl4pPr marL="1962314" indent="-278166" algn="l" defTabSz="1120240" rtl="0" eaLnBrk="0" fontAlgn="base" hangingPunct="0">
        <a:spcBef>
          <a:spcPct val="20000"/>
        </a:spcBef>
        <a:spcAft>
          <a:spcPct val="0"/>
        </a:spcAft>
        <a:buFont typeface="Arial" panose="020B0604020202020204" pitchFamily="34" charset="0"/>
        <a:buChar char="–"/>
        <a:defRPr sz="2386" kern="1200">
          <a:solidFill>
            <a:schemeClr val="tx1"/>
          </a:solidFill>
          <a:latin typeface="+mn-lt"/>
          <a:ea typeface="+mn-ea"/>
          <a:cs typeface="+mn-cs"/>
        </a:defRPr>
      </a:lvl4pPr>
      <a:lvl5pPr marL="2524058" indent="-279248" algn="l" defTabSz="1120240" rtl="0" eaLnBrk="0" fontAlgn="base" hangingPunct="0">
        <a:spcBef>
          <a:spcPct val="20000"/>
        </a:spcBef>
        <a:spcAft>
          <a:spcPct val="0"/>
        </a:spcAft>
        <a:buFont typeface="Arial" panose="020B0604020202020204" pitchFamily="34" charset="0"/>
        <a:buChar char="»"/>
        <a:defRPr sz="2386" kern="1200">
          <a:solidFill>
            <a:schemeClr val="tx1"/>
          </a:solidFill>
          <a:latin typeface="+mn-lt"/>
          <a:ea typeface="+mn-ea"/>
          <a:cs typeface="+mn-cs"/>
        </a:defRPr>
      </a:lvl5pPr>
      <a:lvl6pPr marL="1862189" indent="-169290" algn="l" defTabSz="677158" rtl="0" eaLnBrk="1" latinLnBrk="0" hangingPunct="1">
        <a:spcBef>
          <a:spcPct val="20000"/>
        </a:spcBef>
        <a:buFont typeface="Arial" pitchFamily="34" charset="0"/>
        <a:buChar char="•"/>
        <a:defRPr sz="1482" kern="1200">
          <a:solidFill>
            <a:schemeClr val="tx1"/>
          </a:solidFill>
          <a:latin typeface="+mn-lt"/>
          <a:ea typeface="+mn-ea"/>
          <a:cs typeface="+mn-cs"/>
        </a:defRPr>
      </a:lvl6pPr>
      <a:lvl7pPr marL="2200768" indent="-169290" algn="l" defTabSz="677158" rtl="0" eaLnBrk="1" latinLnBrk="0" hangingPunct="1">
        <a:spcBef>
          <a:spcPct val="20000"/>
        </a:spcBef>
        <a:buFont typeface="Arial" pitchFamily="34" charset="0"/>
        <a:buChar char="•"/>
        <a:defRPr sz="1482" kern="1200">
          <a:solidFill>
            <a:schemeClr val="tx1"/>
          </a:solidFill>
          <a:latin typeface="+mn-lt"/>
          <a:ea typeface="+mn-ea"/>
          <a:cs typeface="+mn-cs"/>
        </a:defRPr>
      </a:lvl7pPr>
      <a:lvl8pPr marL="2539349" indent="-169290" algn="l" defTabSz="677158" rtl="0" eaLnBrk="1" latinLnBrk="0" hangingPunct="1">
        <a:spcBef>
          <a:spcPct val="20000"/>
        </a:spcBef>
        <a:buFont typeface="Arial" pitchFamily="34" charset="0"/>
        <a:buChar char="•"/>
        <a:defRPr sz="1482" kern="1200">
          <a:solidFill>
            <a:schemeClr val="tx1"/>
          </a:solidFill>
          <a:latin typeface="+mn-lt"/>
          <a:ea typeface="+mn-ea"/>
          <a:cs typeface="+mn-cs"/>
        </a:defRPr>
      </a:lvl8pPr>
      <a:lvl9pPr marL="2877927" indent="-169290" algn="l" defTabSz="677158" rtl="0" eaLnBrk="1" latinLnBrk="0" hangingPunct="1">
        <a:spcBef>
          <a:spcPct val="20000"/>
        </a:spcBef>
        <a:buFont typeface="Arial" pitchFamily="34" charset="0"/>
        <a:buChar char="•"/>
        <a:defRPr sz="1482" kern="1200">
          <a:solidFill>
            <a:schemeClr val="tx1"/>
          </a:solidFill>
          <a:latin typeface="+mn-lt"/>
          <a:ea typeface="+mn-ea"/>
          <a:cs typeface="+mn-cs"/>
        </a:defRPr>
      </a:lvl9pPr>
    </p:bodyStyle>
    <p:otherStyle>
      <a:defPPr>
        <a:defRPr lang="en-US"/>
      </a:defPPr>
      <a:lvl1pPr marL="0" algn="l" defTabSz="677158" rtl="0" eaLnBrk="1" latinLnBrk="0" hangingPunct="1">
        <a:defRPr sz="1334" kern="1200">
          <a:solidFill>
            <a:schemeClr val="tx1"/>
          </a:solidFill>
          <a:latin typeface="+mn-lt"/>
          <a:ea typeface="+mn-ea"/>
          <a:cs typeface="+mn-cs"/>
        </a:defRPr>
      </a:lvl1pPr>
      <a:lvl2pPr marL="338580" algn="l" defTabSz="677158" rtl="0" eaLnBrk="1" latinLnBrk="0" hangingPunct="1">
        <a:defRPr sz="1334" kern="1200">
          <a:solidFill>
            <a:schemeClr val="tx1"/>
          </a:solidFill>
          <a:latin typeface="+mn-lt"/>
          <a:ea typeface="+mn-ea"/>
          <a:cs typeface="+mn-cs"/>
        </a:defRPr>
      </a:lvl2pPr>
      <a:lvl3pPr marL="677158" algn="l" defTabSz="677158" rtl="0" eaLnBrk="1" latinLnBrk="0" hangingPunct="1">
        <a:defRPr sz="1334" kern="1200">
          <a:solidFill>
            <a:schemeClr val="tx1"/>
          </a:solidFill>
          <a:latin typeface="+mn-lt"/>
          <a:ea typeface="+mn-ea"/>
          <a:cs typeface="+mn-cs"/>
        </a:defRPr>
      </a:lvl3pPr>
      <a:lvl4pPr marL="1015738" algn="l" defTabSz="677158" rtl="0" eaLnBrk="1" latinLnBrk="0" hangingPunct="1">
        <a:defRPr sz="1334" kern="1200">
          <a:solidFill>
            <a:schemeClr val="tx1"/>
          </a:solidFill>
          <a:latin typeface="+mn-lt"/>
          <a:ea typeface="+mn-ea"/>
          <a:cs typeface="+mn-cs"/>
        </a:defRPr>
      </a:lvl4pPr>
      <a:lvl5pPr marL="1354319" algn="l" defTabSz="677158" rtl="0" eaLnBrk="1" latinLnBrk="0" hangingPunct="1">
        <a:defRPr sz="1334" kern="1200">
          <a:solidFill>
            <a:schemeClr val="tx1"/>
          </a:solidFill>
          <a:latin typeface="+mn-lt"/>
          <a:ea typeface="+mn-ea"/>
          <a:cs typeface="+mn-cs"/>
        </a:defRPr>
      </a:lvl5pPr>
      <a:lvl6pPr marL="1692898" algn="l" defTabSz="677158" rtl="0" eaLnBrk="1" latinLnBrk="0" hangingPunct="1">
        <a:defRPr sz="1334" kern="1200">
          <a:solidFill>
            <a:schemeClr val="tx1"/>
          </a:solidFill>
          <a:latin typeface="+mn-lt"/>
          <a:ea typeface="+mn-ea"/>
          <a:cs typeface="+mn-cs"/>
        </a:defRPr>
      </a:lvl6pPr>
      <a:lvl7pPr marL="2031479" algn="l" defTabSz="677158" rtl="0" eaLnBrk="1" latinLnBrk="0" hangingPunct="1">
        <a:defRPr sz="1334" kern="1200">
          <a:solidFill>
            <a:schemeClr val="tx1"/>
          </a:solidFill>
          <a:latin typeface="+mn-lt"/>
          <a:ea typeface="+mn-ea"/>
          <a:cs typeface="+mn-cs"/>
        </a:defRPr>
      </a:lvl7pPr>
      <a:lvl8pPr marL="2370059" algn="l" defTabSz="677158" rtl="0" eaLnBrk="1" latinLnBrk="0" hangingPunct="1">
        <a:defRPr sz="1334" kern="1200">
          <a:solidFill>
            <a:schemeClr val="tx1"/>
          </a:solidFill>
          <a:latin typeface="+mn-lt"/>
          <a:ea typeface="+mn-ea"/>
          <a:cs typeface="+mn-cs"/>
        </a:defRPr>
      </a:lvl8pPr>
      <a:lvl9pPr marL="2708638" algn="l" defTabSz="677158" rtl="0" eaLnBrk="1" latinLnBrk="0" hangingPunct="1">
        <a:defRPr sz="133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53.xml"/></Relationships>
</file>

<file path=ppt/slides/_rels/slide10.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24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53.xml"/></Relationships>
</file>

<file path=ppt/slides/_rels/slide12.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4.png"/><Relationship Id="rId1" Type="http://schemas.openxmlformats.org/officeDocument/2006/relationships/slideLayout" Target="../slideLayouts/slideLayout341.xml"/></Relationships>
</file>

<file path=ppt/slides/_rels/slide13.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35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61.xml"/></Relationships>
</file>

<file path=ppt/slides/_rels/slide15.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434.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458.xml"/></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469.xml"/></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480.xml"/><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91.xml"/></Relationships>
</file>

<file path=ppt/slides/_rels/slide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3.xml"/><Relationship Id="rId1" Type="http://schemas.openxmlformats.org/officeDocument/2006/relationships/slideLayout" Target="../slideLayouts/slideLayout548.xml"/><Relationship Id="rId6" Type="http://schemas.openxmlformats.org/officeDocument/2006/relationships/image" Target="../media/image42.gif"/><Relationship Id="rId5" Type="http://schemas.openxmlformats.org/officeDocument/2006/relationships/image" Target="../media/image32.png"/><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8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9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1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2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3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47.xml"/></Relationships>
</file>

<file path=ppt/slides/_rels/slide2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659.xml"/></Relationships>
</file>

<file path=ppt/slides/_rels/slide2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4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31.xml"/></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42.xml"/></Relationships>
</file>

<file path=ppt/slides/_rels/slide3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853.xml"/><Relationship Id="rId5" Type="http://schemas.openxmlformats.org/officeDocument/2006/relationships/image" Target="../media/image48.jpeg"/><Relationship Id="rId4" Type="http://schemas.openxmlformats.org/officeDocument/2006/relationships/image" Target="../media/image47.jpeg"/></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864.xml"/></Relationships>
</file>

<file path=ppt/slides/_rels/slide3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875.xml"/></Relationships>
</file>

<file path=ppt/slides/_rels/slide3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88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97.xml"/></Relationships>
</file>

<file path=ppt/slides/_rels/slide3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908.xml"/><Relationship Id="rId5" Type="http://schemas.openxmlformats.org/officeDocument/2006/relationships/image" Target="../media/image58.jpeg"/><Relationship Id="rId4" Type="http://schemas.openxmlformats.org/officeDocument/2006/relationships/image" Target="../media/image57.jpeg"/></Relationships>
</file>

<file path=ppt/slides/_rels/slide3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919.xml"/><Relationship Id="rId5" Type="http://schemas.openxmlformats.org/officeDocument/2006/relationships/image" Target="../media/image62.png"/><Relationship Id="rId4" Type="http://schemas.openxmlformats.org/officeDocument/2006/relationships/image" Target="../media/image6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930.xml"/></Relationships>
</file>

<file path=ppt/slides/_rels/slide39.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946.xml"/></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7.xml"/></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94.xml"/><Relationship Id="rId5" Type="http://schemas.openxmlformats.org/officeDocument/2006/relationships/image" Target="../media/image28.png"/><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4.xml"/></Relationships>
</file>

<file path=ppt/slides/_rels/slide8.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2.xml"/><Relationship Id="rId1" Type="http://schemas.openxmlformats.org/officeDocument/2006/relationships/slideLayout" Target="../slideLayouts/slideLayout191.xml"/><Relationship Id="rId5" Type="http://schemas.openxmlformats.org/officeDocument/2006/relationships/image" Target="../media/image32.png"/><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3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600200" y="1524002"/>
            <a:ext cx="8686800" cy="2400657"/>
          </a:xfrm>
          <a:prstGeom prst="rect">
            <a:avLst/>
          </a:prstGeom>
          <a:noFill/>
        </p:spPr>
        <p:txBody>
          <a:bodyPr wrap="square" rtlCol="0">
            <a:spAutoFit/>
          </a:bodyPr>
          <a:lstStyle/>
          <a:p>
            <a:pPr algn="ctr" defTabSz="914377" eaLnBrk="0" fontAlgn="base" hangingPunct="0">
              <a:spcBef>
                <a:spcPct val="0"/>
              </a:spcBef>
              <a:spcAft>
                <a:spcPct val="0"/>
              </a:spcAft>
            </a:pPr>
            <a:r>
              <a:rPr lang="en-US" sz="4800" b="1" dirty="0">
                <a:solidFill>
                  <a:srgbClr val="FF0000"/>
                </a:solidFill>
                <a:latin typeface="Times New Roman" panose="02020603050405020304" pitchFamily="18" charset="0"/>
              </a:rPr>
              <a:t>CHÀO MỪNG CÁC EM ĐẾN VỚI TIẾT HỌC TRỰC TUYẾN</a:t>
            </a:r>
          </a:p>
          <a:p>
            <a:pPr algn="ctr" defTabSz="914377" eaLnBrk="0" fontAlgn="base" hangingPunct="0">
              <a:spcBef>
                <a:spcPct val="0"/>
              </a:spcBef>
              <a:spcAft>
                <a:spcPct val="0"/>
              </a:spcAft>
            </a:pPr>
            <a:r>
              <a:rPr lang="en-US" sz="5400" b="1" dirty="0">
                <a:solidFill>
                  <a:srgbClr val="0070C0"/>
                </a:solidFill>
                <a:latin typeface="Times New Roman" panose="02020603050405020304" pitchFamily="18" charset="0"/>
              </a:rPr>
              <a:t>MÔN: TẬP </a:t>
            </a:r>
            <a:r>
              <a:rPr lang="en-US" sz="5400" b="1" dirty="0">
                <a:solidFill>
                  <a:srgbClr val="0070C0"/>
                </a:solidFill>
                <a:latin typeface="Times New Roman" panose="02020603050405020304" pitchFamily="18" charset="0"/>
              </a:rPr>
              <a:t>ĐỌC</a:t>
            </a:r>
            <a:endParaRPr lang="vi-VN" sz="5400" b="1" dirty="0">
              <a:solidFill>
                <a:srgbClr val="0070C0"/>
              </a:solidFill>
              <a:latin typeface="Times New Roman" panose="02020603050405020304" pitchFamily="18" charset="0"/>
            </a:endParaRPr>
          </a:p>
        </p:txBody>
      </p:sp>
      <p:sp>
        <p:nvSpPr>
          <p:cNvPr id="2" name="TextBox 1"/>
          <p:cNvSpPr txBox="1"/>
          <p:nvPr/>
        </p:nvSpPr>
        <p:spPr>
          <a:xfrm>
            <a:off x="609602" y="342574"/>
            <a:ext cx="6400799" cy="523220"/>
          </a:xfrm>
          <a:prstGeom prst="rect">
            <a:avLst/>
          </a:prstGeom>
          <a:noFill/>
        </p:spPr>
        <p:txBody>
          <a:bodyPr wrap="square" rtlCol="0">
            <a:spAutoFit/>
          </a:bodyPr>
          <a:lstStyle/>
          <a:p>
            <a:pPr defTabSz="914377" eaLnBrk="0" fontAlgn="base" hangingPunct="0">
              <a:spcBef>
                <a:spcPct val="0"/>
              </a:spcBef>
              <a:spcAft>
                <a:spcPct val="0"/>
              </a:spcAft>
            </a:pPr>
            <a:r>
              <a:rPr lang="vi-VN" sz="2800" b="1" dirty="0">
                <a:solidFill>
                  <a:prstClr val="black"/>
                </a:solidFill>
                <a:latin typeface="Times New Roman" panose="02020603050405020304" pitchFamily="18" charset="0"/>
              </a:rPr>
              <a:t>TRƯỜNG TIỂU HỌC </a:t>
            </a:r>
            <a:r>
              <a:rPr lang="en-US" sz="2800" b="1" dirty="0">
                <a:solidFill>
                  <a:prstClr val="black"/>
                </a:solidFill>
                <a:latin typeface="Times New Roman" panose="02020603050405020304" pitchFamily="18" charset="0"/>
              </a:rPr>
              <a:t>PHÚC LỢI</a:t>
            </a:r>
          </a:p>
        </p:txBody>
      </p:sp>
    </p:spTree>
    <p:extLst>
      <p:ext uri="{BB962C8B-B14F-4D97-AF65-F5344CB8AC3E}">
        <p14:creationId xmlns:p14="http://schemas.microsoft.com/office/powerpoint/2010/main" val="265469220"/>
      </p:ext>
    </p:extLst>
  </p:cSld>
  <p:clrMapOvr>
    <a:masterClrMapping/>
  </p:clrMapOvr>
  <p:transition spd="med">
    <p:pull/>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268557"/>
            <a:ext cx="12192000" cy="4157446"/>
          </a:xfrm>
        </p:spPr>
        <p:txBody>
          <a:bodyPr/>
          <a:lstStyle/>
          <a:p>
            <a:pPr marL="0" indent="0" algn="ctr" eaLnBrk="1" hangingPunct="1">
              <a:buNone/>
            </a:pPr>
            <a:r>
              <a:rPr lang="en-US" altLang="en-US" sz="4091" b="1" dirty="0">
                <a:latin typeface="Times New Roman" panose="02020603050405020304" pitchFamily="18" charset="0"/>
                <a:cs typeface="Times New Roman" panose="02020603050405020304" pitchFamily="18" charset="0"/>
              </a:rPr>
              <a:t> </a:t>
            </a:r>
            <a:r>
              <a:rPr lang="en-US" altLang="en-US" sz="4091" b="1" i="1" dirty="0" err="1">
                <a:latin typeface="Times New Roman" panose="02020603050405020304" pitchFamily="18" charset="0"/>
                <a:cs typeface="Times New Roman" panose="02020603050405020304" pitchFamily="18" charset="0"/>
              </a:rPr>
              <a:t>Bài</a:t>
            </a:r>
            <a:r>
              <a:rPr lang="en-US" altLang="en-US" sz="4091" b="1" i="1" dirty="0">
                <a:latin typeface="Times New Roman" panose="02020603050405020304" pitchFamily="18" charset="0"/>
                <a:cs typeface="Times New Roman" panose="02020603050405020304" pitchFamily="18" charset="0"/>
              </a:rPr>
              <a:t> </a:t>
            </a:r>
            <a:r>
              <a:rPr lang="en-US" altLang="en-US" sz="4091" b="1" i="1" dirty="0" err="1">
                <a:latin typeface="Times New Roman" panose="02020603050405020304" pitchFamily="18" charset="0"/>
                <a:cs typeface="Times New Roman" panose="02020603050405020304" pitchFamily="18" charset="0"/>
              </a:rPr>
              <a:t>văn</a:t>
            </a:r>
            <a:r>
              <a:rPr lang="en-US" altLang="en-US" sz="4091" b="1" i="1" dirty="0">
                <a:latin typeface="Times New Roman" panose="02020603050405020304" pitchFamily="18" charset="0"/>
                <a:cs typeface="Times New Roman" panose="02020603050405020304" pitchFamily="18" charset="0"/>
              </a:rPr>
              <a:t> </a:t>
            </a:r>
            <a:r>
              <a:rPr lang="en-US" altLang="en-US" sz="4091" b="1" i="1" dirty="0" err="1">
                <a:latin typeface="Times New Roman" panose="02020603050405020304" pitchFamily="18" charset="0"/>
                <a:cs typeface="Times New Roman" panose="02020603050405020304" pitchFamily="18" charset="0"/>
              </a:rPr>
              <a:t>được</a:t>
            </a:r>
            <a:r>
              <a:rPr lang="en-US" altLang="en-US" sz="4091" b="1" i="1" dirty="0">
                <a:latin typeface="Times New Roman" panose="02020603050405020304" pitchFamily="18" charset="0"/>
                <a:cs typeface="Times New Roman" panose="02020603050405020304" pitchFamily="18" charset="0"/>
              </a:rPr>
              <a:t> chia </a:t>
            </a:r>
            <a:r>
              <a:rPr lang="en-US" altLang="en-US" sz="4091" b="1" i="1" dirty="0" err="1">
                <a:latin typeface="Times New Roman" panose="02020603050405020304" pitchFamily="18" charset="0"/>
                <a:cs typeface="Times New Roman" panose="02020603050405020304" pitchFamily="18" charset="0"/>
              </a:rPr>
              <a:t>làm</a:t>
            </a:r>
            <a:r>
              <a:rPr lang="en-US" altLang="en-US" sz="4091" b="1" i="1" dirty="0">
                <a:latin typeface="Times New Roman" panose="02020603050405020304" pitchFamily="18" charset="0"/>
                <a:cs typeface="Times New Roman" panose="02020603050405020304" pitchFamily="18" charset="0"/>
              </a:rPr>
              <a:t> </a:t>
            </a:r>
            <a:r>
              <a:rPr lang="en-US" altLang="en-US" sz="4091" b="1" i="1" dirty="0" err="1">
                <a:latin typeface="Times New Roman" panose="02020603050405020304" pitchFamily="18" charset="0"/>
                <a:cs typeface="Times New Roman" panose="02020603050405020304" pitchFamily="18" charset="0"/>
              </a:rPr>
              <a:t>mấy</a:t>
            </a:r>
            <a:r>
              <a:rPr lang="en-US" altLang="en-US" sz="4091" b="1" i="1" dirty="0">
                <a:latin typeface="Times New Roman" panose="02020603050405020304" pitchFamily="18" charset="0"/>
                <a:cs typeface="Times New Roman" panose="02020603050405020304" pitchFamily="18" charset="0"/>
              </a:rPr>
              <a:t> </a:t>
            </a:r>
            <a:r>
              <a:rPr lang="en-US" altLang="en-US" sz="4091" b="1" i="1" dirty="0" err="1">
                <a:latin typeface="Times New Roman" panose="02020603050405020304" pitchFamily="18" charset="0"/>
                <a:cs typeface="Times New Roman" panose="02020603050405020304" pitchFamily="18" charset="0"/>
              </a:rPr>
              <a:t>đoạn</a:t>
            </a:r>
            <a:r>
              <a:rPr lang="en-US" altLang="en-US" sz="4091" b="1" i="1" dirty="0">
                <a:latin typeface="Times New Roman" panose="02020603050405020304" pitchFamily="18" charset="0"/>
                <a:cs typeface="Times New Roman" panose="02020603050405020304" pitchFamily="18" charset="0"/>
              </a:rPr>
              <a:t>?</a:t>
            </a:r>
          </a:p>
          <a:p>
            <a:pPr marL="0" indent="0" eaLnBrk="1" hangingPunct="1">
              <a:buNone/>
            </a:pPr>
            <a:r>
              <a:rPr lang="vi-VN" altLang="en-US" sz="4091" b="1" dirty="0">
                <a:latin typeface="Times New Roman" panose="02020603050405020304" pitchFamily="18" charset="0"/>
                <a:cs typeface="Times New Roman" panose="02020603050405020304" pitchFamily="18" charset="0"/>
              </a:rPr>
              <a:t> Đoạn 1: </a:t>
            </a:r>
            <a:r>
              <a:rPr lang="en-US" altLang="en-US" sz="4091" b="1" dirty="0" err="1">
                <a:solidFill>
                  <a:srgbClr val="7030A0"/>
                </a:solidFill>
                <a:latin typeface="Times New Roman" panose="02020603050405020304" pitchFamily="18" charset="0"/>
                <a:cs typeface="Times New Roman" panose="02020603050405020304" pitchFamily="18" charset="0"/>
              </a:rPr>
              <a:t>Mặt</a:t>
            </a:r>
            <a:r>
              <a:rPr lang="en-US" altLang="en-US" sz="4091" b="1" dirty="0">
                <a:solidFill>
                  <a:srgbClr val="7030A0"/>
                </a:solidFill>
                <a:latin typeface="Times New Roman" panose="02020603050405020304" pitchFamily="18" charset="0"/>
                <a:cs typeface="Times New Roman" panose="02020603050405020304" pitchFamily="18" charset="0"/>
              </a:rPr>
              <a:t> </a:t>
            </a:r>
            <a:r>
              <a:rPr lang="en-US" altLang="en-US" sz="4091" b="1" dirty="0" err="1">
                <a:solidFill>
                  <a:srgbClr val="7030A0"/>
                </a:solidFill>
                <a:latin typeface="Times New Roman" panose="02020603050405020304" pitchFamily="18" charset="0"/>
                <a:cs typeface="Times New Roman" panose="02020603050405020304" pitchFamily="18" charset="0"/>
              </a:rPr>
              <a:t>trời</a:t>
            </a:r>
            <a:r>
              <a:rPr lang="en-US" altLang="en-US" sz="4091" b="1" dirty="0">
                <a:solidFill>
                  <a:srgbClr val="7030A0"/>
                </a:solidFill>
                <a:latin typeface="Times New Roman" panose="02020603050405020304" pitchFamily="18" charset="0"/>
                <a:cs typeface="Times New Roman" panose="02020603050405020304" pitchFamily="18" charset="0"/>
              </a:rPr>
              <a:t> </a:t>
            </a:r>
            <a:r>
              <a:rPr lang="en-US" altLang="en-US" sz="4091" b="1" dirty="0" err="1">
                <a:solidFill>
                  <a:srgbClr val="7030A0"/>
                </a:solidFill>
                <a:latin typeface="Times New Roman" panose="02020603050405020304" pitchFamily="18" charset="0"/>
                <a:cs typeface="Times New Roman" panose="02020603050405020304" pitchFamily="18" charset="0"/>
              </a:rPr>
              <a:t>lên</a:t>
            </a:r>
            <a:r>
              <a:rPr lang="en-US" altLang="en-US" sz="4091" b="1" dirty="0">
                <a:solidFill>
                  <a:srgbClr val="7030A0"/>
                </a:solidFill>
                <a:latin typeface="Times New Roman" panose="02020603050405020304" pitchFamily="18" charset="0"/>
                <a:cs typeface="Times New Roman" panose="02020603050405020304" pitchFamily="18" charset="0"/>
              </a:rPr>
              <a:t> </a:t>
            </a:r>
            <a:r>
              <a:rPr lang="en-US" altLang="en-US" sz="4091" b="1" dirty="0" err="1">
                <a:solidFill>
                  <a:srgbClr val="7030A0"/>
                </a:solidFill>
                <a:latin typeface="Times New Roman" panose="02020603050405020304" pitchFamily="18" charset="0"/>
                <a:cs typeface="Times New Roman" panose="02020603050405020304" pitchFamily="18" charset="0"/>
              </a:rPr>
              <a:t>cao</a:t>
            </a:r>
            <a:r>
              <a:rPr lang="en-US" altLang="en-US" sz="4091" b="1" dirty="0">
                <a:solidFill>
                  <a:srgbClr val="7030A0"/>
                </a:solidFill>
                <a:latin typeface="Times New Roman" panose="02020603050405020304" pitchFamily="18" charset="0"/>
                <a:cs typeface="Times New Roman" panose="02020603050405020304" pitchFamily="18" charset="0"/>
              </a:rPr>
              <a:t> </a:t>
            </a:r>
            <a:r>
              <a:rPr lang="en-US" altLang="en-US" sz="4091" b="1" dirty="0" err="1">
                <a:solidFill>
                  <a:srgbClr val="7030A0"/>
                </a:solidFill>
                <a:latin typeface="Times New Roman" panose="02020603050405020304" pitchFamily="18" charset="0"/>
                <a:cs typeface="Times New Roman" panose="02020603050405020304" pitchFamily="18" charset="0"/>
              </a:rPr>
              <a:t>dần</a:t>
            </a:r>
            <a:r>
              <a:rPr lang="vi-VN" altLang="en-US" sz="4091" b="1" dirty="0">
                <a:solidFill>
                  <a:srgbClr val="7030A0"/>
                </a:solidFill>
                <a:latin typeface="Times New Roman" panose="02020603050405020304" pitchFamily="18" charset="0"/>
                <a:cs typeface="Times New Roman" panose="02020603050405020304" pitchFamily="18" charset="0"/>
              </a:rPr>
              <a:t>….con cá chim nhỏ bé</a:t>
            </a:r>
            <a:r>
              <a:rPr lang="en-US" altLang="en-US" sz="4091" b="1" dirty="0">
                <a:solidFill>
                  <a:srgbClr val="7030A0"/>
                </a:solidFill>
                <a:latin typeface="Times New Roman" panose="02020603050405020304" pitchFamily="18" charset="0"/>
                <a:cs typeface="Times New Roman" panose="02020603050405020304" pitchFamily="18" charset="0"/>
              </a:rPr>
              <a:t>.</a:t>
            </a:r>
            <a:r>
              <a:rPr lang="vi-VN" altLang="en-US" sz="4091" b="1" dirty="0">
                <a:solidFill>
                  <a:srgbClr val="7030A0"/>
                </a:solidFill>
                <a:latin typeface="Times New Roman" panose="02020603050405020304" pitchFamily="18" charset="0"/>
                <a:cs typeface="Times New Roman" panose="02020603050405020304" pitchFamily="18" charset="0"/>
              </a:rPr>
              <a:t>    </a:t>
            </a:r>
          </a:p>
          <a:p>
            <a:pPr marL="0" indent="0" eaLnBrk="1" hangingPunct="1">
              <a:buNone/>
            </a:pPr>
            <a:r>
              <a:rPr lang="vi-VN" altLang="en-US" sz="4091" b="1" dirty="0">
                <a:latin typeface="Times New Roman" panose="02020603050405020304" pitchFamily="18" charset="0"/>
                <a:cs typeface="Times New Roman" panose="02020603050405020304" pitchFamily="18" charset="0"/>
              </a:rPr>
              <a:t> Đoạn 2: </a:t>
            </a:r>
            <a:r>
              <a:rPr lang="en-US" altLang="en-US" sz="4091" b="1" dirty="0" err="1">
                <a:solidFill>
                  <a:srgbClr val="7030A0"/>
                </a:solidFill>
                <a:latin typeface="Times New Roman" panose="02020603050405020304" pitchFamily="18" charset="0"/>
                <a:cs typeface="Times New Roman" panose="02020603050405020304" pitchFamily="18" charset="0"/>
              </a:rPr>
              <a:t>Một</a:t>
            </a:r>
            <a:r>
              <a:rPr lang="en-US" altLang="en-US" sz="4091" b="1" dirty="0">
                <a:solidFill>
                  <a:srgbClr val="7030A0"/>
                </a:solidFill>
                <a:latin typeface="Times New Roman" panose="02020603050405020304" pitchFamily="18" charset="0"/>
                <a:cs typeface="Times New Roman" panose="02020603050405020304" pitchFamily="18" charset="0"/>
              </a:rPr>
              <a:t> </a:t>
            </a:r>
            <a:r>
              <a:rPr lang="en-US" altLang="en-US" sz="4091" b="1" dirty="0" err="1">
                <a:solidFill>
                  <a:srgbClr val="7030A0"/>
                </a:solidFill>
                <a:latin typeface="Times New Roman" panose="02020603050405020304" pitchFamily="18" charset="0"/>
                <a:cs typeface="Times New Roman" panose="02020603050405020304" pitchFamily="18" charset="0"/>
              </a:rPr>
              <a:t>tiếng</a:t>
            </a:r>
            <a:r>
              <a:rPr lang="en-US" altLang="en-US" sz="4091" b="1" dirty="0">
                <a:solidFill>
                  <a:srgbClr val="7030A0"/>
                </a:solidFill>
                <a:latin typeface="Times New Roman" panose="02020603050405020304" pitchFamily="18" charset="0"/>
                <a:cs typeface="Times New Roman" panose="02020603050405020304" pitchFamily="18" charset="0"/>
              </a:rPr>
              <a:t> </a:t>
            </a:r>
            <a:r>
              <a:rPr lang="en-US" altLang="en-US" sz="4091" b="1" dirty="0" err="1">
                <a:solidFill>
                  <a:srgbClr val="7030A0"/>
                </a:solidFill>
                <a:latin typeface="Times New Roman" panose="02020603050405020304" pitchFamily="18" charset="0"/>
                <a:cs typeface="Times New Roman" panose="02020603050405020304" pitchFamily="18" charset="0"/>
              </a:rPr>
              <a:t>ào</a:t>
            </a:r>
            <a:r>
              <a:rPr lang="en-US" altLang="en-US" sz="4091" b="1" dirty="0">
                <a:solidFill>
                  <a:srgbClr val="7030A0"/>
                </a:solidFill>
                <a:latin typeface="Times New Roman" panose="02020603050405020304" pitchFamily="18" charset="0"/>
                <a:cs typeface="Times New Roman" panose="02020603050405020304" pitchFamily="18" charset="0"/>
              </a:rPr>
              <a:t> </a:t>
            </a:r>
            <a:r>
              <a:rPr lang="en-US" altLang="en-US" sz="4091" b="1" dirty="0" err="1">
                <a:solidFill>
                  <a:srgbClr val="7030A0"/>
                </a:solidFill>
                <a:latin typeface="Times New Roman" panose="02020603050405020304" pitchFamily="18" charset="0"/>
                <a:cs typeface="Times New Roman" panose="02020603050405020304" pitchFamily="18" charset="0"/>
              </a:rPr>
              <a:t>dữ</a:t>
            </a:r>
            <a:r>
              <a:rPr lang="en-US" altLang="en-US" sz="4091" b="1" dirty="0">
                <a:solidFill>
                  <a:srgbClr val="7030A0"/>
                </a:solidFill>
                <a:latin typeface="Times New Roman" panose="02020603050405020304" pitchFamily="18" charset="0"/>
                <a:cs typeface="Times New Roman" panose="02020603050405020304" pitchFamily="18" charset="0"/>
              </a:rPr>
              <a:t> </a:t>
            </a:r>
            <a:r>
              <a:rPr lang="en-US" altLang="en-US" sz="4091" b="1" dirty="0" err="1">
                <a:solidFill>
                  <a:srgbClr val="7030A0"/>
                </a:solidFill>
                <a:latin typeface="Times New Roman" panose="02020603050405020304" pitchFamily="18" charset="0"/>
                <a:cs typeface="Times New Roman" panose="02020603050405020304" pitchFamily="18" charset="0"/>
              </a:rPr>
              <a:t>dội</a:t>
            </a:r>
            <a:r>
              <a:rPr lang="vi-VN" altLang="en-US" sz="4091" b="1" dirty="0">
                <a:solidFill>
                  <a:srgbClr val="7030A0"/>
                </a:solidFill>
                <a:latin typeface="Times New Roman" panose="02020603050405020304" pitchFamily="18" charset="0"/>
                <a:cs typeface="Times New Roman" panose="02020603050405020304" pitchFamily="18" charset="0"/>
              </a:rPr>
              <a:t> ... quyết tâm chống giữ</a:t>
            </a:r>
            <a:r>
              <a:rPr lang="en-US" altLang="en-US" sz="4091" b="1" dirty="0">
                <a:solidFill>
                  <a:srgbClr val="7030A0"/>
                </a:solidFill>
                <a:latin typeface="Times New Roman" panose="02020603050405020304" pitchFamily="18" charset="0"/>
                <a:cs typeface="Times New Roman" panose="02020603050405020304" pitchFamily="18" charset="0"/>
              </a:rPr>
              <a:t>.</a:t>
            </a:r>
            <a:endParaRPr lang="vi-VN" altLang="en-US" sz="4091" b="1" dirty="0">
              <a:solidFill>
                <a:srgbClr val="7030A0"/>
              </a:solidFill>
              <a:latin typeface="Times New Roman" panose="02020603050405020304" pitchFamily="18" charset="0"/>
              <a:cs typeface="Times New Roman" panose="02020603050405020304" pitchFamily="18" charset="0"/>
            </a:endParaRPr>
          </a:p>
          <a:p>
            <a:pPr marL="0" indent="0" eaLnBrk="1" hangingPunct="1">
              <a:buNone/>
            </a:pPr>
            <a:r>
              <a:rPr lang="vi-VN" altLang="en-US" sz="4091" b="1" dirty="0">
                <a:latin typeface="Times New Roman" panose="02020603050405020304" pitchFamily="18" charset="0"/>
                <a:cs typeface="Times New Roman" panose="02020603050405020304" pitchFamily="18" charset="0"/>
              </a:rPr>
              <a:t> Đoạn 3 : </a:t>
            </a:r>
            <a:r>
              <a:rPr lang="vi-VN" altLang="en-US" sz="4091" b="1" dirty="0">
                <a:solidFill>
                  <a:srgbClr val="7030A0"/>
                </a:solidFill>
                <a:latin typeface="Times New Roman" panose="02020603050405020304" pitchFamily="18" charset="0"/>
                <a:cs typeface="Times New Roman" panose="02020603050405020304" pitchFamily="18" charset="0"/>
              </a:rPr>
              <a:t>Một tiếng reo to nổi lên... quãng đê sống lại  .</a:t>
            </a:r>
          </a:p>
        </p:txBody>
      </p:sp>
      <p:pic>
        <p:nvPicPr>
          <p:cNvPr id="4" name="图片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37567" y="237737"/>
            <a:ext cx="4025902" cy="843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4672205" y="263866"/>
            <a:ext cx="3191264" cy="648511"/>
          </a:xfrm>
          <a:prstGeom prst="rect">
            <a:avLst/>
          </a:prstGeom>
          <a:noFill/>
        </p:spPr>
        <p:txBody>
          <a:bodyPr wrap="square" rtlCol="0">
            <a:spAutoFit/>
          </a:bodyPr>
          <a:lstStyle/>
          <a:p>
            <a:pPr defTabSz="623438" eaLnBrk="0" fontAlgn="base" hangingPunct="0">
              <a:spcBef>
                <a:spcPct val="0"/>
              </a:spcBef>
              <a:spcAft>
                <a:spcPct val="0"/>
              </a:spcAft>
            </a:pPr>
            <a:r>
              <a:rPr lang="en-US" sz="3614" dirty="0">
                <a:solidFill>
                  <a:srgbClr val="FF0000"/>
                </a:solidFill>
                <a:latin typeface="Times New Roman" panose="02020603050405020304" pitchFamily="18" charset="0"/>
                <a:cs typeface="Times New Roman" panose="02020603050405020304" pitchFamily="18" charset="0"/>
              </a:rPr>
              <a:t>CHIA </a:t>
            </a:r>
            <a:r>
              <a:rPr lang="vi-VN" sz="3614" dirty="0">
                <a:solidFill>
                  <a:srgbClr val="FF0000"/>
                </a:solidFill>
                <a:latin typeface="Times New Roman" panose="02020603050405020304" pitchFamily="18" charset="0"/>
                <a:cs typeface="Times New Roman" panose="02020603050405020304" pitchFamily="18" charset="0"/>
              </a:rPr>
              <a:t>ĐOẠN</a:t>
            </a:r>
          </a:p>
        </p:txBody>
      </p:sp>
    </p:spTree>
    <p:extLst>
      <p:ext uri="{BB962C8B-B14F-4D97-AF65-F5344CB8AC3E}">
        <p14:creationId xmlns:p14="http://schemas.microsoft.com/office/powerpoint/2010/main" val="27182286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ircle(in)">
                                      <p:cBhvr>
                                        <p:cTn id="12" dur="2000"/>
                                        <p:tgtEl>
                                          <p:spTgt spid="3">
                                            <p:txEl>
                                              <p:pRg st="1" end="1"/>
                                            </p:txEl>
                                          </p:spTgt>
                                        </p:tgtEl>
                                      </p:cBhvr>
                                    </p:animEffect>
                                  </p:childTnLst>
                                </p:cTn>
                              </p:par>
                              <p:par>
                                <p:cTn id="13" presetID="6" presetClass="entr" presetSubtype="16"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circle(in)">
                                      <p:cBhvr>
                                        <p:cTn id="15" dur="2000"/>
                                        <p:tgtEl>
                                          <p:spTgt spid="3">
                                            <p:txEl>
                                              <p:pRg st="2" end="2"/>
                                            </p:txEl>
                                          </p:spTgt>
                                        </p:tgtEl>
                                      </p:cBhvr>
                                    </p:animEffect>
                                  </p:childTnLst>
                                </p:cTn>
                              </p:par>
                              <p:par>
                                <p:cTn id="16" presetID="6" presetClass="entr" presetSubtype="16"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circle(in)">
                                      <p:cBhvr>
                                        <p:cTn id="18"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3533" y="237737"/>
            <a:ext cx="11938467" cy="7101816"/>
          </a:xfrm>
          <a:prstGeom prst="rect">
            <a:avLst/>
          </a:prstGeom>
          <a:solidFill>
            <a:schemeClr val="tx2">
              <a:lumMod val="20000"/>
              <a:lumOff val="80000"/>
            </a:schemeClr>
          </a:solidFill>
        </p:spPr>
        <p:txBody>
          <a:bodyPr wrap="square">
            <a:spAutoFit/>
          </a:bodyPr>
          <a:lstStyle/>
          <a:p>
            <a:pPr algn="ctr" defTabSz="623438" eaLnBrk="0" fontAlgn="base" hangingPunct="0">
              <a:spcBef>
                <a:spcPct val="0"/>
              </a:spcBef>
              <a:spcAft>
                <a:spcPct val="0"/>
              </a:spcAft>
              <a:defRPr/>
            </a:pPr>
            <a:endParaRPr lang="en-US" sz="1909" b="1" dirty="0">
              <a:solidFill>
                <a:srgbClr val="FF0000"/>
              </a:solidFill>
              <a:latin typeface="Times New Roman" panose="02020603050405020304" pitchFamily="18" charset="0"/>
              <a:cs typeface="Times New Roman" panose="02020603050405020304" pitchFamily="18" charset="0"/>
            </a:endParaRPr>
          </a:p>
          <a:p>
            <a:pPr algn="ctr" defTabSz="623438" eaLnBrk="0" fontAlgn="base" hangingPunct="0">
              <a:spcBef>
                <a:spcPct val="0"/>
              </a:spcBef>
              <a:spcAft>
                <a:spcPct val="0"/>
              </a:spcAft>
              <a:defRPr/>
            </a:pPr>
            <a:r>
              <a:rPr lang="vi-VN" sz="2727" b="1" dirty="0">
                <a:solidFill>
                  <a:srgbClr val="FF0000"/>
                </a:solidFill>
                <a:latin typeface="Times New Roman" panose="02020603050405020304" pitchFamily="18" charset="0"/>
                <a:cs typeface="Times New Roman" panose="02020603050405020304" pitchFamily="18" charset="0"/>
              </a:rPr>
              <a:t>Thắng biển</a:t>
            </a:r>
            <a:endParaRPr lang="en-US" sz="2727" b="1" dirty="0">
              <a:solidFill>
                <a:srgbClr val="FF0000"/>
              </a:solidFill>
              <a:latin typeface="Times New Roman" panose="02020603050405020304" pitchFamily="18" charset="0"/>
              <a:cs typeface="Times New Roman" panose="02020603050405020304" pitchFamily="18" charset="0"/>
            </a:endParaRPr>
          </a:p>
          <a:p>
            <a:pPr algn="ctr" defTabSz="623438" eaLnBrk="0" fontAlgn="base" hangingPunct="0">
              <a:spcBef>
                <a:spcPct val="0"/>
              </a:spcBef>
              <a:spcAft>
                <a:spcPct val="0"/>
              </a:spcAft>
              <a:defRPr/>
            </a:pPr>
            <a:endParaRPr lang="vi-VN" sz="2454" dirty="0">
              <a:solidFill>
                <a:prstClr val="black"/>
              </a:solidFill>
              <a:latin typeface="Times New Roman" panose="02020603050405020304" pitchFamily="18" charset="0"/>
              <a:cs typeface="Arial" panose="020B0604020202020204" pitchFamily="34" charset="0"/>
            </a:endParaRPr>
          </a:p>
          <a:p>
            <a:pPr defTabSz="623438" eaLnBrk="0" fontAlgn="base" hangingPunct="0">
              <a:spcBef>
                <a:spcPct val="0"/>
              </a:spcBef>
              <a:spcAft>
                <a:spcPct val="0"/>
              </a:spcAft>
              <a:defRPr/>
            </a:pPr>
            <a:r>
              <a:rPr lang="vi-VN" sz="2182" dirty="0">
                <a:solidFill>
                  <a:prstClr val="black"/>
                </a:solidFill>
                <a:latin typeface="Times New Roman" panose="02020603050405020304" pitchFamily="18" charset="0"/>
                <a:cs typeface="Arial" panose="020B0604020202020204" pitchFamily="34" charset="0"/>
              </a:rPr>
              <a:t>        Mặt trời lên cao dần. Gió đã bắt đầu mạnh. Gió lên, nước biển càng dữ. Khoảng mênh mông ầm ĩ càng lan rộng mãi vào. Biển cả muốn nuốt tươi con đê mỏng manh như con mập đớp con cá chim nhỏ bé.</a:t>
            </a:r>
            <a:endParaRPr lang="en-US" sz="2182" dirty="0">
              <a:solidFill>
                <a:prstClr val="black"/>
              </a:solidFill>
              <a:latin typeface="Calibri"/>
              <a:cs typeface="Arial" panose="020B0604020202020204" pitchFamily="34" charset="0"/>
            </a:endParaRPr>
          </a:p>
          <a:p>
            <a:pPr defTabSz="623438" eaLnBrk="0" fontAlgn="base" hangingPunct="0">
              <a:spcBef>
                <a:spcPct val="0"/>
              </a:spcBef>
              <a:spcAft>
                <a:spcPct val="0"/>
              </a:spcAft>
              <a:defRPr/>
            </a:pPr>
            <a:endParaRPr lang="vi-VN" sz="2182" dirty="0">
              <a:solidFill>
                <a:prstClr val="black"/>
              </a:solidFill>
              <a:latin typeface="Times New Roman" panose="02020603050405020304" pitchFamily="18" charset="0"/>
              <a:cs typeface="Arial" panose="020B0604020202020204" pitchFamily="34" charset="0"/>
            </a:endParaRPr>
          </a:p>
          <a:p>
            <a:pPr defTabSz="623438" eaLnBrk="0" fontAlgn="base" hangingPunct="0">
              <a:spcBef>
                <a:spcPct val="0"/>
              </a:spcBef>
              <a:spcAft>
                <a:spcPct val="0"/>
              </a:spcAft>
              <a:defRPr/>
            </a:pPr>
            <a:r>
              <a:rPr lang="vi-VN" sz="2182" dirty="0">
                <a:solidFill>
                  <a:prstClr val="black"/>
                </a:solidFill>
                <a:latin typeface="Times New Roman" panose="02020603050405020304" pitchFamily="18" charset="0"/>
                <a:cs typeface="Arial" panose="020B0604020202020204" pitchFamily="34" charset="0"/>
              </a:rPr>
              <a:t>         Một tiếng ào ào dữ dội. Như một đàn cá voi lớn, sóng trào qua những cây vẹt cao nhất, vụt vào thân đê rào rào. Một cuộc vật lộn dữ dội diễn ra. Một bên là biển, là gió, trong một cơn giận dữ điên cuồng. Một bên là hàng ngàn người với hai bàn tay và những dụng cụ thô sơ, với tinh thần quyết tâm chống giữ.</a:t>
            </a:r>
            <a:endParaRPr lang="en-US" sz="2182" dirty="0">
              <a:solidFill>
                <a:prstClr val="black"/>
              </a:solidFill>
              <a:latin typeface="Calibri"/>
              <a:cs typeface="Arial" panose="020B0604020202020204" pitchFamily="34" charset="0"/>
            </a:endParaRPr>
          </a:p>
          <a:p>
            <a:pPr defTabSz="623438" eaLnBrk="0" fontAlgn="base" hangingPunct="0">
              <a:spcBef>
                <a:spcPct val="0"/>
              </a:spcBef>
              <a:spcAft>
                <a:spcPct val="0"/>
              </a:spcAft>
              <a:defRPr/>
            </a:pPr>
            <a:endParaRPr lang="vi-VN" sz="2182" dirty="0">
              <a:solidFill>
                <a:prstClr val="black"/>
              </a:solidFill>
              <a:latin typeface="Times New Roman" panose="02020603050405020304" pitchFamily="18" charset="0"/>
              <a:cs typeface="Arial" panose="020B0604020202020204" pitchFamily="34" charset="0"/>
            </a:endParaRPr>
          </a:p>
          <a:p>
            <a:pPr defTabSz="623438" eaLnBrk="0" fontAlgn="base" hangingPunct="0">
              <a:spcBef>
                <a:spcPct val="0"/>
              </a:spcBef>
              <a:spcAft>
                <a:spcPct val="0"/>
              </a:spcAft>
              <a:defRPr/>
            </a:pPr>
            <a:r>
              <a:rPr lang="vi-VN" sz="2182" dirty="0">
                <a:solidFill>
                  <a:prstClr val="black"/>
                </a:solidFill>
                <a:latin typeface="Times New Roman" panose="02020603050405020304" pitchFamily="18" charset="0"/>
                <a:cs typeface="Arial" panose="020B0604020202020204" pitchFamily="34" charset="0"/>
              </a:rPr>
              <a:t>         Một tiếng reo to nổi lên, rồi ầm ầm hơn hai chục thanh niên cả nam lẫn nữ, mỗi người vác một vác củi vẹt, nhảy xuống dòng nước đang cuốn dữ. Họ khoác vai nhau thành một sợi dây dài, lấy thân mình ngăn dòng nước mặn. Nước quật vào mặt, vào ngực, trào qua đầu hàng rào sống. Họ ngụp xuống, trồi lên, ngụp xuống. Trong đám thanh niên xung kích, có người ngã, có người ngạt. Nhưng những bàn tay khoác vai nhau vẫn cứng như sắt, và thân hình họ quấn chặt lấy những cọc tre đóng chắc, dẻo như chão. Tóc dài các cô quấn chặt vào cổ các cậu con trai, mồ hôi như suối, hòa lẫn với nước chát mặn. Đám người không sợ chết đã cứu được quãng đê sống lại.</a:t>
            </a:r>
            <a:endParaRPr lang="en-US" sz="2182" dirty="0">
              <a:solidFill>
                <a:prstClr val="black"/>
              </a:solidFill>
              <a:latin typeface="Calibri"/>
              <a:cs typeface="Arial" panose="020B0604020202020204" pitchFamily="34" charset="0"/>
            </a:endParaRPr>
          </a:p>
          <a:p>
            <a:pPr defTabSz="623438" eaLnBrk="0" fontAlgn="base" hangingPunct="0">
              <a:spcBef>
                <a:spcPct val="0"/>
              </a:spcBef>
              <a:spcAft>
                <a:spcPct val="0"/>
              </a:spcAft>
              <a:defRPr/>
            </a:pPr>
            <a:r>
              <a:rPr lang="en-US" sz="2182" dirty="0">
                <a:solidFill>
                  <a:prstClr val="black"/>
                </a:solidFill>
                <a:latin typeface="Calibri"/>
                <a:cs typeface="Arial" panose="020B0604020202020204" pitchFamily="34" charset="0"/>
              </a:rPr>
              <a:t>                                                                                                          </a:t>
            </a:r>
            <a:r>
              <a:rPr lang="en-US" sz="2182" i="1" dirty="0">
                <a:solidFill>
                  <a:prstClr val="black"/>
                </a:solidFill>
                <a:latin typeface="Times New Roman" panose="02020603050405020304" pitchFamily="18" charset="0"/>
                <a:cs typeface="Times New Roman" panose="02020603050405020304" pitchFamily="18" charset="0"/>
              </a:rPr>
              <a:t>Theo </a:t>
            </a:r>
            <a:r>
              <a:rPr lang="en-US" sz="2182" b="1" i="1" dirty="0">
                <a:solidFill>
                  <a:prstClr val="black"/>
                </a:solidFill>
                <a:latin typeface="Times New Roman" panose="02020603050405020304" pitchFamily="18" charset="0"/>
                <a:cs typeface="Times New Roman" panose="02020603050405020304" pitchFamily="18" charset="0"/>
              </a:rPr>
              <a:t>Chu </a:t>
            </a:r>
            <a:r>
              <a:rPr lang="en-US" sz="2182" b="1" i="1" dirty="0" err="1">
                <a:solidFill>
                  <a:prstClr val="black"/>
                </a:solidFill>
                <a:latin typeface="Times New Roman" panose="02020603050405020304" pitchFamily="18" charset="0"/>
                <a:cs typeface="Times New Roman" panose="02020603050405020304" pitchFamily="18" charset="0"/>
              </a:rPr>
              <a:t>Vân</a:t>
            </a:r>
            <a:endParaRPr lang="vi-VN" sz="2182" b="1" i="1" dirty="0">
              <a:solidFill>
                <a:prstClr val="black"/>
              </a:solidFill>
              <a:latin typeface="Times New Roman" panose="02020603050405020304" pitchFamily="18" charset="0"/>
              <a:cs typeface="Times New Roman" panose="02020603050405020304" pitchFamily="18" charset="0"/>
            </a:endParaRPr>
          </a:p>
          <a:p>
            <a:pPr defTabSz="623438" eaLnBrk="0" fontAlgn="base" hangingPunct="0">
              <a:spcBef>
                <a:spcPct val="0"/>
              </a:spcBef>
              <a:spcAft>
                <a:spcPct val="0"/>
              </a:spcAft>
              <a:defRPr/>
            </a:pPr>
            <a:r>
              <a:rPr lang="vi-VN" sz="1909" dirty="0">
                <a:solidFill>
                  <a:prstClr val="black"/>
                </a:solidFill>
                <a:latin typeface="Arial" panose="020B0604020202020204" pitchFamily="34" charset="0"/>
                <a:cs typeface="Arial" panose="020B0604020202020204" pitchFamily="34" charset="0"/>
              </a:rPr>
              <a:t/>
            </a:r>
            <a:br>
              <a:rPr lang="vi-VN" sz="1909" dirty="0">
                <a:solidFill>
                  <a:prstClr val="black"/>
                </a:solidFill>
                <a:latin typeface="Arial" panose="020B0604020202020204" pitchFamily="34" charset="0"/>
                <a:cs typeface="Arial" panose="020B0604020202020204" pitchFamily="34" charset="0"/>
              </a:rPr>
            </a:br>
            <a:r>
              <a:rPr lang="vi-VN" sz="1909" dirty="0">
                <a:solidFill>
                  <a:prstClr val="black"/>
                </a:solidFill>
                <a:latin typeface="Arial" panose="020B0604020202020204" pitchFamily="34" charset="0"/>
                <a:cs typeface="Arial" panose="020B0604020202020204" pitchFamily="34" charset="0"/>
              </a:rPr>
              <a:t/>
            </a:r>
            <a:br>
              <a:rPr lang="vi-VN" sz="1909" dirty="0">
                <a:solidFill>
                  <a:prstClr val="black"/>
                </a:solidFill>
                <a:latin typeface="Arial" panose="020B0604020202020204" pitchFamily="34" charset="0"/>
                <a:cs typeface="Arial" panose="020B0604020202020204" pitchFamily="34" charset="0"/>
              </a:rPr>
            </a:br>
            <a:endParaRPr lang="en-US" sz="1909" dirty="0">
              <a:solidFill>
                <a:prstClr val="black"/>
              </a:solidFill>
              <a:latin typeface="Arial" panose="020B0604020202020204" pitchFamily="34" charset="0"/>
              <a:cs typeface="Arial" panose="020B0604020202020204" pitchFamily="34" charset="0"/>
            </a:endParaRPr>
          </a:p>
        </p:txBody>
      </p:sp>
      <p:sp>
        <p:nvSpPr>
          <p:cNvPr id="3" name="Oval 2">
            <a:extLst>
              <a:ext uri="{FF2B5EF4-FFF2-40B4-BE49-F238E27FC236}">
                <a16:creationId xmlns:a16="http://schemas.microsoft.com/office/drawing/2014/main" id="{50F59941-AFB9-4201-91C8-B94276216478}"/>
              </a:ext>
            </a:extLst>
          </p:cNvPr>
          <p:cNvSpPr/>
          <p:nvPr/>
        </p:nvSpPr>
        <p:spPr>
          <a:xfrm>
            <a:off x="400822" y="1204021"/>
            <a:ext cx="434096" cy="540060"/>
          </a:xfrm>
          <a:prstGeom prst="ellipse">
            <a:avLst/>
          </a:prstGeom>
          <a:solidFill>
            <a:srgbClr val="7030A0"/>
          </a:solidFill>
          <a:ln w="25400" cap="flat" cmpd="sng" algn="ctr">
            <a:solidFill>
              <a:srgbClr val="4AB1E4">
                <a:shade val="50000"/>
              </a:srgbClr>
            </a:solidFill>
            <a:prstDash val="solid"/>
          </a:ln>
          <a:effectLst/>
        </p:spPr>
        <p:txBody>
          <a:bodyPr anchor="ctr"/>
          <a:lstStyle/>
          <a:p>
            <a:pPr algn="ctr" defTabSz="623438">
              <a:defRPr/>
            </a:pPr>
            <a:r>
              <a:rPr lang="en-US" sz="1227" kern="0" dirty="0">
                <a:solidFill>
                  <a:srgbClr val="FFFFFF"/>
                </a:solidFill>
                <a:latin typeface="Arial"/>
                <a:cs typeface="Times New Roman" panose="02020603050405020304" pitchFamily="18" charset="0"/>
              </a:rPr>
              <a:t>1</a:t>
            </a:r>
          </a:p>
        </p:txBody>
      </p:sp>
      <p:sp>
        <p:nvSpPr>
          <p:cNvPr id="5" name="Oval 4">
            <a:extLst>
              <a:ext uri="{FF2B5EF4-FFF2-40B4-BE49-F238E27FC236}">
                <a16:creationId xmlns:a16="http://schemas.microsoft.com/office/drawing/2014/main" id="{50F59941-AFB9-4201-91C8-B94276216478}"/>
              </a:ext>
            </a:extLst>
          </p:cNvPr>
          <p:cNvSpPr/>
          <p:nvPr/>
        </p:nvSpPr>
        <p:spPr>
          <a:xfrm>
            <a:off x="400822" y="2250687"/>
            <a:ext cx="475420" cy="392771"/>
          </a:xfrm>
          <a:prstGeom prst="ellipse">
            <a:avLst/>
          </a:prstGeom>
          <a:solidFill>
            <a:srgbClr val="7030A0"/>
          </a:solidFill>
          <a:ln w="25400" cap="flat" cmpd="sng" algn="ctr">
            <a:solidFill>
              <a:srgbClr val="4AB1E4">
                <a:shade val="50000"/>
              </a:srgbClr>
            </a:solidFill>
            <a:prstDash val="solid"/>
          </a:ln>
          <a:effectLst/>
        </p:spPr>
        <p:txBody>
          <a:bodyPr anchor="ctr"/>
          <a:lstStyle/>
          <a:p>
            <a:pPr algn="ctr" defTabSz="623438">
              <a:defRPr/>
            </a:pPr>
            <a:r>
              <a:rPr lang="en-US" sz="1227" kern="0" dirty="0">
                <a:solidFill>
                  <a:srgbClr val="FFFFFF"/>
                </a:solidFill>
                <a:latin typeface="Arial"/>
                <a:cs typeface="Times New Roman" panose="02020603050405020304" pitchFamily="18" charset="0"/>
              </a:rPr>
              <a:t>2</a:t>
            </a:r>
          </a:p>
        </p:txBody>
      </p:sp>
      <p:sp>
        <p:nvSpPr>
          <p:cNvPr id="6" name="Oval 5">
            <a:extLst>
              <a:ext uri="{FF2B5EF4-FFF2-40B4-BE49-F238E27FC236}">
                <a16:creationId xmlns:a16="http://schemas.microsoft.com/office/drawing/2014/main" id="{50F59941-AFB9-4201-91C8-B94276216478}"/>
              </a:ext>
            </a:extLst>
          </p:cNvPr>
          <p:cNvSpPr/>
          <p:nvPr/>
        </p:nvSpPr>
        <p:spPr>
          <a:xfrm>
            <a:off x="400822" y="3656670"/>
            <a:ext cx="475420" cy="410583"/>
          </a:xfrm>
          <a:prstGeom prst="ellipse">
            <a:avLst/>
          </a:prstGeom>
          <a:solidFill>
            <a:srgbClr val="7030A0"/>
          </a:solidFill>
          <a:ln w="25400" cap="flat" cmpd="sng" algn="ctr">
            <a:solidFill>
              <a:srgbClr val="4AB1E4">
                <a:shade val="50000"/>
              </a:srgbClr>
            </a:solidFill>
            <a:prstDash val="solid"/>
          </a:ln>
          <a:effectLst/>
        </p:spPr>
        <p:txBody>
          <a:bodyPr anchor="ctr"/>
          <a:lstStyle/>
          <a:p>
            <a:pPr algn="ctr" defTabSz="623438">
              <a:defRPr/>
            </a:pPr>
            <a:r>
              <a:rPr lang="en-US" sz="1227" kern="0" dirty="0">
                <a:solidFill>
                  <a:srgbClr val="FFFFFF"/>
                </a:solidFill>
                <a:latin typeface="Arial"/>
                <a:cs typeface="Times New Roman" panose="02020603050405020304" pitchFamily="18" charset="0"/>
              </a:rPr>
              <a:t>3</a:t>
            </a:r>
          </a:p>
        </p:txBody>
      </p:sp>
    </p:spTree>
    <p:extLst>
      <p:ext uri="{BB962C8B-B14F-4D97-AF65-F5344CB8AC3E}">
        <p14:creationId xmlns:p14="http://schemas.microsoft.com/office/powerpoint/2010/main" val="4062909899"/>
      </p:ext>
    </p:extLst>
  </p:cSld>
  <p:clrMapOvr>
    <a:masterClrMapping/>
  </p:clrMapOvr>
  <p:transition spd="slow">
    <p:randomBar dir="vert"/>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7781" y="4561835"/>
            <a:ext cx="12192000" cy="231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935038" y="3656013"/>
            <a:ext cx="4692650" cy="717440"/>
          </a:xfrm>
          <a:prstGeom prst="rect">
            <a:avLst/>
          </a:prstGeom>
          <a:noFill/>
          <a:ln w="9525">
            <a:noFill/>
          </a:ln>
        </p:spPr>
        <p:txBody>
          <a:bodyPr>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indent="0" algn="ctr" defTabSz="844080">
              <a:lnSpc>
                <a:spcPct val="100000"/>
              </a:lnSpc>
              <a:spcBef>
                <a:spcPct val="0"/>
              </a:spcBef>
              <a:buNone/>
              <a:defRPr/>
            </a:pPr>
            <a:r>
              <a:rPr lang="en-US" altLang="en-US" sz="4062" dirty="0">
                <a:solidFill>
                  <a:srgbClr val="EEECE1"/>
                </a:solidFill>
                <a:latin typeface="Arial"/>
                <a:cs typeface="Times New Roman" panose="02020603050405020304" pitchFamily="18" charset="0"/>
              </a:rPr>
              <a:t>-</a:t>
            </a:r>
            <a:endParaRPr lang="en-US" altLang="en-US" sz="4062" dirty="0">
              <a:solidFill>
                <a:srgbClr val="FF0000"/>
              </a:solidFill>
              <a:latin typeface="Arial"/>
              <a:ea typeface="Arial" panose="020B0604020202020204" pitchFamily="34" charset="0"/>
              <a:cs typeface="Times New Roman" panose="02020603050405020304" pitchFamily="18" charset="0"/>
            </a:endParaRPr>
          </a:p>
        </p:txBody>
      </p:sp>
      <p:sp>
        <p:nvSpPr>
          <p:cNvPr id="5" name="Rectangle 4"/>
          <p:cNvSpPr/>
          <p:nvPr/>
        </p:nvSpPr>
        <p:spPr>
          <a:xfrm>
            <a:off x="4640263" y="4498975"/>
            <a:ext cx="5497512" cy="717440"/>
          </a:xfrm>
          <a:prstGeom prst="rect">
            <a:avLst/>
          </a:prstGeom>
          <a:noFill/>
          <a:ln w="9525">
            <a:noFill/>
          </a:ln>
        </p:spPr>
        <p:txBody>
          <a:bodyPr>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indent="0" algn="ctr" defTabSz="844080">
              <a:lnSpc>
                <a:spcPct val="100000"/>
              </a:lnSpc>
              <a:spcBef>
                <a:spcPct val="0"/>
              </a:spcBef>
              <a:buNone/>
              <a:defRPr/>
            </a:pPr>
            <a:r>
              <a:rPr lang="en-US" altLang="en-US" sz="4062" dirty="0">
                <a:solidFill>
                  <a:srgbClr val="EEECE1"/>
                </a:solidFill>
                <a:latin typeface="Arial"/>
                <a:cs typeface="Times New Roman" panose="02020603050405020304" pitchFamily="18" charset="0"/>
              </a:rPr>
              <a:t>-</a:t>
            </a:r>
            <a:endParaRPr lang="en-US" altLang="en-US" sz="4062" dirty="0">
              <a:solidFill>
                <a:prstClr val="black"/>
              </a:solidFill>
              <a:latin typeface="Arial"/>
              <a:ea typeface="Arial" panose="020B0604020202020204" pitchFamily="34" charset="0"/>
              <a:cs typeface="Times New Roman" panose="02020603050405020304" pitchFamily="18" charset="0"/>
            </a:endParaRPr>
          </a:p>
        </p:txBody>
      </p:sp>
      <p:sp>
        <p:nvSpPr>
          <p:cNvPr id="6" name="Rectangle 5"/>
          <p:cNvSpPr/>
          <p:nvPr/>
        </p:nvSpPr>
        <p:spPr>
          <a:xfrm>
            <a:off x="5362575" y="2719388"/>
            <a:ext cx="4052888" cy="717440"/>
          </a:xfrm>
          <a:prstGeom prst="rect">
            <a:avLst/>
          </a:prstGeom>
          <a:noFill/>
          <a:ln w="9525">
            <a:noFill/>
          </a:ln>
        </p:spPr>
        <p:txBody>
          <a:bodyPr>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indent="0" algn="ctr" defTabSz="844080">
              <a:lnSpc>
                <a:spcPct val="100000"/>
              </a:lnSpc>
              <a:spcBef>
                <a:spcPct val="0"/>
              </a:spcBef>
              <a:buNone/>
              <a:defRPr/>
            </a:pPr>
            <a:r>
              <a:rPr lang="en-US" altLang="en-US" sz="4062" dirty="0">
                <a:solidFill>
                  <a:srgbClr val="EEECE1"/>
                </a:solidFill>
                <a:latin typeface="Arial"/>
                <a:cs typeface="Times New Roman" panose="02020603050405020304" pitchFamily="18" charset="0"/>
              </a:rPr>
              <a:t>-</a:t>
            </a:r>
            <a:endParaRPr lang="en-US" altLang="en-US" sz="4062" dirty="0">
              <a:solidFill>
                <a:srgbClr val="FF0000"/>
              </a:solidFill>
              <a:latin typeface="Arial"/>
              <a:ea typeface="Arial" panose="020B0604020202020204" pitchFamily="34" charset="0"/>
              <a:cs typeface="Times New Roman" panose="02020603050405020304" pitchFamily="18" charset="0"/>
            </a:endParaRPr>
          </a:p>
        </p:txBody>
      </p:sp>
      <p:sp>
        <p:nvSpPr>
          <p:cNvPr id="7" name="Rectangle 4"/>
          <p:cNvSpPr/>
          <p:nvPr/>
        </p:nvSpPr>
        <p:spPr>
          <a:xfrm>
            <a:off x="2031365" y="1858329"/>
            <a:ext cx="4052888" cy="717440"/>
          </a:xfrm>
          <a:custGeom>
            <a:avLst/>
            <a:gdLst>
              <a:gd name="connsiteX0" fmla="*/ 0 w 4389734"/>
              <a:gd name="connsiteY0" fmla="*/ 0 h 769441"/>
              <a:gd name="connsiteX1" fmla="*/ 548717 w 4389734"/>
              <a:gd name="connsiteY1" fmla="*/ 0 h 769441"/>
              <a:gd name="connsiteX2" fmla="*/ 1097434 w 4389734"/>
              <a:gd name="connsiteY2" fmla="*/ 0 h 769441"/>
              <a:gd name="connsiteX3" fmla="*/ 1733945 w 4389734"/>
              <a:gd name="connsiteY3" fmla="*/ 0 h 769441"/>
              <a:gd name="connsiteX4" fmla="*/ 2238764 w 4389734"/>
              <a:gd name="connsiteY4" fmla="*/ 0 h 769441"/>
              <a:gd name="connsiteX5" fmla="*/ 2699686 w 4389734"/>
              <a:gd name="connsiteY5" fmla="*/ 0 h 769441"/>
              <a:gd name="connsiteX6" fmla="*/ 3160608 w 4389734"/>
              <a:gd name="connsiteY6" fmla="*/ 0 h 769441"/>
              <a:gd name="connsiteX7" fmla="*/ 3753223 w 4389734"/>
              <a:gd name="connsiteY7" fmla="*/ 0 h 769441"/>
              <a:gd name="connsiteX8" fmla="*/ 4389734 w 4389734"/>
              <a:gd name="connsiteY8" fmla="*/ 0 h 769441"/>
              <a:gd name="connsiteX9" fmla="*/ 4389734 w 4389734"/>
              <a:gd name="connsiteY9" fmla="*/ 361637 h 769441"/>
              <a:gd name="connsiteX10" fmla="*/ 4389734 w 4389734"/>
              <a:gd name="connsiteY10" fmla="*/ 769441 h 769441"/>
              <a:gd name="connsiteX11" fmla="*/ 3753223 w 4389734"/>
              <a:gd name="connsiteY11" fmla="*/ 769441 h 769441"/>
              <a:gd name="connsiteX12" fmla="*/ 3292301 w 4389734"/>
              <a:gd name="connsiteY12" fmla="*/ 769441 h 769441"/>
              <a:gd name="connsiteX13" fmla="*/ 2787481 w 4389734"/>
              <a:gd name="connsiteY13" fmla="*/ 769441 h 769441"/>
              <a:gd name="connsiteX14" fmla="*/ 2326559 w 4389734"/>
              <a:gd name="connsiteY14" fmla="*/ 769441 h 769441"/>
              <a:gd name="connsiteX15" fmla="*/ 1865637 w 4389734"/>
              <a:gd name="connsiteY15" fmla="*/ 769441 h 769441"/>
              <a:gd name="connsiteX16" fmla="*/ 1360818 w 4389734"/>
              <a:gd name="connsiteY16" fmla="*/ 769441 h 769441"/>
              <a:gd name="connsiteX17" fmla="*/ 855998 w 4389734"/>
              <a:gd name="connsiteY17" fmla="*/ 769441 h 769441"/>
              <a:gd name="connsiteX18" fmla="*/ 0 w 4389734"/>
              <a:gd name="connsiteY18" fmla="*/ 769441 h 769441"/>
              <a:gd name="connsiteX19" fmla="*/ 0 w 4389734"/>
              <a:gd name="connsiteY19" fmla="*/ 377026 h 769441"/>
              <a:gd name="connsiteX20" fmla="*/ 0 w 4389734"/>
              <a:gd name="connsiteY20" fmla="*/ 0 h 769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389734" h="769441" fill="none" extrusionOk="0">
                <a:moveTo>
                  <a:pt x="0" y="0"/>
                </a:moveTo>
                <a:cubicBezTo>
                  <a:pt x="264571" y="-10073"/>
                  <a:pt x="411802" y="44383"/>
                  <a:pt x="548717" y="0"/>
                </a:cubicBezTo>
                <a:cubicBezTo>
                  <a:pt x="685632" y="-44383"/>
                  <a:pt x="921685" y="50818"/>
                  <a:pt x="1097434" y="0"/>
                </a:cubicBezTo>
                <a:cubicBezTo>
                  <a:pt x="1273183" y="-50818"/>
                  <a:pt x="1523635" y="42444"/>
                  <a:pt x="1733945" y="0"/>
                </a:cubicBezTo>
                <a:cubicBezTo>
                  <a:pt x="1944255" y="-42444"/>
                  <a:pt x="2103825" y="40077"/>
                  <a:pt x="2238764" y="0"/>
                </a:cubicBezTo>
                <a:cubicBezTo>
                  <a:pt x="2373703" y="-40077"/>
                  <a:pt x="2516718" y="14735"/>
                  <a:pt x="2699686" y="0"/>
                </a:cubicBezTo>
                <a:cubicBezTo>
                  <a:pt x="2882654" y="-14735"/>
                  <a:pt x="3060108" y="14171"/>
                  <a:pt x="3160608" y="0"/>
                </a:cubicBezTo>
                <a:cubicBezTo>
                  <a:pt x="3261108" y="-14171"/>
                  <a:pt x="3555087" y="8533"/>
                  <a:pt x="3753223" y="0"/>
                </a:cubicBezTo>
                <a:cubicBezTo>
                  <a:pt x="3951360" y="-8533"/>
                  <a:pt x="4249426" y="50159"/>
                  <a:pt x="4389734" y="0"/>
                </a:cubicBezTo>
                <a:cubicBezTo>
                  <a:pt x="4411580" y="79727"/>
                  <a:pt x="4378256" y="288635"/>
                  <a:pt x="4389734" y="361637"/>
                </a:cubicBezTo>
                <a:cubicBezTo>
                  <a:pt x="4401212" y="434639"/>
                  <a:pt x="4375830" y="591728"/>
                  <a:pt x="4389734" y="769441"/>
                </a:cubicBezTo>
                <a:cubicBezTo>
                  <a:pt x="4175259" y="772793"/>
                  <a:pt x="4025145" y="752260"/>
                  <a:pt x="3753223" y="769441"/>
                </a:cubicBezTo>
                <a:cubicBezTo>
                  <a:pt x="3481301" y="786622"/>
                  <a:pt x="3467609" y="742640"/>
                  <a:pt x="3292301" y="769441"/>
                </a:cubicBezTo>
                <a:cubicBezTo>
                  <a:pt x="3116993" y="796242"/>
                  <a:pt x="3018389" y="727092"/>
                  <a:pt x="2787481" y="769441"/>
                </a:cubicBezTo>
                <a:cubicBezTo>
                  <a:pt x="2556573" y="811790"/>
                  <a:pt x="2527998" y="721773"/>
                  <a:pt x="2326559" y="769441"/>
                </a:cubicBezTo>
                <a:cubicBezTo>
                  <a:pt x="2125120" y="817109"/>
                  <a:pt x="1990778" y="724477"/>
                  <a:pt x="1865637" y="769441"/>
                </a:cubicBezTo>
                <a:cubicBezTo>
                  <a:pt x="1740496" y="814405"/>
                  <a:pt x="1587245" y="726915"/>
                  <a:pt x="1360818" y="769441"/>
                </a:cubicBezTo>
                <a:cubicBezTo>
                  <a:pt x="1134391" y="811967"/>
                  <a:pt x="1060069" y="762747"/>
                  <a:pt x="855998" y="769441"/>
                </a:cubicBezTo>
                <a:cubicBezTo>
                  <a:pt x="651927" y="776135"/>
                  <a:pt x="357296" y="717694"/>
                  <a:pt x="0" y="769441"/>
                </a:cubicBezTo>
                <a:cubicBezTo>
                  <a:pt x="-16757" y="650997"/>
                  <a:pt x="3772" y="550896"/>
                  <a:pt x="0" y="377026"/>
                </a:cubicBezTo>
                <a:cubicBezTo>
                  <a:pt x="-3772" y="203156"/>
                  <a:pt x="19481" y="160931"/>
                  <a:pt x="0" y="0"/>
                </a:cubicBezTo>
                <a:close/>
              </a:path>
              <a:path w="4389734" h="769441" stroke="0" extrusionOk="0">
                <a:moveTo>
                  <a:pt x="0" y="0"/>
                </a:moveTo>
                <a:cubicBezTo>
                  <a:pt x="142096" y="-46247"/>
                  <a:pt x="249972" y="40648"/>
                  <a:pt x="460922" y="0"/>
                </a:cubicBezTo>
                <a:cubicBezTo>
                  <a:pt x="671872" y="-40648"/>
                  <a:pt x="892822" y="44543"/>
                  <a:pt x="1009639" y="0"/>
                </a:cubicBezTo>
                <a:cubicBezTo>
                  <a:pt x="1126456" y="-44543"/>
                  <a:pt x="1477181" y="60721"/>
                  <a:pt x="1602253" y="0"/>
                </a:cubicBezTo>
                <a:cubicBezTo>
                  <a:pt x="1727325" y="-60721"/>
                  <a:pt x="1838727" y="11559"/>
                  <a:pt x="2019278" y="0"/>
                </a:cubicBezTo>
                <a:cubicBezTo>
                  <a:pt x="2199830" y="-11559"/>
                  <a:pt x="2438964" y="58622"/>
                  <a:pt x="2611892" y="0"/>
                </a:cubicBezTo>
                <a:cubicBezTo>
                  <a:pt x="2784820" y="-58622"/>
                  <a:pt x="3045722" y="62782"/>
                  <a:pt x="3248403" y="0"/>
                </a:cubicBezTo>
                <a:cubicBezTo>
                  <a:pt x="3451084" y="-62782"/>
                  <a:pt x="3614039" y="41964"/>
                  <a:pt x="3709325" y="0"/>
                </a:cubicBezTo>
                <a:cubicBezTo>
                  <a:pt x="3804611" y="-41964"/>
                  <a:pt x="4116905" y="49060"/>
                  <a:pt x="4389734" y="0"/>
                </a:cubicBezTo>
                <a:cubicBezTo>
                  <a:pt x="4423509" y="165484"/>
                  <a:pt x="4357101" y="253855"/>
                  <a:pt x="4389734" y="369332"/>
                </a:cubicBezTo>
                <a:cubicBezTo>
                  <a:pt x="4422367" y="484809"/>
                  <a:pt x="4350241" y="674511"/>
                  <a:pt x="4389734" y="769441"/>
                </a:cubicBezTo>
                <a:cubicBezTo>
                  <a:pt x="4206046" y="804731"/>
                  <a:pt x="4103725" y="742190"/>
                  <a:pt x="3928812" y="769441"/>
                </a:cubicBezTo>
                <a:cubicBezTo>
                  <a:pt x="3753899" y="796692"/>
                  <a:pt x="3643174" y="730121"/>
                  <a:pt x="3467890" y="769441"/>
                </a:cubicBezTo>
                <a:cubicBezTo>
                  <a:pt x="3292606" y="808761"/>
                  <a:pt x="3160620" y="732721"/>
                  <a:pt x="2875276" y="769441"/>
                </a:cubicBezTo>
                <a:cubicBezTo>
                  <a:pt x="2589932" y="806161"/>
                  <a:pt x="2635817" y="747368"/>
                  <a:pt x="2414354" y="769441"/>
                </a:cubicBezTo>
                <a:cubicBezTo>
                  <a:pt x="2192891" y="791514"/>
                  <a:pt x="2101474" y="748526"/>
                  <a:pt x="1997329" y="769441"/>
                </a:cubicBezTo>
                <a:cubicBezTo>
                  <a:pt x="1893185" y="790356"/>
                  <a:pt x="1658183" y="711269"/>
                  <a:pt x="1492510" y="769441"/>
                </a:cubicBezTo>
                <a:cubicBezTo>
                  <a:pt x="1326837" y="827613"/>
                  <a:pt x="1162356" y="724122"/>
                  <a:pt x="1075485" y="769441"/>
                </a:cubicBezTo>
                <a:cubicBezTo>
                  <a:pt x="988615" y="814760"/>
                  <a:pt x="770921" y="765225"/>
                  <a:pt x="570665" y="769441"/>
                </a:cubicBezTo>
                <a:cubicBezTo>
                  <a:pt x="370409" y="773657"/>
                  <a:pt x="222813" y="765034"/>
                  <a:pt x="0" y="769441"/>
                </a:cubicBezTo>
                <a:cubicBezTo>
                  <a:pt x="-35020" y="587666"/>
                  <a:pt x="31080" y="474257"/>
                  <a:pt x="0" y="369332"/>
                </a:cubicBezTo>
                <a:cubicBezTo>
                  <a:pt x="-31080" y="264407"/>
                  <a:pt x="19985" y="88630"/>
                  <a:pt x="0" y="0"/>
                </a:cubicBezTo>
                <a:close/>
              </a:path>
            </a:pathLst>
          </a:custGeom>
          <a:solidFill>
            <a:schemeClr val="bg1"/>
          </a:solidFill>
          <a:ln w="28575">
            <a:solidFill>
              <a:srgbClr val="6EBA35"/>
            </a:solidFill>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indent="0" algn="ctr" defTabSz="844080">
              <a:lnSpc>
                <a:spcPct val="100000"/>
              </a:lnSpc>
              <a:spcBef>
                <a:spcPct val="0"/>
              </a:spcBef>
              <a:buNone/>
              <a:defRPr/>
            </a:pPr>
            <a:r>
              <a:rPr lang="vi-VN" altLang="en-US" sz="4062" dirty="0">
                <a:solidFill>
                  <a:srgbClr val="3333FF"/>
                </a:solidFill>
                <a:latin typeface="Arial"/>
                <a:ea typeface="Arial" panose="020B0604020202020204" pitchFamily="34" charset="0"/>
                <a:cs typeface="Times New Roman" panose="02020603050405020304" pitchFamily="18" charset="0"/>
              </a:rPr>
              <a:t>quãng đê</a:t>
            </a:r>
            <a:endParaRPr lang="en-US" altLang="en-US" sz="4062" dirty="0">
              <a:solidFill>
                <a:srgbClr val="3333FF"/>
              </a:solidFill>
              <a:latin typeface="Arial"/>
              <a:ea typeface="Arial" panose="020B0604020202020204" pitchFamily="34" charset="0"/>
              <a:cs typeface="Times New Roman" panose="02020603050405020304" pitchFamily="18" charset="0"/>
            </a:endParaRPr>
          </a:p>
        </p:txBody>
      </p:sp>
      <p:sp>
        <p:nvSpPr>
          <p:cNvPr id="9" name="Rectangle 8"/>
          <p:cNvSpPr/>
          <p:nvPr/>
        </p:nvSpPr>
        <p:spPr>
          <a:xfrm>
            <a:off x="2000330" y="3134522"/>
            <a:ext cx="4052888" cy="654923"/>
          </a:xfrm>
          <a:custGeom>
            <a:avLst/>
            <a:gdLst>
              <a:gd name="connsiteX0" fmla="*/ 0 w 4389734"/>
              <a:gd name="connsiteY0" fmla="*/ 0 h 769441"/>
              <a:gd name="connsiteX1" fmla="*/ 548717 w 4389734"/>
              <a:gd name="connsiteY1" fmla="*/ 0 h 769441"/>
              <a:gd name="connsiteX2" fmla="*/ 1097434 w 4389734"/>
              <a:gd name="connsiteY2" fmla="*/ 0 h 769441"/>
              <a:gd name="connsiteX3" fmla="*/ 1733945 w 4389734"/>
              <a:gd name="connsiteY3" fmla="*/ 0 h 769441"/>
              <a:gd name="connsiteX4" fmla="*/ 2238764 w 4389734"/>
              <a:gd name="connsiteY4" fmla="*/ 0 h 769441"/>
              <a:gd name="connsiteX5" fmla="*/ 2699686 w 4389734"/>
              <a:gd name="connsiteY5" fmla="*/ 0 h 769441"/>
              <a:gd name="connsiteX6" fmla="*/ 3160608 w 4389734"/>
              <a:gd name="connsiteY6" fmla="*/ 0 h 769441"/>
              <a:gd name="connsiteX7" fmla="*/ 3753223 w 4389734"/>
              <a:gd name="connsiteY7" fmla="*/ 0 h 769441"/>
              <a:gd name="connsiteX8" fmla="*/ 4389734 w 4389734"/>
              <a:gd name="connsiteY8" fmla="*/ 0 h 769441"/>
              <a:gd name="connsiteX9" fmla="*/ 4389734 w 4389734"/>
              <a:gd name="connsiteY9" fmla="*/ 361637 h 769441"/>
              <a:gd name="connsiteX10" fmla="*/ 4389734 w 4389734"/>
              <a:gd name="connsiteY10" fmla="*/ 769441 h 769441"/>
              <a:gd name="connsiteX11" fmla="*/ 3753223 w 4389734"/>
              <a:gd name="connsiteY11" fmla="*/ 769441 h 769441"/>
              <a:gd name="connsiteX12" fmla="*/ 3292301 w 4389734"/>
              <a:gd name="connsiteY12" fmla="*/ 769441 h 769441"/>
              <a:gd name="connsiteX13" fmla="*/ 2787481 w 4389734"/>
              <a:gd name="connsiteY13" fmla="*/ 769441 h 769441"/>
              <a:gd name="connsiteX14" fmla="*/ 2326559 w 4389734"/>
              <a:gd name="connsiteY14" fmla="*/ 769441 h 769441"/>
              <a:gd name="connsiteX15" fmla="*/ 1865637 w 4389734"/>
              <a:gd name="connsiteY15" fmla="*/ 769441 h 769441"/>
              <a:gd name="connsiteX16" fmla="*/ 1360818 w 4389734"/>
              <a:gd name="connsiteY16" fmla="*/ 769441 h 769441"/>
              <a:gd name="connsiteX17" fmla="*/ 855998 w 4389734"/>
              <a:gd name="connsiteY17" fmla="*/ 769441 h 769441"/>
              <a:gd name="connsiteX18" fmla="*/ 0 w 4389734"/>
              <a:gd name="connsiteY18" fmla="*/ 769441 h 769441"/>
              <a:gd name="connsiteX19" fmla="*/ 0 w 4389734"/>
              <a:gd name="connsiteY19" fmla="*/ 377026 h 769441"/>
              <a:gd name="connsiteX20" fmla="*/ 0 w 4389734"/>
              <a:gd name="connsiteY20" fmla="*/ 0 h 769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389734" h="769441" fill="none" extrusionOk="0">
                <a:moveTo>
                  <a:pt x="0" y="0"/>
                </a:moveTo>
                <a:cubicBezTo>
                  <a:pt x="264571" y="-10073"/>
                  <a:pt x="411802" y="44383"/>
                  <a:pt x="548717" y="0"/>
                </a:cubicBezTo>
                <a:cubicBezTo>
                  <a:pt x="685632" y="-44383"/>
                  <a:pt x="921685" y="50818"/>
                  <a:pt x="1097434" y="0"/>
                </a:cubicBezTo>
                <a:cubicBezTo>
                  <a:pt x="1273183" y="-50818"/>
                  <a:pt x="1523635" y="42444"/>
                  <a:pt x="1733945" y="0"/>
                </a:cubicBezTo>
                <a:cubicBezTo>
                  <a:pt x="1944255" y="-42444"/>
                  <a:pt x="2103825" y="40077"/>
                  <a:pt x="2238764" y="0"/>
                </a:cubicBezTo>
                <a:cubicBezTo>
                  <a:pt x="2373703" y="-40077"/>
                  <a:pt x="2516718" y="14735"/>
                  <a:pt x="2699686" y="0"/>
                </a:cubicBezTo>
                <a:cubicBezTo>
                  <a:pt x="2882654" y="-14735"/>
                  <a:pt x="3060108" y="14171"/>
                  <a:pt x="3160608" y="0"/>
                </a:cubicBezTo>
                <a:cubicBezTo>
                  <a:pt x="3261108" y="-14171"/>
                  <a:pt x="3555087" y="8533"/>
                  <a:pt x="3753223" y="0"/>
                </a:cubicBezTo>
                <a:cubicBezTo>
                  <a:pt x="3951360" y="-8533"/>
                  <a:pt x="4249426" y="50159"/>
                  <a:pt x="4389734" y="0"/>
                </a:cubicBezTo>
                <a:cubicBezTo>
                  <a:pt x="4411580" y="79727"/>
                  <a:pt x="4378256" y="288635"/>
                  <a:pt x="4389734" y="361637"/>
                </a:cubicBezTo>
                <a:cubicBezTo>
                  <a:pt x="4401212" y="434639"/>
                  <a:pt x="4375830" y="591728"/>
                  <a:pt x="4389734" y="769441"/>
                </a:cubicBezTo>
                <a:cubicBezTo>
                  <a:pt x="4175259" y="772793"/>
                  <a:pt x="4025145" y="752260"/>
                  <a:pt x="3753223" y="769441"/>
                </a:cubicBezTo>
                <a:cubicBezTo>
                  <a:pt x="3481301" y="786622"/>
                  <a:pt x="3467609" y="742640"/>
                  <a:pt x="3292301" y="769441"/>
                </a:cubicBezTo>
                <a:cubicBezTo>
                  <a:pt x="3116993" y="796242"/>
                  <a:pt x="3018389" y="727092"/>
                  <a:pt x="2787481" y="769441"/>
                </a:cubicBezTo>
                <a:cubicBezTo>
                  <a:pt x="2556573" y="811790"/>
                  <a:pt x="2527998" y="721773"/>
                  <a:pt x="2326559" y="769441"/>
                </a:cubicBezTo>
                <a:cubicBezTo>
                  <a:pt x="2125120" y="817109"/>
                  <a:pt x="1990778" y="724477"/>
                  <a:pt x="1865637" y="769441"/>
                </a:cubicBezTo>
                <a:cubicBezTo>
                  <a:pt x="1740496" y="814405"/>
                  <a:pt x="1587245" y="726915"/>
                  <a:pt x="1360818" y="769441"/>
                </a:cubicBezTo>
                <a:cubicBezTo>
                  <a:pt x="1134391" y="811967"/>
                  <a:pt x="1060069" y="762747"/>
                  <a:pt x="855998" y="769441"/>
                </a:cubicBezTo>
                <a:cubicBezTo>
                  <a:pt x="651927" y="776135"/>
                  <a:pt x="357296" y="717694"/>
                  <a:pt x="0" y="769441"/>
                </a:cubicBezTo>
                <a:cubicBezTo>
                  <a:pt x="-16757" y="650997"/>
                  <a:pt x="3772" y="550896"/>
                  <a:pt x="0" y="377026"/>
                </a:cubicBezTo>
                <a:cubicBezTo>
                  <a:pt x="-3772" y="203156"/>
                  <a:pt x="19481" y="160931"/>
                  <a:pt x="0" y="0"/>
                </a:cubicBezTo>
                <a:close/>
              </a:path>
              <a:path w="4389734" h="769441" stroke="0" extrusionOk="0">
                <a:moveTo>
                  <a:pt x="0" y="0"/>
                </a:moveTo>
                <a:cubicBezTo>
                  <a:pt x="142096" y="-46247"/>
                  <a:pt x="249972" y="40648"/>
                  <a:pt x="460922" y="0"/>
                </a:cubicBezTo>
                <a:cubicBezTo>
                  <a:pt x="671872" y="-40648"/>
                  <a:pt x="892822" y="44543"/>
                  <a:pt x="1009639" y="0"/>
                </a:cubicBezTo>
                <a:cubicBezTo>
                  <a:pt x="1126456" y="-44543"/>
                  <a:pt x="1477181" y="60721"/>
                  <a:pt x="1602253" y="0"/>
                </a:cubicBezTo>
                <a:cubicBezTo>
                  <a:pt x="1727325" y="-60721"/>
                  <a:pt x="1838727" y="11559"/>
                  <a:pt x="2019278" y="0"/>
                </a:cubicBezTo>
                <a:cubicBezTo>
                  <a:pt x="2199830" y="-11559"/>
                  <a:pt x="2438964" y="58622"/>
                  <a:pt x="2611892" y="0"/>
                </a:cubicBezTo>
                <a:cubicBezTo>
                  <a:pt x="2784820" y="-58622"/>
                  <a:pt x="3045722" y="62782"/>
                  <a:pt x="3248403" y="0"/>
                </a:cubicBezTo>
                <a:cubicBezTo>
                  <a:pt x="3451084" y="-62782"/>
                  <a:pt x="3614039" y="41964"/>
                  <a:pt x="3709325" y="0"/>
                </a:cubicBezTo>
                <a:cubicBezTo>
                  <a:pt x="3804611" y="-41964"/>
                  <a:pt x="4116905" y="49060"/>
                  <a:pt x="4389734" y="0"/>
                </a:cubicBezTo>
                <a:cubicBezTo>
                  <a:pt x="4423509" y="165484"/>
                  <a:pt x="4357101" y="253855"/>
                  <a:pt x="4389734" y="369332"/>
                </a:cubicBezTo>
                <a:cubicBezTo>
                  <a:pt x="4422367" y="484809"/>
                  <a:pt x="4350241" y="674511"/>
                  <a:pt x="4389734" y="769441"/>
                </a:cubicBezTo>
                <a:cubicBezTo>
                  <a:pt x="4206046" y="804731"/>
                  <a:pt x="4103725" y="742190"/>
                  <a:pt x="3928812" y="769441"/>
                </a:cubicBezTo>
                <a:cubicBezTo>
                  <a:pt x="3753899" y="796692"/>
                  <a:pt x="3643174" y="730121"/>
                  <a:pt x="3467890" y="769441"/>
                </a:cubicBezTo>
                <a:cubicBezTo>
                  <a:pt x="3292606" y="808761"/>
                  <a:pt x="3160620" y="732721"/>
                  <a:pt x="2875276" y="769441"/>
                </a:cubicBezTo>
                <a:cubicBezTo>
                  <a:pt x="2589932" y="806161"/>
                  <a:pt x="2635817" y="747368"/>
                  <a:pt x="2414354" y="769441"/>
                </a:cubicBezTo>
                <a:cubicBezTo>
                  <a:pt x="2192891" y="791514"/>
                  <a:pt x="2101474" y="748526"/>
                  <a:pt x="1997329" y="769441"/>
                </a:cubicBezTo>
                <a:cubicBezTo>
                  <a:pt x="1893185" y="790356"/>
                  <a:pt x="1658183" y="711269"/>
                  <a:pt x="1492510" y="769441"/>
                </a:cubicBezTo>
                <a:cubicBezTo>
                  <a:pt x="1326837" y="827613"/>
                  <a:pt x="1162356" y="724122"/>
                  <a:pt x="1075485" y="769441"/>
                </a:cubicBezTo>
                <a:cubicBezTo>
                  <a:pt x="988615" y="814760"/>
                  <a:pt x="770921" y="765225"/>
                  <a:pt x="570665" y="769441"/>
                </a:cubicBezTo>
                <a:cubicBezTo>
                  <a:pt x="370409" y="773657"/>
                  <a:pt x="222813" y="765034"/>
                  <a:pt x="0" y="769441"/>
                </a:cubicBezTo>
                <a:cubicBezTo>
                  <a:pt x="-35020" y="587666"/>
                  <a:pt x="31080" y="474257"/>
                  <a:pt x="0" y="369332"/>
                </a:cubicBezTo>
                <a:cubicBezTo>
                  <a:pt x="-31080" y="264407"/>
                  <a:pt x="19985" y="88630"/>
                  <a:pt x="0" y="0"/>
                </a:cubicBezTo>
                <a:close/>
              </a:path>
            </a:pathLst>
          </a:custGeom>
          <a:solidFill>
            <a:schemeClr val="bg1"/>
          </a:solidFill>
          <a:ln w="28575">
            <a:solidFill>
              <a:srgbClr val="6EBA35"/>
            </a:solidFill>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211021" indent="-211021" algn="ctr" defTabSz="844080">
              <a:spcBef>
                <a:spcPct val="50000"/>
              </a:spcBef>
              <a:buNone/>
              <a:defRPr/>
            </a:pPr>
            <a:r>
              <a:rPr lang="vi-VN" altLang="en-US" sz="4062" dirty="0">
                <a:solidFill>
                  <a:srgbClr val="0000FF"/>
                </a:solidFill>
                <a:latin typeface="Arial"/>
                <a:cs typeface="Times New Roman" panose="02020603050405020304" pitchFamily="18" charset="0"/>
              </a:rPr>
              <a:t>vật lộn</a:t>
            </a:r>
            <a:endParaRPr lang="en-US" altLang="en-US" sz="4062" dirty="0">
              <a:solidFill>
                <a:srgbClr val="0000FF"/>
              </a:solidFill>
              <a:latin typeface="Arial"/>
              <a:cs typeface="Times New Roman" panose="02020603050405020304" pitchFamily="18" charset="0"/>
            </a:endParaRPr>
          </a:p>
        </p:txBody>
      </p:sp>
      <p:sp>
        <p:nvSpPr>
          <p:cNvPr id="10" name="Rectangle 9"/>
          <p:cNvSpPr/>
          <p:nvPr/>
        </p:nvSpPr>
        <p:spPr>
          <a:xfrm>
            <a:off x="6783349" y="1896980"/>
            <a:ext cx="3149600" cy="654923"/>
          </a:xfrm>
          <a:custGeom>
            <a:avLst/>
            <a:gdLst>
              <a:gd name="connsiteX0" fmla="*/ 0 w 5083699"/>
              <a:gd name="connsiteY0" fmla="*/ 0 h 769441"/>
              <a:gd name="connsiteX1" fmla="*/ 463181 w 5083699"/>
              <a:gd name="connsiteY1" fmla="*/ 0 h 769441"/>
              <a:gd name="connsiteX2" fmla="*/ 977200 w 5083699"/>
              <a:gd name="connsiteY2" fmla="*/ 0 h 769441"/>
              <a:gd name="connsiteX3" fmla="*/ 1440381 w 5083699"/>
              <a:gd name="connsiteY3" fmla="*/ 0 h 769441"/>
              <a:gd name="connsiteX4" fmla="*/ 1903563 w 5083699"/>
              <a:gd name="connsiteY4" fmla="*/ 0 h 769441"/>
              <a:gd name="connsiteX5" fmla="*/ 2519255 w 5083699"/>
              <a:gd name="connsiteY5" fmla="*/ 0 h 769441"/>
              <a:gd name="connsiteX6" fmla="*/ 2931600 w 5083699"/>
              <a:gd name="connsiteY6" fmla="*/ 0 h 769441"/>
              <a:gd name="connsiteX7" fmla="*/ 3343944 w 5083699"/>
              <a:gd name="connsiteY7" fmla="*/ 0 h 769441"/>
              <a:gd name="connsiteX8" fmla="*/ 3807126 w 5083699"/>
              <a:gd name="connsiteY8" fmla="*/ 0 h 769441"/>
              <a:gd name="connsiteX9" fmla="*/ 4219470 w 5083699"/>
              <a:gd name="connsiteY9" fmla="*/ 0 h 769441"/>
              <a:gd name="connsiteX10" fmla="*/ 5083699 w 5083699"/>
              <a:gd name="connsiteY10" fmla="*/ 0 h 769441"/>
              <a:gd name="connsiteX11" fmla="*/ 5083699 w 5083699"/>
              <a:gd name="connsiteY11" fmla="*/ 384721 h 769441"/>
              <a:gd name="connsiteX12" fmla="*/ 5083699 w 5083699"/>
              <a:gd name="connsiteY12" fmla="*/ 769441 h 769441"/>
              <a:gd name="connsiteX13" fmla="*/ 4468007 w 5083699"/>
              <a:gd name="connsiteY13" fmla="*/ 769441 h 769441"/>
              <a:gd name="connsiteX14" fmla="*/ 3953988 w 5083699"/>
              <a:gd name="connsiteY14" fmla="*/ 769441 h 769441"/>
              <a:gd name="connsiteX15" fmla="*/ 3439970 w 5083699"/>
              <a:gd name="connsiteY15" fmla="*/ 769441 h 769441"/>
              <a:gd name="connsiteX16" fmla="*/ 2824277 w 5083699"/>
              <a:gd name="connsiteY16" fmla="*/ 769441 h 769441"/>
              <a:gd name="connsiteX17" fmla="*/ 2208585 w 5083699"/>
              <a:gd name="connsiteY17" fmla="*/ 769441 h 769441"/>
              <a:gd name="connsiteX18" fmla="*/ 1643729 w 5083699"/>
              <a:gd name="connsiteY18" fmla="*/ 769441 h 769441"/>
              <a:gd name="connsiteX19" fmla="*/ 1129711 w 5083699"/>
              <a:gd name="connsiteY19" fmla="*/ 769441 h 769441"/>
              <a:gd name="connsiteX20" fmla="*/ 615692 w 5083699"/>
              <a:gd name="connsiteY20" fmla="*/ 769441 h 769441"/>
              <a:gd name="connsiteX21" fmla="*/ 0 w 5083699"/>
              <a:gd name="connsiteY21" fmla="*/ 769441 h 769441"/>
              <a:gd name="connsiteX22" fmla="*/ 0 w 5083699"/>
              <a:gd name="connsiteY22" fmla="*/ 392415 h 769441"/>
              <a:gd name="connsiteX23" fmla="*/ 0 w 5083699"/>
              <a:gd name="connsiteY23" fmla="*/ 0 h 769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083699" h="769441" fill="none" extrusionOk="0">
                <a:moveTo>
                  <a:pt x="0" y="0"/>
                </a:moveTo>
                <a:cubicBezTo>
                  <a:pt x="219738" y="-5881"/>
                  <a:pt x="328618" y="23013"/>
                  <a:pt x="463181" y="0"/>
                </a:cubicBezTo>
                <a:cubicBezTo>
                  <a:pt x="597744" y="-23013"/>
                  <a:pt x="798817" y="26951"/>
                  <a:pt x="977200" y="0"/>
                </a:cubicBezTo>
                <a:cubicBezTo>
                  <a:pt x="1155583" y="-26951"/>
                  <a:pt x="1265607" y="18812"/>
                  <a:pt x="1440381" y="0"/>
                </a:cubicBezTo>
                <a:cubicBezTo>
                  <a:pt x="1615155" y="-18812"/>
                  <a:pt x="1800375" y="50796"/>
                  <a:pt x="1903563" y="0"/>
                </a:cubicBezTo>
                <a:cubicBezTo>
                  <a:pt x="2006751" y="-50796"/>
                  <a:pt x="2257660" y="16302"/>
                  <a:pt x="2519255" y="0"/>
                </a:cubicBezTo>
                <a:cubicBezTo>
                  <a:pt x="2780850" y="-16302"/>
                  <a:pt x="2783854" y="28378"/>
                  <a:pt x="2931600" y="0"/>
                </a:cubicBezTo>
                <a:cubicBezTo>
                  <a:pt x="3079346" y="-28378"/>
                  <a:pt x="3142588" y="42426"/>
                  <a:pt x="3343944" y="0"/>
                </a:cubicBezTo>
                <a:cubicBezTo>
                  <a:pt x="3545300" y="-42426"/>
                  <a:pt x="3626568" y="25064"/>
                  <a:pt x="3807126" y="0"/>
                </a:cubicBezTo>
                <a:cubicBezTo>
                  <a:pt x="3987684" y="-25064"/>
                  <a:pt x="4127788" y="15118"/>
                  <a:pt x="4219470" y="0"/>
                </a:cubicBezTo>
                <a:cubicBezTo>
                  <a:pt x="4311152" y="-15118"/>
                  <a:pt x="4869196" y="75342"/>
                  <a:pt x="5083699" y="0"/>
                </a:cubicBezTo>
                <a:cubicBezTo>
                  <a:pt x="5096048" y="102649"/>
                  <a:pt x="5067361" y="303516"/>
                  <a:pt x="5083699" y="384721"/>
                </a:cubicBezTo>
                <a:cubicBezTo>
                  <a:pt x="5100037" y="465926"/>
                  <a:pt x="5055143" y="594385"/>
                  <a:pt x="5083699" y="769441"/>
                </a:cubicBezTo>
                <a:cubicBezTo>
                  <a:pt x="4873074" y="791057"/>
                  <a:pt x="4758532" y="746635"/>
                  <a:pt x="4468007" y="769441"/>
                </a:cubicBezTo>
                <a:cubicBezTo>
                  <a:pt x="4177482" y="792247"/>
                  <a:pt x="4127365" y="739280"/>
                  <a:pt x="3953988" y="769441"/>
                </a:cubicBezTo>
                <a:cubicBezTo>
                  <a:pt x="3780611" y="799602"/>
                  <a:pt x="3676851" y="743205"/>
                  <a:pt x="3439970" y="769441"/>
                </a:cubicBezTo>
                <a:cubicBezTo>
                  <a:pt x="3203089" y="795677"/>
                  <a:pt x="2967118" y="749481"/>
                  <a:pt x="2824277" y="769441"/>
                </a:cubicBezTo>
                <a:cubicBezTo>
                  <a:pt x="2681436" y="789401"/>
                  <a:pt x="2421294" y="768776"/>
                  <a:pt x="2208585" y="769441"/>
                </a:cubicBezTo>
                <a:cubicBezTo>
                  <a:pt x="1995876" y="770106"/>
                  <a:pt x="1800943" y="746704"/>
                  <a:pt x="1643729" y="769441"/>
                </a:cubicBezTo>
                <a:cubicBezTo>
                  <a:pt x="1486515" y="792178"/>
                  <a:pt x="1245392" y="709790"/>
                  <a:pt x="1129711" y="769441"/>
                </a:cubicBezTo>
                <a:cubicBezTo>
                  <a:pt x="1014030" y="829092"/>
                  <a:pt x="790404" y="718770"/>
                  <a:pt x="615692" y="769441"/>
                </a:cubicBezTo>
                <a:cubicBezTo>
                  <a:pt x="440980" y="820112"/>
                  <a:pt x="284740" y="767983"/>
                  <a:pt x="0" y="769441"/>
                </a:cubicBezTo>
                <a:cubicBezTo>
                  <a:pt x="-8903" y="615207"/>
                  <a:pt x="33978" y="517301"/>
                  <a:pt x="0" y="392415"/>
                </a:cubicBezTo>
                <a:cubicBezTo>
                  <a:pt x="-33978" y="267529"/>
                  <a:pt x="16261" y="115400"/>
                  <a:pt x="0" y="0"/>
                </a:cubicBezTo>
                <a:close/>
              </a:path>
              <a:path w="5083699" h="769441" stroke="0" extrusionOk="0">
                <a:moveTo>
                  <a:pt x="0" y="0"/>
                </a:moveTo>
                <a:cubicBezTo>
                  <a:pt x="164434" y="-18004"/>
                  <a:pt x="306986" y="33699"/>
                  <a:pt x="463181" y="0"/>
                </a:cubicBezTo>
                <a:cubicBezTo>
                  <a:pt x="619376" y="-33699"/>
                  <a:pt x="824480" y="21082"/>
                  <a:pt x="1028037" y="0"/>
                </a:cubicBezTo>
                <a:cubicBezTo>
                  <a:pt x="1231594" y="-21082"/>
                  <a:pt x="1390811" y="8045"/>
                  <a:pt x="1643729" y="0"/>
                </a:cubicBezTo>
                <a:cubicBezTo>
                  <a:pt x="1896647" y="-8045"/>
                  <a:pt x="1962491" y="13223"/>
                  <a:pt x="2056074" y="0"/>
                </a:cubicBezTo>
                <a:cubicBezTo>
                  <a:pt x="2149658" y="-13223"/>
                  <a:pt x="2387916" y="55588"/>
                  <a:pt x="2671766" y="0"/>
                </a:cubicBezTo>
                <a:cubicBezTo>
                  <a:pt x="2955616" y="-55588"/>
                  <a:pt x="3092970" y="1778"/>
                  <a:pt x="3338296" y="0"/>
                </a:cubicBezTo>
                <a:cubicBezTo>
                  <a:pt x="3583622" y="-1778"/>
                  <a:pt x="3629484" y="19930"/>
                  <a:pt x="3801477" y="0"/>
                </a:cubicBezTo>
                <a:cubicBezTo>
                  <a:pt x="3973470" y="-19930"/>
                  <a:pt x="4019888" y="41072"/>
                  <a:pt x="4213822" y="0"/>
                </a:cubicBezTo>
                <a:cubicBezTo>
                  <a:pt x="4407757" y="-41072"/>
                  <a:pt x="4834517" y="91895"/>
                  <a:pt x="5083699" y="0"/>
                </a:cubicBezTo>
                <a:cubicBezTo>
                  <a:pt x="5091103" y="183234"/>
                  <a:pt x="5037589" y="220585"/>
                  <a:pt x="5083699" y="384721"/>
                </a:cubicBezTo>
                <a:cubicBezTo>
                  <a:pt x="5129809" y="548857"/>
                  <a:pt x="5048644" y="592129"/>
                  <a:pt x="5083699" y="769441"/>
                </a:cubicBezTo>
                <a:cubicBezTo>
                  <a:pt x="4989928" y="792056"/>
                  <a:pt x="4869585" y="727425"/>
                  <a:pt x="4671355" y="769441"/>
                </a:cubicBezTo>
                <a:cubicBezTo>
                  <a:pt x="4473125" y="811457"/>
                  <a:pt x="4264714" y="725016"/>
                  <a:pt x="4055662" y="769441"/>
                </a:cubicBezTo>
                <a:cubicBezTo>
                  <a:pt x="3846610" y="813866"/>
                  <a:pt x="3822490" y="714775"/>
                  <a:pt x="3592481" y="769441"/>
                </a:cubicBezTo>
                <a:cubicBezTo>
                  <a:pt x="3362472" y="824107"/>
                  <a:pt x="3317042" y="726664"/>
                  <a:pt x="3180136" y="769441"/>
                </a:cubicBezTo>
                <a:cubicBezTo>
                  <a:pt x="3043230" y="812218"/>
                  <a:pt x="2882707" y="761157"/>
                  <a:pt x="2666118" y="769441"/>
                </a:cubicBezTo>
                <a:cubicBezTo>
                  <a:pt x="2449529" y="777725"/>
                  <a:pt x="2415751" y="739975"/>
                  <a:pt x="2253773" y="769441"/>
                </a:cubicBezTo>
                <a:cubicBezTo>
                  <a:pt x="2091796" y="798907"/>
                  <a:pt x="1934246" y="734183"/>
                  <a:pt x="1739755" y="769441"/>
                </a:cubicBezTo>
                <a:cubicBezTo>
                  <a:pt x="1545264" y="804699"/>
                  <a:pt x="1498782" y="759980"/>
                  <a:pt x="1327410" y="769441"/>
                </a:cubicBezTo>
                <a:cubicBezTo>
                  <a:pt x="1156038" y="778902"/>
                  <a:pt x="795757" y="743176"/>
                  <a:pt x="660881" y="769441"/>
                </a:cubicBezTo>
                <a:cubicBezTo>
                  <a:pt x="526005" y="795706"/>
                  <a:pt x="302209" y="711310"/>
                  <a:pt x="0" y="769441"/>
                </a:cubicBezTo>
                <a:cubicBezTo>
                  <a:pt x="-7789" y="685454"/>
                  <a:pt x="41498" y="463419"/>
                  <a:pt x="0" y="377026"/>
                </a:cubicBezTo>
                <a:cubicBezTo>
                  <a:pt x="-41498" y="290633"/>
                  <a:pt x="34617" y="177151"/>
                  <a:pt x="0" y="0"/>
                </a:cubicBezTo>
                <a:close/>
              </a:path>
            </a:pathLst>
          </a:custGeom>
          <a:solidFill>
            <a:schemeClr val="bg1"/>
          </a:solidFill>
          <a:ln w="28575">
            <a:solidFill>
              <a:srgbClr val="6EBA35"/>
            </a:solidFill>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211021" indent="-211021" algn="ctr" defTabSz="844080">
              <a:spcBef>
                <a:spcPct val="50000"/>
              </a:spcBef>
              <a:buNone/>
              <a:defRPr/>
            </a:pPr>
            <a:r>
              <a:rPr lang="vi-VN" altLang="en-US" sz="4062" dirty="0">
                <a:solidFill>
                  <a:srgbClr val="0000FF"/>
                </a:solidFill>
                <a:latin typeface="Arial"/>
                <a:cs typeface="Times New Roman" panose="02020603050405020304" pitchFamily="18" charset="0"/>
              </a:rPr>
              <a:t>rào rào</a:t>
            </a:r>
            <a:endParaRPr lang="en-US" altLang="en-US" sz="4062" dirty="0">
              <a:solidFill>
                <a:srgbClr val="0000FF"/>
              </a:solidFill>
              <a:latin typeface="Arial"/>
              <a:cs typeface="Times New Roman" panose="02020603050405020304" pitchFamily="18" charset="0"/>
            </a:endParaRPr>
          </a:p>
        </p:txBody>
      </p:sp>
      <p:grpSp>
        <p:nvGrpSpPr>
          <p:cNvPr id="11" name="Group 138"/>
          <p:cNvGrpSpPr>
            <a:grpSpLocks/>
          </p:cNvGrpSpPr>
          <p:nvPr/>
        </p:nvGrpSpPr>
        <p:grpSpPr bwMode="auto">
          <a:xfrm>
            <a:off x="2702244" y="329573"/>
            <a:ext cx="6274117" cy="1264920"/>
            <a:chOff x="-185986" y="452526"/>
            <a:chExt cx="7143752" cy="2563583"/>
          </a:xfrm>
        </p:grpSpPr>
        <p:pic>
          <p:nvPicPr>
            <p:cNvPr id="12" name="图片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5986" y="452526"/>
              <a:ext cx="7143752" cy="2563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文本框 141"/>
            <p:cNvSpPr txBox="1"/>
            <p:nvPr/>
          </p:nvSpPr>
          <p:spPr>
            <a:xfrm>
              <a:off x="781700" y="800571"/>
              <a:ext cx="6176066" cy="1309904"/>
            </a:xfrm>
            <a:prstGeom prst="rect">
              <a:avLst/>
            </a:prstGeom>
          </p:spPr>
          <p:txBody>
            <a:bodyPr>
              <a:spAutoFit/>
              <a:scene3d>
                <a:camera prst="orthographicFront"/>
                <a:lightRig rig="threePt" dir="t"/>
              </a:scene3d>
              <a:sp3d contourW="12700"/>
            </a:bodyPr>
            <a:lstStyle>
              <a:defPPr>
                <a:defRPr lang="zh-CN"/>
              </a:defPPr>
              <a:lvl1pPr>
                <a:lnSpc>
                  <a:spcPct val="120000"/>
                </a:lnSpc>
                <a:defRPr sz="3600" b="0">
                  <a:solidFill>
                    <a:srgbClr val="1C75BC"/>
                  </a:solidFill>
                  <a:latin typeface="汉仪趣黑W" panose="00020600040101010101" pitchFamily="18" charset="-122"/>
                  <a:ea typeface="汉仪趣黑W" panose="00020600040101010101" pitchFamily="18" charset="-122"/>
                </a:defRPr>
              </a:lvl1pPr>
            </a:lstStyle>
            <a:p>
              <a:pPr algn="ctr" defTabSz="316530" fontAlgn="base">
                <a:lnSpc>
                  <a:spcPct val="100000"/>
                </a:lnSpc>
                <a:spcBef>
                  <a:spcPct val="0"/>
                </a:spcBef>
                <a:spcAft>
                  <a:spcPct val="0"/>
                </a:spcAft>
                <a:defRPr/>
              </a:pPr>
              <a:r>
                <a:rPr lang="en-US" altLang="zh-CN" b="1">
                  <a:solidFill>
                    <a:srgbClr val="FF0000"/>
                  </a:solidFill>
                  <a:effectLst>
                    <a:outerShdw blurRad="50800" dist="38100" algn="l" rotWithShape="0">
                      <a:prstClr val="black">
                        <a:alpha val="40000"/>
                      </a:prstClr>
                    </a:outerShdw>
                  </a:effectLst>
                  <a:latin typeface="Times New Roman" panose="02020603050405020304" pitchFamily="18" charset="0"/>
                  <a:ea typeface="字魂36号-正文宋楷" panose="02000000000000000000" pitchFamily="2" charset="-122"/>
                  <a:cs typeface="Times New Roman" panose="02020603050405020304" pitchFamily="18" charset="0"/>
                </a:rPr>
                <a:t>LUYỆN ĐỌC TỪ KHÓ</a:t>
              </a:r>
              <a:endParaRPr lang="zh-CN" altLang="en-US" b="1" dirty="0">
                <a:solidFill>
                  <a:srgbClr val="FF0000"/>
                </a:solidFill>
                <a:effectLst>
                  <a:outerShdw blurRad="50800" dist="38100" algn="l" rotWithShape="0">
                    <a:prstClr val="black">
                      <a:alpha val="40000"/>
                    </a:prstClr>
                  </a:outerShdw>
                </a:effectLst>
                <a:latin typeface="Times New Roman" panose="02020603050405020304" pitchFamily="18" charset="0"/>
                <a:ea typeface="字魂36号-正文宋楷" panose="02000000000000000000" pitchFamily="2" charset="-122"/>
                <a:cs typeface="Times New Roman" panose="02020603050405020304" pitchFamily="18" charset="0"/>
              </a:endParaRPr>
            </a:p>
          </p:txBody>
        </p:sp>
      </p:grpSp>
      <p:sp>
        <p:nvSpPr>
          <p:cNvPr id="14" name="Rectangle 9"/>
          <p:cNvSpPr/>
          <p:nvPr/>
        </p:nvSpPr>
        <p:spPr>
          <a:xfrm>
            <a:off x="6988175" y="3063429"/>
            <a:ext cx="3149600" cy="654923"/>
          </a:xfrm>
          <a:custGeom>
            <a:avLst/>
            <a:gdLst>
              <a:gd name="connsiteX0" fmla="*/ 0 w 5083699"/>
              <a:gd name="connsiteY0" fmla="*/ 0 h 769441"/>
              <a:gd name="connsiteX1" fmla="*/ 463181 w 5083699"/>
              <a:gd name="connsiteY1" fmla="*/ 0 h 769441"/>
              <a:gd name="connsiteX2" fmla="*/ 977200 w 5083699"/>
              <a:gd name="connsiteY2" fmla="*/ 0 h 769441"/>
              <a:gd name="connsiteX3" fmla="*/ 1440381 w 5083699"/>
              <a:gd name="connsiteY3" fmla="*/ 0 h 769441"/>
              <a:gd name="connsiteX4" fmla="*/ 1903563 w 5083699"/>
              <a:gd name="connsiteY4" fmla="*/ 0 h 769441"/>
              <a:gd name="connsiteX5" fmla="*/ 2519255 w 5083699"/>
              <a:gd name="connsiteY5" fmla="*/ 0 h 769441"/>
              <a:gd name="connsiteX6" fmla="*/ 2931600 w 5083699"/>
              <a:gd name="connsiteY6" fmla="*/ 0 h 769441"/>
              <a:gd name="connsiteX7" fmla="*/ 3343944 w 5083699"/>
              <a:gd name="connsiteY7" fmla="*/ 0 h 769441"/>
              <a:gd name="connsiteX8" fmla="*/ 3807126 w 5083699"/>
              <a:gd name="connsiteY8" fmla="*/ 0 h 769441"/>
              <a:gd name="connsiteX9" fmla="*/ 4219470 w 5083699"/>
              <a:gd name="connsiteY9" fmla="*/ 0 h 769441"/>
              <a:gd name="connsiteX10" fmla="*/ 5083699 w 5083699"/>
              <a:gd name="connsiteY10" fmla="*/ 0 h 769441"/>
              <a:gd name="connsiteX11" fmla="*/ 5083699 w 5083699"/>
              <a:gd name="connsiteY11" fmla="*/ 384721 h 769441"/>
              <a:gd name="connsiteX12" fmla="*/ 5083699 w 5083699"/>
              <a:gd name="connsiteY12" fmla="*/ 769441 h 769441"/>
              <a:gd name="connsiteX13" fmla="*/ 4468007 w 5083699"/>
              <a:gd name="connsiteY13" fmla="*/ 769441 h 769441"/>
              <a:gd name="connsiteX14" fmla="*/ 3953988 w 5083699"/>
              <a:gd name="connsiteY14" fmla="*/ 769441 h 769441"/>
              <a:gd name="connsiteX15" fmla="*/ 3439970 w 5083699"/>
              <a:gd name="connsiteY15" fmla="*/ 769441 h 769441"/>
              <a:gd name="connsiteX16" fmla="*/ 2824277 w 5083699"/>
              <a:gd name="connsiteY16" fmla="*/ 769441 h 769441"/>
              <a:gd name="connsiteX17" fmla="*/ 2208585 w 5083699"/>
              <a:gd name="connsiteY17" fmla="*/ 769441 h 769441"/>
              <a:gd name="connsiteX18" fmla="*/ 1643729 w 5083699"/>
              <a:gd name="connsiteY18" fmla="*/ 769441 h 769441"/>
              <a:gd name="connsiteX19" fmla="*/ 1129711 w 5083699"/>
              <a:gd name="connsiteY19" fmla="*/ 769441 h 769441"/>
              <a:gd name="connsiteX20" fmla="*/ 615692 w 5083699"/>
              <a:gd name="connsiteY20" fmla="*/ 769441 h 769441"/>
              <a:gd name="connsiteX21" fmla="*/ 0 w 5083699"/>
              <a:gd name="connsiteY21" fmla="*/ 769441 h 769441"/>
              <a:gd name="connsiteX22" fmla="*/ 0 w 5083699"/>
              <a:gd name="connsiteY22" fmla="*/ 392415 h 769441"/>
              <a:gd name="connsiteX23" fmla="*/ 0 w 5083699"/>
              <a:gd name="connsiteY23" fmla="*/ 0 h 769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083699" h="769441" fill="none" extrusionOk="0">
                <a:moveTo>
                  <a:pt x="0" y="0"/>
                </a:moveTo>
                <a:cubicBezTo>
                  <a:pt x="219738" y="-5881"/>
                  <a:pt x="328618" y="23013"/>
                  <a:pt x="463181" y="0"/>
                </a:cubicBezTo>
                <a:cubicBezTo>
                  <a:pt x="597744" y="-23013"/>
                  <a:pt x="798817" y="26951"/>
                  <a:pt x="977200" y="0"/>
                </a:cubicBezTo>
                <a:cubicBezTo>
                  <a:pt x="1155583" y="-26951"/>
                  <a:pt x="1265607" y="18812"/>
                  <a:pt x="1440381" y="0"/>
                </a:cubicBezTo>
                <a:cubicBezTo>
                  <a:pt x="1615155" y="-18812"/>
                  <a:pt x="1800375" y="50796"/>
                  <a:pt x="1903563" y="0"/>
                </a:cubicBezTo>
                <a:cubicBezTo>
                  <a:pt x="2006751" y="-50796"/>
                  <a:pt x="2257660" y="16302"/>
                  <a:pt x="2519255" y="0"/>
                </a:cubicBezTo>
                <a:cubicBezTo>
                  <a:pt x="2780850" y="-16302"/>
                  <a:pt x="2783854" y="28378"/>
                  <a:pt x="2931600" y="0"/>
                </a:cubicBezTo>
                <a:cubicBezTo>
                  <a:pt x="3079346" y="-28378"/>
                  <a:pt x="3142588" y="42426"/>
                  <a:pt x="3343944" y="0"/>
                </a:cubicBezTo>
                <a:cubicBezTo>
                  <a:pt x="3545300" y="-42426"/>
                  <a:pt x="3626568" y="25064"/>
                  <a:pt x="3807126" y="0"/>
                </a:cubicBezTo>
                <a:cubicBezTo>
                  <a:pt x="3987684" y="-25064"/>
                  <a:pt x="4127788" y="15118"/>
                  <a:pt x="4219470" y="0"/>
                </a:cubicBezTo>
                <a:cubicBezTo>
                  <a:pt x="4311152" y="-15118"/>
                  <a:pt x="4869196" y="75342"/>
                  <a:pt x="5083699" y="0"/>
                </a:cubicBezTo>
                <a:cubicBezTo>
                  <a:pt x="5096048" y="102649"/>
                  <a:pt x="5067361" y="303516"/>
                  <a:pt x="5083699" y="384721"/>
                </a:cubicBezTo>
                <a:cubicBezTo>
                  <a:pt x="5100037" y="465926"/>
                  <a:pt x="5055143" y="594385"/>
                  <a:pt x="5083699" y="769441"/>
                </a:cubicBezTo>
                <a:cubicBezTo>
                  <a:pt x="4873074" y="791057"/>
                  <a:pt x="4758532" y="746635"/>
                  <a:pt x="4468007" y="769441"/>
                </a:cubicBezTo>
                <a:cubicBezTo>
                  <a:pt x="4177482" y="792247"/>
                  <a:pt x="4127365" y="739280"/>
                  <a:pt x="3953988" y="769441"/>
                </a:cubicBezTo>
                <a:cubicBezTo>
                  <a:pt x="3780611" y="799602"/>
                  <a:pt x="3676851" y="743205"/>
                  <a:pt x="3439970" y="769441"/>
                </a:cubicBezTo>
                <a:cubicBezTo>
                  <a:pt x="3203089" y="795677"/>
                  <a:pt x="2967118" y="749481"/>
                  <a:pt x="2824277" y="769441"/>
                </a:cubicBezTo>
                <a:cubicBezTo>
                  <a:pt x="2681436" y="789401"/>
                  <a:pt x="2421294" y="768776"/>
                  <a:pt x="2208585" y="769441"/>
                </a:cubicBezTo>
                <a:cubicBezTo>
                  <a:pt x="1995876" y="770106"/>
                  <a:pt x="1800943" y="746704"/>
                  <a:pt x="1643729" y="769441"/>
                </a:cubicBezTo>
                <a:cubicBezTo>
                  <a:pt x="1486515" y="792178"/>
                  <a:pt x="1245392" y="709790"/>
                  <a:pt x="1129711" y="769441"/>
                </a:cubicBezTo>
                <a:cubicBezTo>
                  <a:pt x="1014030" y="829092"/>
                  <a:pt x="790404" y="718770"/>
                  <a:pt x="615692" y="769441"/>
                </a:cubicBezTo>
                <a:cubicBezTo>
                  <a:pt x="440980" y="820112"/>
                  <a:pt x="284740" y="767983"/>
                  <a:pt x="0" y="769441"/>
                </a:cubicBezTo>
                <a:cubicBezTo>
                  <a:pt x="-8903" y="615207"/>
                  <a:pt x="33978" y="517301"/>
                  <a:pt x="0" y="392415"/>
                </a:cubicBezTo>
                <a:cubicBezTo>
                  <a:pt x="-33978" y="267529"/>
                  <a:pt x="16261" y="115400"/>
                  <a:pt x="0" y="0"/>
                </a:cubicBezTo>
                <a:close/>
              </a:path>
              <a:path w="5083699" h="769441" stroke="0" extrusionOk="0">
                <a:moveTo>
                  <a:pt x="0" y="0"/>
                </a:moveTo>
                <a:cubicBezTo>
                  <a:pt x="164434" y="-18004"/>
                  <a:pt x="306986" y="33699"/>
                  <a:pt x="463181" y="0"/>
                </a:cubicBezTo>
                <a:cubicBezTo>
                  <a:pt x="619376" y="-33699"/>
                  <a:pt x="824480" y="21082"/>
                  <a:pt x="1028037" y="0"/>
                </a:cubicBezTo>
                <a:cubicBezTo>
                  <a:pt x="1231594" y="-21082"/>
                  <a:pt x="1390811" y="8045"/>
                  <a:pt x="1643729" y="0"/>
                </a:cubicBezTo>
                <a:cubicBezTo>
                  <a:pt x="1896647" y="-8045"/>
                  <a:pt x="1962491" y="13223"/>
                  <a:pt x="2056074" y="0"/>
                </a:cubicBezTo>
                <a:cubicBezTo>
                  <a:pt x="2149658" y="-13223"/>
                  <a:pt x="2387916" y="55588"/>
                  <a:pt x="2671766" y="0"/>
                </a:cubicBezTo>
                <a:cubicBezTo>
                  <a:pt x="2955616" y="-55588"/>
                  <a:pt x="3092970" y="1778"/>
                  <a:pt x="3338296" y="0"/>
                </a:cubicBezTo>
                <a:cubicBezTo>
                  <a:pt x="3583622" y="-1778"/>
                  <a:pt x="3629484" y="19930"/>
                  <a:pt x="3801477" y="0"/>
                </a:cubicBezTo>
                <a:cubicBezTo>
                  <a:pt x="3973470" y="-19930"/>
                  <a:pt x="4019888" y="41072"/>
                  <a:pt x="4213822" y="0"/>
                </a:cubicBezTo>
                <a:cubicBezTo>
                  <a:pt x="4407757" y="-41072"/>
                  <a:pt x="4834517" y="91895"/>
                  <a:pt x="5083699" y="0"/>
                </a:cubicBezTo>
                <a:cubicBezTo>
                  <a:pt x="5091103" y="183234"/>
                  <a:pt x="5037589" y="220585"/>
                  <a:pt x="5083699" y="384721"/>
                </a:cubicBezTo>
                <a:cubicBezTo>
                  <a:pt x="5129809" y="548857"/>
                  <a:pt x="5048644" y="592129"/>
                  <a:pt x="5083699" y="769441"/>
                </a:cubicBezTo>
                <a:cubicBezTo>
                  <a:pt x="4989928" y="792056"/>
                  <a:pt x="4869585" y="727425"/>
                  <a:pt x="4671355" y="769441"/>
                </a:cubicBezTo>
                <a:cubicBezTo>
                  <a:pt x="4473125" y="811457"/>
                  <a:pt x="4264714" y="725016"/>
                  <a:pt x="4055662" y="769441"/>
                </a:cubicBezTo>
                <a:cubicBezTo>
                  <a:pt x="3846610" y="813866"/>
                  <a:pt x="3822490" y="714775"/>
                  <a:pt x="3592481" y="769441"/>
                </a:cubicBezTo>
                <a:cubicBezTo>
                  <a:pt x="3362472" y="824107"/>
                  <a:pt x="3317042" y="726664"/>
                  <a:pt x="3180136" y="769441"/>
                </a:cubicBezTo>
                <a:cubicBezTo>
                  <a:pt x="3043230" y="812218"/>
                  <a:pt x="2882707" y="761157"/>
                  <a:pt x="2666118" y="769441"/>
                </a:cubicBezTo>
                <a:cubicBezTo>
                  <a:pt x="2449529" y="777725"/>
                  <a:pt x="2415751" y="739975"/>
                  <a:pt x="2253773" y="769441"/>
                </a:cubicBezTo>
                <a:cubicBezTo>
                  <a:pt x="2091796" y="798907"/>
                  <a:pt x="1934246" y="734183"/>
                  <a:pt x="1739755" y="769441"/>
                </a:cubicBezTo>
                <a:cubicBezTo>
                  <a:pt x="1545264" y="804699"/>
                  <a:pt x="1498782" y="759980"/>
                  <a:pt x="1327410" y="769441"/>
                </a:cubicBezTo>
                <a:cubicBezTo>
                  <a:pt x="1156038" y="778902"/>
                  <a:pt x="795757" y="743176"/>
                  <a:pt x="660881" y="769441"/>
                </a:cubicBezTo>
                <a:cubicBezTo>
                  <a:pt x="526005" y="795706"/>
                  <a:pt x="302209" y="711310"/>
                  <a:pt x="0" y="769441"/>
                </a:cubicBezTo>
                <a:cubicBezTo>
                  <a:pt x="-7789" y="685454"/>
                  <a:pt x="41498" y="463419"/>
                  <a:pt x="0" y="377026"/>
                </a:cubicBezTo>
                <a:cubicBezTo>
                  <a:pt x="-41498" y="290633"/>
                  <a:pt x="34617" y="177151"/>
                  <a:pt x="0" y="0"/>
                </a:cubicBezTo>
                <a:close/>
              </a:path>
            </a:pathLst>
          </a:custGeom>
          <a:solidFill>
            <a:schemeClr val="bg1"/>
          </a:solidFill>
          <a:ln w="28575">
            <a:solidFill>
              <a:srgbClr val="6EBA35"/>
            </a:solidFill>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211021" indent="-211021" algn="ctr" defTabSz="844080">
              <a:spcBef>
                <a:spcPct val="50000"/>
              </a:spcBef>
              <a:buNone/>
              <a:defRPr/>
            </a:pPr>
            <a:r>
              <a:rPr lang="vi-VN" altLang="en-US" sz="4062" dirty="0">
                <a:solidFill>
                  <a:srgbClr val="0000FF"/>
                </a:solidFill>
                <a:latin typeface="Arial"/>
                <a:cs typeface="Times New Roman" panose="02020603050405020304" pitchFamily="18" charset="0"/>
              </a:rPr>
              <a:t>nam lẫn nữ</a:t>
            </a:r>
            <a:endParaRPr lang="en-US" altLang="en-US" sz="4062" dirty="0">
              <a:solidFill>
                <a:srgbClr val="0000FF"/>
              </a:solidFill>
              <a:latin typeface="Arial"/>
              <a:cs typeface="Times New Roman" panose="02020603050405020304" pitchFamily="18" charset="0"/>
            </a:endParaRPr>
          </a:p>
        </p:txBody>
      </p:sp>
    </p:spTree>
    <p:extLst>
      <p:ext uri="{BB962C8B-B14F-4D97-AF65-F5344CB8AC3E}">
        <p14:creationId xmlns:p14="http://schemas.microsoft.com/office/powerpoint/2010/main" val="1375346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TextBox 1"/>
          <p:cNvSpPr txBox="1">
            <a:spLocks noChangeArrowheads="1"/>
          </p:cNvSpPr>
          <p:nvPr/>
        </p:nvSpPr>
        <p:spPr bwMode="auto">
          <a:xfrm>
            <a:off x="4672663" y="479498"/>
            <a:ext cx="3043670" cy="648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623438" eaLnBrk="0" fontAlgn="base" hangingPunct="0">
              <a:spcBef>
                <a:spcPct val="0"/>
              </a:spcBef>
              <a:spcAft>
                <a:spcPct val="0"/>
              </a:spcAft>
            </a:pPr>
            <a:r>
              <a:rPr lang="en-US" altLang="vi-VN" sz="3614" b="1" dirty="0">
                <a:solidFill>
                  <a:prstClr val="black"/>
                </a:solidFill>
                <a:latin typeface="Times New Roman" panose="02020603050405020304" pitchFamily="18" charset="0"/>
                <a:cs typeface="Times New Roman" panose="02020603050405020304" pitchFamily="18" charset="0"/>
              </a:rPr>
              <a:t>   </a:t>
            </a:r>
            <a:r>
              <a:rPr lang="en-US" altLang="vi-VN" sz="3614" b="1" dirty="0" err="1">
                <a:solidFill>
                  <a:prstClr val="black"/>
                </a:solidFill>
                <a:latin typeface="Times New Roman" panose="02020603050405020304" pitchFamily="18" charset="0"/>
                <a:cs typeface="Times New Roman" panose="02020603050405020304" pitchFamily="18" charset="0"/>
              </a:rPr>
              <a:t>Luyện</a:t>
            </a:r>
            <a:r>
              <a:rPr lang="en-US" altLang="vi-VN" sz="3614" b="1" dirty="0">
                <a:solidFill>
                  <a:prstClr val="black"/>
                </a:solidFill>
                <a:latin typeface="Times New Roman" panose="02020603050405020304" pitchFamily="18" charset="0"/>
                <a:cs typeface="Times New Roman" panose="02020603050405020304" pitchFamily="18" charset="0"/>
              </a:rPr>
              <a:t> </a:t>
            </a:r>
            <a:r>
              <a:rPr lang="en-US" altLang="vi-VN" sz="3614" b="1" dirty="0" err="1">
                <a:solidFill>
                  <a:prstClr val="black"/>
                </a:solidFill>
                <a:latin typeface="Times New Roman" panose="02020603050405020304" pitchFamily="18" charset="0"/>
                <a:cs typeface="Times New Roman" panose="02020603050405020304" pitchFamily="18" charset="0"/>
              </a:rPr>
              <a:t>đọc</a:t>
            </a:r>
            <a:endParaRPr lang="en-US" altLang="vi-VN" sz="3614" b="1" dirty="0">
              <a:solidFill>
                <a:prstClr val="black"/>
              </a:solidFill>
              <a:latin typeface="Times New Roman" panose="02020603050405020304" pitchFamily="18" charset="0"/>
              <a:cs typeface="Times New Roman" panose="02020603050405020304" pitchFamily="18" charset="0"/>
            </a:endParaRPr>
          </a:p>
        </p:txBody>
      </p:sp>
      <p:sp>
        <p:nvSpPr>
          <p:cNvPr id="6" name="Content Placeholder 2"/>
          <p:cNvSpPr>
            <a:spLocks noGrp="1"/>
          </p:cNvSpPr>
          <p:nvPr>
            <p:ph idx="1"/>
          </p:nvPr>
        </p:nvSpPr>
        <p:spPr>
          <a:xfrm>
            <a:off x="1088171" y="1950460"/>
            <a:ext cx="10286628" cy="3786188"/>
          </a:xfrm>
          <a:solidFill>
            <a:schemeClr val="accent6">
              <a:lumMod val="20000"/>
              <a:lumOff val="80000"/>
            </a:schemeClr>
          </a:solidFill>
        </p:spPr>
        <p:txBody>
          <a:bodyPr/>
          <a:lstStyle/>
          <a:p>
            <a:pPr eaLnBrk="1" hangingPunct="1">
              <a:buFontTx/>
              <a:buNone/>
              <a:defRPr/>
            </a:pPr>
            <a:r>
              <a:rPr lang="en-US" altLang="en-US" sz="4091" dirty="0">
                <a:latin typeface="Times New Roman" panose="02020603050405020304" pitchFamily="18" charset="0"/>
                <a:cs typeface="Times New Roman" panose="02020603050405020304" pitchFamily="18" charset="0"/>
              </a:rPr>
              <a:t>      </a:t>
            </a:r>
            <a:r>
              <a:rPr lang="en-US" altLang="en-US" sz="4091" dirty="0" err="1">
                <a:latin typeface="Times New Roman" panose="02020603050405020304" pitchFamily="18" charset="0"/>
                <a:cs typeface="Times New Roman" panose="02020603050405020304" pitchFamily="18" charset="0"/>
              </a:rPr>
              <a:t>Một</a:t>
            </a:r>
            <a:r>
              <a:rPr lang="en-US" altLang="en-US" sz="4091" dirty="0">
                <a:latin typeface="Times New Roman" panose="02020603050405020304" pitchFamily="18" charset="0"/>
                <a:cs typeface="Times New Roman" panose="02020603050405020304" pitchFamily="18" charset="0"/>
              </a:rPr>
              <a:t> </a:t>
            </a:r>
            <a:r>
              <a:rPr lang="en-US" altLang="en-US" sz="4091" dirty="0" err="1">
                <a:latin typeface="Times New Roman" panose="02020603050405020304" pitchFamily="18" charset="0"/>
                <a:cs typeface="Times New Roman" panose="02020603050405020304" pitchFamily="18" charset="0"/>
              </a:rPr>
              <a:t>bên</a:t>
            </a:r>
            <a:r>
              <a:rPr lang="en-US" altLang="en-US" sz="4091" dirty="0">
                <a:latin typeface="Times New Roman" panose="02020603050405020304" pitchFamily="18" charset="0"/>
                <a:cs typeface="Times New Roman" panose="02020603050405020304" pitchFamily="18" charset="0"/>
              </a:rPr>
              <a:t> </a:t>
            </a:r>
            <a:r>
              <a:rPr lang="en-US" altLang="en-US" sz="4091" dirty="0" err="1">
                <a:latin typeface="Times New Roman" panose="02020603050405020304" pitchFamily="18" charset="0"/>
                <a:cs typeface="Times New Roman" panose="02020603050405020304" pitchFamily="18" charset="0"/>
              </a:rPr>
              <a:t>là</a:t>
            </a:r>
            <a:r>
              <a:rPr lang="en-US" altLang="en-US" sz="4091" dirty="0">
                <a:latin typeface="Times New Roman" panose="02020603050405020304" pitchFamily="18" charset="0"/>
                <a:cs typeface="Times New Roman" panose="02020603050405020304" pitchFamily="18" charset="0"/>
              </a:rPr>
              <a:t> </a:t>
            </a:r>
            <a:r>
              <a:rPr lang="en-US" altLang="en-US" sz="4091" dirty="0" err="1">
                <a:latin typeface="Times New Roman" panose="02020603050405020304" pitchFamily="18" charset="0"/>
                <a:cs typeface="Times New Roman" panose="02020603050405020304" pitchFamily="18" charset="0"/>
              </a:rPr>
              <a:t>hàng</a:t>
            </a:r>
            <a:r>
              <a:rPr lang="en-US" altLang="en-US" sz="4091" dirty="0">
                <a:latin typeface="Times New Roman" panose="02020603050405020304" pitchFamily="18" charset="0"/>
                <a:cs typeface="Times New Roman" panose="02020603050405020304" pitchFamily="18" charset="0"/>
              </a:rPr>
              <a:t> </a:t>
            </a:r>
            <a:r>
              <a:rPr lang="en-US" altLang="en-US" sz="4091" dirty="0" err="1">
                <a:latin typeface="Times New Roman" panose="02020603050405020304" pitchFamily="18" charset="0"/>
                <a:cs typeface="Times New Roman" panose="02020603050405020304" pitchFamily="18" charset="0"/>
              </a:rPr>
              <a:t>ngàn</a:t>
            </a:r>
            <a:r>
              <a:rPr lang="en-US" altLang="en-US" sz="4091" dirty="0">
                <a:latin typeface="Times New Roman" panose="02020603050405020304" pitchFamily="18" charset="0"/>
                <a:cs typeface="Times New Roman" panose="02020603050405020304" pitchFamily="18" charset="0"/>
              </a:rPr>
              <a:t> </a:t>
            </a:r>
            <a:r>
              <a:rPr lang="en-US" altLang="en-US" sz="4091" dirty="0" err="1">
                <a:latin typeface="Times New Roman" panose="02020603050405020304" pitchFamily="18" charset="0"/>
                <a:cs typeface="Times New Roman" panose="02020603050405020304" pitchFamily="18" charset="0"/>
              </a:rPr>
              <a:t>người</a:t>
            </a:r>
            <a:r>
              <a:rPr lang="en-US" altLang="en-US" sz="4091" dirty="0">
                <a:latin typeface="Times New Roman" panose="02020603050405020304" pitchFamily="18" charset="0"/>
                <a:cs typeface="Times New Roman" panose="02020603050405020304" pitchFamily="18" charset="0"/>
              </a:rPr>
              <a:t> </a:t>
            </a:r>
            <a:r>
              <a:rPr lang="en-US" altLang="en-US" sz="4091" dirty="0" err="1">
                <a:latin typeface="Times New Roman" panose="02020603050405020304" pitchFamily="18" charset="0"/>
                <a:cs typeface="Times New Roman" panose="02020603050405020304" pitchFamily="18" charset="0"/>
              </a:rPr>
              <a:t>với</a:t>
            </a:r>
            <a:r>
              <a:rPr lang="en-US" altLang="en-US" sz="4091" dirty="0">
                <a:latin typeface="Times New Roman" panose="02020603050405020304" pitchFamily="18" charset="0"/>
                <a:cs typeface="Times New Roman" panose="02020603050405020304" pitchFamily="18" charset="0"/>
              </a:rPr>
              <a:t> </a:t>
            </a:r>
            <a:r>
              <a:rPr lang="en-US" altLang="en-US" sz="4091" dirty="0" err="1">
                <a:latin typeface="Times New Roman" panose="02020603050405020304" pitchFamily="18" charset="0"/>
                <a:cs typeface="Times New Roman" panose="02020603050405020304" pitchFamily="18" charset="0"/>
              </a:rPr>
              <a:t>hai</a:t>
            </a:r>
            <a:r>
              <a:rPr lang="en-US" altLang="en-US" sz="4091" dirty="0">
                <a:latin typeface="Times New Roman" panose="02020603050405020304" pitchFamily="18" charset="0"/>
                <a:cs typeface="Times New Roman" panose="02020603050405020304" pitchFamily="18" charset="0"/>
              </a:rPr>
              <a:t> </a:t>
            </a:r>
            <a:r>
              <a:rPr lang="en-US" altLang="en-US" sz="4091" dirty="0" err="1">
                <a:latin typeface="Times New Roman" panose="02020603050405020304" pitchFamily="18" charset="0"/>
                <a:cs typeface="Times New Roman" panose="02020603050405020304" pitchFamily="18" charset="0"/>
              </a:rPr>
              <a:t>bàn</a:t>
            </a:r>
            <a:r>
              <a:rPr lang="en-US" altLang="en-US" sz="4091" dirty="0">
                <a:latin typeface="Times New Roman" panose="02020603050405020304" pitchFamily="18" charset="0"/>
                <a:cs typeface="Times New Roman" panose="02020603050405020304" pitchFamily="18" charset="0"/>
              </a:rPr>
              <a:t> </a:t>
            </a:r>
            <a:r>
              <a:rPr lang="en-US" altLang="en-US" sz="4091" dirty="0" err="1">
                <a:latin typeface="Times New Roman" panose="02020603050405020304" pitchFamily="18" charset="0"/>
                <a:cs typeface="Times New Roman" panose="02020603050405020304" pitchFamily="18" charset="0"/>
              </a:rPr>
              <a:t>tay</a:t>
            </a:r>
            <a:r>
              <a:rPr lang="en-US" altLang="en-US" sz="4091" dirty="0">
                <a:latin typeface="Times New Roman" panose="02020603050405020304" pitchFamily="18" charset="0"/>
                <a:cs typeface="Times New Roman" panose="02020603050405020304" pitchFamily="18" charset="0"/>
              </a:rPr>
              <a:t> </a:t>
            </a:r>
            <a:r>
              <a:rPr lang="en-US" altLang="en-US" sz="4091" dirty="0" err="1">
                <a:latin typeface="Times New Roman" panose="02020603050405020304" pitchFamily="18" charset="0"/>
                <a:cs typeface="Times New Roman" panose="02020603050405020304" pitchFamily="18" charset="0"/>
              </a:rPr>
              <a:t>và</a:t>
            </a:r>
            <a:r>
              <a:rPr lang="en-US" altLang="en-US" sz="4091" dirty="0">
                <a:latin typeface="Times New Roman" panose="02020603050405020304" pitchFamily="18" charset="0"/>
                <a:cs typeface="Times New Roman" panose="02020603050405020304" pitchFamily="18" charset="0"/>
              </a:rPr>
              <a:t> </a:t>
            </a:r>
            <a:r>
              <a:rPr lang="en-US" altLang="en-US" sz="4091" dirty="0" err="1">
                <a:latin typeface="Times New Roman" panose="02020603050405020304" pitchFamily="18" charset="0"/>
                <a:cs typeface="Times New Roman" panose="02020603050405020304" pitchFamily="18" charset="0"/>
              </a:rPr>
              <a:t>những</a:t>
            </a:r>
            <a:r>
              <a:rPr lang="en-US" altLang="en-US" sz="4091" dirty="0">
                <a:latin typeface="Times New Roman" panose="02020603050405020304" pitchFamily="18" charset="0"/>
                <a:cs typeface="Times New Roman" panose="02020603050405020304" pitchFamily="18" charset="0"/>
              </a:rPr>
              <a:t> </a:t>
            </a:r>
            <a:r>
              <a:rPr lang="en-US" altLang="en-US" sz="4091" dirty="0" err="1">
                <a:latin typeface="Times New Roman" panose="02020603050405020304" pitchFamily="18" charset="0"/>
                <a:cs typeface="Times New Roman" panose="02020603050405020304" pitchFamily="18" charset="0"/>
              </a:rPr>
              <a:t>dụng</a:t>
            </a:r>
            <a:r>
              <a:rPr lang="en-US" altLang="en-US" sz="4091" dirty="0">
                <a:latin typeface="Times New Roman" panose="02020603050405020304" pitchFamily="18" charset="0"/>
                <a:cs typeface="Times New Roman" panose="02020603050405020304" pitchFamily="18" charset="0"/>
              </a:rPr>
              <a:t> </a:t>
            </a:r>
            <a:r>
              <a:rPr lang="en-US" altLang="en-US" sz="4091" dirty="0" err="1">
                <a:latin typeface="Times New Roman" panose="02020603050405020304" pitchFamily="18" charset="0"/>
                <a:cs typeface="Times New Roman" panose="02020603050405020304" pitchFamily="18" charset="0"/>
              </a:rPr>
              <a:t>cụ</a:t>
            </a:r>
            <a:r>
              <a:rPr lang="en-US" altLang="en-US" sz="4091" dirty="0">
                <a:latin typeface="Times New Roman" panose="02020603050405020304" pitchFamily="18" charset="0"/>
                <a:cs typeface="Times New Roman" panose="02020603050405020304" pitchFamily="18" charset="0"/>
              </a:rPr>
              <a:t> </a:t>
            </a:r>
            <a:r>
              <a:rPr lang="en-US" altLang="en-US" sz="4091" dirty="0" err="1">
                <a:latin typeface="Times New Roman" panose="02020603050405020304" pitchFamily="18" charset="0"/>
                <a:cs typeface="Times New Roman" panose="02020603050405020304" pitchFamily="18" charset="0"/>
              </a:rPr>
              <a:t>thô</a:t>
            </a:r>
            <a:r>
              <a:rPr lang="en-US" altLang="en-US" sz="4091" dirty="0">
                <a:latin typeface="Times New Roman" panose="02020603050405020304" pitchFamily="18" charset="0"/>
                <a:cs typeface="Times New Roman" panose="02020603050405020304" pitchFamily="18" charset="0"/>
              </a:rPr>
              <a:t> </a:t>
            </a:r>
            <a:r>
              <a:rPr lang="en-US" altLang="en-US" sz="4091" dirty="0" err="1">
                <a:latin typeface="Times New Roman" panose="02020603050405020304" pitchFamily="18" charset="0"/>
                <a:cs typeface="Times New Roman" panose="02020603050405020304" pitchFamily="18" charset="0"/>
              </a:rPr>
              <a:t>sơ</a:t>
            </a:r>
            <a:r>
              <a:rPr lang="en-US" altLang="en-US" sz="4091" dirty="0">
                <a:latin typeface="Times New Roman" panose="02020603050405020304" pitchFamily="18" charset="0"/>
                <a:cs typeface="Times New Roman" panose="02020603050405020304" pitchFamily="18" charset="0"/>
              </a:rPr>
              <a:t>, </a:t>
            </a:r>
            <a:r>
              <a:rPr lang="en-US" altLang="en-US" sz="4091" dirty="0" err="1">
                <a:latin typeface="Times New Roman" panose="02020603050405020304" pitchFamily="18" charset="0"/>
                <a:cs typeface="Times New Roman" panose="02020603050405020304" pitchFamily="18" charset="0"/>
              </a:rPr>
              <a:t>với</a:t>
            </a:r>
            <a:r>
              <a:rPr lang="en-US" altLang="en-US" sz="4091" dirty="0">
                <a:latin typeface="Times New Roman" panose="02020603050405020304" pitchFamily="18" charset="0"/>
                <a:cs typeface="Times New Roman" panose="02020603050405020304" pitchFamily="18" charset="0"/>
              </a:rPr>
              <a:t> </a:t>
            </a:r>
            <a:r>
              <a:rPr lang="en-US" altLang="en-US" sz="4091" dirty="0" err="1">
                <a:latin typeface="Times New Roman" panose="02020603050405020304" pitchFamily="18" charset="0"/>
                <a:cs typeface="Times New Roman" panose="02020603050405020304" pitchFamily="18" charset="0"/>
              </a:rPr>
              <a:t>tinh</a:t>
            </a:r>
            <a:r>
              <a:rPr lang="en-US" altLang="en-US" sz="4091" dirty="0">
                <a:latin typeface="Times New Roman" panose="02020603050405020304" pitchFamily="18" charset="0"/>
                <a:cs typeface="Times New Roman" panose="02020603050405020304" pitchFamily="18" charset="0"/>
              </a:rPr>
              <a:t> </a:t>
            </a:r>
            <a:r>
              <a:rPr lang="en-US" altLang="en-US" sz="4091" dirty="0" err="1">
                <a:latin typeface="Times New Roman" panose="02020603050405020304" pitchFamily="18" charset="0"/>
                <a:cs typeface="Times New Roman" panose="02020603050405020304" pitchFamily="18" charset="0"/>
              </a:rPr>
              <a:t>thần</a:t>
            </a:r>
            <a:r>
              <a:rPr lang="en-US" altLang="en-US" sz="4091" dirty="0">
                <a:latin typeface="Times New Roman" panose="02020603050405020304" pitchFamily="18" charset="0"/>
                <a:cs typeface="Times New Roman" panose="02020603050405020304" pitchFamily="18" charset="0"/>
              </a:rPr>
              <a:t> </a:t>
            </a:r>
            <a:r>
              <a:rPr lang="en-US" altLang="en-US" sz="4091" dirty="0" err="1">
                <a:latin typeface="Times New Roman" panose="02020603050405020304" pitchFamily="18" charset="0"/>
                <a:cs typeface="Times New Roman" panose="02020603050405020304" pitchFamily="18" charset="0"/>
              </a:rPr>
              <a:t>quyết</a:t>
            </a:r>
            <a:r>
              <a:rPr lang="en-US" altLang="en-US" sz="4091" dirty="0">
                <a:latin typeface="Times New Roman" panose="02020603050405020304" pitchFamily="18" charset="0"/>
                <a:cs typeface="Times New Roman" panose="02020603050405020304" pitchFamily="18" charset="0"/>
              </a:rPr>
              <a:t> </a:t>
            </a:r>
            <a:r>
              <a:rPr lang="en-US" altLang="en-US" sz="4091" dirty="0" err="1">
                <a:latin typeface="Times New Roman" panose="02020603050405020304" pitchFamily="18" charset="0"/>
                <a:cs typeface="Times New Roman" panose="02020603050405020304" pitchFamily="18" charset="0"/>
              </a:rPr>
              <a:t>tâm</a:t>
            </a:r>
            <a:r>
              <a:rPr lang="en-US" altLang="en-US" sz="4091" dirty="0">
                <a:latin typeface="Times New Roman" panose="02020603050405020304" pitchFamily="18" charset="0"/>
                <a:cs typeface="Times New Roman" panose="02020603050405020304" pitchFamily="18" charset="0"/>
              </a:rPr>
              <a:t> </a:t>
            </a:r>
            <a:r>
              <a:rPr lang="en-US" altLang="en-US" sz="4091" dirty="0" err="1">
                <a:latin typeface="Times New Roman" panose="02020603050405020304" pitchFamily="18" charset="0"/>
                <a:cs typeface="Times New Roman" panose="02020603050405020304" pitchFamily="18" charset="0"/>
              </a:rPr>
              <a:t>chống</a:t>
            </a:r>
            <a:r>
              <a:rPr lang="en-US" altLang="en-US" sz="4091" dirty="0">
                <a:latin typeface="Times New Roman" panose="02020603050405020304" pitchFamily="18" charset="0"/>
                <a:cs typeface="Times New Roman" panose="02020603050405020304" pitchFamily="18" charset="0"/>
              </a:rPr>
              <a:t> </a:t>
            </a:r>
            <a:r>
              <a:rPr lang="en-US" altLang="en-US" sz="4091" dirty="0" err="1">
                <a:latin typeface="Times New Roman" panose="02020603050405020304" pitchFamily="18" charset="0"/>
                <a:cs typeface="Times New Roman" panose="02020603050405020304" pitchFamily="18" charset="0"/>
              </a:rPr>
              <a:t>giữ</a:t>
            </a:r>
            <a:r>
              <a:rPr lang="en-US" altLang="en-US" sz="4091" dirty="0">
                <a:latin typeface="Times New Roman" panose="02020603050405020304" pitchFamily="18" charset="0"/>
                <a:cs typeface="Times New Roman" panose="02020603050405020304" pitchFamily="18" charset="0"/>
              </a:rPr>
              <a:t>.</a:t>
            </a:r>
          </a:p>
          <a:p>
            <a:pPr algn="just" eaLnBrk="1" hangingPunct="1">
              <a:defRPr/>
            </a:pPr>
            <a:endParaRPr lang="en-US" altLang="en-US" sz="4091" dirty="0">
              <a:latin typeface="Times New Roman" panose="02020603050405020304" pitchFamily="18" charset="0"/>
              <a:cs typeface="Times New Roman" panose="02020603050405020304" pitchFamily="18" charset="0"/>
            </a:endParaRPr>
          </a:p>
        </p:txBody>
      </p:sp>
      <p:sp>
        <p:nvSpPr>
          <p:cNvPr id="7" name="TextBox 6"/>
          <p:cNvSpPr txBox="1">
            <a:spLocks noChangeArrowheads="1"/>
          </p:cNvSpPr>
          <p:nvPr/>
        </p:nvSpPr>
        <p:spPr bwMode="auto">
          <a:xfrm>
            <a:off x="7729939" y="1971025"/>
            <a:ext cx="276224" cy="672517"/>
          </a:xfrm>
          <a:prstGeom prst="rect">
            <a:avLst/>
          </a:prstGeom>
          <a:noFill/>
          <a:ln>
            <a:noFill/>
          </a:ln>
        </p:spPr>
        <p:txBody>
          <a:bodyPr wrap="none" lIns="67720" tIns="33858" rIns="67720" bIns="33858">
            <a:spAutoFit/>
          </a:bodyPr>
          <a:lstStyle>
            <a:lvl1pPr>
              <a:defRPr sz="5300">
                <a:solidFill>
                  <a:schemeClr val="tx1"/>
                </a:solidFill>
                <a:latin typeface="Arial" panose="020B0604020202020204" pitchFamily="34" charset="0"/>
                <a:cs typeface="Arial" panose="020B0604020202020204" pitchFamily="34" charset="0"/>
              </a:defRPr>
            </a:lvl1pPr>
            <a:lvl2pPr marL="742950" indent="-285750">
              <a:defRPr sz="5300">
                <a:solidFill>
                  <a:schemeClr val="tx1"/>
                </a:solidFill>
                <a:latin typeface="Arial" panose="020B0604020202020204" pitchFamily="34" charset="0"/>
                <a:cs typeface="Arial" panose="020B0604020202020204" pitchFamily="34" charset="0"/>
              </a:defRPr>
            </a:lvl2pPr>
            <a:lvl3pPr marL="1143000" indent="-228600">
              <a:defRPr sz="5300">
                <a:solidFill>
                  <a:schemeClr val="tx1"/>
                </a:solidFill>
                <a:latin typeface="Arial" panose="020B0604020202020204" pitchFamily="34" charset="0"/>
                <a:cs typeface="Arial" panose="020B0604020202020204" pitchFamily="34" charset="0"/>
              </a:defRPr>
            </a:lvl3pPr>
            <a:lvl4pPr marL="1600200" indent="-228600">
              <a:defRPr sz="5300">
                <a:solidFill>
                  <a:schemeClr val="tx1"/>
                </a:solidFill>
                <a:latin typeface="Arial" panose="020B0604020202020204" pitchFamily="34" charset="0"/>
                <a:cs typeface="Arial" panose="020B0604020202020204" pitchFamily="34" charset="0"/>
              </a:defRPr>
            </a:lvl4pPr>
            <a:lvl5pPr marL="2057400" indent="-228600">
              <a:defRPr sz="53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53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53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53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5300">
                <a:solidFill>
                  <a:schemeClr val="tx1"/>
                </a:solidFill>
                <a:latin typeface="Arial" panose="020B0604020202020204" pitchFamily="34" charset="0"/>
                <a:cs typeface="Arial" panose="020B0604020202020204" pitchFamily="34" charset="0"/>
              </a:defRPr>
            </a:lvl9pPr>
          </a:lstStyle>
          <a:p>
            <a:pPr defTabSz="623438" eaLnBrk="0" fontAlgn="base" hangingPunct="0">
              <a:spcBef>
                <a:spcPct val="0"/>
              </a:spcBef>
              <a:spcAft>
                <a:spcPct val="0"/>
              </a:spcAft>
              <a:defRPr/>
            </a:pPr>
            <a:r>
              <a:rPr lang="en-US" altLang="en-US" sz="3926" dirty="0">
                <a:solidFill>
                  <a:srgbClr val="FF0000"/>
                </a:solidFill>
              </a:rPr>
              <a:t>/</a:t>
            </a:r>
          </a:p>
        </p:txBody>
      </p:sp>
      <p:sp>
        <p:nvSpPr>
          <p:cNvPr id="8" name="TextBox 7"/>
          <p:cNvSpPr txBox="1">
            <a:spLocks noChangeArrowheads="1"/>
          </p:cNvSpPr>
          <p:nvPr/>
        </p:nvSpPr>
        <p:spPr bwMode="auto">
          <a:xfrm>
            <a:off x="11005636" y="2054302"/>
            <a:ext cx="276224" cy="672517"/>
          </a:xfrm>
          <a:prstGeom prst="rect">
            <a:avLst/>
          </a:prstGeom>
          <a:noFill/>
          <a:ln>
            <a:noFill/>
          </a:ln>
        </p:spPr>
        <p:txBody>
          <a:bodyPr wrap="none" lIns="67720" tIns="33858" rIns="67720" bIns="33858">
            <a:spAutoFit/>
          </a:bodyPr>
          <a:lstStyle>
            <a:lvl1pPr>
              <a:defRPr sz="5300">
                <a:solidFill>
                  <a:schemeClr val="tx1"/>
                </a:solidFill>
                <a:latin typeface="Arial" panose="020B0604020202020204" pitchFamily="34" charset="0"/>
                <a:cs typeface="Arial" panose="020B0604020202020204" pitchFamily="34" charset="0"/>
              </a:defRPr>
            </a:lvl1pPr>
            <a:lvl2pPr marL="742950" indent="-285750">
              <a:defRPr sz="5300">
                <a:solidFill>
                  <a:schemeClr val="tx1"/>
                </a:solidFill>
                <a:latin typeface="Arial" panose="020B0604020202020204" pitchFamily="34" charset="0"/>
                <a:cs typeface="Arial" panose="020B0604020202020204" pitchFamily="34" charset="0"/>
              </a:defRPr>
            </a:lvl2pPr>
            <a:lvl3pPr marL="1143000" indent="-228600">
              <a:defRPr sz="5300">
                <a:solidFill>
                  <a:schemeClr val="tx1"/>
                </a:solidFill>
                <a:latin typeface="Arial" panose="020B0604020202020204" pitchFamily="34" charset="0"/>
                <a:cs typeface="Arial" panose="020B0604020202020204" pitchFamily="34" charset="0"/>
              </a:defRPr>
            </a:lvl3pPr>
            <a:lvl4pPr marL="1600200" indent="-228600">
              <a:defRPr sz="5300">
                <a:solidFill>
                  <a:schemeClr val="tx1"/>
                </a:solidFill>
                <a:latin typeface="Arial" panose="020B0604020202020204" pitchFamily="34" charset="0"/>
                <a:cs typeface="Arial" panose="020B0604020202020204" pitchFamily="34" charset="0"/>
              </a:defRPr>
            </a:lvl4pPr>
            <a:lvl5pPr marL="2057400" indent="-228600">
              <a:defRPr sz="53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53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53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53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5300">
                <a:solidFill>
                  <a:schemeClr val="tx1"/>
                </a:solidFill>
                <a:latin typeface="Arial" panose="020B0604020202020204" pitchFamily="34" charset="0"/>
                <a:cs typeface="Arial" panose="020B0604020202020204" pitchFamily="34" charset="0"/>
              </a:defRPr>
            </a:lvl9pPr>
          </a:lstStyle>
          <a:p>
            <a:pPr defTabSz="623438" eaLnBrk="0" fontAlgn="base" hangingPunct="0">
              <a:spcBef>
                <a:spcPct val="0"/>
              </a:spcBef>
              <a:spcAft>
                <a:spcPct val="0"/>
              </a:spcAft>
              <a:defRPr/>
            </a:pPr>
            <a:r>
              <a:rPr lang="en-US" altLang="en-US" sz="3926" dirty="0">
                <a:solidFill>
                  <a:srgbClr val="FF0000"/>
                </a:solidFill>
              </a:rPr>
              <a:t>/</a:t>
            </a:r>
          </a:p>
        </p:txBody>
      </p:sp>
      <p:sp>
        <p:nvSpPr>
          <p:cNvPr id="9" name="TextBox 8"/>
          <p:cNvSpPr txBox="1">
            <a:spLocks noChangeArrowheads="1"/>
          </p:cNvSpPr>
          <p:nvPr/>
        </p:nvSpPr>
        <p:spPr bwMode="auto">
          <a:xfrm>
            <a:off x="6868603" y="2602096"/>
            <a:ext cx="276224" cy="672517"/>
          </a:xfrm>
          <a:prstGeom prst="rect">
            <a:avLst/>
          </a:prstGeom>
          <a:noFill/>
          <a:ln>
            <a:noFill/>
          </a:ln>
        </p:spPr>
        <p:txBody>
          <a:bodyPr wrap="none" lIns="67720" tIns="33858" rIns="67720" bIns="33858">
            <a:spAutoFit/>
          </a:bodyPr>
          <a:lstStyle>
            <a:lvl1pPr>
              <a:defRPr sz="5300">
                <a:solidFill>
                  <a:schemeClr val="tx1"/>
                </a:solidFill>
                <a:latin typeface="Arial" panose="020B0604020202020204" pitchFamily="34" charset="0"/>
                <a:cs typeface="Arial" panose="020B0604020202020204" pitchFamily="34" charset="0"/>
              </a:defRPr>
            </a:lvl1pPr>
            <a:lvl2pPr marL="742950" indent="-285750">
              <a:defRPr sz="5300">
                <a:solidFill>
                  <a:schemeClr val="tx1"/>
                </a:solidFill>
                <a:latin typeface="Arial" panose="020B0604020202020204" pitchFamily="34" charset="0"/>
                <a:cs typeface="Arial" panose="020B0604020202020204" pitchFamily="34" charset="0"/>
              </a:defRPr>
            </a:lvl2pPr>
            <a:lvl3pPr marL="1143000" indent="-228600">
              <a:defRPr sz="5300">
                <a:solidFill>
                  <a:schemeClr val="tx1"/>
                </a:solidFill>
                <a:latin typeface="Arial" panose="020B0604020202020204" pitchFamily="34" charset="0"/>
                <a:cs typeface="Arial" panose="020B0604020202020204" pitchFamily="34" charset="0"/>
              </a:defRPr>
            </a:lvl3pPr>
            <a:lvl4pPr marL="1600200" indent="-228600">
              <a:defRPr sz="5300">
                <a:solidFill>
                  <a:schemeClr val="tx1"/>
                </a:solidFill>
                <a:latin typeface="Arial" panose="020B0604020202020204" pitchFamily="34" charset="0"/>
                <a:cs typeface="Arial" panose="020B0604020202020204" pitchFamily="34" charset="0"/>
              </a:defRPr>
            </a:lvl4pPr>
            <a:lvl5pPr marL="2057400" indent="-228600">
              <a:defRPr sz="53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53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53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53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5300">
                <a:solidFill>
                  <a:schemeClr val="tx1"/>
                </a:solidFill>
                <a:latin typeface="Arial" panose="020B0604020202020204" pitchFamily="34" charset="0"/>
                <a:cs typeface="Arial" panose="020B0604020202020204" pitchFamily="34" charset="0"/>
              </a:defRPr>
            </a:lvl9pPr>
          </a:lstStyle>
          <a:p>
            <a:pPr defTabSz="623438" eaLnBrk="0" fontAlgn="base" hangingPunct="0">
              <a:spcBef>
                <a:spcPct val="0"/>
              </a:spcBef>
              <a:spcAft>
                <a:spcPct val="0"/>
              </a:spcAft>
              <a:defRPr/>
            </a:pPr>
            <a:r>
              <a:rPr lang="en-US" altLang="en-US" sz="3926" dirty="0">
                <a:solidFill>
                  <a:srgbClr val="FF0000"/>
                </a:solidFill>
              </a:rPr>
              <a:t>/</a:t>
            </a:r>
          </a:p>
        </p:txBody>
      </p:sp>
      <p:sp>
        <p:nvSpPr>
          <p:cNvPr id="10" name="TextBox 9"/>
          <p:cNvSpPr txBox="1">
            <a:spLocks noChangeArrowheads="1"/>
          </p:cNvSpPr>
          <p:nvPr/>
        </p:nvSpPr>
        <p:spPr bwMode="auto">
          <a:xfrm>
            <a:off x="4672662" y="3280976"/>
            <a:ext cx="276224" cy="672517"/>
          </a:xfrm>
          <a:prstGeom prst="rect">
            <a:avLst/>
          </a:prstGeom>
          <a:noFill/>
          <a:ln>
            <a:noFill/>
          </a:ln>
        </p:spPr>
        <p:txBody>
          <a:bodyPr wrap="none" lIns="67720" tIns="33858" rIns="67720" bIns="33858">
            <a:spAutoFit/>
          </a:bodyPr>
          <a:lstStyle>
            <a:lvl1pPr>
              <a:defRPr sz="5300">
                <a:solidFill>
                  <a:schemeClr val="tx1"/>
                </a:solidFill>
                <a:latin typeface="Arial" panose="020B0604020202020204" pitchFamily="34" charset="0"/>
                <a:cs typeface="Arial" panose="020B0604020202020204" pitchFamily="34" charset="0"/>
              </a:defRPr>
            </a:lvl1pPr>
            <a:lvl2pPr marL="742950" indent="-285750">
              <a:defRPr sz="5300">
                <a:solidFill>
                  <a:schemeClr val="tx1"/>
                </a:solidFill>
                <a:latin typeface="Arial" panose="020B0604020202020204" pitchFamily="34" charset="0"/>
                <a:cs typeface="Arial" panose="020B0604020202020204" pitchFamily="34" charset="0"/>
              </a:defRPr>
            </a:lvl2pPr>
            <a:lvl3pPr marL="1143000" indent="-228600">
              <a:defRPr sz="5300">
                <a:solidFill>
                  <a:schemeClr val="tx1"/>
                </a:solidFill>
                <a:latin typeface="Arial" panose="020B0604020202020204" pitchFamily="34" charset="0"/>
                <a:cs typeface="Arial" panose="020B0604020202020204" pitchFamily="34" charset="0"/>
              </a:defRPr>
            </a:lvl3pPr>
            <a:lvl4pPr marL="1600200" indent="-228600">
              <a:defRPr sz="5300">
                <a:solidFill>
                  <a:schemeClr val="tx1"/>
                </a:solidFill>
                <a:latin typeface="Arial" panose="020B0604020202020204" pitchFamily="34" charset="0"/>
                <a:cs typeface="Arial" panose="020B0604020202020204" pitchFamily="34" charset="0"/>
              </a:defRPr>
            </a:lvl4pPr>
            <a:lvl5pPr marL="2057400" indent="-228600">
              <a:defRPr sz="53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53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53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53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5300">
                <a:solidFill>
                  <a:schemeClr val="tx1"/>
                </a:solidFill>
                <a:latin typeface="Arial" panose="020B0604020202020204" pitchFamily="34" charset="0"/>
                <a:cs typeface="Arial" panose="020B0604020202020204" pitchFamily="34" charset="0"/>
              </a:defRPr>
            </a:lvl9pPr>
          </a:lstStyle>
          <a:p>
            <a:pPr defTabSz="623438" eaLnBrk="0" fontAlgn="base" hangingPunct="0">
              <a:spcBef>
                <a:spcPct val="0"/>
              </a:spcBef>
              <a:spcAft>
                <a:spcPct val="0"/>
              </a:spcAft>
              <a:defRPr/>
            </a:pPr>
            <a:r>
              <a:rPr lang="en-US" altLang="en-US" sz="3926" dirty="0">
                <a:solidFill>
                  <a:srgbClr val="FF0000"/>
                </a:solidFill>
              </a:rPr>
              <a:t>/</a:t>
            </a:r>
          </a:p>
        </p:txBody>
      </p:sp>
      <p:sp>
        <p:nvSpPr>
          <p:cNvPr id="11" name="TextBox 10"/>
          <p:cNvSpPr txBox="1">
            <a:spLocks noChangeArrowheads="1"/>
          </p:cNvSpPr>
          <p:nvPr/>
        </p:nvSpPr>
        <p:spPr bwMode="auto">
          <a:xfrm>
            <a:off x="4802174" y="3280977"/>
            <a:ext cx="276224" cy="672517"/>
          </a:xfrm>
          <a:prstGeom prst="rect">
            <a:avLst/>
          </a:prstGeom>
          <a:noFill/>
          <a:ln>
            <a:noFill/>
          </a:ln>
        </p:spPr>
        <p:txBody>
          <a:bodyPr wrap="none" lIns="67720" tIns="33858" rIns="67720" bIns="33858">
            <a:spAutoFit/>
          </a:bodyPr>
          <a:lstStyle>
            <a:lvl1pPr>
              <a:defRPr sz="5300">
                <a:solidFill>
                  <a:schemeClr val="tx1"/>
                </a:solidFill>
                <a:latin typeface="Arial" panose="020B0604020202020204" pitchFamily="34" charset="0"/>
                <a:cs typeface="Arial" panose="020B0604020202020204" pitchFamily="34" charset="0"/>
              </a:defRPr>
            </a:lvl1pPr>
            <a:lvl2pPr marL="742950" indent="-285750">
              <a:defRPr sz="5300">
                <a:solidFill>
                  <a:schemeClr val="tx1"/>
                </a:solidFill>
                <a:latin typeface="Arial" panose="020B0604020202020204" pitchFamily="34" charset="0"/>
                <a:cs typeface="Arial" panose="020B0604020202020204" pitchFamily="34" charset="0"/>
              </a:defRPr>
            </a:lvl2pPr>
            <a:lvl3pPr marL="1143000" indent="-228600">
              <a:defRPr sz="5300">
                <a:solidFill>
                  <a:schemeClr val="tx1"/>
                </a:solidFill>
                <a:latin typeface="Arial" panose="020B0604020202020204" pitchFamily="34" charset="0"/>
                <a:cs typeface="Arial" panose="020B0604020202020204" pitchFamily="34" charset="0"/>
              </a:defRPr>
            </a:lvl3pPr>
            <a:lvl4pPr marL="1600200" indent="-228600">
              <a:defRPr sz="5300">
                <a:solidFill>
                  <a:schemeClr val="tx1"/>
                </a:solidFill>
                <a:latin typeface="Arial" panose="020B0604020202020204" pitchFamily="34" charset="0"/>
                <a:cs typeface="Arial" panose="020B0604020202020204" pitchFamily="34" charset="0"/>
              </a:defRPr>
            </a:lvl4pPr>
            <a:lvl5pPr marL="2057400" indent="-228600">
              <a:defRPr sz="53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53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53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53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5300">
                <a:solidFill>
                  <a:schemeClr val="tx1"/>
                </a:solidFill>
                <a:latin typeface="Arial" panose="020B0604020202020204" pitchFamily="34" charset="0"/>
                <a:cs typeface="Arial" panose="020B0604020202020204" pitchFamily="34" charset="0"/>
              </a:defRPr>
            </a:lvl9pPr>
          </a:lstStyle>
          <a:p>
            <a:pPr defTabSz="623438" eaLnBrk="0" fontAlgn="base" hangingPunct="0">
              <a:spcBef>
                <a:spcPct val="0"/>
              </a:spcBef>
              <a:spcAft>
                <a:spcPct val="0"/>
              </a:spcAft>
              <a:defRPr/>
            </a:pPr>
            <a:r>
              <a:rPr lang="en-US" altLang="en-US" sz="3926" dirty="0">
                <a:solidFill>
                  <a:srgbClr val="FF0000"/>
                </a:solidFill>
              </a:rPr>
              <a:t>/</a:t>
            </a:r>
          </a:p>
        </p:txBody>
      </p:sp>
      <p:grpSp>
        <p:nvGrpSpPr>
          <p:cNvPr id="12" name="Group 138"/>
          <p:cNvGrpSpPr>
            <a:grpSpLocks/>
          </p:cNvGrpSpPr>
          <p:nvPr/>
        </p:nvGrpSpPr>
        <p:grpSpPr bwMode="auto">
          <a:xfrm>
            <a:off x="2702244" y="329573"/>
            <a:ext cx="6274117" cy="1264920"/>
            <a:chOff x="-185986" y="452526"/>
            <a:chExt cx="7143752" cy="2563583"/>
          </a:xfrm>
        </p:grpSpPr>
        <p:pic>
          <p:nvPicPr>
            <p:cNvPr id="13" name="图片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5986" y="452526"/>
              <a:ext cx="7143752" cy="2563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文本框 141"/>
            <p:cNvSpPr txBox="1"/>
            <p:nvPr/>
          </p:nvSpPr>
          <p:spPr>
            <a:xfrm>
              <a:off x="781700" y="800571"/>
              <a:ext cx="6176066" cy="1309904"/>
            </a:xfrm>
            <a:prstGeom prst="rect">
              <a:avLst/>
            </a:prstGeom>
          </p:spPr>
          <p:txBody>
            <a:bodyPr>
              <a:spAutoFit/>
              <a:scene3d>
                <a:camera prst="orthographicFront"/>
                <a:lightRig rig="threePt" dir="t"/>
              </a:scene3d>
              <a:sp3d contourW="12700"/>
            </a:bodyPr>
            <a:lstStyle>
              <a:defPPr>
                <a:defRPr lang="zh-CN"/>
              </a:defPPr>
              <a:lvl1pPr>
                <a:lnSpc>
                  <a:spcPct val="120000"/>
                </a:lnSpc>
                <a:defRPr sz="3600" b="0">
                  <a:solidFill>
                    <a:srgbClr val="1C75BC"/>
                  </a:solidFill>
                  <a:latin typeface="汉仪趣黑W" panose="00020600040101010101" pitchFamily="18" charset="-122"/>
                  <a:ea typeface="汉仪趣黑W" panose="00020600040101010101" pitchFamily="18" charset="-122"/>
                </a:defRPr>
              </a:lvl1pPr>
            </a:lstStyle>
            <a:p>
              <a:pPr algn="ctr" defTabSz="316530" fontAlgn="base">
                <a:lnSpc>
                  <a:spcPct val="100000"/>
                </a:lnSpc>
                <a:spcBef>
                  <a:spcPct val="0"/>
                </a:spcBef>
                <a:spcAft>
                  <a:spcPct val="0"/>
                </a:spcAft>
                <a:defRPr/>
              </a:pPr>
              <a:r>
                <a:rPr lang="en-US" altLang="zh-CN" b="1" dirty="0">
                  <a:solidFill>
                    <a:srgbClr val="FF0000"/>
                  </a:solidFill>
                  <a:effectLst>
                    <a:outerShdw blurRad="50800" dist="38100" algn="l" rotWithShape="0">
                      <a:prstClr val="black">
                        <a:alpha val="40000"/>
                      </a:prstClr>
                    </a:outerShdw>
                  </a:effectLst>
                  <a:latin typeface="Times New Roman" panose="02020603050405020304" pitchFamily="18" charset="0"/>
                  <a:ea typeface="字魂36号-正文宋楷" panose="02000000000000000000" pitchFamily="2" charset="-122"/>
                  <a:cs typeface="Times New Roman" panose="02020603050405020304" pitchFamily="18" charset="0"/>
                </a:rPr>
                <a:t>LUYỆN ĐỌC </a:t>
              </a:r>
              <a:r>
                <a:rPr lang="vi-VN" altLang="zh-CN" b="1" dirty="0">
                  <a:solidFill>
                    <a:srgbClr val="FF0000"/>
                  </a:solidFill>
                  <a:effectLst>
                    <a:outerShdw blurRad="50800" dist="38100" algn="l" rotWithShape="0">
                      <a:prstClr val="black">
                        <a:alpha val="40000"/>
                      </a:prstClr>
                    </a:outerShdw>
                  </a:effectLst>
                  <a:latin typeface="Times New Roman" panose="02020603050405020304" pitchFamily="18" charset="0"/>
                  <a:ea typeface="字魂36号-正文宋楷" panose="02000000000000000000" pitchFamily="2" charset="-122"/>
                  <a:cs typeface="Times New Roman" panose="02020603050405020304" pitchFamily="18" charset="0"/>
                </a:rPr>
                <a:t>CÂU DÀI</a:t>
              </a:r>
              <a:endParaRPr lang="zh-CN" altLang="en-US" b="1" dirty="0">
                <a:solidFill>
                  <a:srgbClr val="FF0000"/>
                </a:solidFill>
                <a:effectLst>
                  <a:outerShdw blurRad="50800" dist="38100" algn="l" rotWithShape="0">
                    <a:prstClr val="black">
                      <a:alpha val="40000"/>
                    </a:prstClr>
                  </a:outerShdw>
                </a:effectLst>
                <a:latin typeface="Times New Roman" panose="02020603050405020304" pitchFamily="18" charset="0"/>
                <a:ea typeface="字魂36号-正文宋楷" panose="02000000000000000000" pitchFamily="2" charset="-122"/>
                <a:cs typeface="Times New Roman" panose="02020603050405020304" pitchFamily="18" charset="0"/>
              </a:endParaRPr>
            </a:p>
          </p:txBody>
        </p:sp>
      </p:grpSp>
    </p:spTree>
    <p:extLst>
      <p:ext uri="{BB962C8B-B14F-4D97-AF65-F5344CB8AC3E}">
        <p14:creationId xmlns:p14="http://schemas.microsoft.com/office/powerpoint/2010/main" val="41290882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animEffect transition="in" filter="blinds(horizontal)">
                                      <p:cBhvr>
                                        <p:cTn id="7" dur="500"/>
                                        <p:tgtEl>
                                          <p:spTgt spid="6">
                                            <p:bg/>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blinds(horizontal)">
                                      <p:cBhvr>
                                        <p:cTn id="12" dur="500"/>
                                        <p:tgtEl>
                                          <p:spTgt spid="6">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linds(horizontal)">
                                      <p:cBhvr>
                                        <p:cTn id="22" dur="500"/>
                                        <p:tgtEl>
                                          <p:spTgt spid="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linds(horizontal)">
                                      <p:cBhvr>
                                        <p:cTn id="27" dur="500"/>
                                        <p:tgtEl>
                                          <p:spTgt spid="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linds(horizontal)">
                                      <p:cBhvr>
                                        <p:cTn id="32" dur="500"/>
                                        <p:tgtEl>
                                          <p:spTgt spid="10"/>
                                        </p:tgtEl>
                                      </p:cBhvr>
                                    </p:animEffect>
                                  </p:childTnLst>
                                </p:cTn>
                              </p:par>
                              <p:par>
                                <p:cTn id="33" presetID="3" presetClass="entr" presetSubtype="1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blinds(horizontal)">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nimBg="1"/>
      <p:bldP spid="7" grpId="0"/>
      <p:bldP spid="8" grpId="0"/>
      <p:bldP spid="9" grpId="0"/>
      <p:bldP spid="10"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3533" y="237737"/>
            <a:ext cx="11938467" cy="7101816"/>
          </a:xfrm>
          <a:prstGeom prst="rect">
            <a:avLst/>
          </a:prstGeom>
          <a:solidFill>
            <a:schemeClr val="tx2">
              <a:lumMod val="20000"/>
              <a:lumOff val="80000"/>
            </a:schemeClr>
          </a:solidFill>
        </p:spPr>
        <p:txBody>
          <a:bodyPr wrap="square">
            <a:spAutoFit/>
          </a:bodyPr>
          <a:lstStyle/>
          <a:p>
            <a:pPr algn="ctr" defTabSz="623438" eaLnBrk="0" fontAlgn="base" hangingPunct="0">
              <a:spcBef>
                <a:spcPct val="0"/>
              </a:spcBef>
              <a:spcAft>
                <a:spcPct val="0"/>
              </a:spcAft>
              <a:defRPr/>
            </a:pPr>
            <a:endParaRPr lang="en-US" sz="1909" b="1" dirty="0">
              <a:solidFill>
                <a:srgbClr val="FF0000"/>
              </a:solidFill>
              <a:latin typeface="Times New Roman" panose="02020603050405020304" pitchFamily="18" charset="0"/>
              <a:cs typeface="Times New Roman" panose="02020603050405020304" pitchFamily="18" charset="0"/>
            </a:endParaRPr>
          </a:p>
          <a:p>
            <a:pPr algn="ctr" defTabSz="623438" eaLnBrk="0" fontAlgn="base" hangingPunct="0">
              <a:spcBef>
                <a:spcPct val="0"/>
              </a:spcBef>
              <a:spcAft>
                <a:spcPct val="0"/>
              </a:spcAft>
              <a:defRPr/>
            </a:pPr>
            <a:r>
              <a:rPr lang="vi-VN" sz="2727" b="1" dirty="0">
                <a:solidFill>
                  <a:srgbClr val="FF0000"/>
                </a:solidFill>
                <a:latin typeface="Times New Roman" panose="02020603050405020304" pitchFamily="18" charset="0"/>
                <a:cs typeface="Times New Roman" panose="02020603050405020304" pitchFamily="18" charset="0"/>
              </a:rPr>
              <a:t>Thắng biển</a:t>
            </a:r>
            <a:endParaRPr lang="en-US" sz="2727" b="1" dirty="0">
              <a:solidFill>
                <a:srgbClr val="FF0000"/>
              </a:solidFill>
              <a:latin typeface="Times New Roman" panose="02020603050405020304" pitchFamily="18" charset="0"/>
              <a:cs typeface="Times New Roman" panose="02020603050405020304" pitchFamily="18" charset="0"/>
            </a:endParaRPr>
          </a:p>
          <a:p>
            <a:pPr algn="ctr" defTabSz="623438" eaLnBrk="0" fontAlgn="base" hangingPunct="0">
              <a:spcBef>
                <a:spcPct val="0"/>
              </a:spcBef>
              <a:spcAft>
                <a:spcPct val="0"/>
              </a:spcAft>
              <a:defRPr/>
            </a:pPr>
            <a:endParaRPr lang="vi-VN" sz="2454" dirty="0">
              <a:solidFill>
                <a:prstClr val="black"/>
              </a:solidFill>
              <a:latin typeface="Times New Roman" panose="02020603050405020304" pitchFamily="18" charset="0"/>
              <a:cs typeface="Arial" panose="020B0604020202020204" pitchFamily="34" charset="0"/>
            </a:endParaRPr>
          </a:p>
          <a:p>
            <a:pPr defTabSz="623438" eaLnBrk="0" fontAlgn="base" hangingPunct="0">
              <a:spcBef>
                <a:spcPct val="0"/>
              </a:spcBef>
              <a:spcAft>
                <a:spcPct val="0"/>
              </a:spcAft>
              <a:defRPr/>
            </a:pPr>
            <a:r>
              <a:rPr lang="vi-VN" sz="2182" dirty="0">
                <a:solidFill>
                  <a:prstClr val="black"/>
                </a:solidFill>
                <a:latin typeface="Times New Roman" panose="02020603050405020304" pitchFamily="18" charset="0"/>
                <a:cs typeface="Arial" panose="020B0604020202020204" pitchFamily="34" charset="0"/>
              </a:rPr>
              <a:t>        Mặt trời lên cao dần. Gió đã bắt đầu mạnh. Gió lên, nước biển càng dữ. Khoảng mênh mông ầm ĩ càng lan rộng mãi vào. Biển cả muốn nuốt tươi con đê mỏng manh như con mập đớp con cá chim nhỏ bé.</a:t>
            </a:r>
            <a:endParaRPr lang="en-US" sz="2182" dirty="0">
              <a:solidFill>
                <a:prstClr val="black"/>
              </a:solidFill>
              <a:latin typeface="Calibri"/>
              <a:cs typeface="Arial" panose="020B0604020202020204" pitchFamily="34" charset="0"/>
            </a:endParaRPr>
          </a:p>
          <a:p>
            <a:pPr defTabSz="623438" eaLnBrk="0" fontAlgn="base" hangingPunct="0">
              <a:spcBef>
                <a:spcPct val="0"/>
              </a:spcBef>
              <a:spcAft>
                <a:spcPct val="0"/>
              </a:spcAft>
              <a:defRPr/>
            </a:pPr>
            <a:endParaRPr lang="vi-VN" sz="2182" dirty="0">
              <a:solidFill>
                <a:prstClr val="black"/>
              </a:solidFill>
              <a:latin typeface="Times New Roman" panose="02020603050405020304" pitchFamily="18" charset="0"/>
              <a:cs typeface="Arial" panose="020B0604020202020204" pitchFamily="34" charset="0"/>
            </a:endParaRPr>
          </a:p>
          <a:p>
            <a:pPr defTabSz="623438" eaLnBrk="0" fontAlgn="base" hangingPunct="0">
              <a:spcBef>
                <a:spcPct val="0"/>
              </a:spcBef>
              <a:spcAft>
                <a:spcPct val="0"/>
              </a:spcAft>
              <a:defRPr/>
            </a:pPr>
            <a:r>
              <a:rPr lang="vi-VN" sz="2182" dirty="0">
                <a:solidFill>
                  <a:prstClr val="black"/>
                </a:solidFill>
                <a:latin typeface="Times New Roman" panose="02020603050405020304" pitchFamily="18" charset="0"/>
                <a:cs typeface="Arial" panose="020B0604020202020204" pitchFamily="34" charset="0"/>
              </a:rPr>
              <a:t>         Một tiếng ào ào dữ dội. Như một đàn cá voi lớn, sóng trào qua những cây vẹt cao nhất, vụt vào thân đê rào rào. Một cuộc vật lộn dữ dội diễn ra. Một bên là biển, là gió, trong một cơn giận dữ điên cuồng. Một bên là hàng ngàn người với hai bàn tay và những dụng cụ thô sơ, với tinh thần quyết tâm chống giữ.</a:t>
            </a:r>
            <a:endParaRPr lang="en-US" sz="2182" dirty="0">
              <a:solidFill>
                <a:prstClr val="black"/>
              </a:solidFill>
              <a:latin typeface="Calibri"/>
              <a:cs typeface="Arial" panose="020B0604020202020204" pitchFamily="34" charset="0"/>
            </a:endParaRPr>
          </a:p>
          <a:p>
            <a:pPr defTabSz="623438" eaLnBrk="0" fontAlgn="base" hangingPunct="0">
              <a:spcBef>
                <a:spcPct val="0"/>
              </a:spcBef>
              <a:spcAft>
                <a:spcPct val="0"/>
              </a:spcAft>
              <a:defRPr/>
            </a:pPr>
            <a:endParaRPr lang="vi-VN" sz="2182" dirty="0">
              <a:solidFill>
                <a:prstClr val="black"/>
              </a:solidFill>
              <a:latin typeface="Times New Roman" panose="02020603050405020304" pitchFamily="18" charset="0"/>
              <a:cs typeface="Arial" panose="020B0604020202020204" pitchFamily="34" charset="0"/>
            </a:endParaRPr>
          </a:p>
          <a:p>
            <a:pPr defTabSz="623438" eaLnBrk="0" fontAlgn="base" hangingPunct="0">
              <a:spcBef>
                <a:spcPct val="0"/>
              </a:spcBef>
              <a:spcAft>
                <a:spcPct val="0"/>
              </a:spcAft>
              <a:defRPr/>
            </a:pPr>
            <a:r>
              <a:rPr lang="vi-VN" sz="2182" dirty="0">
                <a:solidFill>
                  <a:prstClr val="black"/>
                </a:solidFill>
                <a:latin typeface="Times New Roman" panose="02020603050405020304" pitchFamily="18" charset="0"/>
                <a:cs typeface="Arial" panose="020B0604020202020204" pitchFamily="34" charset="0"/>
              </a:rPr>
              <a:t>         Một tiếng reo to nổi lên, rồi ầm ầm hơn hai chục thanh niên cả nam lẫn nữ, mỗi người vác một vác củi vẹt, nhảy xuống dòng nước đang cuốn dữ. Họ khoác vai nhau thành một sợi dây dài, lấy thân mình ngăn dòng nước mặn. Nước quật vào mặt, vào ngực, trào qua đầu hàng rào sống. Họ ngụp xuống, trồi lên, ngụp xuống. Trong đám thanh niên xung kích, có người ngã, có người ngạt. Nhưng những bàn tay khoác vai nhau vẫn cứng như sắt, và thân hình họ quấn chặt lấy những cọc tre đóng chắc, dẻo như chão. Tóc dài các cô quấn chặt vào cổ các cậu con trai, mồ hôi như suối, hòa lẫn với nước chát mặn. Đám người không sợ chết đã cứu được quãng đê sống lại.</a:t>
            </a:r>
            <a:endParaRPr lang="en-US" sz="2182" dirty="0">
              <a:solidFill>
                <a:prstClr val="black"/>
              </a:solidFill>
              <a:latin typeface="Calibri"/>
              <a:cs typeface="Arial" panose="020B0604020202020204" pitchFamily="34" charset="0"/>
            </a:endParaRPr>
          </a:p>
          <a:p>
            <a:pPr defTabSz="623438" eaLnBrk="0" fontAlgn="base" hangingPunct="0">
              <a:spcBef>
                <a:spcPct val="0"/>
              </a:spcBef>
              <a:spcAft>
                <a:spcPct val="0"/>
              </a:spcAft>
              <a:defRPr/>
            </a:pPr>
            <a:r>
              <a:rPr lang="en-US" sz="2182" dirty="0">
                <a:solidFill>
                  <a:prstClr val="black"/>
                </a:solidFill>
                <a:latin typeface="Calibri"/>
                <a:cs typeface="Arial" panose="020B0604020202020204" pitchFamily="34" charset="0"/>
              </a:rPr>
              <a:t>                                                                                                          </a:t>
            </a:r>
            <a:r>
              <a:rPr lang="en-US" sz="2182" i="1" dirty="0">
                <a:solidFill>
                  <a:prstClr val="black"/>
                </a:solidFill>
                <a:latin typeface="Times New Roman" panose="02020603050405020304" pitchFamily="18" charset="0"/>
                <a:cs typeface="Times New Roman" panose="02020603050405020304" pitchFamily="18" charset="0"/>
              </a:rPr>
              <a:t>Theo </a:t>
            </a:r>
            <a:r>
              <a:rPr lang="en-US" sz="2182" b="1" i="1" dirty="0">
                <a:solidFill>
                  <a:prstClr val="black"/>
                </a:solidFill>
                <a:latin typeface="Times New Roman" panose="02020603050405020304" pitchFamily="18" charset="0"/>
                <a:cs typeface="Times New Roman" panose="02020603050405020304" pitchFamily="18" charset="0"/>
              </a:rPr>
              <a:t>Chu </a:t>
            </a:r>
            <a:r>
              <a:rPr lang="en-US" sz="2182" b="1" i="1" dirty="0" err="1">
                <a:solidFill>
                  <a:prstClr val="black"/>
                </a:solidFill>
                <a:latin typeface="Times New Roman" panose="02020603050405020304" pitchFamily="18" charset="0"/>
                <a:cs typeface="Times New Roman" panose="02020603050405020304" pitchFamily="18" charset="0"/>
              </a:rPr>
              <a:t>Vân</a:t>
            </a:r>
            <a:endParaRPr lang="vi-VN" sz="2182" b="1" i="1" dirty="0">
              <a:solidFill>
                <a:prstClr val="black"/>
              </a:solidFill>
              <a:latin typeface="Times New Roman" panose="02020603050405020304" pitchFamily="18" charset="0"/>
              <a:cs typeface="Times New Roman" panose="02020603050405020304" pitchFamily="18" charset="0"/>
            </a:endParaRPr>
          </a:p>
          <a:p>
            <a:pPr defTabSz="623438" eaLnBrk="0" fontAlgn="base" hangingPunct="0">
              <a:spcBef>
                <a:spcPct val="0"/>
              </a:spcBef>
              <a:spcAft>
                <a:spcPct val="0"/>
              </a:spcAft>
              <a:defRPr/>
            </a:pPr>
            <a:r>
              <a:rPr lang="vi-VN" sz="1909" dirty="0">
                <a:solidFill>
                  <a:prstClr val="black"/>
                </a:solidFill>
                <a:latin typeface="Arial" panose="020B0604020202020204" pitchFamily="34" charset="0"/>
                <a:cs typeface="Arial" panose="020B0604020202020204" pitchFamily="34" charset="0"/>
              </a:rPr>
              <a:t/>
            </a:r>
            <a:br>
              <a:rPr lang="vi-VN" sz="1909" dirty="0">
                <a:solidFill>
                  <a:prstClr val="black"/>
                </a:solidFill>
                <a:latin typeface="Arial" panose="020B0604020202020204" pitchFamily="34" charset="0"/>
                <a:cs typeface="Arial" panose="020B0604020202020204" pitchFamily="34" charset="0"/>
              </a:rPr>
            </a:br>
            <a:r>
              <a:rPr lang="vi-VN" sz="1909" dirty="0">
                <a:solidFill>
                  <a:prstClr val="black"/>
                </a:solidFill>
                <a:latin typeface="Arial" panose="020B0604020202020204" pitchFamily="34" charset="0"/>
                <a:cs typeface="Arial" panose="020B0604020202020204" pitchFamily="34" charset="0"/>
              </a:rPr>
              <a:t/>
            </a:r>
            <a:br>
              <a:rPr lang="vi-VN" sz="1909" dirty="0">
                <a:solidFill>
                  <a:prstClr val="black"/>
                </a:solidFill>
                <a:latin typeface="Arial" panose="020B0604020202020204" pitchFamily="34" charset="0"/>
                <a:cs typeface="Arial" panose="020B0604020202020204" pitchFamily="34" charset="0"/>
              </a:rPr>
            </a:br>
            <a:endParaRPr lang="en-US" sz="1909" dirty="0">
              <a:solidFill>
                <a:prstClr val="black"/>
              </a:solidFill>
              <a:latin typeface="Arial" panose="020B0604020202020204" pitchFamily="34" charset="0"/>
              <a:cs typeface="Arial" panose="020B0604020202020204" pitchFamily="34" charset="0"/>
            </a:endParaRPr>
          </a:p>
        </p:txBody>
      </p:sp>
      <p:sp>
        <p:nvSpPr>
          <p:cNvPr id="3" name="Oval 2">
            <a:extLst>
              <a:ext uri="{FF2B5EF4-FFF2-40B4-BE49-F238E27FC236}">
                <a16:creationId xmlns:a16="http://schemas.microsoft.com/office/drawing/2014/main" id="{50F59941-AFB9-4201-91C8-B94276216478}"/>
              </a:ext>
            </a:extLst>
          </p:cNvPr>
          <p:cNvSpPr/>
          <p:nvPr/>
        </p:nvSpPr>
        <p:spPr>
          <a:xfrm>
            <a:off x="400822" y="1204021"/>
            <a:ext cx="434096" cy="540060"/>
          </a:xfrm>
          <a:prstGeom prst="ellipse">
            <a:avLst/>
          </a:prstGeom>
          <a:solidFill>
            <a:srgbClr val="7030A0"/>
          </a:solidFill>
          <a:ln w="25400" cap="flat" cmpd="sng" algn="ctr">
            <a:solidFill>
              <a:srgbClr val="4AB1E4">
                <a:shade val="50000"/>
              </a:srgbClr>
            </a:solidFill>
            <a:prstDash val="solid"/>
          </a:ln>
          <a:effectLst/>
        </p:spPr>
        <p:txBody>
          <a:bodyPr anchor="ctr"/>
          <a:lstStyle/>
          <a:p>
            <a:pPr algn="ctr" defTabSz="623438">
              <a:defRPr/>
            </a:pPr>
            <a:r>
              <a:rPr lang="en-US" sz="1227" kern="0" dirty="0">
                <a:solidFill>
                  <a:srgbClr val="FFFFFF"/>
                </a:solidFill>
                <a:latin typeface="Arial"/>
                <a:cs typeface="Times New Roman" panose="02020603050405020304" pitchFamily="18" charset="0"/>
              </a:rPr>
              <a:t>1</a:t>
            </a:r>
          </a:p>
        </p:txBody>
      </p:sp>
      <p:sp>
        <p:nvSpPr>
          <p:cNvPr id="5" name="Oval 4">
            <a:extLst>
              <a:ext uri="{FF2B5EF4-FFF2-40B4-BE49-F238E27FC236}">
                <a16:creationId xmlns:a16="http://schemas.microsoft.com/office/drawing/2014/main" id="{50F59941-AFB9-4201-91C8-B94276216478}"/>
              </a:ext>
            </a:extLst>
          </p:cNvPr>
          <p:cNvSpPr/>
          <p:nvPr/>
        </p:nvSpPr>
        <p:spPr>
          <a:xfrm>
            <a:off x="400822" y="2250687"/>
            <a:ext cx="475420" cy="392771"/>
          </a:xfrm>
          <a:prstGeom prst="ellipse">
            <a:avLst/>
          </a:prstGeom>
          <a:solidFill>
            <a:srgbClr val="7030A0"/>
          </a:solidFill>
          <a:ln w="25400" cap="flat" cmpd="sng" algn="ctr">
            <a:solidFill>
              <a:srgbClr val="4AB1E4">
                <a:shade val="50000"/>
              </a:srgbClr>
            </a:solidFill>
            <a:prstDash val="solid"/>
          </a:ln>
          <a:effectLst/>
        </p:spPr>
        <p:txBody>
          <a:bodyPr anchor="ctr"/>
          <a:lstStyle/>
          <a:p>
            <a:pPr algn="ctr" defTabSz="623438">
              <a:defRPr/>
            </a:pPr>
            <a:r>
              <a:rPr lang="en-US" sz="1227" kern="0" dirty="0">
                <a:solidFill>
                  <a:srgbClr val="FFFFFF"/>
                </a:solidFill>
                <a:latin typeface="Arial"/>
                <a:cs typeface="Times New Roman" panose="02020603050405020304" pitchFamily="18" charset="0"/>
              </a:rPr>
              <a:t>2</a:t>
            </a:r>
          </a:p>
        </p:txBody>
      </p:sp>
      <p:sp>
        <p:nvSpPr>
          <p:cNvPr id="6" name="Oval 5">
            <a:extLst>
              <a:ext uri="{FF2B5EF4-FFF2-40B4-BE49-F238E27FC236}">
                <a16:creationId xmlns:a16="http://schemas.microsoft.com/office/drawing/2014/main" id="{50F59941-AFB9-4201-91C8-B94276216478}"/>
              </a:ext>
            </a:extLst>
          </p:cNvPr>
          <p:cNvSpPr/>
          <p:nvPr/>
        </p:nvSpPr>
        <p:spPr>
          <a:xfrm>
            <a:off x="400822" y="3656670"/>
            <a:ext cx="475420" cy="410583"/>
          </a:xfrm>
          <a:prstGeom prst="ellipse">
            <a:avLst/>
          </a:prstGeom>
          <a:solidFill>
            <a:srgbClr val="7030A0"/>
          </a:solidFill>
          <a:ln w="25400" cap="flat" cmpd="sng" algn="ctr">
            <a:solidFill>
              <a:srgbClr val="4AB1E4">
                <a:shade val="50000"/>
              </a:srgbClr>
            </a:solidFill>
            <a:prstDash val="solid"/>
          </a:ln>
          <a:effectLst/>
        </p:spPr>
        <p:txBody>
          <a:bodyPr anchor="ctr"/>
          <a:lstStyle/>
          <a:p>
            <a:pPr algn="ctr" defTabSz="623438">
              <a:defRPr/>
            </a:pPr>
            <a:r>
              <a:rPr lang="en-US" sz="1227" kern="0" dirty="0">
                <a:solidFill>
                  <a:srgbClr val="FFFFFF"/>
                </a:solidFill>
                <a:latin typeface="Arial"/>
                <a:cs typeface="Times New Roman" panose="02020603050405020304" pitchFamily="18" charset="0"/>
              </a:rPr>
              <a:t>3</a:t>
            </a:r>
          </a:p>
        </p:txBody>
      </p:sp>
    </p:spTree>
    <p:extLst>
      <p:ext uri="{BB962C8B-B14F-4D97-AF65-F5344CB8AC3E}">
        <p14:creationId xmlns:p14="http://schemas.microsoft.com/office/powerpoint/2010/main" val="476016925"/>
      </p:ext>
    </p:extLst>
  </p:cSld>
  <p:clrMapOvr>
    <a:masterClrMapping/>
  </p:clrMapOvr>
  <p:transition spd="slow">
    <p:randomBar dir="vert"/>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8474" y="3766678"/>
            <a:ext cx="8309008" cy="17940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914396" fontAlgn="base">
              <a:spcBef>
                <a:spcPct val="0"/>
              </a:spcBef>
              <a:spcAft>
                <a:spcPct val="0"/>
              </a:spcAft>
            </a:pPr>
            <a:endParaRPr lang="en-US" sz="3600" dirty="0">
              <a:solidFill>
                <a:srgbClr val="080808"/>
              </a:solidFill>
              <a:latin typeface="Arial"/>
            </a:endParaRPr>
          </a:p>
        </p:txBody>
      </p:sp>
      <p:sp>
        <p:nvSpPr>
          <p:cNvPr id="7" name="Rectangle 6"/>
          <p:cNvSpPr/>
          <p:nvPr/>
        </p:nvSpPr>
        <p:spPr>
          <a:xfrm>
            <a:off x="538605" y="1961240"/>
            <a:ext cx="11331343" cy="685800"/>
          </a:xfrm>
          <a:prstGeom prst="rect">
            <a:avLst/>
          </a:prstGeom>
          <a:ln>
            <a:noFill/>
          </a:ln>
        </p:spPr>
        <p:style>
          <a:lnRef idx="2">
            <a:schemeClr val="accent5"/>
          </a:lnRef>
          <a:fillRef idx="1">
            <a:schemeClr val="lt1"/>
          </a:fillRef>
          <a:effectRef idx="0">
            <a:schemeClr val="accent5"/>
          </a:effectRef>
          <a:fontRef idx="minor">
            <a:schemeClr val="dk1"/>
          </a:fontRef>
        </p:style>
        <p:txBody>
          <a:bodyPr rtlCol="0" anchor="ctr"/>
          <a:lstStyle/>
          <a:p>
            <a:pPr defTabSz="914396" fontAlgn="base">
              <a:spcBef>
                <a:spcPct val="0"/>
              </a:spcBef>
              <a:spcAft>
                <a:spcPct val="0"/>
              </a:spcAft>
            </a:pPr>
            <a:r>
              <a:rPr lang="en-US" sz="4000" b="1" dirty="0">
                <a:solidFill>
                  <a:srgbClr val="FF0000"/>
                </a:solidFill>
                <a:latin typeface="Times New Roman" pitchFamily="18" charset="0"/>
                <a:cs typeface="Times New Roman" pitchFamily="18" charset="0"/>
              </a:rPr>
              <a:t>- </a:t>
            </a:r>
            <a:r>
              <a:rPr lang="vi-VN" sz="4000" b="1" dirty="0">
                <a:solidFill>
                  <a:srgbClr val="FF0000"/>
                </a:solidFill>
                <a:latin typeface="Times New Roman" pitchFamily="18" charset="0"/>
                <a:cs typeface="Times New Roman" pitchFamily="18" charset="0"/>
              </a:rPr>
              <a:t>Mập</a:t>
            </a:r>
            <a:r>
              <a:rPr lang="en-US" sz="4000" b="1" dirty="0">
                <a:solidFill>
                  <a:srgbClr val="080808"/>
                </a:solidFill>
                <a:latin typeface="Times New Roman" pitchFamily="18" charset="0"/>
                <a:cs typeface="Times New Roman" pitchFamily="18" charset="0"/>
              </a:rPr>
              <a:t>: </a:t>
            </a:r>
            <a:r>
              <a:rPr lang="vi-VN" sz="4000" b="1" dirty="0">
                <a:solidFill>
                  <a:srgbClr val="080808"/>
                </a:solidFill>
                <a:latin typeface="Times New Roman" pitchFamily="18" charset="0"/>
                <a:cs typeface="Times New Roman" pitchFamily="18" charset="0"/>
              </a:rPr>
              <a:t>cá mập (nói tắt)</a:t>
            </a:r>
            <a:r>
              <a:rPr lang="en-US" sz="4000" b="1" dirty="0">
                <a:solidFill>
                  <a:srgbClr val="080808"/>
                </a:solidFill>
                <a:latin typeface="Times New Roman" pitchFamily="18" charset="0"/>
                <a:cs typeface="Times New Roman" pitchFamily="18" charset="0"/>
              </a:rPr>
              <a:t>.</a:t>
            </a:r>
          </a:p>
        </p:txBody>
      </p:sp>
      <p:grpSp>
        <p:nvGrpSpPr>
          <p:cNvPr id="11" name="Group 3"/>
          <p:cNvGrpSpPr>
            <a:grpSpLocks/>
          </p:cNvGrpSpPr>
          <p:nvPr/>
        </p:nvGrpSpPr>
        <p:grpSpPr bwMode="auto">
          <a:xfrm>
            <a:off x="2827427" y="383602"/>
            <a:ext cx="5348288" cy="1023937"/>
            <a:chOff x="2965748" y="175837"/>
            <a:chExt cx="5348302" cy="1024467"/>
          </a:xfrm>
        </p:grpSpPr>
        <p:pic>
          <p:nvPicPr>
            <p:cNvPr id="12" name="图片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965748" y="175837"/>
              <a:ext cx="5348302" cy="1024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文本框 141"/>
            <p:cNvSpPr txBox="1"/>
            <p:nvPr/>
          </p:nvSpPr>
          <p:spPr bwMode="auto">
            <a:xfrm>
              <a:off x="3756760" y="286074"/>
              <a:ext cx="4271077" cy="646666"/>
            </a:xfrm>
            <a:prstGeom prst="rect">
              <a:avLst/>
            </a:prstGeom>
          </p:spPr>
          <p:txBody>
            <a:bodyPr>
              <a:spAutoFit/>
              <a:scene3d>
                <a:camera prst="orthographicFront"/>
                <a:lightRig rig="threePt" dir="t"/>
              </a:scene3d>
              <a:sp3d contourW="12700"/>
            </a:bodyPr>
            <a:lstStyle>
              <a:defPPr>
                <a:defRPr lang="zh-CN"/>
              </a:defPPr>
              <a:lvl1pPr>
                <a:lnSpc>
                  <a:spcPct val="120000"/>
                </a:lnSpc>
                <a:defRPr sz="3600" b="0">
                  <a:solidFill>
                    <a:srgbClr val="1C75BC"/>
                  </a:solidFill>
                  <a:latin typeface="汉仪趣黑W" panose="00020600040101010101" pitchFamily="18" charset="-122"/>
                  <a:ea typeface="汉仪趣黑W" panose="00020600040101010101" pitchFamily="18" charset="-122"/>
                </a:defRPr>
              </a:lvl1pPr>
            </a:lstStyle>
            <a:p>
              <a:pPr algn="ctr" defTabSz="342898" fontAlgn="base">
                <a:lnSpc>
                  <a:spcPct val="100000"/>
                </a:lnSpc>
                <a:spcBef>
                  <a:spcPct val="0"/>
                </a:spcBef>
                <a:spcAft>
                  <a:spcPct val="0"/>
                </a:spcAft>
                <a:defRPr/>
              </a:pPr>
              <a:r>
                <a:rPr lang="en-US" altLang="zh-CN" b="1">
                  <a:solidFill>
                    <a:srgbClr val="FF0000"/>
                  </a:solidFill>
                  <a:effectLst>
                    <a:outerShdw blurRad="50800" dist="38100" algn="l" rotWithShape="0">
                      <a:prstClr val="black">
                        <a:alpha val="40000"/>
                      </a:prstClr>
                    </a:outerShdw>
                  </a:effectLst>
                  <a:latin typeface="Times New Roman" panose="02020603050405020304" pitchFamily="18" charset="0"/>
                  <a:ea typeface="字魂36号-正文宋楷" panose="02000000000000000000" pitchFamily="2" charset="-122"/>
                  <a:cs typeface="Times New Roman" panose="02020603050405020304" pitchFamily="18" charset="0"/>
                </a:rPr>
                <a:t>GIẢI NGHĨA TỪ</a:t>
              </a:r>
              <a:endParaRPr lang="zh-CN" altLang="en-US" b="1" dirty="0">
                <a:solidFill>
                  <a:srgbClr val="FF0000"/>
                </a:solidFill>
                <a:effectLst>
                  <a:outerShdw blurRad="50800" dist="38100" algn="l" rotWithShape="0">
                    <a:prstClr val="black">
                      <a:alpha val="40000"/>
                    </a:prstClr>
                  </a:outerShdw>
                </a:effectLst>
                <a:latin typeface="Times New Roman" panose="02020603050405020304" pitchFamily="18" charset="0"/>
                <a:ea typeface="字魂36号-正文宋楷" panose="02000000000000000000" pitchFamily="2" charset="-122"/>
                <a:cs typeface="Times New Roman" panose="02020603050405020304" pitchFamily="18" charset="0"/>
              </a:endParaRPr>
            </a:p>
          </p:txBody>
        </p:sp>
      </p:grpSp>
      <p:sp>
        <p:nvSpPr>
          <p:cNvPr id="8" name="Rectangle 7">
            <a:extLst>
              <a:ext uri="{FF2B5EF4-FFF2-40B4-BE49-F238E27FC236}">
                <a16:creationId xmlns:a16="http://schemas.microsoft.com/office/drawing/2014/main" id="{C68E2A78-FC7D-4E54-91A9-C73970ADBCEF}"/>
              </a:ext>
            </a:extLst>
          </p:cNvPr>
          <p:cNvSpPr/>
          <p:nvPr/>
        </p:nvSpPr>
        <p:spPr>
          <a:xfrm>
            <a:off x="538605" y="3080878"/>
            <a:ext cx="11154381" cy="451739"/>
          </a:xfrm>
          <a:prstGeom prst="rect">
            <a:avLst/>
          </a:prstGeom>
          <a:ln>
            <a:noFill/>
          </a:ln>
        </p:spPr>
        <p:style>
          <a:lnRef idx="2">
            <a:schemeClr val="accent5"/>
          </a:lnRef>
          <a:fillRef idx="1">
            <a:schemeClr val="lt1"/>
          </a:fillRef>
          <a:effectRef idx="0">
            <a:schemeClr val="accent5"/>
          </a:effectRef>
          <a:fontRef idx="minor">
            <a:schemeClr val="dk1"/>
          </a:fontRef>
        </p:style>
        <p:txBody>
          <a:bodyPr rtlCol="0" anchor="ctr"/>
          <a:lstStyle/>
          <a:p>
            <a:pPr defTabSz="914396" fontAlgn="base">
              <a:spcBef>
                <a:spcPct val="0"/>
              </a:spcBef>
              <a:spcAft>
                <a:spcPct val="0"/>
              </a:spcAft>
            </a:pPr>
            <a:r>
              <a:rPr lang="en-US" sz="4000" b="1" dirty="0">
                <a:solidFill>
                  <a:srgbClr val="FF0000"/>
                </a:solidFill>
                <a:latin typeface="Times New Roman" pitchFamily="18" charset="0"/>
                <a:cs typeface="Times New Roman" pitchFamily="18" charset="0"/>
              </a:rPr>
              <a:t>- </a:t>
            </a:r>
            <a:r>
              <a:rPr lang="vi-VN" sz="4000" b="1" dirty="0">
                <a:solidFill>
                  <a:srgbClr val="FF0000"/>
                </a:solidFill>
                <a:latin typeface="Times New Roman" pitchFamily="18" charset="0"/>
                <a:cs typeface="Times New Roman" pitchFamily="18" charset="0"/>
              </a:rPr>
              <a:t>Cây vẹt</a:t>
            </a:r>
            <a:r>
              <a:rPr lang="en-US" sz="4000" b="1" dirty="0">
                <a:solidFill>
                  <a:srgbClr val="080808"/>
                </a:solidFill>
                <a:latin typeface="Times New Roman" pitchFamily="18" charset="0"/>
                <a:cs typeface="Times New Roman" pitchFamily="18" charset="0"/>
              </a:rPr>
              <a:t>: </a:t>
            </a:r>
            <a:r>
              <a:rPr lang="vi-VN" sz="4000" b="1" dirty="0">
                <a:solidFill>
                  <a:srgbClr val="080808"/>
                </a:solidFill>
                <a:latin typeface="Times New Roman" pitchFamily="18" charset="0"/>
                <a:cs typeface="Times New Roman" pitchFamily="18" charset="0"/>
              </a:rPr>
              <a:t>cây sống ở rừng nước mặn, lá dày và nhẵn</a:t>
            </a:r>
            <a:endParaRPr lang="en-US" sz="4000" b="1" dirty="0">
              <a:solidFill>
                <a:srgbClr val="080808"/>
              </a:solidFill>
              <a:latin typeface="Times New Roman" pitchFamily="18" charset="0"/>
              <a:cs typeface="Times New Roman" pitchFamily="18" charset="0"/>
            </a:endParaRPr>
          </a:p>
        </p:txBody>
      </p:sp>
      <p:sp>
        <p:nvSpPr>
          <p:cNvPr id="9" name="Rectangle 8">
            <a:extLst>
              <a:ext uri="{FF2B5EF4-FFF2-40B4-BE49-F238E27FC236}">
                <a16:creationId xmlns:a16="http://schemas.microsoft.com/office/drawing/2014/main" id="{D66E13DE-3216-47BD-8F6A-DEF30E57CA66}"/>
              </a:ext>
            </a:extLst>
          </p:cNvPr>
          <p:cNvSpPr/>
          <p:nvPr/>
        </p:nvSpPr>
        <p:spPr>
          <a:xfrm>
            <a:off x="538604" y="4652255"/>
            <a:ext cx="10515600" cy="908433"/>
          </a:xfrm>
          <a:prstGeom prst="rect">
            <a:avLst/>
          </a:prstGeom>
          <a:ln>
            <a:noFill/>
          </a:ln>
        </p:spPr>
        <p:style>
          <a:lnRef idx="2">
            <a:schemeClr val="accent5"/>
          </a:lnRef>
          <a:fillRef idx="1">
            <a:schemeClr val="lt1"/>
          </a:fillRef>
          <a:effectRef idx="0">
            <a:schemeClr val="accent5"/>
          </a:effectRef>
          <a:fontRef idx="minor">
            <a:schemeClr val="dk1"/>
          </a:fontRef>
        </p:style>
        <p:txBody>
          <a:bodyPr rtlCol="0" anchor="ctr"/>
          <a:lstStyle/>
          <a:p>
            <a:pPr defTabSz="914396" fontAlgn="base">
              <a:spcBef>
                <a:spcPct val="0"/>
              </a:spcBef>
              <a:spcAft>
                <a:spcPct val="0"/>
              </a:spcAft>
            </a:pP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Xung</a:t>
            </a:r>
            <a:r>
              <a:rPr lang="en-US" sz="4000" b="1" dirty="0">
                <a:solidFill>
                  <a:srgbClr val="FF0000"/>
                </a:solidFill>
                <a:latin typeface="Times New Roman" pitchFamily="18" charset="0"/>
                <a:cs typeface="Times New Roman" pitchFamily="18" charset="0"/>
              </a:rPr>
              <a:t> </a:t>
            </a:r>
            <a:r>
              <a:rPr lang="vi-VN" sz="4000" b="1" dirty="0">
                <a:solidFill>
                  <a:srgbClr val="FF0000"/>
                </a:solidFill>
                <a:latin typeface="Times New Roman" pitchFamily="18" charset="0"/>
                <a:cs typeface="Times New Roman" pitchFamily="18" charset="0"/>
              </a:rPr>
              <a:t>kích</a:t>
            </a:r>
            <a:r>
              <a:rPr lang="en-US" sz="4000" b="1" dirty="0">
                <a:solidFill>
                  <a:srgbClr val="080808"/>
                </a:solidFill>
                <a:latin typeface="Times New Roman" pitchFamily="18" charset="0"/>
                <a:cs typeface="Times New Roman" pitchFamily="18" charset="0"/>
              </a:rPr>
              <a:t>: </a:t>
            </a:r>
            <a:r>
              <a:rPr lang="vi-VN" sz="4000" b="1" dirty="0">
                <a:solidFill>
                  <a:srgbClr val="080808"/>
                </a:solidFill>
                <a:latin typeface="Times New Roman" pitchFamily="18" charset="0"/>
                <a:cs typeface="Times New Roman" pitchFamily="18" charset="0"/>
              </a:rPr>
              <a:t>đi đâu làm những nhiệm vụ khó khăn, gay go nhất.</a:t>
            </a:r>
            <a:endParaRPr lang="en-US" sz="4000" b="1" dirty="0">
              <a:solidFill>
                <a:srgbClr val="080808"/>
              </a:solidFill>
              <a:latin typeface="Times New Roman" pitchFamily="18" charset="0"/>
              <a:cs typeface="Times New Roman" pitchFamily="18" charset="0"/>
            </a:endParaRPr>
          </a:p>
          <a:p>
            <a:pPr defTabSz="914396" fontAlgn="base">
              <a:spcBef>
                <a:spcPct val="0"/>
              </a:spcBef>
              <a:spcAft>
                <a:spcPct val="0"/>
              </a:spcAft>
            </a:pPr>
            <a:r>
              <a:rPr lang="vi-VN" sz="4000" b="1" dirty="0">
                <a:solidFill>
                  <a:srgbClr val="FF0000"/>
                </a:solidFill>
                <a:latin typeface="Times New Roman" pitchFamily="18" charset="0"/>
                <a:cs typeface="Times New Roman" pitchFamily="18" charset="0"/>
              </a:rPr>
              <a:t>- Chão</a:t>
            </a:r>
            <a:r>
              <a:rPr lang="en-US" sz="4000" b="1" dirty="0">
                <a:solidFill>
                  <a:srgbClr val="080808"/>
                </a:solidFill>
                <a:latin typeface="Times New Roman" pitchFamily="18" charset="0"/>
                <a:cs typeface="Times New Roman" pitchFamily="18" charset="0"/>
              </a:rPr>
              <a:t>: </a:t>
            </a:r>
            <a:r>
              <a:rPr lang="vi-VN" sz="4000" b="1" dirty="0">
                <a:solidFill>
                  <a:srgbClr val="080808"/>
                </a:solidFill>
                <a:latin typeface="Times New Roman" pitchFamily="18" charset="0"/>
                <a:cs typeface="Times New Roman" pitchFamily="18" charset="0"/>
              </a:rPr>
              <a:t>dây thừng to, rất bền</a:t>
            </a:r>
            <a:r>
              <a:rPr lang="en-US" sz="4000" b="1" dirty="0">
                <a:solidFill>
                  <a:srgbClr val="080808"/>
                </a:solidFill>
                <a:latin typeface="Times New Roman" pitchFamily="18" charset="0"/>
                <a:cs typeface="Times New Roman" pitchFamily="18" charset="0"/>
              </a:rPr>
              <a:t>.   </a:t>
            </a:r>
          </a:p>
        </p:txBody>
      </p:sp>
    </p:spTree>
    <p:extLst>
      <p:ext uri="{BB962C8B-B14F-4D97-AF65-F5344CB8AC3E}">
        <p14:creationId xmlns:p14="http://schemas.microsoft.com/office/powerpoint/2010/main" val="3743935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4279756" y="385330"/>
            <a:ext cx="3081554" cy="1143000"/>
          </a:xfrm>
        </p:spPr>
        <p:txBody>
          <a:bodyPr/>
          <a:lstStyle/>
          <a:p>
            <a:pPr eaLnBrk="1" hangingPunct="1"/>
            <a:r>
              <a:rPr lang="en-US" altLang="en-US" sz="3273" b="1">
                <a:solidFill>
                  <a:srgbClr val="002060"/>
                </a:solidFill>
                <a:latin typeface="Times New Roman" panose="02020603050405020304" pitchFamily="18" charset="0"/>
                <a:cs typeface="Times New Roman" panose="02020603050405020304" pitchFamily="18" charset="0"/>
              </a:rPr>
              <a:t>Cá mập</a:t>
            </a:r>
          </a:p>
        </p:txBody>
      </p:sp>
      <p:pic>
        <p:nvPicPr>
          <p:cNvPr id="583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28813"/>
            <a:ext cx="6291912" cy="492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91912" y="1928813"/>
            <a:ext cx="5900088" cy="492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791614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nodeType="withEffect">
                                  <p:stCondLst>
                                    <p:cond delay="0"/>
                                  </p:stCondLst>
                                  <p:childTnLst>
                                    <p:set>
                                      <p:cBhvr>
                                        <p:cTn id="6" dur="1" fill="hold">
                                          <p:stCondLst>
                                            <p:cond delay="0"/>
                                          </p:stCondLst>
                                        </p:cTn>
                                        <p:tgtEl>
                                          <p:spTgt spid="58370"/>
                                        </p:tgtEl>
                                        <p:attrNameLst>
                                          <p:attrName>style.visibility</p:attrName>
                                        </p:attrNameLst>
                                      </p:cBhvr>
                                      <p:to>
                                        <p:strVal val="visible"/>
                                      </p:to>
                                    </p:set>
                                    <p:animEffect transition="in" filter="barn(inVertical)">
                                      <p:cBhvr>
                                        <p:cTn id="7" dur="500"/>
                                        <p:tgtEl>
                                          <p:spTgt spid="583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3985347" y="286833"/>
            <a:ext cx="4712710" cy="911369"/>
          </a:xfrm>
        </p:spPr>
        <p:txBody>
          <a:bodyPr/>
          <a:lstStyle/>
          <a:p>
            <a:pPr eaLnBrk="1" hangingPunct="1"/>
            <a:r>
              <a:rPr lang="en-US" altLang="en-US" sz="3682" b="1">
                <a:solidFill>
                  <a:srgbClr val="002060"/>
                </a:solidFill>
                <a:latin typeface="Times New Roman" panose="02020603050405020304" pitchFamily="18" charset="0"/>
                <a:cs typeface="Times New Roman" panose="02020603050405020304" pitchFamily="18" charset="0"/>
              </a:rPr>
              <a:t>Cây vẹt </a:t>
            </a:r>
            <a:r>
              <a:rPr lang="en-US" altLang="en-US" sz="2182" b="1">
                <a:solidFill>
                  <a:srgbClr val="002060"/>
                </a:solidFill>
                <a:latin typeface="Times New Roman" panose="02020603050405020304" pitchFamily="18" charset="0"/>
                <a:cs typeface="Times New Roman" panose="02020603050405020304" pitchFamily="18" charset="0"/>
              </a:rPr>
              <a:t>(Cây sống ở rừng nước mặn, lá dày và nhẵn)</a:t>
            </a:r>
            <a:endParaRPr lang="en-US" altLang="en-US" sz="3682" b="1">
              <a:solidFill>
                <a:srgbClr val="002060"/>
              </a:solidFill>
              <a:latin typeface="Times New Roman" panose="02020603050405020304" pitchFamily="18" charset="0"/>
              <a:cs typeface="Times New Roman" panose="02020603050405020304" pitchFamily="18" charset="0"/>
            </a:endParaRPr>
          </a:p>
        </p:txBody>
      </p:sp>
      <p:sp>
        <p:nvSpPr>
          <p:cNvPr id="16387" name="Content Placeholder 2"/>
          <p:cNvSpPr>
            <a:spLocks noGrp="1"/>
          </p:cNvSpPr>
          <p:nvPr>
            <p:ph idx="1"/>
          </p:nvPr>
        </p:nvSpPr>
        <p:spPr/>
        <p:txBody>
          <a:bodyPr/>
          <a:lstStyle/>
          <a:p>
            <a:pPr marL="419787" indent="-419787" defTabSz="1120608" eaLnBrk="1" hangingPunct="1">
              <a:defRPr/>
            </a:pPr>
            <a:endParaRPr lang="en-US" altLang="en-US" sz="3926"/>
          </a:p>
        </p:txBody>
      </p:sp>
      <p:pic>
        <p:nvPicPr>
          <p:cNvPr id="593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77" y="1599767"/>
            <a:ext cx="6213980" cy="5208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6404" y="1599767"/>
            <a:ext cx="5985597" cy="5219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487084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9394"/>
                                        </p:tgtEl>
                                        <p:attrNameLst>
                                          <p:attrName>style.visibility</p:attrName>
                                        </p:attrNameLst>
                                      </p:cBhvr>
                                      <p:to>
                                        <p:strVal val="visible"/>
                                      </p:to>
                                    </p:set>
                                    <p:anim calcmode="lin" valueType="num">
                                      <p:cBhvr additive="base">
                                        <p:cTn id="7" dur="500" fill="hold"/>
                                        <p:tgtEl>
                                          <p:spTgt spid="59394"/>
                                        </p:tgtEl>
                                        <p:attrNameLst>
                                          <p:attrName>ppt_x</p:attrName>
                                        </p:attrNameLst>
                                      </p:cBhvr>
                                      <p:tavLst>
                                        <p:tav tm="0">
                                          <p:val>
                                            <p:strVal val="#ppt_x"/>
                                          </p:val>
                                        </p:tav>
                                        <p:tav tm="100000">
                                          <p:val>
                                            <p:strVal val="#ppt_x"/>
                                          </p:val>
                                        </p:tav>
                                      </p:tavLst>
                                    </p:anim>
                                    <p:anim calcmode="lin" valueType="num">
                                      <p:cBhvr additive="base">
                                        <p:cTn id="8" dur="500" fill="hold"/>
                                        <p:tgtEl>
                                          <p:spTgt spid="59394"/>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59395"/>
                                        </p:tgtEl>
                                        <p:attrNameLst>
                                          <p:attrName>style.visibility</p:attrName>
                                        </p:attrNameLst>
                                      </p:cBhvr>
                                      <p:to>
                                        <p:strVal val="visible"/>
                                      </p:to>
                                    </p:set>
                                    <p:animEffect transition="in" filter="barn(inVertical)">
                                      <p:cBhvr>
                                        <p:cTn id="11" dur="500"/>
                                        <p:tgtEl>
                                          <p:spTgt spid="593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571500" y="5986679"/>
            <a:ext cx="5248492" cy="835602"/>
          </a:xfrm>
          <a:solidFill>
            <a:schemeClr val="accent1">
              <a:lumMod val="20000"/>
              <a:lumOff val="80000"/>
            </a:schemeClr>
          </a:solidFill>
        </p:spPr>
        <p:txBody>
          <a:bodyPr/>
          <a:lstStyle/>
          <a:p>
            <a:pPr eaLnBrk="1" hangingPunct="1">
              <a:defRPr/>
            </a:pPr>
            <a:r>
              <a:rPr lang="en-US" altLang="en-US" sz="3682" b="1" dirty="0" err="1">
                <a:latin typeface="Times New Roman" panose="02020603050405020304" pitchFamily="18" charset="0"/>
                <a:cs typeface="Times New Roman" panose="02020603050405020304" pitchFamily="18" charset="0"/>
              </a:rPr>
              <a:t>Dây</a:t>
            </a:r>
            <a:r>
              <a:rPr lang="en-US" altLang="en-US" sz="3682" b="1" dirty="0">
                <a:latin typeface="Times New Roman" panose="02020603050405020304" pitchFamily="18" charset="0"/>
                <a:cs typeface="Times New Roman" panose="02020603050405020304" pitchFamily="18" charset="0"/>
              </a:rPr>
              <a:t> </a:t>
            </a:r>
            <a:r>
              <a:rPr lang="en-US" altLang="en-US" sz="3682" b="1" dirty="0" err="1">
                <a:latin typeface="Times New Roman" panose="02020603050405020304" pitchFamily="18" charset="0"/>
                <a:cs typeface="Times New Roman" panose="02020603050405020304" pitchFamily="18" charset="0"/>
              </a:rPr>
              <a:t>chão</a:t>
            </a:r>
            <a:r>
              <a:rPr lang="en-US" altLang="en-US" sz="3682" b="1" dirty="0">
                <a:latin typeface="Times New Roman" panose="02020603050405020304" pitchFamily="18" charset="0"/>
                <a:cs typeface="Times New Roman" panose="02020603050405020304" pitchFamily="18" charset="0"/>
              </a:rPr>
              <a:t> </a:t>
            </a:r>
            <a:r>
              <a:rPr lang="en-US" altLang="en-US" sz="2182" b="1" dirty="0">
                <a:latin typeface="Times New Roman" panose="02020603050405020304" pitchFamily="18" charset="0"/>
                <a:cs typeface="Times New Roman" panose="02020603050405020304" pitchFamily="18" charset="0"/>
              </a:rPr>
              <a:t>(</a:t>
            </a:r>
            <a:r>
              <a:rPr lang="en-US" altLang="en-US" sz="2182" b="1" dirty="0" err="1">
                <a:latin typeface="Times New Roman" panose="02020603050405020304" pitchFamily="18" charset="0"/>
                <a:cs typeface="Times New Roman" panose="02020603050405020304" pitchFamily="18" charset="0"/>
              </a:rPr>
              <a:t>Dây</a:t>
            </a:r>
            <a:r>
              <a:rPr lang="en-US" altLang="en-US" sz="2182" b="1" dirty="0">
                <a:latin typeface="Times New Roman" panose="02020603050405020304" pitchFamily="18" charset="0"/>
                <a:cs typeface="Times New Roman" panose="02020603050405020304" pitchFamily="18" charset="0"/>
              </a:rPr>
              <a:t> </a:t>
            </a:r>
            <a:r>
              <a:rPr lang="en-US" altLang="en-US" sz="2182" b="1" dirty="0" err="1">
                <a:latin typeface="Times New Roman" panose="02020603050405020304" pitchFamily="18" charset="0"/>
                <a:cs typeface="Times New Roman" panose="02020603050405020304" pitchFamily="18" charset="0"/>
              </a:rPr>
              <a:t>thừng</a:t>
            </a:r>
            <a:r>
              <a:rPr lang="en-US" altLang="en-US" sz="2182" b="1" dirty="0">
                <a:latin typeface="Times New Roman" panose="02020603050405020304" pitchFamily="18" charset="0"/>
                <a:cs typeface="Times New Roman" panose="02020603050405020304" pitchFamily="18" charset="0"/>
              </a:rPr>
              <a:t> to, </a:t>
            </a:r>
            <a:r>
              <a:rPr lang="en-US" altLang="en-US" sz="2182" b="1" dirty="0" err="1">
                <a:latin typeface="Times New Roman" panose="02020603050405020304" pitchFamily="18" charset="0"/>
                <a:cs typeface="Times New Roman" panose="02020603050405020304" pitchFamily="18" charset="0"/>
              </a:rPr>
              <a:t>rất</a:t>
            </a:r>
            <a:r>
              <a:rPr lang="en-US" altLang="en-US" sz="2182" b="1" dirty="0">
                <a:latin typeface="Times New Roman" panose="02020603050405020304" pitchFamily="18" charset="0"/>
                <a:cs typeface="Times New Roman" panose="02020603050405020304" pitchFamily="18" charset="0"/>
              </a:rPr>
              <a:t> </a:t>
            </a:r>
            <a:r>
              <a:rPr lang="en-US" altLang="en-US" sz="2182" b="1" dirty="0" err="1">
                <a:latin typeface="Times New Roman" panose="02020603050405020304" pitchFamily="18" charset="0"/>
                <a:cs typeface="Times New Roman" panose="02020603050405020304" pitchFamily="18" charset="0"/>
              </a:rPr>
              <a:t>bền</a:t>
            </a:r>
            <a:r>
              <a:rPr lang="en-US" altLang="en-US" sz="2182" b="1" dirty="0">
                <a:latin typeface="Times New Roman" panose="02020603050405020304" pitchFamily="18" charset="0"/>
                <a:cs typeface="Times New Roman" panose="02020603050405020304" pitchFamily="18" charset="0"/>
              </a:rPr>
              <a:t>)</a:t>
            </a:r>
            <a:endParaRPr lang="en-US" altLang="en-US" sz="3682" b="1" dirty="0">
              <a:latin typeface="Times New Roman" panose="02020603050405020304" pitchFamily="18" charset="0"/>
              <a:cs typeface="Times New Roman" panose="02020603050405020304" pitchFamily="18" charset="0"/>
            </a:endParaRPr>
          </a:p>
        </p:txBody>
      </p:sp>
      <p:pic>
        <p:nvPicPr>
          <p:cNvPr id="18435"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2993881"/>
            <a:ext cx="6391492" cy="3036094"/>
          </a:xfrm>
          <a:noFill/>
        </p:spPr>
      </p:pic>
      <p:pic>
        <p:nvPicPr>
          <p:cNvPr id="1843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391492" cy="2993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91492" y="8659"/>
            <a:ext cx="5800508" cy="5040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p:cNvSpPr txBox="1">
            <a:spLocks/>
          </p:cNvSpPr>
          <p:nvPr/>
        </p:nvSpPr>
        <p:spPr bwMode="auto">
          <a:xfrm>
            <a:off x="6656676" y="5196537"/>
            <a:ext cx="5247409" cy="1423338"/>
          </a:xfrm>
          <a:prstGeom prst="rect">
            <a:avLst/>
          </a:prstGeom>
          <a:solidFill>
            <a:schemeClr val="accent1">
              <a:lumMod val="20000"/>
              <a:lumOff val="80000"/>
            </a:schemeClr>
          </a:solidFill>
          <a:ln>
            <a:noFill/>
          </a:ln>
        </p:spPr>
        <p:txBody>
          <a:bodyPr lIns="103291" tIns="51645" rIns="103291" bIns="51645" anchor="ctr"/>
          <a:lstStyle>
            <a:lvl1pPr algn="ctr" defTabSz="1643063" rtl="0" eaLnBrk="0" fontAlgn="base" hangingPunct="0">
              <a:spcBef>
                <a:spcPct val="0"/>
              </a:spcBef>
              <a:spcAft>
                <a:spcPct val="0"/>
              </a:spcAft>
              <a:defRPr sz="7900" kern="1200">
                <a:solidFill>
                  <a:schemeClr val="tx1"/>
                </a:solidFill>
                <a:latin typeface="+mj-lt"/>
                <a:ea typeface="+mj-ea"/>
                <a:cs typeface="+mj-cs"/>
              </a:defRPr>
            </a:lvl1pPr>
            <a:lvl2pPr algn="ctr" defTabSz="1643063" rtl="0" eaLnBrk="0" fontAlgn="base" hangingPunct="0">
              <a:spcBef>
                <a:spcPct val="0"/>
              </a:spcBef>
              <a:spcAft>
                <a:spcPct val="0"/>
              </a:spcAft>
              <a:defRPr sz="7900">
                <a:solidFill>
                  <a:schemeClr val="tx1"/>
                </a:solidFill>
                <a:latin typeface="Calibri" pitchFamily="34" charset="0"/>
              </a:defRPr>
            </a:lvl2pPr>
            <a:lvl3pPr algn="ctr" defTabSz="1643063" rtl="0" eaLnBrk="0" fontAlgn="base" hangingPunct="0">
              <a:spcBef>
                <a:spcPct val="0"/>
              </a:spcBef>
              <a:spcAft>
                <a:spcPct val="0"/>
              </a:spcAft>
              <a:defRPr sz="7900">
                <a:solidFill>
                  <a:schemeClr val="tx1"/>
                </a:solidFill>
                <a:latin typeface="Calibri" pitchFamily="34" charset="0"/>
              </a:defRPr>
            </a:lvl3pPr>
            <a:lvl4pPr algn="ctr" defTabSz="1643063" rtl="0" eaLnBrk="0" fontAlgn="base" hangingPunct="0">
              <a:spcBef>
                <a:spcPct val="0"/>
              </a:spcBef>
              <a:spcAft>
                <a:spcPct val="0"/>
              </a:spcAft>
              <a:defRPr sz="7900">
                <a:solidFill>
                  <a:schemeClr val="tx1"/>
                </a:solidFill>
                <a:latin typeface="Calibri" pitchFamily="34" charset="0"/>
              </a:defRPr>
            </a:lvl4pPr>
            <a:lvl5pPr algn="ctr" defTabSz="1643063" rtl="0" eaLnBrk="0" fontAlgn="base" hangingPunct="0">
              <a:spcBef>
                <a:spcPct val="0"/>
              </a:spcBef>
              <a:spcAft>
                <a:spcPct val="0"/>
              </a:spcAft>
              <a:defRPr sz="7900">
                <a:solidFill>
                  <a:schemeClr val="tx1"/>
                </a:solidFill>
                <a:latin typeface="Calibri" pitchFamily="34" charset="0"/>
              </a:defRPr>
            </a:lvl5pPr>
            <a:lvl6pPr marL="496597" algn="ctr" rtl="0" fontAlgn="base">
              <a:spcBef>
                <a:spcPct val="0"/>
              </a:spcBef>
              <a:spcAft>
                <a:spcPct val="0"/>
              </a:spcAft>
              <a:defRPr sz="4889">
                <a:solidFill>
                  <a:schemeClr val="tx1"/>
                </a:solidFill>
                <a:latin typeface="Calibri" pitchFamily="34" charset="0"/>
              </a:defRPr>
            </a:lvl6pPr>
            <a:lvl7pPr marL="993192" algn="ctr" rtl="0" fontAlgn="base">
              <a:spcBef>
                <a:spcPct val="0"/>
              </a:spcBef>
              <a:spcAft>
                <a:spcPct val="0"/>
              </a:spcAft>
              <a:defRPr sz="4889">
                <a:solidFill>
                  <a:schemeClr val="tx1"/>
                </a:solidFill>
                <a:latin typeface="Calibri" pitchFamily="34" charset="0"/>
              </a:defRPr>
            </a:lvl7pPr>
            <a:lvl8pPr marL="1489789" algn="ctr" rtl="0" fontAlgn="base">
              <a:spcBef>
                <a:spcPct val="0"/>
              </a:spcBef>
              <a:spcAft>
                <a:spcPct val="0"/>
              </a:spcAft>
              <a:defRPr sz="4889">
                <a:solidFill>
                  <a:schemeClr val="tx1"/>
                </a:solidFill>
                <a:latin typeface="Calibri" pitchFamily="34" charset="0"/>
              </a:defRPr>
            </a:lvl8pPr>
            <a:lvl9pPr marL="1986388" algn="ctr" rtl="0" fontAlgn="base">
              <a:spcBef>
                <a:spcPct val="0"/>
              </a:spcBef>
              <a:spcAft>
                <a:spcPct val="0"/>
              </a:spcAft>
              <a:defRPr sz="4889">
                <a:solidFill>
                  <a:schemeClr val="tx1"/>
                </a:solidFill>
                <a:latin typeface="Calibri" pitchFamily="34" charset="0"/>
              </a:defRPr>
            </a:lvl9pPr>
          </a:lstStyle>
          <a:p>
            <a:pPr defTabSz="1120240" eaLnBrk="1" hangingPunct="1">
              <a:defRPr/>
            </a:pPr>
            <a:r>
              <a:rPr lang="en-US" altLang="en-US" sz="2182" b="1" dirty="0" err="1">
                <a:solidFill>
                  <a:prstClr val="black"/>
                </a:solidFill>
                <a:latin typeface="Times New Roman" panose="02020603050405020304" pitchFamily="18" charset="0"/>
                <a:cs typeface="Times New Roman" panose="02020603050405020304" pitchFamily="18" charset="0"/>
              </a:rPr>
              <a:t>Xung</a:t>
            </a:r>
            <a:r>
              <a:rPr lang="en-US" altLang="en-US" sz="2182" b="1" dirty="0">
                <a:solidFill>
                  <a:prstClr val="black"/>
                </a:solidFill>
                <a:latin typeface="Times New Roman" panose="02020603050405020304" pitchFamily="18" charset="0"/>
                <a:cs typeface="Times New Roman" panose="02020603050405020304" pitchFamily="18" charset="0"/>
              </a:rPr>
              <a:t> </a:t>
            </a:r>
            <a:r>
              <a:rPr lang="en-US" altLang="en-US" sz="2182" b="1" dirty="0" err="1">
                <a:solidFill>
                  <a:prstClr val="black"/>
                </a:solidFill>
                <a:latin typeface="Times New Roman" panose="02020603050405020304" pitchFamily="18" charset="0"/>
                <a:cs typeface="Times New Roman" panose="02020603050405020304" pitchFamily="18" charset="0"/>
              </a:rPr>
              <a:t>kích</a:t>
            </a:r>
            <a:r>
              <a:rPr lang="en-US" altLang="en-US" sz="2182" b="1" dirty="0">
                <a:solidFill>
                  <a:prstClr val="black"/>
                </a:solidFill>
                <a:latin typeface="Times New Roman" panose="02020603050405020304" pitchFamily="18" charset="0"/>
                <a:cs typeface="Times New Roman" panose="02020603050405020304" pitchFamily="18" charset="0"/>
              </a:rPr>
              <a:t>: </a:t>
            </a:r>
            <a:r>
              <a:rPr lang="en-US" altLang="en-US" sz="2182" b="1" dirty="0" err="1">
                <a:solidFill>
                  <a:prstClr val="black"/>
                </a:solidFill>
                <a:latin typeface="Times New Roman" panose="02020603050405020304" pitchFamily="18" charset="0"/>
                <a:cs typeface="Times New Roman" panose="02020603050405020304" pitchFamily="18" charset="0"/>
              </a:rPr>
              <a:t>đi</a:t>
            </a:r>
            <a:r>
              <a:rPr lang="en-US" altLang="en-US" sz="2182" b="1" dirty="0">
                <a:solidFill>
                  <a:prstClr val="black"/>
                </a:solidFill>
                <a:latin typeface="Times New Roman" panose="02020603050405020304" pitchFamily="18" charset="0"/>
                <a:cs typeface="Times New Roman" panose="02020603050405020304" pitchFamily="18" charset="0"/>
              </a:rPr>
              <a:t> </a:t>
            </a:r>
            <a:r>
              <a:rPr lang="en-US" altLang="en-US" sz="2182" b="1" dirty="0" err="1">
                <a:solidFill>
                  <a:prstClr val="black"/>
                </a:solidFill>
                <a:latin typeface="Times New Roman" panose="02020603050405020304" pitchFamily="18" charset="0"/>
                <a:cs typeface="Times New Roman" panose="02020603050405020304" pitchFamily="18" charset="0"/>
              </a:rPr>
              <a:t>đầu</a:t>
            </a:r>
            <a:r>
              <a:rPr lang="en-US" altLang="en-US" sz="2182" b="1" dirty="0">
                <a:solidFill>
                  <a:prstClr val="black"/>
                </a:solidFill>
                <a:latin typeface="Times New Roman" panose="02020603050405020304" pitchFamily="18" charset="0"/>
                <a:cs typeface="Times New Roman" panose="02020603050405020304" pitchFamily="18" charset="0"/>
              </a:rPr>
              <a:t>, </a:t>
            </a:r>
            <a:r>
              <a:rPr lang="en-US" altLang="en-US" sz="2182" b="1" dirty="0" err="1">
                <a:solidFill>
                  <a:prstClr val="black"/>
                </a:solidFill>
                <a:latin typeface="Times New Roman" panose="02020603050405020304" pitchFamily="18" charset="0"/>
                <a:cs typeface="Times New Roman" panose="02020603050405020304" pitchFamily="18" charset="0"/>
              </a:rPr>
              <a:t>làm</a:t>
            </a:r>
            <a:r>
              <a:rPr lang="en-US" altLang="en-US" sz="2182" b="1" dirty="0">
                <a:solidFill>
                  <a:prstClr val="black"/>
                </a:solidFill>
                <a:latin typeface="Times New Roman" panose="02020603050405020304" pitchFamily="18" charset="0"/>
                <a:cs typeface="Times New Roman" panose="02020603050405020304" pitchFamily="18" charset="0"/>
              </a:rPr>
              <a:t> </a:t>
            </a:r>
            <a:r>
              <a:rPr lang="en-US" altLang="en-US" sz="2182" b="1" dirty="0" err="1">
                <a:solidFill>
                  <a:prstClr val="black"/>
                </a:solidFill>
                <a:latin typeface="Times New Roman" panose="02020603050405020304" pitchFamily="18" charset="0"/>
                <a:cs typeface="Times New Roman" panose="02020603050405020304" pitchFamily="18" charset="0"/>
              </a:rPr>
              <a:t>những</a:t>
            </a:r>
            <a:r>
              <a:rPr lang="en-US" altLang="en-US" sz="2182" b="1" dirty="0">
                <a:solidFill>
                  <a:prstClr val="black"/>
                </a:solidFill>
                <a:latin typeface="Times New Roman" panose="02020603050405020304" pitchFamily="18" charset="0"/>
                <a:cs typeface="Times New Roman" panose="02020603050405020304" pitchFamily="18" charset="0"/>
              </a:rPr>
              <a:t> </a:t>
            </a:r>
            <a:r>
              <a:rPr lang="en-US" altLang="en-US" sz="2182" b="1" dirty="0" err="1">
                <a:solidFill>
                  <a:prstClr val="black"/>
                </a:solidFill>
                <a:latin typeface="Times New Roman" panose="02020603050405020304" pitchFamily="18" charset="0"/>
                <a:cs typeface="Times New Roman" panose="02020603050405020304" pitchFamily="18" charset="0"/>
              </a:rPr>
              <a:t>nhiệm</a:t>
            </a:r>
            <a:r>
              <a:rPr lang="en-US" altLang="en-US" sz="2182" b="1" dirty="0">
                <a:solidFill>
                  <a:prstClr val="black"/>
                </a:solidFill>
                <a:latin typeface="Times New Roman" panose="02020603050405020304" pitchFamily="18" charset="0"/>
                <a:cs typeface="Times New Roman" panose="02020603050405020304" pitchFamily="18" charset="0"/>
              </a:rPr>
              <a:t> </a:t>
            </a:r>
            <a:r>
              <a:rPr lang="en-US" altLang="en-US" sz="2182" b="1" dirty="0" err="1">
                <a:solidFill>
                  <a:prstClr val="black"/>
                </a:solidFill>
                <a:latin typeface="Times New Roman" panose="02020603050405020304" pitchFamily="18" charset="0"/>
                <a:cs typeface="Times New Roman" panose="02020603050405020304" pitchFamily="18" charset="0"/>
              </a:rPr>
              <a:t>vụ</a:t>
            </a:r>
            <a:r>
              <a:rPr lang="en-US" altLang="en-US" sz="2182" b="1" dirty="0">
                <a:solidFill>
                  <a:prstClr val="black"/>
                </a:solidFill>
                <a:latin typeface="Times New Roman" panose="02020603050405020304" pitchFamily="18" charset="0"/>
                <a:cs typeface="Times New Roman" panose="02020603050405020304" pitchFamily="18" charset="0"/>
              </a:rPr>
              <a:t> </a:t>
            </a:r>
            <a:r>
              <a:rPr lang="en-US" altLang="en-US" sz="2182" b="1" dirty="0" err="1">
                <a:solidFill>
                  <a:prstClr val="black"/>
                </a:solidFill>
                <a:latin typeface="Times New Roman" panose="02020603050405020304" pitchFamily="18" charset="0"/>
                <a:cs typeface="Times New Roman" panose="02020603050405020304" pitchFamily="18" charset="0"/>
              </a:rPr>
              <a:t>khó</a:t>
            </a:r>
            <a:r>
              <a:rPr lang="en-US" altLang="en-US" sz="2182" b="1" dirty="0">
                <a:solidFill>
                  <a:prstClr val="black"/>
                </a:solidFill>
                <a:latin typeface="Times New Roman" panose="02020603050405020304" pitchFamily="18" charset="0"/>
                <a:cs typeface="Times New Roman" panose="02020603050405020304" pitchFamily="18" charset="0"/>
              </a:rPr>
              <a:t> khan, cam go </a:t>
            </a:r>
            <a:r>
              <a:rPr lang="en-US" altLang="en-US" sz="2182" b="1" dirty="0" err="1">
                <a:solidFill>
                  <a:prstClr val="black"/>
                </a:solidFill>
                <a:latin typeface="Times New Roman" panose="02020603050405020304" pitchFamily="18" charset="0"/>
                <a:cs typeface="Times New Roman" panose="02020603050405020304" pitchFamily="18" charset="0"/>
              </a:rPr>
              <a:t>nhất</a:t>
            </a:r>
            <a:r>
              <a:rPr lang="en-US" altLang="en-US" sz="2182" b="1" dirty="0">
                <a:solidFill>
                  <a:prstClr val="black"/>
                </a:solidFill>
                <a:latin typeface="Times New Roman" panose="02020603050405020304" pitchFamily="18" charset="0"/>
                <a:cs typeface="Times New Roman" panose="02020603050405020304" pitchFamily="18" charset="0"/>
              </a:rPr>
              <a:t>. (</a:t>
            </a:r>
            <a:r>
              <a:rPr lang="en-US" altLang="en-US" sz="2182" b="1" dirty="0" err="1">
                <a:solidFill>
                  <a:prstClr val="black"/>
                </a:solidFill>
                <a:latin typeface="Times New Roman" panose="02020603050405020304" pitchFamily="18" charset="0"/>
                <a:cs typeface="Times New Roman" panose="02020603050405020304" pitchFamily="18" charset="0"/>
              </a:rPr>
              <a:t>thanh</a:t>
            </a:r>
            <a:r>
              <a:rPr lang="en-US" altLang="en-US" sz="2182" b="1" dirty="0">
                <a:solidFill>
                  <a:prstClr val="black"/>
                </a:solidFill>
                <a:latin typeface="Times New Roman" panose="02020603050405020304" pitchFamily="18" charset="0"/>
                <a:cs typeface="Times New Roman" panose="02020603050405020304" pitchFamily="18" charset="0"/>
              </a:rPr>
              <a:t> </a:t>
            </a:r>
            <a:r>
              <a:rPr lang="en-US" altLang="en-US" sz="2182" b="1" dirty="0" err="1">
                <a:solidFill>
                  <a:prstClr val="black"/>
                </a:solidFill>
                <a:latin typeface="Times New Roman" panose="02020603050405020304" pitchFamily="18" charset="0"/>
                <a:cs typeface="Times New Roman" panose="02020603050405020304" pitchFamily="18" charset="0"/>
              </a:rPr>
              <a:t>niên</a:t>
            </a:r>
            <a:r>
              <a:rPr lang="en-US" altLang="en-US" sz="2182" b="1" dirty="0">
                <a:solidFill>
                  <a:prstClr val="black"/>
                </a:solidFill>
                <a:latin typeface="Times New Roman" panose="02020603050405020304" pitchFamily="18" charset="0"/>
                <a:cs typeface="Times New Roman" panose="02020603050405020304" pitchFamily="18" charset="0"/>
              </a:rPr>
              <a:t> </a:t>
            </a:r>
            <a:r>
              <a:rPr lang="en-US" altLang="en-US" sz="2182" b="1" dirty="0" err="1">
                <a:solidFill>
                  <a:prstClr val="black"/>
                </a:solidFill>
                <a:latin typeface="Times New Roman" panose="02020603050405020304" pitchFamily="18" charset="0"/>
                <a:cs typeface="Times New Roman" panose="02020603050405020304" pitchFamily="18" charset="0"/>
              </a:rPr>
              <a:t>xung</a:t>
            </a:r>
            <a:r>
              <a:rPr lang="en-US" altLang="en-US" sz="2182" b="1" dirty="0">
                <a:solidFill>
                  <a:prstClr val="black"/>
                </a:solidFill>
                <a:latin typeface="Times New Roman" panose="02020603050405020304" pitchFamily="18" charset="0"/>
                <a:cs typeface="Times New Roman" panose="02020603050405020304" pitchFamily="18" charset="0"/>
              </a:rPr>
              <a:t> </a:t>
            </a:r>
            <a:r>
              <a:rPr lang="en-US" altLang="en-US" sz="2182" b="1" dirty="0" err="1">
                <a:solidFill>
                  <a:prstClr val="black"/>
                </a:solidFill>
                <a:latin typeface="Times New Roman" panose="02020603050405020304" pitchFamily="18" charset="0"/>
                <a:cs typeface="Times New Roman" panose="02020603050405020304" pitchFamily="18" charset="0"/>
              </a:rPr>
              <a:t>kích</a:t>
            </a:r>
            <a:r>
              <a:rPr lang="en-US" altLang="en-US" sz="2182" b="1" dirty="0">
                <a:solidFill>
                  <a:prstClr val="black"/>
                </a:solidFill>
                <a:latin typeface="Times New Roman" panose="02020603050405020304" pitchFamily="18" charset="0"/>
                <a:cs typeface="Times New Roman" panose="02020603050405020304" pitchFamily="18" charset="0"/>
              </a:rPr>
              <a:t>, </a:t>
            </a:r>
            <a:r>
              <a:rPr lang="en-US" altLang="en-US" sz="2182" b="1" dirty="0" err="1">
                <a:solidFill>
                  <a:prstClr val="black"/>
                </a:solidFill>
                <a:latin typeface="Times New Roman" panose="02020603050405020304" pitchFamily="18" charset="0"/>
                <a:cs typeface="Times New Roman" panose="02020603050405020304" pitchFamily="18" charset="0"/>
              </a:rPr>
              <a:t>sức</a:t>
            </a:r>
            <a:r>
              <a:rPr lang="en-US" altLang="en-US" sz="2182" b="1" dirty="0">
                <a:solidFill>
                  <a:prstClr val="black"/>
                </a:solidFill>
                <a:latin typeface="Times New Roman" panose="02020603050405020304" pitchFamily="18" charset="0"/>
                <a:cs typeface="Times New Roman" panose="02020603050405020304" pitchFamily="18" charset="0"/>
              </a:rPr>
              <a:t> </a:t>
            </a:r>
            <a:r>
              <a:rPr lang="en-US" altLang="en-US" sz="2182" b="1" dirty="0" err="1">
                <a:solidFill>
                  <a:prstClr val="black"/>
                </a:solidFill>
                <a:latin typeface="Times New Roman" panose="02020603050405020304" pitchFamily="18" charset="0"/>
                <a:cs typeface="Times New Roman" panose="02020603050405020304" pitchFamily="18" charset="0"/>
              </a:rPr>
              <a:t>trẻ</a:t>
            </a:r>
            <a:r>
              <a:rPr lang="en-US" altLang="en-US" sz="2182" b="1" dirty="0">
                <a:solidFill>
                  <a:prstClr val="black"/>
                </a:solidFill>
                <a:latin typeface="Times New Roman" panose="02020603050405020304" pitchFamily="18" charset="0"/>
                <a:cs typeface="Times New Roman" panose="02020603050405020304" pitchFamily="18" charset="0"/>
              </a:rPr>
              <a:t> </a:t>
            </a:r>
            <a:r>
              <a:rPr lang="en-US" altLang="en-US" sz="2182" b="1" dirty="0" err="1">
                <a:solidFill>
                  <a:prstClr val="black"/>
                </a:solidFill>
                <a:latin typeface="Times New Roman" panose="02020603050405020304" pitchFamily="18" charset="0"/>
                <a:cs typeface="Times New Roman" panose="02020603050405020304" pitchFamily="18" charset="0"/>
              </a:rPr>
              <a:t>xung</a:t>
            </a:r>
            <a:r>
              <a:rPr lang="en-US" altLang="en-US" sz="2182" b="1" dirty="0">
                <a:solidFill>
                  <a:prstClr val="black"/>
                </a:solidFill>
                <a:latin typeface="Times New Roman" panose="02020603050405020304" pitchFamily="18" charset="0"/>
                <a:cs typeface="Times New Roman" panose="02020603050405020304" pitchFamily="18" charset="0"/>
              </a:rPr>
              <a:t> </a:t>
            </a:r>
            <a:r>
              <a:rPr lang="en-US" altLang="en-US" sz="2182" b="1" dirty="0" err="1">
                <a:solidFill>
                  <a:prstClr val="black"/>
                </a:solidFill>
                <a:latin typeface="Times New Roman" panose="02020603050405020304" pitchFamily="18" charset="0"/>
                <a:cs typeface="Times New Roman" panose="02020603050405020304" pitchFamily="18" charset="0"/>
              </a:rPr>
              <a:t>kích,dân</a:t>
            </a:r>
            <a:r>
              <a:rPr lang="en-US" altLang="en-US" sz="2182" b="1" dirty="0">
                <a:solidFill>
                  <a:prstClr val="black"/>
                </a:solidFill>
                <a:latin typeface="Times New Roman" panose="02020603050405020304" pitchFamily="18" charset="0"/>
                <a:cs typeface="Times New Roman" panose="02020603050405020304" pitchFamily="18" charset="0"/>
              </a:rPr>
              <a:t> </a:t>
            </a:r>
            <a:r>
              <a:rPr lang="en-US" altLang="en-US" sz="2182" b="1" dirty="0" err="1">
                <a:solidFill>
                  <a:prstClr val="black"/>
                </a:solidFill>
                <a:latin typeface="Times New Roman" panose="02020603050405020304" pitchFamily="18" charset="0"/>
                <a:cs typeface="Times New Roman" panose="02020603050405020304" pitchFamily="18" charset="0"/>
              </a:rPr>
              <a:t>quân</a:t>
            </a:r>
            <a:r>
              <a:rPr lang="en-US" altLang="en-US" sz="2182" b="1" dirty="0">
                <a:solidFill>
                  <a:prstClr val="black"/>
                </a:solidFill>
                <a:latin typeface="Times New Roman" panose="02020603050405020304" pitchFamily="18" charset="0"/>
                <a:cs typeface="Times New Roman" panose="02020603050405020304" pitchFamily="18" charset="0"/>
              </a:rPr>
              <a:t> </a:t>
            </a:r>
            <a:r>
              <a:rPr lang="en-US" altLang="en-US" sz="2182" b="1" dirty="0" err="1">
                <a:solidFill>
                  <a:prstClr val="black"/>
                </a:solidFill>
                <a:latin typeface="Times New Roman" panose="02020603050405020304" pitchFamily="18" charset="0"/>
                <a:cs typeface="Times New Roman" panose="02020603050405020304" pitchFamily="18" charset="0"/>
              </a:rPr>
              <a:t>xung</a:t>
            </a:r>
            <a:r>
              <a:rPr lang="en-US" altLang="en-US" sz="2182" b="1" dirty="0">
                <a:solidFill>
                  <a:prstClr val="black"/>
                </a:solidFill>
                <a:latin typeface="Times New Roman" panose="02020603050405020304" pitchFamily="18" charset="0"/>
                <a:cs typeface="Times New Roman" panose="02020603050405020304" pitchFamily="18" charset="0"/>
              </a:rPr>
              <a:t> </a:t>
            </a:r>
            <a:r>
              <a:rPr lang="en-US" altLang="en-US" sz="2182" b="1" dirty="0" err="1">
                <a:solidFill>
                  <a:prstClr val="black"/>
                </a:solidFill>
                <a:latin typeface="Times New Roman" panose="02020603050405020304" pitchFamily="18" charset="0"/>
                <a:cs typeface="Times New Roman" panose="02020603050405020304" pitchFamily="18" charset="0"/>
              </a:rPr>
              <a:t>kích</a:t>
            </a:r>
            <a:r>
              <a:rPr lang="en-US" altLang="en-US" sz="2182" b="1" dirty="0">
                <a:solidFill>
                  <a:prstClr val="black"/>
                </a:solidFill>
                <a:latin typeface="Times New Roman" panose="02020603050405020304" pitchFamily="18" charset="0"/>
                <a:cs typeface="Times New Roman" panose="02020603050405020304" pitchFamily="18" charset="0"/>
              </a:rPr>
              <a:t>, …</a:t>
            </a:r>
            <a:endParaRPr lang="en-US" altLang="en-US" sz="3682" b="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70033326"/>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386"/>
                                        </p:tgtEl>
                                        <p:attrNameLst>
                                          <p:attrName>style.visibility</p:attrName>
                                        </p:attrNameLst>
                                      </p:cBhvr>
                                      <p:to>
                                        <p:strVal val="visible"/>
                                      </p:to>
                                    </p:set>
                                    <p:animEffect transition="in" filter="barn(inVertical)">
                                      <p:cBhvr>
                                        <p:cTn id="7" dur="500"/>
                                        <p:tgtEl>
                                          <p:spTgt spid="1638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6" grpId="0" animBg="1"/>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3533" y="237737"/>
            <a:ext cx="11938467" cy="7101816"/>
          </a:xfrm>
          <a:prstGeom prst="rect">
            <a:avLst/>
          </a:prstGeom>
          <a:solidFill>
            <a:schemeClr val="tx2">
              <a:lumMod val="20000"/>
              <a:lumOff val="80000"/>
            </a:schemeClr>
          </a:solidFill>
        </p:spPr>
        <p:txBody>
          <a:bodyPr wrap="square">
            <a:spAutoFit/>
          </a:bodyPr>
          <a:lstStyle/>
          <a:p>
            <a:pPr algn="ctr" defTabSz="623438" eaLnBrk="0" fontAlgn="base" hangingPunct="0">
              <a:spcBef>
                <a:spcPct val="0"/>
              </a:spcBef>
              <a:spcAft>
                <a:spcPct val="0"/>
              </a:spcAft>
              <a:defRPr/>
            </a:pPr>
            <a:endParaRPr lang="en-US" sz="1909" b="1" dirty="0">
              <a:solidFill>
                <a:srgbClr val="FF0000"/>
              </a:solidFill>
              <a:latin typeface="Times New Roman" panose="02020603050405020304" pitchFamily="18" charset="0"/>
              <a:cs typeface="Times New Roman" panose="02020603050405020304" pitchFamily="18" charset="0"/>
            </a:endParaRPr>
          </a:p>
          <a:p>
            <a:pPr algn="ctr" defTabSz="623438" eaLnBrk="0" fontAlgn="base" hangingPunct="0">
              <a:spcBef>
                <a:spcPct val="0"/>
              </a:spcBef>
              <a:spcAft>
                <a:spcPct val="0"/>
              </a:spcAft>
              <a:defRPr/>
            </a:pPr>
            <a:r>
              <a:rPr lang="vi-VN" sz="2727" b="1" dirty="0">
                <a:solidFill>
                  <a:srgbClr val="FF0000"/>
                </a:solidFill>
                <a:latin typeface="Times New Roman" panose="02020603050405020304" pitchFamily="18" charset="0"/>
                <a:cs typeface="Times New Roman" panose="02020603050405020304" pitchFamily="18" charset="0"/>
              </a:rPr>
              <a:t>Thắng biển</a:t>
            </a:r>
            <a:endParaRPr lang="en-US" sz="2727" b="1" dirty="0">
              <a:solidFill>
                <a:srgbClr val="FF0000"/>
              </a:solidFill>
              <a:latin typeface="Times New Roman" panose="02020603050405020304" pitchFamily="18" charset="0"/>
              <a:cs typeface="Times New Roman" panose="02020603050405020304" pitchFamily="18" charset="0"/>
            </a:endParaRPr>
          </a:p>
          <a:p>
            <a:pPr algn="ctr" defTabSz="623438" eaLnBrk="0" fontAlgn="base" hangingPunct="0">
              <a:spcBef>
                <a:spcPct val="0"/>
              </a:spcBef>
              <a:spcAft>
                <a:spcPct val="0"/>
              </a:spcAft>
              <a:defRPr/>
            </a:pPr>
            <a:endParaRPr lang="vi-VN" sz="2454" dirty="0">
              <a:solidFill>
                <a:prstClr val="black"/>
              </a:solidFill>
              <a:latin typeface="Times New Roman" panose="02020603050405020304" pitchFamily="18" charset="0"/>
              <a:cs typeface="Arial" panose="020B0604020202020204" pitchFamily="34" charset="0"/>
            </a:endParaRPr>
          </a:p>
          <a:p>
            <a:pPr defTabSz="623438" eaLnBrk="0" fontAlgn="base" hangingPunct="0">
              <a:spcBef>
                <a:spcPct val="0"/>
              </a:spcBef>
              <a:spcAft>
                <a:spcPct val="0"/>
              </a:spcAft>
              <a:defRPr/>
            </a:pPr>
            <a:r>
              <a:rPr lang="vi-VN" sz="2182" dirty="0">
                <a:solidFill>
                  <a:prstClr val="black"/>
                </a:solidFill>
                <a:latin typeface="Times New Roman" panose="02020603050405020304" pitchFamily="18" charset="0"/>
                <a:cs typeface="Arial" panose="020B0604020202020204" pitchFamily="34" charset="0"/>
              </a:rPr>
              <a:t>        Mặt trời lên cao dần. Gió đã bắt đầu mạnh. Gió lên, nước biển càng dữ. Khoảng mênh mông ầm ĩ càng lan rộng mãi vào. Biển cả muốn nuốt tươi con đê mỏng manh như con mập đớp con cá chim nhỏ bé.</a:t>
            </a:r>
            <a:endParaRPr lang="en-US" sz="2182" dirty="0">
              <a:solidFill>
                <a:prstClr val="black"/>
              </a:solidFill>
              <a:latin typeface="Calibri"/>
              <a:cs typeface="Arial" panose="020B0604020202020204" pitchFamily="34" charset="0"/>
            </a:endParaRPr>
          </a:p>
          <a:p>
            <a:pPr defTabSz="623438" eaLnBrk="0" fontAlgn="base" hangingPunct="0">
              <a:spcBef>
                <a:spcPct val="0"/>
              </a:spcBef>
              <a:spcAft>
                <a:spcPct val="0"/>
              </a:spcAft>
              <a:defRPr/>
            </a:pPr>
            <a:endParaRPr lang="vi-VN" sz="2182" dirty="0">
              <a:solidFill>
                <a:prstClr val="black"/>
              </a:solidFill>
              <a:latin typeface="Times New Roman" panose="02020603050405020304" pitchFamily="18" charset="0"/>
              <a:cs typeface="Arial" panose="020B0604020202020204" pitchFamily="34" charset="0"/>
            </a:endParaRPr>
          </a:p>
          <a:p>
            <a:pPr defTabSz="623438" eaLnBrk="0" fontAlgn="base" hangingPunct="0">
              <a:spcBef>
                <a:spcPct val="0"/>
              </a:spcBef>
              <a:spcAft>
                <a:spcPct val="0"/>
              </a:spcAft>
              <a:defRPr/>
            </a:pPr>
            <a:r>
              <a:rPr lang="vi-VN" sz="2182" dirty="0">
                <a:solidFill>
                  <a:prstClr val="black"/>
                </a:solidFill>
                <a:latin typeface="Times New Roman" panose="02020603050405020304" pitchFamily="18" charset="0"/>
                <a:cs typeface="Arial" panose="020B0604020202020204" pitchFamily="34" charset="0"/>
              </a:rPr>
              <a:t>         Một tiếng ào ào dữ dội. Như một đàn cá voi lớn, sóng trào qua những cây vẹt cao nhất, vụt vào thân đê rào rào. Một cuộc vật lộn dữ dội diễn ra. Một bên là biển, là gió, trong một cơn giận dữ điên cuồng. Một bên là hàng ngàn người với hai bàn tay và những dụng cụ thô sơ, với tinh thần quyết tâm chống giữ.</a:t>
            </a:r>
            <a:endParaRPr lang="en-US" sz="2182" dirty="0">
              <a:solidFill>
                <a:prstClr val="black"/>
              </a:solidFill>
              <a:latin typeface="Calibri"/>
              <a:cs typeface="Arial" panose="020B0604020202020204" pitchFamily="34" charset="0"/>
            </a:endParaRPr>
          </a:p>
          <a:p>
            <a:pPr defTabSz="623438" eaLnBrk="0" fontAlgn="base" hangingPunct="0">
              <a:spcBef>
                <a:spcPct val="0"/>
              </a:spcBef>
              <a:spcAft>
                <a:spcPct val="0"/>
              </a:spcAft>
              <a:defRPr/>
            </a:pPr>
            <a:endParaRPr lang="vi-VN" sz="2182" dirty="0">
              <a:solidFill>
                <a:prstClr val="black"/>
              </a:solidFill>
              <a:latin typeface="Times New Roman" panose="02020603050405020304" pitchFamily="18" charset="0"/>
              <a:cs typeface="Arial" panose="020B0604020202020204" pitchFamily="34" charset="0"/>
            </a:endParaRPr>
          </a:p>
          <a:p>
            <a:pPr defTabSz="623438" eaLnBrk="0" fontAlgn="base" hangingPunct="0">
              <a:spcBef>
                <a:spcPct val="0"/>
              </a:spcBef>
              <a:spcAft>
                <a:spcPct val="0"/>
              </a:spcAft>
              <a:defRPr/>
            </a:pPr>
            <a:r>
              <a:rPr lang="vi-VN" sz="2182" dirty="0">
                <a:solidFill>
                  <a:prstClr val="black"/>
                </a:solidFill>
                <a:latin typeface="Times New Roman" panose="02020603050405020304" pitchFamily="18" charset="0"/>
                <a:cs typeface="Arial" panose="020B0604020202020204" pitchFamily="34" charset="0"/>
              </a:rPr>
              <a:t>         Một tiếng reo to nổi lên, rồi ầm ầm hơn hai chục thanh niên cả nam lẫn nữ, mỗi người vác một vác củi vẹt, nhảy xuống dòng nước đang cuốn dữ. Họ khoác vai nhau thành một sợi dây dài, lấy thân mình ngăn dòng nước mặn. Nước quật vào mặt, vào ngực, trào qua đầu hàng rào sống. Họ ngụp xuống, trồi lên, ngụp xuống. Trong đám thanh niên xung kích, có người ngã, có người ngạt. Nhưng những bàn tay khoác vai nhau vẫn cứng như sắt, và thân hình họ quấn chặt lấy những cọc tre đóng chắc, dẻo như chão. Tóc dài các cô quấn chặt vào cổ các cậu con trai, mồ hôi như suối, hòa lẫn với nước chát mặn. Đám người không sợ chết đã cứu được quãng đê sống lại.</a:t>
            </a:r>
            <a:endParaRPr lang="en-US" sz="2182" dirty="0">
              <a:solidFill>
                <a:prstClr val="black"/>
              </a:solidFill>
              <a:latin typeface="Calibri"/>
              <a:cs typeface="Arial" panose="020B0604020202020204" pitchFamily="34" charset="0"/>
            </a:endParaRPr>
          </a:p>
          <a:p>
            <a:pPr defTabSz="623438" eaLnBrk="0" fontAlgn="base" hangingPunct="0">
              <a:spcBef>
                <a:spcPct val="0"/>
              </a:spcBef>
              <a:spcAft>
                <a:spcPct val="0"/>
              </a:spcAft>
              <a:defRPr/>
            </a:pPr>
            <a:r>
              <a:rPr lang="en-US" sz="2182" dirty="0">
                <a:solidFill>
                  <a:prstClr val="black"/>
                </a:solidFill>
                <a:latin typeface="Calibri"/>
                <a:cs typeface="Arial" panose="020B0604020202020204" pitchFamily="34" charset="0"/>
              </a:rPr>
              <a:t>                                                                                                          </a:t>
            </a:r>
            <a:r>
              <a:rPr lang="en-US" sz="2182" i="1" dirty="0">
                <a:solidFill>
                  <a:prstClr val="black"/>
                </a:solidFill>
                <a:latin typeface="Times New Roman" panose="02020603050405020304" pitchFamily="18" charset="0"/>
                <a:cs typeface="Times New Roman" panose="02020603050405020304" pitchFamily="18" charset="0"/>
              </a:rPr>
              <a:t>Theo </a:t>
            </a:r>
            <a:r>
              <a:rPr lang="en-US" sz="2182" b="1" i="1" dirty="0">
                <a:solidFill>
                  <a:prstClr val="black"/>
                </a:solidFill>
                <a:latin typeface="Times New Roman" panose="02020603050405020304" pitchFamily="18" charset="0"/>
                <a:cs typeface="Times New Roman" panose="02020603050405020304" pitchFamily="18" charset="0"/>
              </a:rPr>
              <a:t>Chu </a:t>
            </a:r>
            <a:r>
              <a:rPr lang="en-US" sz="2182" b="1" i="1" dirty="0" err="1">
                <a:solidFill>
                  <a:prstClr val="black"/>
                </a:solidFill>
                <a:latin typeface="Times New Roman" panose="02020603050405020304" pitchFamily="18" charset="0"/>
                <a:cs typeface="Times New Roman" panose="02020603050405020304" pitchFamily="18" charset="0"/>
              </a:rPr>
              <a:t>Vân</a:t>
            </a:r>
            <a:endParaRPr lang="vi-VN" sz="2182" b="1" i="1" dirty="0">
              <a:solidFill>
                <a:prstClr val="black"/>
              </a:solidFill>
              <a:latin typeface="Times New Roman" panose="02020603050405020304" pitchFamily="18" charset="0"/>
              <a:cs typeface="Times New Roman" panose="02020603050405020304" pitchFamily="18" charset="0"/>
            </a:endParaRPr>
          </a:p>
          <a:p>
            <a:pPr defTabSz="623438" eaLnBrk="0" fontAlgn="base" hangingPunct="0">
              <a:spcBef>
                <a:spcPct val="0"/>
              </a:spcBef>
              <a:spcAft>
                <a:spcPct val="0"/>
              </a:spcAft>
              <a:defRPr/>
            </a:pPr>
            <a:r>
              <a:rPr lang="vi-VN" sz="1909" dirty="0">
                <a:solidFill>
                  <a:prstClr val="black"/>
                </a:solidFill>
                <a:latin typeface="Arial" panose="020B0604020202020204" pitchFamily="34" charset="0"/>
                <a:cs typeface="Arial" panose="020B0604020202020204" pitchFamily="34" charset="0"/>
              </a:rPr>
              <a:t/>
            </a:r>
            <a:br>
              <a:rPr lang="vi-VN" sz="1909" dirty="0">
                <a:solidFill>
                  <a:prstClr val="black"/>
                </a:solidFill>
                <a:latin typeface="Arial" panose="020B0604020202020204" pitchFamily="34" charset="0"/>
                <a:cs typeface="Arial" panose="020B0604020202020204" pitchFamily="34" charset="0"/>
              </a:rPr>
            </a:br>
            <a:r>
              <a:rPr lang="vi-VN" sz="1909" dirty="0">
                <a:solidFill>
                  <a:prstClr val="black"/>
                </a:solidFill>
                <a:latin typeface="Arial" panose="020B0604020202020204" pitchFamily="34" charset="0"/>
                <a:cs typeface="Arial" panose="020B0604020202020204" pitchFamily="34" charset="0"/>
              </a:rPr>
              <a:t/>
            </a:r>
            <a:br>
              <a:rPr lang="vi-VN" sz="1909" dirty="0">
                <a:solidFill>
                  <a:prstClr val="black"/>
                </a:solidFill>
                <a:latin typeface="Arial" panose="020B0604020202020204" pitchFamily="34" charset="0"/>
                <a:cs typeface="Arial" panose="020B0604020202020204" pitchFamily="34" charset="0"/>
              </a:rPr>
            </a:br>
            <a:endParaRPr lang="en-US" sz="1909" dirty="0">
              <a:solidFill>
                <a:prstClr val="black"/>
              </a:solidFill>
              <a:latin typeface="Arial" panose="020B0604020202020204" pitchFamily="34" charset="0"/>
              <a:cs typeface="Arial" panose="020B0604020202020204" pitchFamily="34" charset="0"/>
            </a:endParaRPr>
          </a:p>
        </p:txBody>
      </p:sp>
      <p:sp>
        <p:nvSpPr>
          <p:cNvPr id="3" name="Oval 2">
            <a:extLst>
              <a:ext uri="{FF2B5EF4-FFF2-40B4-BE49-F238E27FC236}">
                <a16:creationId xmlns:a16="http://schemas.microsoft.com/office/drawing/2014/main" id="{50F59941-AFB9-4201-91C8-B94276216478}"/>
              </a:ext>
            </a:extLst>
          </p:cNvPr>
          <p:cNvSpPr/>
          <p:nvPr/>
        </p:nvSpPr>
        <p:spPr>
          <a:xfrm>
            <a:off x="400822" y="1204021"/>
            <a:ext cx="434096" cy="540060"/>
          </a:xfrm>
          <a:prstGeom prst="ellipse">
            <a:avLst/>
          </a:prstGeom>
          <a:solidFill>
            <a:srgbClr val="7030A0"/>
          </a:solidFill>
          <a:ln w="25400" cap="flat" cmpd="sng" algn="ctr">
            <a:solidFill>
              <a:srgbClr val="4AB1E4">
                <a:shade val="50000"/>
              </a:srgbClr>
            </a:solidFill>
            <a:prstDash val="solid"/>
          </a:ln>
          <a:effectLst/>
        </p:spPr>
        <p:txBody>
          <a:bodyPr anchor="ctr"/>
          <a:lstStyle/>
          <a:p>
            <a:pPr algn="ctr" defTabSz="623438">
              <a:defRPr/>
            </a:pPr>
            <a:r>
              <a:rPr lang="en-US" sz="1227" kern="0" dirty="0">
                <a:solidFill>
                  <a:srgbClr val="FFFFFF"/>
                </a:solidFill>
                <a:latin typeface="Arial"/>
                <a:cs typeface="Times New Roman" panose="02020603050405020304" pitchFamily="18" charset="0"/>
              </a:rPr>
              <a:t>1</a:t>
            </a:r>
          </a:p>
        </p:txBody>
      </p:sp>
      <p:sp>
        <p:nvSpPr>
          <p:cNvPr id="5" name="Oval 4">
            <a:extLst>
              <a:ext uri="{FF2B5EF4-FFF2-40B4-BE49-F238E27FC236}">
                <a16:creationId xmlns:a16="http://schemas.microsoft.com/office/drawing/2014/main" id="{50F59941-AFB9-4201-91C8-B94276216478}"/>
              </a:ext>
            </a:extLst>
          </p:cNvPr>
          <p:cNvSpPr/>
          <p:nvPr/>
        </p:nvSpPr>
        <p:spPr>
          <a:xfrm>
            <a:off x="400822" y="2250687"/>
            <a:ext cx="475420" cy="392771"/>
          </a:xfrm>
          <a:prstGeom prst="ellipse">
            <a:avLst/>
          </a:prstGeom>
          <a:solidFill>
            <a:srgbClr val="7030A0"/>
          </a:solidFill>
          <a:ln w="25400" cap="flat" cmpd="sng" algn="ctr">
            <a:solidFill>
              <a:srgbClr val="4AB1E4">
                <a:shade val="50000"/>
              </a:srgbClr>
            </a:solidFill>
            <a:prstDash val="solid"/>
          </a:ln>
          <a:effectLst/>
        </p:spPr>
        <p:txBody>
          <a:bodyPr anchor="ctr"/>
          <a:lstStyle/>
          <a:p>
            <a:pPr algn="ctr" defTabSz="623438">
              <a:defRPr/>
            </a:pPr>
            <a:r>
              <a:rPr lang="en-US" sz="1227" kern="0" dirty="0">
                <a:solidFill>
                  <a:srgbClr val="FFFFFF"/>
                </a:solidFill>
                <a:latin typeface="Arial"/>
                <a:cs typeface="Times New Roman" panose="02020603050405020304" pitchFamily="18" charset="0"/>
              </a:rPr>
              <a:t>2</a:t>
            </a:r>
          </a:p>
        </p:txBody>
      </p:sp>
      <p:sp>
        <p:nvSpPr>
          <p:cNvPr id="6" name="Oval 5">
            <a:extLst>
              <a:ext uri="{FF2B5EF4-FFF2-40B4-BE49-F238E27FC236}">
                <a16:creationId xmlns:a16="http://schemas.microsoft.com/office/drawing/2014/main" id="{50F59941-AFB9-4201-91C8-B94276216478}"/>
              </a:ext>
            </a:extLst>
          </p:cNvPr>
          <p:cNvSpPr/>
          <p:nvPr/>
        </p:nvSpPr>
        <p:spPr>
          <a:xfrm>
            <a:off x="400822" y="3656670"/>
            <a:ext cx="475420" cy="410583"/>
          </a:xfrm>
          <a:prstGeom prst="ellipse">
            <a:avLst/>
          </a:prstGeom>
          <a:solidFill>
            <a:srgbClr val="7030A0"/>
          </a:solidFill>
          <a:ln w="25400" cap="flat" cmpd="sng" algn="ctr">
            <a:solidFill>
              <a:srgbClr val="4AB1E4">
                <a:shade val="50000"/>
              </a:srgbClr>
            </a:solidFill>
            <a:prstDash val="solid"/>
          </a:ln>
          <a:effectLst/>
        </p:spPr>
        <p:txBody>
          <a:bodyPr anchor="ctr"/>
          <a:lstStyle/>
          <a:p>
            <a:pPr algn="ctr" defTabSz="623438">
              <a:defRPr/>
            </a:pPr>
            <a:r>
              <a:rPr lang="en-US" sz="1227" kern="0" dirty="0">
                <a:solidFill>
                  <a:srgbClr val="FFFFFF"/>
                </a:solidFill>
                <a:latin typeface="Arial"/>
                <a:cs typeface="Times New Roman" panose="02020603050405020304" pitchFamily="18" charset="0"/>
              </a:rPr>
              <a:t>3</a:t>
            </a:r>
          </a:p>
        </p:txBody>
      </p:sp>
    </p:spTree>
    <p:extLst>
      <p:ext uri="{BB962C8B-B14F-4D97-AF65-F5344CB8AC3E}">
        <p14:creationId xmlns:p14="http://schemas.microsoft.com/office/powerpoint/2010/main" val="4136765003"/>
      </p:ext>
    </p:extLst>
  </p:cSld>
  <p:clrMapOvr>
    <a:masterClrMapping/>
  </p:clrMapOvr>
  <p:transition spd="slow">
    <p:randomBar dir="ver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SOA\Khung nen bieu tuong\Khung nen bieu tuong\[Muare.asia]-FramesChildrenVol34\muare.asia - babyvol34 - 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88" y="-106074"/>
            <a:ext cx="12294827" cy="7425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WordArt 7"/>
          <p:cNvSpPr>
            <a:spLocks noChangeArrowheads="1" noChangeShapeType="1" noTextEdit="1"/>
          </p:cNvSpPr>
          <p:nvPr/>
        </p:nvSpPr>
        <p:spPr bwMode="auto">
          <a:xfrm>
            <a:off x="3759128" y="3097790"/>
            <a:ext cx="7620000" cy="1324841"/>
          </a:xfrm>
          <a:prstGeom prst="rect">
            <a:avLst/>
          </a:prstGeom>
        </p:spPr>
        <p:txBody>
          <a:bodyPr wrap="none" fromWordArt="1">
            <a:prstTxWarp prst="textPlain">
              <a:avLst>
                <a:gd name="adj" fmla="val 50000"/>
              </a:avLst>
            </a:prstTxWarp>
          </a:bodyPr>
          <a:lstStyle/>
          <a:p>
            <a:pPr algn="ctr" defTabSz="623438" eaLnBrk="0" fontAlgn="base" hangingPunct="0">
              <a:spcBef>
                <a:spcPct val="0"/>
              </a:spcBef>
              <a:spcAft>
                <a:spcPct val="0"/>
              </a:spcAft>
            </a:pPr>
            <a:r>
              <a:rPr lang="vi-VN" sz="6592" b="1" kern="10">
                <a:ln w="9525">
                  <a:solidFill>
                    <a:srgbClr val="FFFF00"/>
                  </a:solidFill>
                  <a:round/>
                  <a:headEnd/>
                  <a:tailEnd/>
                </a:ln>
                <a:solidFill>
                  <a:srgbClr val="0000FF"/>
                </a:soli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rPr>
              <a:t>KHỞI ĐỘNG</a:t>
            </a:r>
          </a:p>
        </p:txBody>
      </p:sp>
    </p:spTree>
    <p:extLst>
      <p:ext uri="{BB962C8B-B14F-4D97-AF65-F5344CB8AC3E}">
        <p14:creationId xmlns:p14="http://schemas.microsoft.com/office/powerpoint/2010/main" val="3613536044"/>
      </p:ext>
    </p:extLst>
  </p:cSld>
  <p:clrMapOvr>
    <a:masterClrMapping/>
  </p:clrMapOvr>
  <p:transition advClick="0" advTm="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83759CA1-83CF-4B12-98FC-6CE42A11DB0C}"/>
              </a:ext>
            </a:extLst>
          </p:cNvPr>
          <p:cNvGrpSpPr>
            <a:grpSpLocks/>
          </p:cNvGrpSpPr>
          <p:nvPr/>
        </p:nvGrpSpPr>
        <p:grpSpPr bwMode="auto">
          <a:xfrm>
            <a:off x="0" y="0"/>
            <a:ext cx="12192000" cy="6858000"/>
            <a:chOff x="0" y="0"/>
            <a:chExt cx="12192000" cy="6858000"/>
          </a:xfrm>
        </p:grpSpPr>
        <p:pic>
          <p:nvPicPr>
            <p:cNvPr id="5122" name="图片 20">
              <a:extLst>
                <a:ext uri="{FF2B5EF4-FFF2-40B4-BE49-F238E27FC236}">
                  <a16:creationId xmlns:a16="http://schemas.microsoft.com/office/drawing/2014/main" id="{BBF2852B-4795-4C4A-8456-85D526FB99D1}"/>
                </a:ext>
              </a:extLst>
            </p:cNvPr>
            <p:cNvPicPr>
              <a:picLocks noChangeAspect="1" noChangeArrowheads="1"/>
            </p:cNvPicPr>
            <p:nvPr/>
          </p:nvPicPr>
          <p:blipFill>
            <a:blip r:embed="rId3">
              <a:duotone>
                <a:schemeClr val="accent1">
                  <a:shade val="45000"/>
                  <a:satMod val="135000"/>
                </a:schemeClr>
                <a:prstClr val="white"/>
              </a:duotone>
            </a:blip>
            <a:srcRect b="12621"/>
            <a:stretch>
              <a:fillRect/>
            </a:stretch>
          </p:blipFill>
          <p:spPr bwMode="auto">
            <a:xfrm>
              <a:off x="0" y="0"/>
              <a:ext cx="12192000" cy="6858000"/>
            </a:xfrm>
            <a:prstGeom prst="rect">
              <a:avLst/>
            </a:prstGeom>
            <a:noFill/>
            <a:ln>
              <a:noFill/>
            </a:ln>
          </p:spPr>
        </p:pic>
        <p:sp>
          <p:nvSpPr>
            <p:cNvPr id="22" name="矩形 21">
              <a:extLst>
                <a:ext uri="{FF2B5EF4-FFF2-40B4-BE49-F238E27FC236}">
                  <a16:creationId xmlns:a16="http://schemas.microsoft.com/office/drawing/2014/main" id="{58F3849D-38C9-484E-B7CB-513735EA6FB5}"/>
                </a:ext>
              </a:extLst>
            </p:cNvPr>
            <p:cNvSpPr/>
            <p:nvPr/>
          </p:nvSpPr>
          <p:spPr>
            <a:xfrm>
              <a:off x="0" y="3111500"/>
              <a:ext cx="12192000" cy="3746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96">
                <a:spcBef>
                  <a:spcPct val="0"/>
                </a:spcBef>
                <a:spcAft>
                  <a:spcPct val="0"/>
                </a:spcAft>
                <a:defRPr/>
              </a:pPr>
              <a:endParaRPr lang="zh-CN" altLang="en-US" noProof="1">
                <a:solidFill>
                  <a:srgbClr val="FFFFFF"/>
                </a:solidFill>
                <a:latin typeface="Arial"/>
              </a:endParaRPr>
            </a:p>
          </p:txBody>
        </p:sp>
      </p:grpSp>
      <p:sp>
        <p:nvSpPr>
          <p:cNvPr id="9" name="矩形: 圆角 8">
            <a:extLst>
              <a:ext uri="{FF2B5EF4-FFF2-40B4-BE49-F238E27FC236}">
                <a16:creationId xmlns:a16="http://schemas.microsoft.com/office/drawing/2014/main" id="{801D30D8-E7A6-45EE-9399-0EB2AFF53E2D}"/>
              </a:ext>
            </a:extLst>
          </p:cNvPr>
          <p:cNvSpPr/>
          <p:nvPr/>
        </p:nvSpPr>
        <p:spPr>
          <a:xfrm>
            <a:off x="911225" y="2613025"/>
            <a:ext cx="10650538" cy="2730500"/>
          </a:xfrm>
          <a:prstGeom prst="roundRect">
            <a:avLst>
              <a:gd name="adj" fmla="val 5504"/>
            </a:avLst>
          </a:prstGeom>
          <a:solidFill>
            <a:srgbClr val="B3E5F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96">
              <a:spcBef>
                <a:spcPct val="0"/>
              </a:spcBef>
              <a:spcAft>
                <a:spcPct val="0"/>
              </a:spcAft>
              <a:defRPr/>
            </a:pPr>
            <a:endParaRPr lang="zh-CN" altLang="en-US" noProof="1">
              <a:solidFill>
                <a:srgbClr val="FFFFFF"/>
              </a:solidFill>
              <a:latin typeface="Arial"/>
            </a:endParaRPr>
          </a:p>
        </p:txBody>
      </p:sp>
      <p:sp>
        <p:nvSpPr>
          <p:cNvPr id="17" name="矩形 16">
            <a:extLst>
              <a:ext uri="{FF2B5EF4-FFF2-40B4-BE49-F238E27FC236}">
                <a16:creationId xmlns:a16="http://schemas.microsoft.com/office/drawing/2014/main" id="{8AA58ED6-9093-464C-B94D-9B4640E9E9C7}"/>
              </a:ext>
            </a:extLst>
          </p:cNvPr>
          <p:cNvSpPr>
            <a:spLocks noChangeArrowheads="1"/>
          </p:cNvSpPr>
          <p:nvPr/>
        </p:nvSpPr>
        <p:spPr bwMode="auto">
          <a:xfrm>
            <a:off x="4302125" y="3516313"/>
            <a:ext cx="4608954" cy="923330"/>
          </a:xfrm>
          <a:prstGeom prst="rect">
            <a:avLst/>
          </a:prstGeom>
          <a:noFill/>
          <a:ln>
            <a:noFill/>
          </a:ln>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defTabSz="914396" fontAlgn="base">
              <a:lnSpc>
                <a:spcPct val="100000"/>
              </a:lnSpc>
              <a:spcBef>
                <a:spcPct val="0"/>
              </a:spcBef>
              <a:spcAft>
                <a:spcPct val="0"/>
              </a:spcAft>
              <a:buNone/>
              <a:defRPr/>
            </a:pPr>
            <a:r>
              <a:rPr lang="en-US" altLang="zh-CN" sz="5400" b="1" dirty="0">
                <a:solidFill>
                  <a:srgbClr val="FF0000"/>
                </a:solidFill>
                <a:effectLst>
                  <a:outerShdw blurRad="38100" dist="38100" dir="2700000" algn="tl">
                    <a:srgbClr val="000000">
                      <a:alpha val="43137"/>
                    </a:srgbClr>
                  </a:outerShdw>
                </a:effectLst>
                <a:latin typeface="Arial" panose="020B0604020202020204" pitchFamily="34" charset="0"/>
                <a:ea typeface="Aachen" panose="02020500000000000000" pitchFamily="18" charset="0"/>
                <a:cs typeface="Arial" panose="020B0604020202020204" pitchFamily="34" charset="0"/>
              </a:rPr>
              <a:t>TÌM HIỂU BÀI</a:t>
            </a:r>
            <a:endParaRPr lang="zh-CN" altLang="en-US" sz="5400" b="1" dirty="0">
              <a:solidFill>
                <a:srgbClr val="FF0000"/>
              </a:solidFill>
              <a:effectLst>
                <a:outerShdw blurRad="38100" dist="38100" dir="2700000" algn="tl">
                  <a:srgbClr val="000000">
                    <a:alpha val="43137"/>
                  </a:srgbClr>
                </a:outerShdw>
              </a:effectLst>
              <a:latin typeface="Arial" panose="020B0604020202020204" pitchFamily="34" charset="0"/>
              <a:ea typeface="Aachen" panose="02020500000000000000" pitchFamily="18" charset="0"/>
              <a:cs typeface="Arial" panose="020B0604020202020204" pitchFamily="34" charset="0"/>
            </a:endParaRPr>
          </a:p>
        </p:txBody>
      </p:sp>
      <p:pic>
        <p:nvPicPr>
          <p:cNvPr id="5" name="图片 4">
            <a:extLst>
              <a:ext uri="{FF2B5EF4-FFF2-40B4-BE49-F238E27FC236}">
                <a16:creationId xmlns:a16="http://schemas.microsoft.com/office/drawing/2014/main" id="{86D0B70C-CA43-4E74-A220-8CD8942E14CC}"/>
              </a:ext>
            </a:extLst>
          </p:cNvPr>
          <p:cNvPicPr>
            <a:picLocks noChangeAspect="1"/>
          </p:cNvPicPr>
          <p:nvPr/>
        </p:nvPicPr>
        <p:blipFill>
          <a:blip r:embed="rId4"/>
          <a:stretch>
            <a:fillRect/>
          </a:stretch>
        </p:blipFill>
        <p:spPr>
          <a:xfrm>
            <a:off x="9199839" y="2971801"/>
            <a:ext cx="2273300" cy="3444875"/>
          </a:xfrm>
          <a:prstGeom prst="rect">
            <a:avLst/>
          </a:prstGeom>
          <a:effectLst>
            <a:outerShdw blurRad="50800" dist="38100" dir="10800000" algn="r" rotWithShape="0">
              <a:prstClr val="black">
                <a:alpha val="40000"/>
              </a:prstClr>
            </a:outerShdw>
          </a:effectLst>
        </p:spPr>
      </p:pic>
      <p:pic>
        <p:nvPicPr>
          <p:cNvPr id="2" name="图片 1">
            <a:extLst>
              <a:ext uri="{FF2B5EF4-FFF2-40B4-BE49-F238E27FC236}">
                <a16:creationId xmlns:a16="http://schemas.microsoft.com/office/drawing/2014/main" id="{1F81927A-BF13-40FB-8904-50760690A419}"/>
              </a:ext>
            </a:extLst>
          </p:cNvPr>
          <p:cNvPicPr>
            <a:picLocks noChangeAspect="1"/>
          </p:cNvPicPr>
          <p:nvPr/>
        </p:nvPicPr>
        <p:blipFill>
          <a:blip r:embed="rId5"/>
          <a:stretch>
            <a:fillRect/>
          </a:stretch>
        </p:blipFill>
        <p:spPr>
          <a:xfrm>
            <a:off x="3192464" y="1238251"/>
            <a:ext cx="5602287" cy="1395413"/>
          </a:xfrm>
          <a:prstGeom prst="rect">
            <a:avLst/>
          </a:prstGeom>
          <a:effectLst>
            <a:outerShdw blurRad="50800" dist="38100" dir="10800000" algn="r" rotWithShape="0">
              <a:prstClr val="black">
                <a:alpha val="40000"/>
              </a:prstClr>
            </a:outerShdw>
          </a:effectLst>
        </p:spPr>
      </p:pic>
      <p:sp>
        <p:nvSpPr>
          <p:cNvPr id="11" name="Freeform 22">
            <a:extLst>
              <a:ext uri="{FF2B5EF4-FFF2-40B4-BE49-F238E27FC236}">
                <a16:creationId xmlns:a16="http://schemas.microsoft.com/office/drawing/2014/main" id="{75F79932-A3C1-4C86-8C74-B947F4E65B91}"/>
              </a:ext>
            </a:extLst>
          </p:cNvPr>
          <p:cNvSpPr>
            <a:spLocks noEditPoints="1" noChangeArrowheads="1"/>
          </p:cNvSpPr>
          <p:nvPr/>
        </p:nvSpPr>
        <p:spPr bwMode="auto">
          <a:xfrm>
            <a:off x="1771651" y="2773364"/>
            <a:ext cx="1985963" cy="2409825"/>
          </a:xfrm>
          <a:custGeom>
            <a:avLst/>
            <a:gdLst>
              <a:gd name="T0" fmla="*/ 2147483646 w 424"/>
              <a:gd name="T1" fmla="*/ 2147483646 h 512"/>
              <a:gd name="T2" fmla="*/ 2147483646 w 424"/>
              <a:gd name="T3" fmla="*/ 2147483646 h 512"/>
              <a:gd name="T4" fmla="*/ 2147483646 w 424"/>
              <a:gd name="T5" fmla="*/ 2147483646 h 512"/>
              <a:gd name="T6" fmla="*/ 0 w 424"/>
              <a:gd name="T7" fmla="*/ 2147483646 h 512"/>
              <a:gd name="T8" fmla="*/ 2147483646 w 424"/>
              <a:gd name="T9" fmla="*/ 2147483646 h 512"/>
              <a:gd name="T10" fmla="*/ 2147483646 w 424"/>
              <a:gd name="T11" fmla="*/ 2147483646 h 512"/>
              <a:gd name="T12" fmla="*/ 2147483646 w 424"/>
              <a:gd name="T13" fmla="*/ 2147483646 h 512"/>
              <a:gd name="T14" fmla="*/ 2147483646 w 424"/>
              <a:gd name="T15" fmla="*/ 2147483646 h 512"/>
              <a:gd name="T16" fmla="*/ 2147483646 w 424"/>
              <a:gd name="T17" fmla="*/ 2147483646 h 512"/>
              <a:gd name="T18" fmla="*/ 2147483646 w 424"/>
              <a:gd name="T19" fmla="*/ 2147483646 h 512"/>
              <a:gd name="T20" fmla="*/ 2147483646 w 424"/>
              <a:gd name="T21" fmla="*/ 2147483646 h 5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24" h="512">
                <a:moveTo>
                  <a:pt x="263" y="145"/>
                </a:moveTo>
                <a:cubicBezTo>
                  <a:pt x="351" y="160"/>
                  <a:pt x="424" y="246"/>
                  <a:pt x="405" y="357"/>
                </a:cubicBezTo>
                <a:cubicBezTo>
                  <a:pt x="380" y="506"/>
                  <a:pt x="163" y="507"/>
                  <a:pt x="2" y="512"/>
                </a:cubicBezTo>
                <a:cubicBezTo>
                  <a:pt x="11" y="359"/>
                  <a:pt x="3" y="196"/>
                  <a:pt x="0" y="41"/>
                </a:cubicBezTo>
                <a:cubicBezTo>
                  <a:pt x="103" y="26"/>
                  <a:pt x="325" y="0"/>
                  <a:pt x="263" y="145"/>
                </a:cubicBezTo>
                <a:close/>
                <a:moveTo>
                  <a:pt x="53" y="130"/>
                </a:moveTo>
                <a:cubicBezTo>
                  <a:pt x="24" y="254"/>
                  <a:pt x="197" y="83"/>
                  <a:pt x="79" y="109"/>
                </a:cubicBezTo>
                <a:cubicBezTo>
                  <a:pt x="63" y="113"/>
                  <a:pt x="55" y="123"/>
                  <a:pt x="53" y="130"/>
                </a:cubicBezTo>
                <a:close/>
                <a:moveTo>
                  <a:pt x="176" y="196"/>
                </a:moveTo>
                <a:cubicBezTo>
                  <a:pt x="24" y="221"/>
                  <a:pt x="218" y="436"/>
                  <a:pt x="268" y="283"/>
                </a:cubicBezTo>
                <a:cubicBezTo>
                  <a:pt x="272" y="216"/>
                  <a:pt x="232" y="187"/>
                  <a:pt x="176" y="196"/>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96" fontAlgn="base">
              <a:spcBef>
                <a:spcPct val="0"/>
              </a:spcBef>
              <a:spcAft>
                <a:spcPct val="0"/>
              </a:spcAft>
            </a:pPr>
            <a:endParaRPr lang="en-US">
              <a:solidFill>
                <a:srgbClr val="080808"/>
              </a:solidFill>
              <a:latin typeface="Arial" charset="0"/>
              <a:cs typeface="Arial" panose="020B0604020202020204" pitchFamily="34" charset="0"/>
            </a:endParaRPr>
          </a:p>
        </p:txBody>
      </p:sp>
      <p:pic>
        <p:nvPicPr>
          <p:cNvPr id="10" name="Picture 15" descr="5061610">
            <a:extLst>
              <a:ext uri="{FF2B5EF4-FFF2-40B4-BE49-F238E27FC236}">
                <a16:creationId xmlns:a16="http://schemas.microsoft.com/office/drawing/2014/main" id="{3126F2F1-C365-469D-AFB7-A13DF92C8C95}"/>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26504" y="5410200"/>
            <a:ext cx="1295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5" descr="5061610">
            <a:extLst>
              <a:ext uri="{FF2B5EF4-FFF2-40B4-BE49-F238E27FC236}">
                <a16:creationId xmlns:a16="http://schemas.microsoft.com/office/drawing/2014/main" id="{2767A986-B432-4CB2-87D7-418582A902D5}"/>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0923104" y="5506486"/>
            <a:ext cx="1295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5" descr="5061610">
            <a:extLst>
              <a:ext uri="{FF2B5EF4-FFF2-40B4-BE49-F238E27FC236}">
                <a16:creationId xmlns:a16="http://schemas.microsoft.com/office/drawing/2014/main" id="{CAB79E9A-CF0D-449E-B945-C5A28AD06601}"/>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25896" y="5562600"/>
            <a:ext cx="1295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5752948"/>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10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par>
                          <p:cTn id="11" fill="hold" nodeType="afterGroup">
                            <p:stCondLst>
                              <p:cond delay="1000"/>
                            </p:stCondLst>
                            <p:childTnLst>
                              <p:par>
                                <p:cTn id="12" presetID="2" presetClass="entr" presetSubtype="2"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1+#ppt_w/2"/>
                                          </p:val>
                                        </p:tav>
                                        <p:tav tm="100000">
                                          <p:val>
                                            <p:strVal val="#ppt_x"/>
                                          </p:val>
                                        </p:tav>
                                      </p:tavLst>
                                    </p:anim>
                                    <p:anim calcmode="lin" valueType="num">
                                      <p:cBhvr additive="base">
                                        <p:cTn id="15" dur="500" fill="hold"/>
                                        <p:tgtEl>
                                          <p:spTgt spid="2"/>
                                        </p:tgtEl>
                                        <p:attrNameLst>
                                          <p:attrName>ppt_y</p:attrName>
                                        </p:attrNameLst>
                                      </p:cBhvr>
                                      <p:tavLst>
                                        <p:tav tm="0">
                                          <p:val>
                                            <p:strVal val="#ppt_y"/>
                                          </p:val>
                                        </p:tav>
                                        <p:tav tm="100000">
                                          <p:val>
                                            <p:strVal val="#ppt_y"/>
                                          </p:val>
                                        </p:tav>
                                      </p:tavLst>
                                    </p:anim>
                                  </p:childTnLst>
                                </p:cTn>
                              </p:par>
                            </p:childTnLst>
                          </p:cTn>
                        </p:par>
                        <p:par>
                          <p:cTn id="16" fill="hold" nodeType="afterGroup">
                            <p:stCondLst>
                              <p:cond delay="1500"/>
                            </p:stCondLst>
                            <p:childTnLst>
                              <p:par>
                                <p:cTn id="17" presetID="31"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1000" fill="hold"/>
                                        <p:tgtEl>
                                          <p:spTgt spid="11"/>
                                        </p:tgtEl>
                                        <p:attrNameLst>
                                          <p:attrName>ppt_w</p:attrName>
                                        </p:attrNameLst>
                                      </p:cBhvr>
                                      <p:tavLst>
                                        <p:tav tm="0">
                                          <p:val>
                                            <p:fltVal val="0"/>
                                          </p:val>
                                        </p:tav>
                                        <p:tav tm="100000">
                                          <p:val>
                                            <p:strVal val="#ppt_w"/>
                                          </p:val>
                                        </p:tav>
                                      </p:tavLst>
                                    </p:anim>
                                    <p:anim calcmode="lin" valueType="num">
                                      <p:cBhvr>
                                        <p:cTn id="20" dur="1000" fill="hold"/>
                                        <p:tgtEl>
                                          <p:spTgt spid="11"/>
                                        </p:tgtEl>
                                        <p:attrNameLst>
                                          <p:attrName>ppt_h</p:attrName>
                                        </p:attrNameLst>
                                      </p:cBhvr>
                                      <p:tavLst>
                                        <p:tav tm="0">
                                          <p:val>
                                            <p:fltVal val="0"/>
                                          </p:val>
                                        </p:tav>
                                        <p:tav tm="100000">
                                          <p:val>
                                            <p:strVal val="#ppt_h"/>
                                          </p:val>
                                        </p:tav>
                                      </p:tavLst>
                                    </p:anim>
                                    <p:anim calcmode="lin" valueType="num">
                                      <p:cBhvr>
                                        <p:cTn id="21" dur="1000" fill="hold"/>
                                        <p:tgtEl>
                                          <p:spTgt spid="11"/>
                                        </p:tgtEl>
                                        <p:attrNameLst>
                                          <p:attrName>style.rotation</p:attrName>
                                        </p:attrNameLst>
                                      </p:cBhvr>
                                      <p:tavLst>
                                        <p:tav tm="0">
                                          <p:val>
                                            <p:fltVal val="90"/>
                                          </p:val>
                                        </p:tav>
                                        <p:tav tm="100000">
                                          <p:val>
                                            <p:fltVal val="0"/>
                                          </p:val>
                                        </p:tav>
                                      </p:tavLst>
                                    </p:anim>
                                    <p:animEffect transition="in" filter="fade">
                                      <p:cBhvr>
                                        <p:cTn id="22" dur="1000"/>
                                        <p:tgtEl>
                                          <p:spTgt spid="11"/>
                                        </p:tgtEl>
                                      </p:cBhvr>
                                    </p:animEffect>
                                  </p:childTnLst>
                                </p:cTn>
                              </p:par>
                            </p:childTnLst>
                          </p:cTn>
                        </p:par>
                        <p:par>
                          <p:cTn id="23" fill="hold" nodeType="afterGroup">
                            <p:stCondLst>
                              <p:cond delay="2500"/>
                            </p:stCondLst>
                            <p:childTnLst>
                              <p:par>
                                <p:cTn id="24" presetID="53" presetClass="entr" presetSubtype="16" fill="hold" grpId="0" nodeType="after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p:cTn id="26" dur="1000" fill="hold"/>
                                        <p:tgtEl>
                                          <p:spTgt spid="17"/>
                                        </p:tgtEl>
                                        <p:attrNameLst>
                                          <p:attrName>ppt_w</p:attrName>
                                        </p:attrNameLst>
                                      </p:cBhvr>
                                      <p:tavLst>
                                        <p:tav tm="0">
                                          <p:val>
                                            <p:fltVal val="0"/>
                                          </p:val>
                                        </p:tav>
                                        <p:tav tm="100000">
                                          <p:val>
                                            <p:strVal val="#ppt_w"/>
                                          </p:val>
                                        </p:tav>
                                      </p:tavLst>
                                    </p:anim>
                                    <p:anim calcmode="lin" valueType="num">
                                      <p:cBhvr>
                                        <p:cTn id="27" dur="1000" fill="hold"/>
                                        <p:tgtEl>
                                          <p:spTgt spid="17"/>
                                        </p:tgtEl>
                                        <p:attrNameLst>
                                          <p:attrName>ppt_h</p:attrName>
                                        </p:attrNameLst>
                                      </p:cBhvr>
                                      <p:tavLst>
                                        <p:tav tm="0">
                                          <p:val>
                                            <p:fltVal val="0"/>
                                          </p:val>
                                        </p:tav>
                                        <p:tav tm="100000">
                                          <p:val>
                                            <p:strVal val="#ppt_h"/>
                                          </p:val>
                                        </p:tav>
                                      </p:tavLst>
                                    </p:anim>
                                    <p:animEffect transition="in" filter="fade">
                                      <p:cBhvr>
                                        <p:cTn id="28"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48770" y="839932"/>
            <a:ext cx="11053330" cy="834520"/>
          </a:xfrm>
          <a:solidFill>
            <a:schemeClr val="accent6">
              <a:lumMod val="20000"/>
              <a:lumOff val="80000"/>
            </a:schemeClr>
          </a:solidFill>
        </p:spPr>
        <p:txBody>
          <a:bodyPr/>
          <a:lstStyle/>
          <a:p>
            <a:pPr marL="0" indent="0" algn="just" eaLnBrk="1" hangingPunct="1">
              <a:buNone/>
              <a:defRPr/>
            </a:pPr>
            <a:r>
              <a:rPr lang="en-US" altLang="en-US" sz="4091" b="1" i="1" dirty="0" err="1">
                <a:solidFill>
                  <a:srgbClr val="002060"/>
                </a:solidFill>
                <a:latin typeface="Times New Roman" panose="02020603050405020304" pitchFamily="18" charset="0"/>
                <a:cs typeface="Times New Roman" panose="02020603050405020304" pitchFamily="18" charset="0"/>
              </a:rPr>
              <a:t>Bài</a:t>
            </a:r>
            <a:r>
              <a:rPr lang="en-US" altLang="en-US" sz="4091" b="1" i="1" dirty="0">
                <a:solidFill>
                  <a:srgbClr val="002060"/>
                </a:solidFill>
                <a:latin typeface="Times New Roman" panose="02020603050405020304" pitchFamily="18" charset="0"/>
                <a:cs typeface="Times New Roman" panose="02020603050405020304" pitchFamily="18" charset="0"/>
              </a:rPr>
              <a:t> </a:t>
            </a:r>
            <a:r>
              <a:rPr lang="en-US" altLang="en-US" sz="4091" b="1" i="1" dirty="0" err="1">
                <a:solidFill>
                  <a:srgbClr val="002060"/>
                </a:solidFill>
                <a:latin typeface="Times New Roman" panose="02020603050405020304" pitchFamily="18" charset="0"/>
                <a:cs typeface="Times New Roman" panose="02020603050405020304" pitchFamily="18" charset="0"/>
              </a:rPr>
              <a:t>đọc</a:t>
            </a:r>
            <a:r>
              <a:rPr lang="en-US" altLang="en-US" sz="4091" b="1" i="1" dirty="0">
                <a:solidFill>
                  <a:srgbClr val="002060"/>
                </a:solidFill>
                <a:latin typeface="Times New Roman" panose="02020603050405020304" pitchFamily="18" charset="0"/>
                <a:cs typeface="Times New Roman" panose="02020603050405020304" pitchFamily="18" charset="0"/>
              </a:rPr>
              <a:t> </a:t>
            </a:r>
            <a:r>
              <a:rPr lang="en-US" altLang="en-US" sz="4091" b="1" i="1" dirty="0" err="1">
                <a:solidFill>
                  <a:srgbClr val="002060"/>
                </a:solidFill>
                <a:latin typeface="Times New Roman" panose="02020603050405020304" pitchFamily="18" charset="0"/>
                <a:cs typeface="Times New Roman" panose="02020603050405020304" pitchFamily="18" charset="0"/>
              </a:rPr>
              <a:t>thắng</a:t>
            </a:r>
            <a:r>
              <a:rPr lang="en-US" altLang="en-US" sz="4091" b="1" i="1" dirty="0">
                <a:solidFill>
                  <a:srgbClr val="002060"/>
                </a:solidFill>
                <a:latin typeface="Times New Roman" panose="02020603050405020304" pitchFamily="18" charset="0"/>
                <a:cs typeface="Times New Roman" panose="02020603050405020304" pitchFamily="18" charset="0"/>
              </a:rPr>
              <a:t> </a:t>
            </a:r>
            <a:r>
              <a:rPr lang="en-US" altLang="en-US" sz="4091" b="1" i="1" dirty="0" err="1">
                <a:solidFill>
                  <a:srgbClr val="002060"/>
                </a:solidFill>
                <a:latin typeface="Times New Roman" panose="02020603050405020304" pitchFamily="18" charset="0"/>
                <a:cs typeface="Times New Roman" panose="02020603050405020304" pitchFamily="18" charset="0"/>
              </a:rPr>
              <a:t>biển</a:t>
            </a:r>
            <a:r>
              <a:rPr lang="en-US" altLang="en-US" sz="4091" b="1" i="1" dirty="0">
                <a:solidFill>
                  <a:srgbClr val="002060"/>
                </a:solidFill>
                <a:latin typeface="Times New Roman" panose="02020603050405020304" pitchFamily="18" charset="0"/>
                <a:cs typeface="Times New Roman" panose="02020603050405020304" pitchFamily="18" charset="0"/>
              </a:rPr>
              <a:t> </a:t>
            </a:r>
            <a:r>
              <a:rPr lang="en-US" altLang="en-US" sz="4091" b="1" i="1" dirty="0" err="1">
                <a:solidFill>
                  <a:srgbClr val="002060"/>
                </a:solidFill>
                <a:latin typeface="Times New Roman" panose="02020603050405020304" pitchFamily="18" charset="0"/>
                <a:cs typeface="Times New Roman" panose="02020603050405020304" pitchFamily="18" charset="0"/>
              </a:rPr>
              <a:t>miêu</a:t>
            </a:r>
            <a:r>
              <a:rPr lang="en-US" altLang="en-US" sz="4091" b="1" i="1" dirty="0">
                <a:solidFill>
                  <a:srgbClr val="002060"/>
                </a:solidFill>
                <a:latin typeface="Times New Roman" panose="02020603050405020304" pitchFamily="18" charset="0"/>
                <a:cs typeface="Times New Roman" panose="02020603050405020304" pitchFamily="18" charset="0"/>
              </a:rPr>
              <a:t> </a:t>
            </a:r>
            <a:r>
              <a:rPr lang="en-US" altLang="en-US" sz="4091" b="1" i="1" dirty="0" err="1">
                <a:solidFill>
                  <a:srgbClr val="002060"/>
                </a:solidFill>
                <a:latin typeface="Times New Roman" panose="02020603050405020304" pitchFamily="18" charset="0"/>
                <a:cs typeface="Times New Roman" panose="02020603050405020304" pitchFamily="18" charset="0"/>
              </a:rPr>
              <a:t>tả</a:t>
            </a:r>
            <a:r>
              <a:rPr lang="en-US" altLang="en-US" sz="4091" b="1" i="1" dirty="0">
                <a:solidFill>
                  <a:srgbClr val="002060"/>
                </a:solidFill>
                <a:latin typeface="Times New Roman" panose="02020603050405020304" pitchFamily="18" charset="0"/>
                <a:cs typeface="Times New Roman" panose="02020603050405020304" pitchFamily="18" charset="0"/>
              </a:rPr>
              <a:t> </a:t>
            </a:r>
            <a:r>
              <a:rPr lang="en-US" altLang="en-US" sz="4091" b="1" i="1" dirty="0" err="1">
                <a:solidFill>
                  <a:srgbClr val="002060"/>
                </a:solidFill>
                <a:latin typeface="Times New Roman" panose="02020603050405020304" pitchFamily="18" charset="0"/>
                <a:cs typeface="Times New Roman" panose="02020603050405020304" pitchFamily="18" charset="0"/>
              </a:rPr>
              <a:t>cảnh</a:t>
            </a:r>
            <a:r>
              <a:rPr lang="en-US" altLang="en-US" sz="4091" b="1" i="1" dirty="0">
                <a:solidFill>
                  <a:srgbClr val="002060"/>
                </a:solidFill>
                <a:latin typeface="Times New Roman" panose="02020603050405020304" pitchFamily="18" charset="0"/>
                <a:cs typeface="Times New Roman" panose="02020603050405020304" pitchFamily="18" charset="0"/>
              </a:rPr>
              <a:t> </a:t>
            </a:r>
            <a:r>
              <a:rPr lang="en-US" altLang="en-US" sz="4091" b="1" i="1" dirty="0" err="1">
                <a:solidFill>
                  <a:srgbClr val="002060"/>
                </a:solidFill>
                <a:latin typeface="Times New Roman" panose="02020603050405020304" pitchFamily="18" charset="0"/>
                <a:cs typeface="Times New Roman" panose="02020603050405020304" pitchFamily="18" charset="0"/>
              </a:rPr>
              <a:t>gì</a:t>
            </a:r>
            <a:r>
              <a:rPr lang="en-US" altLang="en-US" sz="4091" b="1" i="1" dirty="0">
                <a:solidFill>
                  <a:srgbClr val="002060"/>
                </a:solidFill>
                <a:latin typeface="Times New Roman" panose="02020603050405020304" pitchFamily="18" charset="0"/>
                <a:cs typeface="Times New Roman" panose="02020603050405020304" pitchFamily="18" charset="0"/>
              </a:rPr>
              <a:t>?</a:t>
            </a:r>
          </a:p>
          <a:p>
            <a:pPr marL="0" indent="0" algn="just" eaLnBrk="1" hangingPunct="1">
              <a:buNone/>
              <a:defRPr/>
            </a:pPr>
            <a:endParaRPr lang="en-US" altLang="en-US" sz="4091" b="1" i="1" dirty="0">
              <a:solidFill>
                <a:srgbClr val="002060"/>
              </a:solidFill>
              <a:latin typeface="Times New Roman" panose="02020603050405020304" pitchFamily="18" charset="0"/>
              <a:cs typeface="Times New Roman" panose="02020603050405020304" pitchFamily="18" charset="0"/>
            </a:endParaRPr>
          </a:p>
          <a:p>
            <a:pPr marL="0" indent="0" algn="just" eaLnBrk="1" hangingPunct="1">
              <a:buNone/>
              <a:defRPr/>
            </a:pPr>
            <a:endParaRPr lang="en-US" altLang="en-US" sz="4091" b="1" i="1" dirty="0">
              <a:solidFill>
                <a:srgbClr val="002060"/>
              </a:solidFill>
              <a:latin typeface="Times New Roman" panose="02020603050405020304" pitchFamily="18" charset="0"/>
              <a:cs typeface="Times New Roman" panose="02020603050405020304" pitchFamily="18" charset="0"/>
            </a:endParaRPr>
          </a:p>
        </p:txBody>
      </p:sp>
      <p:sp>
        <p:nvSpPr>
          <p:cNvPr id="18435" name="Sun 4"/>
          <p:cNvSpPr>
            <a:spLocks noChangeArrowheads="1"/>
          </p:cNvSpPr>
          <p:nvPr/>
        </p:nvSpPr>
        <p:spPr bwMode="auto">
          <a:xfrm>
            <a:off x="403730" y="1120811"/>
            <a:ext cx="287915" cy="272761"/>
          </a:xfrm>
          <a:prstGeom prst="sun">
            <a:avLst>
              <a:gd name="adj" fmla="val 25000"/>
            </a:avLst>
          </a:prstGeom>
          <a:solidFill>
            <a:schemeClr val="accent1"/>
          </a:solidFill>
          <a:ln w="25400" algn="ctr">
            <a:solidFill>
              <a:srgbClr val="385D8A"/>
            </a:solidFill>
            <a:miter lim="800000"/>
            <a:headEnd/>
            <a:tailEnd/>
          </a:ln>
        </p:spPr>
        <p:txBody>
          <a:bodyPr lIns="112218" tIns="56108" rIns="112218" bIns="56108" anchor="ctr"/>
          <a:lstStyle>
            <a:lvl1pPr defTabSz="1512888">
              <a:defRPr sz="5300">
                <a:solidFill>
                  <a:schemeClr val="tx1"/>
                </a:solidFill>
                <a:latin typeface="Arial" panose="020B0604020202020204" pitchFamily="34" charset="0"/>
                <a:cs typeface="Arial" panose="020B0604020202020204" pitchFamily="34" charset="0"/>
              </a:defRPr>
            </a:lvl1pPr>
            <a:lvl2pPr marL="742950" indent="-285750" defTabSz="1512888">
              <a:defRPr sz="5300">
                <a:solidFill>
                  <a:schemeClr val="tx1"/>
                </a:solidFill>
                <a:latin typeface="Arial" panose="020B0604020202020204" pitchFamily="34" charset="0"/>
                <a:cs typeface="Arial" panose="020B0604020202020204" pitchFamily="34" charset="0"/>
              </a:defRPr>
            </a:lvl2pPr>
            <a:lvl3pPr marL="1143000" indent="-228600" defTabSz="1512888">
              <a:defRPr sz="5300">
                <a:solidFill>
                  <a:schemeClr val="tx1"/>
                </a:solidFill>
                <a:latin typeface="Arial" panose="020B0604020202020204" pitchFamily="34" charset="0"/>
                <a:cs typeface="Arial" panose="020B0604020202020204" pitchFamily="34" charset="0"/>
              </a:defRPr>
            </a:lvl3pPr>
            <a:lvl4pPr marL="1600200" indent="-228600" defTabSz="1512888">
              <a:defRPr sz="5300">
                <a:solidFill>
                  <a:schemeClr val="tx1"/>
                </a:solidFill>
                <a:latin typeface="Arial" panose="020B0604020202020204" pitchFamily="34" charset="0"/>
                <a:cs typeface="Arial" panose="020B0604020202020204" pitchFamily="34" charset="0"/>
              </a:defRPr>
            </a:lvl4pPr>
            <a:lvl5pPr marL="2057400" indent="-228600" defTabSz="1512888">
              <a:defRPr sz="5300">
                <a:solidFill>
                  <a:schemeClr val="tx1"/>
                </a:solidFill>
                <a:latin typeface="Arial" panose="020B0604020202020204" pitchFamily="34" charset="0"/>
                <a:cs typeface="Arial" panose="020B0604020202020204" pitchFamily="34" charset="0"/>
              </a:defRPr>
            </a:lvl5pPr>
            <a:lvl6pPr marL="2514600" indent="-228600" defTabSz="1512888" eaLnBrk="0" fontAlgn="base" hangingPunct="0">
              <a:spcBef>
                <a:spcPct val="0"/>
              </a:spcBef>
              <a:spcAft>
                <a:spcPct val="0"/>
              </a:spcAft>
              <a:defRPr sz="5300">
                <a:solidFill>
                  <a:schemeClr val="tx1"/>
                </a:solidFill>
                <a:latin typeface="Arial" panose="020B0604020202020204" pitchFamily="34" charset="0"/>
                <a:cs typeface="Arial" panose="020B0604020202020204" pitchFamily="34" charset="0"/>
              </a:defRPr>
            </a:lvl6pPr>
            <a:lvl7pPr marL="2971800" indent="-228600" defTabSz="1512888" eaLnBrk="0" fontAlgn="base" hangingPunct="0">
              <a:spcBef>
                <a:spcPct val="0"/>
              </a:spcBef>
              <a:spcAft>
                <a:spcPct val="0"/>
              </a:spcAft>
              <a:defRPr sz="5300">
                <a:solidFill>
                  <a:schemeClr val="tx1"/>
                </a:solidFill>
                <a:latin typeface="Arial" panose="020B0604020202020204" pitchFamily="34" charset="0"/>
                <a:cs typeface="Arial" panose="020B0604020202020204" pitchFamily="34" charset="0"/>
              </a:defRPr>
            </a:lvl7pPr>
            <a:lvl8pPr marL="3429000" indent="-228600" defTabSz="1512888" eaLnBrk="0" fontAlgn="base" hangingPunct="0">
              <a:spcBef>
                <a:spcPct val="0"/>
              </a:spcBef>
              <a:spcAft>
                <a:spcPct val="0"/>
              </a:spcAft>
              <a:defRPr sz="5300">
                <a:solidFill>
                  <a:schemeClr val="tx1"/>
                </a:solidFill>
                <a:latin typeface="Arial" panose="020B0604020202020204" pitchFamily="34" charset="0"/>
                <a:cs typeface="Arial" panose="020B0604020202020204" pitchFamily="34" charset="0"/>
              </a:defRPr>
            </a:lvl8pPr>
            <a:lvl9pPr marL="3886200" indent="-228600" defTabSz="1512888" eaLnBrk="0" fontAlgn="base" hangingPunct="0">
              <a:spcBef>
                <a:spcPct val="0"/>
              </a:spcBef>
              <a:spcAft>
                <a:spcPct val="0"/>
              </a:spcAft>
              <a:defRPr sz="5300">
                <a:solidFill>
                  <a:schemeClr val="tx1"/>
                </a:solidFill>
                <a:latin typeface="Arial" panose="020B0604020202020204" pitchFamily="34" charset="0"/>
                <a:cs typeface="Arial" panose="020B0604020202020204" pitchFamily="34" charset="0"/>
              </a:defRPr>
            </a:lvl9pPr>
          </a:lstStyle>
          <a:p>
            <a:pPr algn="ctr" defTabSz="1031487" fontAlgn="base">
              <a:spcBef>
                <a:spcPct val="0"/>
              </a:spcBef>
              <a:spcAft>
                <a:spcPct val="0"/>
              </a:spcAft>
              <a:defRPr/>
            </a:pPr>
            <a:endParaRPr lang="en-US" altLang="en-US" sz="3926">
              <a:solidFill>
                <a:srgbClr val="FFFFFF"/>
              </a:solidFill>
              <a:latin typeface="Calibri" panose="020F0502020204030204" pitchFamily="34" charset="0"/>
            </a:endParaRPr>
          </a:p>
        </p:txBody>
      </p:sp>
      <p:sp>
        <p:nvSpPr>
          <p:cNvPr id="4" name="Content Placeholder 2"/>
          <p:cNvSpPr txBox="1">
            <a:spLocks/>
          </p:cNvSpPr>
          <p:nvPr/>
        </p:nvSpPr>
        <p:spPr bwMode="auto">
          <a:xfrm>
            <a:off x="547687" y="2819617"/>
            <a:ext cx="11053330" cy="834520"/>
          </a:xfrm>
          <a:prstGeom prst="rect">
            <a:avLst/>
          </a:prstGeom>
          <a:solidFill>
            <a:schemeClr val="accent6">
              <a:lumMod val="20000"/>
              <a:lumOff val="80000"/>
            </a:schemeClr>
          </a:solidFill>
          <a:ln>
            <a:noFill/>
          </a:ln>
        </p:spPr>
        <p:txBody>
          <a:bodyPr lIns="103291" tIns="51645" rIns="103291" bIns="51645"/>
          <a:lstStyle>
            <a:lvl1pPr marL="614363" indent="-614363" algn="l" defTabSz="1643063" rtl="0" eaLnBrk="0" fontAlgn="base" hangingPunct="0">
              <a:spcBef>
                <a:spcPct val="20000"/>
              </a:spcBef>
              <a:spcAft>
                <a:spcPct val="0"/>
              </a:spcAft>
              <a:buFont typeface="Arial" panose="020B0604020202020204" pitchFamily="34" charset="0"/>
              <a:buChar char="•"/>
              <a:defRPr sz="5700" kern="1200">
                <a:solidFill>
                  <a:schemeClr val="tx1"/>
                </a:solidFill>
                <a:latin typeface="+mn-lt"/>
                <a:ea typeface="+mn-ea"/>
                <a:cs typeface="+mn-cs"/>
              </a:defRPr>
            </a:lvl1pPr>
            <a:lvl2pPr marL="1335088" indent="-512763" algn="l" defTabSz="1643063" rtl="0" eaLnBrk="0" fontAlgn="base" hangingPunct="0">
              <a:spcBef>
                <a:spcPct val="20000"/>
              </a:spcBef>
              <a:spcAft>
                <a:spcPct val="0"/>
              </a:spcAft>
              <a:buFont typeface="Arial" panose="020B0604020202020204" pitchFamily="34" charset="0"/>
              <a:buChar char="–"/>
              <a:defRPr sz="4900" kern="1200">
                <a:solidFill>
                  <a:schemeClr val="tx1"/>
                </a:solidFill>
                <a:latin typeface="+mn-lt"/>
                <a:ea typeface="+mn-ea"/>
                <a:cs typeface="+mn-cs"/>
              </a:defRPr>
            </a:lvl2pPr>
            <a:lvl3pPr marL="2054225" indent="-409575" algn="l" defTabSz="1643063" rtl="0" eaLnBrk="0" fontAlgn="base" hangingPunct="0">
              <a:spcBef>
                <a:spcPct val="20000"/>
              </a:spcBef>
              <a:spcAft>
                <a:spcPct val="0"/>
              </a:spcAft>
              <a:buFont typeface="Arial" panose="020B0604020202020204" pitchFamily="34" charset="0"/>
              <a:buChar char="•"/>
              <a:defRPr sz="4300" kern="1200">
                <a:solidFill>
                  <a:schemeClr val="tx1"/>
                </a:solidFill>
                <a:latin typeface="+mn-lt"/>
                <a:ea typeface="+mn-ea"/>
                <a:cs typeface="+mn-cs"/>
              </a:defRPr>
            </a:lvl3pPr>
            <a:lvl4pPr marL="2878138" indent="-407988" algn="l" defTabSz="1643063" rtl="0" eaLnBrk="0" fontAlgn="base" hangingPunct="0">
              <a:spcBef>
                <a:spcPct val="20000"/>
              </a:spcBef>
              <a:spcAft>
                <a:spcPct val="0"/>
              </a:spcAft>
              <a:buFont typeface="Arial" panose="020B0604020202020204" pitchFamily="34" charset="0"/>
              <a:buChar char="–"/>
              <a:defRPr sz="3500" kern="1200">
                <a:solidFill>
                  <a:schemeClr val="tx1"/>
                </a:solidFill>
                <a:latin typeface="+mn-lt"/>
                <a:ea typeface="+mn-ea"/>
                <a:cs typeface="+mn-cs"/>
              </a:defRPr>
            </a:lvl4pPr>
            <a:lvl5pPr marL="3702050" indent="-409575" algn="l" defTabSz="1643063" rtl="0" eaLnBrk="0" fontAlgn="base" hangingPunct="0">
              <a:spcBef>
                <a:spcPct val="20000"/>
              </a:spcBef>
              <a:spcAft>
                <a:spcPct val="0"/>
              </a:spcAft>
              <a:buFont typeface="Arial" panose="020B0604020202020204" pitchFamily="34" charset="0"/>
              <a:buChar char="»"/>
              <a:defRPr sz="3500" kern="1200">
                <a:solidFill>
                  <a:schemeClr val="tx1"/>
                </a:solidFill>
                <a:latin typeface="+mn-lt"/>
                <a:ea typeface="+mn-ea"/>
                <a:cs typeface="+mn-cs"/>
              </a:defRPr>
            </a:lvl5pPr>
            <a:lvl6pPr marL="2731283" indent="-248298" algn="l" defTabSz="993192" rtl="0" eaLnBrk="1" latinLnBrk="0" hangingPunct="1">
              <a:spcBef>
                <a:spcPct val="20000"/>
              </a:spcBef>
              <a:buFont typeface="Arial" pitchFamily="34" charset="0"/>
              <a:buChar char="•"/>
              <a:defRPr sz="2173" kern="1200">
                <a:solidFill>
                  <a:schemeClr val="tx1"/>
                </a:solidFill>
                <a:latin typeface="+mn-lt"/>
                <a:ea typeface="+mn-ea"/>
                <a:cs typeface="+mn-cs"/>
              </a:defRPr>
            </a:lvl6pPr>
            <a:lvl7pPr marL="3227879" indent="-248298" algn="l" defTabSz="993192" rtl="0" eaLnBrk="1" latinLnBrk="0" hangingPunct="1">
              <a:spcBef>
                <a:spcPct val="20000"/>
              </a:spcBef>
              <a:buFont typeface="Arial" pitchFamily="34" charset="0"/>
              <a:buChar char="•"/>
              <a:defRPr sz="2173" kern="1200">
                <a:solidFill>
                  <a:schemeClr val="tx1"/>
                </a:solidFill>
                <a:latin typeface="+mn-lt"/>
                <a:ea typeface="+mn-ea"/>
                <a:cs typeface="+mn-cs"/>
              </a:defRPr>
            </a:lvl7pPr>
            <a:lvl8pPr marL="3724478" indent="-248298" algn="l" defTabSz="993192" rtl="0" eaLnBrk="1" latinLnBrk="0" hangingPunct="1">
              <a:spcBef>
                <a:spcPct val="20000"/>
              </a:spcBef>
              <a:buFont typeface="Arial" pitchFamily="34" charset="0"/>
              <a:buChar char="•"/>
              <a:defRPr sz="2173" kern="1200">
                <a:solidFill>
                  <a:schemeClr val="tx1"/>
                </a:solidFill>
                <a:latin typeface="+mn-lt"/>
                <a:ea typeface="+mn-ea"/>
                <a:cs typeface="+mn-cs"/>
              </a:defRPr>
            </a:lvl8pPr>
            <a:lvl9pPr marL="4221072" indent="-248298" algn="l" defTabSz="993192" rtl="0" eaLnBrk="1" latinLnBrk="0" hangingPunct="1">
              <a:spcBef>
                <a:spcPct val="20000"/>
              </a:spcBef>
              <a:buFont typeface="Arial" pitchFamily="34" charset="0"/>
              <a:buChar char="•"/>
              <a:defRPr sz="2173" kern="1200">
                <a:solidFill>
                  <a:schemeClr val="tx1"/>
                </a:solidFill>
                <a:latin typeface="+mn-lt"/>
                <a:ea typeface="+mn-ea"/>
                <a:cs typeface="+mn-cs"/>
              </a:defRPr>
            </a:lvl9pPr>
          </a:lstStyle>
          <a:p>
            <a:pPr marL="0" indent="0" algn="just" defTabSz="1120240" eaLnBrk="1" hangingPunct="1">
              <a:buNone/>
              <a:defRPr/>
            </a:pPr>
            <a:r>
              <a:rPr lang="en-US" altLang="en-US" sz="4091" b="1" i="1" dirty="0" err="1">
                <a:solidFill>
                  <a:srgbClr val="002060"/>
                </a:solidFill>
                <a:latin typeface="Times New Roman" panose="02020603050405020304" pitchFamily="18" charset="0"/>
                <a:cs typeface="Times New Roman" panose="02020603050405020304" pitchFamily="18" charset="0"/>
              </a:rPr>
              <a:t>Cuộc</a:t>
            </a:r>
            <a:r>
              <a:rPr lang="en-US" altLang="en-US" sz="4091" b="1" i="1" dirty="0">
                <a:solidFill>
                  <a:srgbClr val="002060"/>
                </a:solidFill>
                <a:latin typeface="Times New Roman" panose="02020603050405020304" pitchFamily="18" charset="0"/>
                <a:cs typeface="Times New Roman" panose="02020603050405020304" pitchFamily="18" charset="0"/>
              </a:rPr>
              <a:t> </a:t>
            </a:r>
            <a:r>
              <a:rPr lang="en-US" altLang="en-US" sz="4091" b="1" i="1" dirty="0" err="1">
                <a:solidFill>
                  <a:srgbClr val="002060"/>
                </a:solidFill>
                <a:latin typeface="Times New Roman" panose="02020603050405020304" pitchFamily="18" charset="0"/>
                <a:cs typeface="Times New Roman" panose="02020603050405020304" pitchFamily="18" charset="0"/>
              </a:rPr>
              <a:t>chiến</a:t>
            </a:r>
            <a:r>
              <a:rPr lang="en-US" altLang="en-US" sz="4091" b="1" i="1" dirty="0">
                <a:solidFill>
                  <a:srgbClr val="002060"/>
                </a:solidFill>
                <a:latin typeface="Times New Roman" panose="02020603050405020304" pitchFamily="18" charset="0"/>
                <a:cs typeface="Times New Roman" panose="02020603050405020304" pitchFamily="18" charset="0"/>
              </a:rPr>
              <a:t> </a:t>
            </a:r>
            <a:r>
              <a:rPr lang="en-US" altLang="en-US" sz="4091" b="1" i="1" dirty="0" err="1">
                <a:solidFill>
                  <a:srgbClr val="002060"/>
                </a:solidFill>
                <a:latin typeface="Times New Roman" panose="02020603050405020304" pitchFamily="18" charset="0"/>
                <a:cs typeface="Times New Roman" panose="02020603050405020304" pitchFamily="18" charset="0"/>
              </a:rPr>
              <a:t>đấu</a:t>
            </a:r>
            <a:r>
              <a:rPr lang="en-US" altLang="en-US" sz="4091" b="1" i="1" dirty="0">
                <a:solidFill>
                  <a:srgbClr val="002060"/>
                </a:solidFill>
                <a:latin typeface="Times New Roman" panose="02020603050405020304" pitchFamily="18" charset="0"/>
                <a:cs typeface="Times New Roman" panose="02020603050405020304" pitchFamily="18" charset="0"/>
              </a:rPr>
              <a:t> </a:t>
            </a:r>
            <a:r>
              <a:rPr lang="en-US" altLang="en-US" sz="4091" b="1" i="1" dirty="0" err="1">
                <a:solidFill>
                  <a:srgbClr val="002060"/>
                </a:solidFill>
                <a:latin typeface="Times New Roman" panose="02020603050405020304" pitchFamily="18" charset="0"/>
                <a:cs typeface="Times New Roman" panose="02020603050405020304" pitchFamily="18" charset="0"/>
              </a:rPr>
              <a:t>giữa</a:t>
            </a:r>
            <a:r>
              <a:rPr lang="en-US" altLang="en-US" sz="4091" b="1" i="1" dirty="0">
                <a:solidFill>
                  <a:srgbClr val="002060"/>
                </a:solidFill>
                <a:latin typeface="Times New Roman" panose="02020603050405020304" pitchFamily="18" charset="0"/>
                <a:cs typeface="Times New Roman" panose="02020603050405020304" pitchFamily="18" charset="0"/>
              </a:rPr>
              <a:t> con </a:t>
            </a:r>
            <a:r>
              <a:rPr lang="en-US" altLang="en-US" sz="4091" b="1" i="1" dirty="0" err="1">
                <a:solidFill>
                  <a:srgbClr val="002060"/>
                </a:solidFill>
                <a:latin typeface="Times New Roman" panose="02020603050405020304" pitchFamily="18" charset="0"/>
                <a:cs typeface="Times New Roman" panose="02020603050405020304" pitchFamily="18" charset="0"/>
              </a:rPr>
              <a:t>người</a:t>
            </a:r>
            <a:r>
              <a:rPr lang="en-US" altLang="en-US" sz="4091" b="1" i="1" dirty="0">
                <a:solidFill>
                  <a:srgbClr val="002060"/>
                </a:solidFill>
                <a:latin typeface="Times New Roman" panose="02020603050405020304" pitchFamily="18" charset="0"/>
                <a:cs typeface="Times New Roman" panose="02020603050405020304" pitchFamily="18" charset="0"/>
              </a:rPr>
              <a:t> </a:t>
            </a:r>
            <a:r>
              <a:rPr lang="en-US" altLang="en-US" sz="4091" b="1" i="1" dirty="0" err="1">
                <a:solidFill>
                  <a:srgbClr val="002060"/>
                </a:solidFill>
                <a:latin typeface="Times New Roman" panose="02020603050405020304" pitchFamily="18" charset="0"/>
                <a:cs typeface="Times New Roman" panose="02020603050405020304" pitchFamily="18" charset="0"/>
              </a:rPr>
              <a:t>với</a:t>
            </a:r>
            <a:r>
              <a:rPr lang="en-US" altLang="en-US" sz="4091" b="1" i="1" dirty="0">
                <a:solidFill>
                  <a:srgbClr val="002060"/>
                </a:solidFill>
                <a:latin typeface="Times New Roman" panose="02020603050405020304" pitchFamily="18" charset="0"/>
                <a:cs typeface="Times New Roman" panose="02020603050405020304" pitchFamily="18" charset="0"/>
              </a:rPr>
              <a:t> </a:t>
            </a:r>
            <a:r>
              <a:rPr lang="en-US" altLang="en-US" sz="4091" b="1" i="1" dirty="0" err="1">
                <a:solidFill>
                  <a:srgbClr val="002060"/>
                </a:solidFill>
                <a:latin typeface="Times New Roman" panose="02020603050405020304" pitchFamily="18" charset="0"/>
                <a:cs typeface="Times New Roman" panose="02020603050405020304" pitchFamily="18" charset="0"/>
              </a:rPr>
              <a:t>cơn</a:t>
            </a:r>
            <a:r>
              <a:rPr lang="en-US" altLang="en-US" sz="4091" b="1" i="1" dirty="0">
                <a:solidFill>
                  <a:srgbClr val="002060"/>
                </a:solidFill>
                <a:latin typeface="Times New Roman" panose="02020603050405020304" pitchFamily="18" charset="0"/>
                <a:cs typeface="Times New Roman" panose="02020603050405020304" pitchFamily="18" charset="0"/>
              </a:rPr>
              <a:t> </a:t>
            </a:r>
            <a:r>
              <a:rPr lang="en-US" altLang="en-US" sz="4091" b="1" i="1" dirty="0" err="1">
                <a:solidFill>
                  <a:srgbClr val="002060"/>
                </a:solidFill>
                <a:latin typeface="Times New Roman" panose="02020603050405020304" pitchFamily="18" charset="0"/>
                <a:cs typeface="Times New Roman" panose="02020603050405020304" pitchFamily="18" charset="0"/>
              </a:rPr>
              <a:t>bão</a:t>
            </a:r>
            <a:r>
              <a:rPr lang="en-US" altLang="en-US" sz="4091" b="1" i="1" dirty="0">
                <a:solidFill>
                  <a:srgbClr val="002060"/>
                </a:solidFill>
                <a:latin typeface="Times New Roman" panose="02020603050405020304" pitchFamily="18" charset="0"/>
                <a:cs typeface="Times New Roman" panose="02020603050405020304" pitchFamily="18" charset="0"/>
              </a:rPr>
              <a:t> </a:t>
            </a:r>
            <a:r>
              <a:rPr lang="en-US" altLang="en-US" sz="4091" b="1" i="1" dirty="0" err="1">
                <a:solidFill>
                  <a:srgbClr val="002060"/>
                </a:solidFill>
                <a:latin typeface="Times New Roman" panose="02020603050405020304" pitchFamily="18" charset="0"/>
                <a:cs typeface="Times New Roman" panose="02020603050405020304" pitchFamily="18" charset="0"/>
              </a:rPr>
              <a:t>biển</a:t>
            </a:r>
            <a:r>
              <a:rPr lang="en-US" altLang="en-US" sz="4091" b="1" i="1" dirty="0">
                <a:solidFill>
                  <a:srgbClr val="002060"/>
                </a:solidFill>
                <a:latin typeface="Times New Roman" panose="02020603050405020304" pitchFamily="18" charset="0"/>
                <a:cs typeface="Times New Roman" panose="02020603050405020304" pitchFamily="18" charset="0"/>
              </a:rPr>
              <a:t>.</a:t>
            </a:r>
          </a:p>
          <a:p>
            <a:pPr marL="0" indent="0" algn="just" defTabSz="1120240" eaLnBrk="1" hangingPunct="1">
              <a:buNone/>
              <a:defRPr/>
            </a:pPr>
            <a:endParaRPr lang="en-US" altLang="en-US" sz="4091" b="1" i="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115669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ChangeArrowheads="1"/>
          </p:cNvSpPr>
          <p:nvPr/>
        </p:nvSpPr>
        <p:spPr bwMode="auto">
          <a:xfrm>
            <a:off x="2286000" y="1"/>
            <a:ext cx="70866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914396" fontAlgn="base">
              <a:spcBef>
                <a:spcPct val="0"/>
              </a:spcBef>
              <a:spcAft>
                <a:spcPct val="0"/>
              </a:spcAft>
              <a:buNone/>
            </a:pPr>
            <a:r>
              <a:rPr lang="en-US" altLang="en-US" sz="3600" b="1">
                <a:solidFill>
                  <a:srgbClr val="D60093"/>
                </a:solidFill>
                <a:latin typeface="Times New Roman" panose="02020603050405020304" pitchFamily="18" charset="0"/>
              </a:rPr>
              <a:t>Đọc thầm đoạn 1, trả lời câu hỏi 2</a:t>
            </a:r>
            <a:endParaRPr lang="en-US" altLang="en-US" sz="3600" b="1">
              <a:solidFill>
                <a:srgbClr val="000000"/>
              </a:solidFill>
            </a:endParaRPr>
          </a:p>
        </p:txBody>
      </p:sp>
      <p:sp>
        <p:nvSpPr>
          <p:cNvPr id="24579" name="Rectangle 13"/>
          <p:cNvSpPr>
            <a:spLocks noChangeArrowheads="1"/>
          </p:cNvSpPr>
          <p:nvPr/>
        </p:nvSpPr>
        <p:spPr bwMode="auto">
          <a:xfrm>
            <a:off x="1562100" y="738189"/>
            <a:ext cx="8877300" cy="1127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342898" indent="-342898" defTabSz="914396" fontAlgn="base">
              <a:spcAft>
                <a:spcPct val="0"/>
              </a:spcAft>
              <a:buNone/>
            </a:pPr>
            <a:r>
              <a:rPr lang="en-US" altLang="en-US" b="1">
                <a:solidFill>
                  <a:srgbClr val="0000CC"/>
                </a:solidFill>
                <a:latin typeface="Times New Roman" panose="02020603050405020304" pitchFamily="18" charset="0"/>
              </a:rPr>
              <a:t>Tìm những từ ngữ, hình ảnh (trong đoạn 1) nói lên sự đe doạ của cơn bão biển ?</a:t>
            </a:r>
          </a:p>
        </p:txBody>
      </p:sp>
      <p:sp>
        <p:nvSpPr>
          <p:cNvPr id="4" name="Rectangle 5"/>
          <p:cNvSpPr>
            <a:spLocks noChangeArrowheads="1"/>
          </p:cNvSpPr>
          <p:nvPr/>
        </p:nvSpPr>
        <p:spPr bwMode="auto">
          <a:xfrm>
            <a:off x="1619250" y="1957388"/>
            <a:ext cx="87630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914396" fontAlgn="base">
              <a:spcBef>
                <a:spcPct val="0"/>
              </a:spcBef>
              <a:spcAft>
                <a:spcPct val="0"/>
              </a:spcAft>
              <a:buNone/>
            </a:pPr>
            <a:r>
              <a:rPr lang="en-US" altLang="en-US" b="1">
                <a:solidFill>
                  <a:srgbClr val="000000"/>
                </a:solidFill>
                <a:latin typeface="Times New Roman" panose="02020603050405020304" pitchFamily="18" charset="0"/>
                <a:cs typeface="Times New Roman" panose="02020603050405020304" pitchFamily="18" charset="0"/>
              </a:rPr>
              <a:t>Gió bắt đầu  mạnh, nước biển càng dữ, biển cả muốn nuốt tươi con đê mỏng manh như con cá mập đớp con cá chim nhỏ bé.</a:t>
            </a:r>
          </a:p>
        </p:txBody>
      </p:sp>
      <p:sp>
        <p:nvSpPr>
          <p:cNvPr id="5" name="Rectangle 4"/>
          <p:cNvSpPr>
            <a:spLocks noChangeArrowheads="1"/>
          </p:cNvSpPr>
          <p:nvPr/>
        </p:nvSpPr>
        <p:spPr bwMode="auto">
          <a:xfrm>
            <a:off x="1485900" y="3619501"/>
            <a:ext cx="86868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defTabSz="914396" fontAlgn="base">
              <a:spcBef>
                <a:spcPct val="0"/>
              </a:spcBef>
              <a:spcAft>
                <a:spcPct val="0"/>
              </a:spcAft>
              <a:buNone/>
            </a:pPr>
            <a:r>
              <a:rPr lang="en-US" altLang="en-US" b="1">
                <a:solidFill>
                  <a:srgbClr val="0000CC"/>
                </a:solidFill>
                <a:latin typeface="Times New Roman" panose="02020603050405020304" pitchFamily="18" charset="0"/>
                <a:cs typeface="Times New Roman" panose="02020603050405020304" pitchFamily="18" charset="0"/>
              </a:rPr>
              <a:t>Các từ ngữ và hình ảnh ấy gợi cho em điều gì?</a:t>
            </a:r>
          </a:p>
        </p:txBody>
      </p:sp>
      <p:sp>
        <p:nvSpPr>
          <p:cNvPr id="6" name="Rectangle 5"/>
          <p:cNvSpPr>
            <a:spLocks noChangeArrowheads="1"/>
          </p:cNvSpPr>
          <p:nvPr/>
        </p:nvSpPr>
        <p:spPr bwMode="auto">
          <a:xfrm>
            <a:off x="1619250" y="4203700"/>
            <a:ext cx="86106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914396" fontAlgn="base">
              <a:spcBef>
                <a:spcPct val="0"/>
              </a:spcBef>
              <a:spcAft>
                <a:spcPct val="0"/>
              </a:spcAft>
              <a:buNone/>
            </a:pPr>
            <a:r>
              <a:rPr lang="en-US" altLang="en-US" b="1">
                <a:solidFill>
                  <a:srgbClr val="000000"/>
                </a:solidFill>
                <a:latin typeface="Times New Roman" panose="02020603050405020304" pitchFamily="18" charset="0"/>
                <a:cs typeface="Times New Roman" panose="02020603050405020304" pitchFamily="18" charset="0"/>
              </a:rPr>
              <a:t>=&gt; Cơn bão biển rất mạnh, hung dữ, nó có thể cuốn phăng con đê mỏng manh bất cứ lúc nào.</a:t>
            </a:r>
          </a:p>
        </p:txBody>
      </p:sp>
      <p:sp>
        <p:nvSpPr>
          <p:cNvPr id="7" name="Rectangle 3"/>
          <p:cNvSpPr txBox="1">
            <a:spLocks noChangeArrowheads="1"/>
          </p:cNvSpPr>
          <p:nvPr/>
        </p:nvSpPr>
        <p:spPr bwMode="auto">
          <a:xfrm>
            <a:off x="1905000" y="5132388"/>
            <a:ext cx="74676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342898" indent="-342898" defTabSz="914396" fontAlgn="base">
              <a:spcAft>
                <a:spcPct val="0"/>
              </a:spcAft>
              <a:buNone/>
            </a:pPr>
            <a:r>
              <a:rPr lang="en-US" altLang="en-US" sz="4400" b="1">
                <a:solidFill>
                  <a:srgbClr val="D60093"/>
                </a:solidFill>
                <a:latin typeface="Times New Roman" panose="02020603050405020304" pitchFamily="18" charset="0"/>
              </a:rPr>
              <a:t>     </a:t>
            </a:r>
            <a:r>
              <a:rPr lang="en-US" altLang="en-US" b="1">
                <a:solidFill>
                  <a:srgbClr val="D60093"/>
                </a:solidFill>
                <a:latin typeface="Times New Roman" panose="02020603050405020304" pitchFamily="18" charset="0"/>
              </a:rPr>
              <a:t>Đoạn 1: nói lên điều gì?</a:t>
            </a:r>
          </a:p>
          <a:p>
            <a:pPr marL="342898" indent="-342898" defTabSz="914396" fontAlgn="base">
              <a:spcAft>
                <a:spcPct val="0"/>
              </a:spcAft>
            </a:pPr>
            <a:endParaRPr lang="en-US" altLang="en-US" sz="4400" b="1">
              <a:solidFill>
                <a:srgbClr val="000000"/>
              </a:solidFill>
            </a:endParaRPr>
          </a:p>
        </p:txBody>
      </p:sp>
      <p:sp>
        <p:nvSpPr>
          <p:cNvPr id="8" name="Rectangle 3"/>
          <p:cNvSpPr txBox="1">
            <a:spLocks noChangeArrowheads="1"/>
          </p:cNvSpPr>
          <p:nvPr/>
        </p:nvSpPr>
        <p:spPr bwMode="auto">
          <a:xfrm>
            <a:off x="2628900" y="5929313"/>
            <a:ext cx="8769507"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342898" indent="-342898" defTabSz="914396" fontAlgn="base">
              <a:spcAft>
                <a:spcPct val="0"/>
              </a:spcAft>
              <a:buNone/>
            </a:pPr>
            <a:r>
              <a:rPr lang="en-US" altLang="en-US" sz="5400" b="1" dirty="0">
                <a:solidFill>
                  <a:srgbClr val="FF0000"/>
                </a:solidFill>
                <a:latin typeface="Times New Roman" panose="02020603050405020304" pitchFamily="18" charset="0"/>
              </a:rPr>
              <a:t>=&gt; </a:t>
            </a:r>
            <a:r>
              <a:rPr lang="vi-VN" altLang="en-US" sz="5400" b="1" dirty="0">
                <a:solidFill>
                  <a:srgbClr val="FF0000"/>
                </a:solidFill>
                <a:latin typeface="Times New Roman" panose="02020603050405020304" pitchFamily="18" charset="0"/>
              </a:rPr>
              <a:t>Ý 1: Cơn bão </a:t>
            </a:r>
            <a:r>
              <a:rPr lang="en-US" altLang="en-US" sz="5400" b="1" dirty="0" err="1">
                <a:solidFill>
                  <a:srgbClr val="FF0000"/>
                </a:solidFill>
                <a:latin typeface="Times New Roman" panose="02020603050405020304" pitchFamily="18" charset="0"/>
              </a:rPr>
              <a:t>biển</a:t>
            </a:r>
            <a:r>
              <a:rPr lang="en-US" altLang="en-US" sz="5400" b="1" dirty="0">
                <a:solidFill>
                  <a:srgbClr val="FF0000"/>
                </a:solidFill>
                <a:latin typeface="Times New Roman" panose="02020603050405020304" pitchFamily="18" charset="0"/>
              </a:rPr>
              <a:t> </a:t>
            </a:r>
            <a:r>
              <a:rPr lang="en-US" altLang="en-US" sz="5400" b="1" dirty="0" err="1">
                <a:solidFill>
                  <a:srgbClr val="FF0000"/>
                </a:solidFill>
                <a:latin typeface="Times New Roman" panose="02020603050405020304" pitchFamily="18" charset="0"/>
              </a:rPr>
              <a:t>đe</a:t>
            </a:r>
            <a:r>
              <a:rPr lang="en-US" altLang="en-US" sz="5400" b="1" dirty="0">
                <a:solidFill>
                  <a:srgbClr val="FF0000"/>
                </a:solidFill>
                <a:latin typeface="Times New Roman" panose="02020603050405020304" pitchFamily="18" charset="0"/>
              </a:rPr>
              <a:t> </a:t>
            </a:r>
            <a:r>
              <a:rPr lang="en-US" altLang="en-US" sz="5400" b="1" dirty="0" err="1">
                <a:solidFill>
                  <a:srgbClr val="FF0000"/>
                </a:solidFill>
                <a:latin typeface="Times New Roman" panose="02020603050405020304" pitchFamily="18" charset="0"/>
              </a:rPr>
              <a:t>dọa</a:t>
            </a:r>
            <a:endParaRPr lang="en-US" altLang="en-US" sz="5400" b="1" dirty="0">
              <a:solidFill>
                <a:srgbClr val="FF0000"/>
              </a:solidFill>
              <a:latin typeface="Times New Roman" panose="02020603050405020304" pitchFamily="18" charset="0"/>
            </a:endParaRPr>
          </a:p>
          <a:p>
            <a:pPr marL="342898" indent="-342898" defTabSz="914396" fontAlgn="base">
              <a:spcAft>
                <a:spcPct val="0"/>
              </a:spcAft>
            </a:pPr>
            <a:endParaRPr lang="en-US" altLang="en-US" sz="5400" b="1" dirty="0">
              <a:solidFill>
                <a:srgbClr val="003300"/>
              </a:solidFill>
            </a:endParaRPr>
          </a:p>
        </p:txBody>
      </p:sp>
    </p:spTree>
    <p:extLst>
      <p:ext uri="{BB962C8B-B14F-4D97-AF65-F5344CB8AC3E}">
        <p14:creationId xmlns:p14="http://schemas.microsoft.com/office/powerpoint/2010/main" val="28877143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57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57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8" grpId="0"/>
      <p:bldP spid="24579" grpId="0"/>
      <p:bldP spid="4" grpId="0"/>
      <p:bldP spid="5" grpId="0"/>
      <p:bldP spid="6" grpId="0"/>
      <p:bldP spid="7" grpId="0"/>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3"/>
          <p:cNvSpPr>
            <a:spLocks noChangeArrowheads="1"/>
          </p:cNvSpPr>
          <p:nvPr/>
        </p:nvSpPr>
        <p:spPr bwMode="auto">
          <a:xfrm>
            <a:off x="1039075" y="658813"/>
            <a:ext cx="900662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914396" fontAlgn="base">
              <a:spcBef>
                <a:spcPct val="0"/>
              </a:spcBef>
              <a:spcAft>
                <a:spcPct val="0"/>
              </a:spcAft>
              <a:buNone/>
            </a:pPr>
            <a:r>
              <a:rPr lang="en-US" altLang="en-US" b="1" dirty="0" err="1">
                <a:solidFill>
                  <a:srgbClr val="000000"/>
                </a:solidFill>
                <a:latin typeface="Times New Roman" panose="02020603050405020304" pitchFamily="18" charset="0"/>
                <a:cs typeface="Times New Roman" panose="02020603050405020304" pitchFamily="18" charset="0"/>
              </a:rPr>
              <a:t>Cuộc</a:t>
            </a:r>
            <a:r>
              <a:rPr lang="en-US" altLang="en-US" b="1" dirty="0">
                <a:solidFill>
                  <a:srgbClr val="000000"/>
                </a:solidFill>
                <a:latin typeface="Times New Roman" panose="02020603050405020304" pitchFamily="18" charset="0"/>
                <a:cs typeface="Times New Roman" panose="02020603050405020304" pitchFamily="18" charset="0"/>
              </a:rPr>
              <a:t> </a:t>
            </a:r>
            <a:r>
              <a:rPr lang="en-US" altLang="en-US" b="1" dirty="0" err="1">
                <a:solidFill>
                  <a:srgbClr val="000000"/>
                </a:solidFill>
                <a:latin typeface="Times New Roman" panose="02020603050405020304" pitchFamily="18" charset="0"/>
                <a:cs typeface="Times New Roman" panose="02020603050405020304" pitchFamily="18" charset="0"/>
              </a:rPr>
              <a:t>tấn</a:t>
            </a:r>
            <a:r>
              <a:rPr lang="en-US" altLang="en-US" b="1" dirty="0">
                <a:solidFill>
                  <a:srgbClr val="000000"/>
                </a:solidFill>
                <a:latin typeface="Times New Roman" panose="02020603050405020304" pitchFamily="18" charset="0"/>
                <a:cs typeface="Times New Roman" panose="02020603050405020304" pitchFamily="18" charset="0"/>
              </a:rPr>
              <a:t> </a:t>
            </a:r>
            <a:r>
              <a:rPr lang="en-US" altLang="en-US" b="1" dirty="0" err="1">
                <a:solidFill>
                  <a:srgbClr val="000000"/>
                </a:solidFill>
                <a:latin typeface="Times New Roman" panose="02020603050405020304" pitchFamily="18" charset="0"/>
                <a:cs typeface="Times New Roman" panose="02020603050405020304" pitchFamily="18" charset="0"/>
              </a:rPr>
              <a:t>công</a:t>
            </a:r>
            <a:r>
              <a:rPr lang="en-US" altLang="en-US" b="1" dirty="0">
                <a:solidFill>
                  <a:srgbClr val="000000"/>
                </a:solidFill>
                <a:latin typeface="Times New Roman" panose="02020603050405020304" pitchFamily="18" charset="0"/>
                <a:cs typeface="Times New Roman" panose="02020603050405020304" pitchFamily="18" charset="0"/>
              </a:rPr>
              <a:t> </a:t>
            </a:r>
            <a:r>
              <a:rPr lang="en-US" altLang="en-US" b="1" dirty="0" err="1">
                <a:solidFill>
                  <a:srgbClr val="000000"/>
                </a:solidFill>
                <a:latin typeface="Times New Roman" panose="02020603050405020304" pitchFamily="18" charset="0"/>
                <a:cs typeface="Times New Roman" panose="02020603050405020304" pitchFamily="18" charset="0"/>
              </a:rPr>
              <a:t>dữ</a:t>
            </a:r>
            <a:r>
              <a:rPr lang="en-US" altLang="en-US" b="1" dirty="0">
                <a:solidFill>
                  <a:srgbClr val="000000"/>
                </a:solidFill>
                <a:latin typeface="Times New Roman" panose="02020603050405020304" pitchFamily="18" charset="0"/>
                <a:cs typeface="Times New Roman" panose="02020603050405020304" pitchFamily="18" charset="0"/>
              </a:rPr>
              <a:t> </a:t>
            </a:r>
            <a:r>
              <a:rPr lang="en-US" altLang="en-US" b="1" dirty="0" err="1">
                <a:solidFill>
                  <a:srgbClr val="000000"/>
                </a:solidFill>
                <a:latin typeface="Times New Roman" panose="02020603050405020304" pitchFamily="18" charset="0"/>
                <a:cs typeface="Times New Roman" panose="02020603050405020304" pitchFamily="18" charset="0"/>
              </a:rPr>
              <a:t>dội</a:t>
            </a:r>
            <a:r>
              <a:rPr lang="en-US" altLang="en-US" b="1" dirty="0">
                <a:solidFill>
                  <a:srgbClr val="000000"/>
                </a:solidFill>
                <a:latin typeface="Times New Roman" panose="02020603050405020304" pitchFamily="18" charset="0"/>
                <a:cs typeface="Times New Roman" panose="02020603050405020304" pitchFamily="18" charset="0"/>
              </a:rPr>
              <a:t> </a:t>
            </a:r>
            <a:r>
              <a:rPr lang="en-US" altLang="en-US" b="1" dirty="0" err="1">
                <a:solidFill>
                  <a:srgbClr val="000000"/>
                </a:solidFill>
                <a:latin typeface="Times New Roman" panose="02020603050405020304" pitchFamily="18" charset="0"/>
                <a:cs typeface="Times New Roman" panose="02020603050405020304" pitchFamily="18" charset="0"/>
              </a:rPr>
              <a:t>của</a:t>
            </a:r>
            <a:r>
              <a:rPr lang="en-US" altLang="en-US" b="1" dirty="0">
                <a:solidFill>
                  <a:srgbClr val="000000"/>
                </a:solidFill>
                <a:latin typeface="Times New Roman" panose="02020603050405020304" pitchFamily="18" charset="0"/>
                <a:cs typeface="Times New Roman" panose="02020603050405020304" pitchFamily="18" charset="0"/>
              </a:rPr>
              <a:t> </a:t>
            </a:r>
            <a:r>
              <a:rPr lang="en-US" altLang="en-US" b="1" dirty="0" err="1">
                <a:solidFill>
                  <a:srgbClr val="000000"/>
                </a:solidFill>
                <a:latin typeface="Times New Roman" panose="02020603050405020304" pitchFamily="18" charset="0"/>
                <a:cs typeface="Times New Roman" panose="02020603050405020304" pitchFamily="18" charset="0"/>
              </a:rPr>
              <a:t>cơn</a:t>
            </a:r>
            <a:r>
              <a:rPr lang="en-US" altLang="en-US" b="1" dirty="0">
                <a:solidFill>
                  <a:srgbClr val="000000"/>
                </a:solidFill>
                <a:latin typeface="Times New Roman" panose="02020603050405020304" pitchFamily="18" charset="0"/>
                <a:cs typeface="Times New Roman" panose="02020603050405020304" pitchFamily="18" charset="0"/>
              </a:rPr>
              <a:t> </a:t>
            </a:r>
            <a:r>
              <a:rPr lang="en-US" altLang="en-US" b="1" dirty="0" err="1">
                <a:solidFill>
                  <a:srgbClr val="000000"/>
                </a:solidFill>
                <a:latin typeface="Times New Roman" panose="02020603050405020304" pitchFamily="18" charset="0"/>
                <a:cs typeface="Times New Roman" panose="02020603050405020304" pitchFamily="18" charset="0"/>
              </a:rPr>
              <a:t>bão</a:t>
            </a:r>
            <a:r>
              <a:rPr lang="en-US" altLang="en-US" b="1" dirty="0">
                <a:solidFill>
                  <a:srgbClr val="000000"/>
                </a:solidFill>
                <a:latin typeface="Times New Roman" panose="02020603050405020304" pitchFamily="18" charset="0"/>
                <a:cs typeface="Times New Roman" panose="02020603050405020304" pitchFamily="18" charset="0"/>
              </a:rPr>
              <a:t> </a:t>
            </a:r>
            <a:r>
              <a:rPr lang="en-US" altLang="en-US" b="1" dirty="0" err="1">
                <a:solidFill>
                  <a:srgbClr val="000000"/>
                </a:solidFill>
                <a:latin typeface="Times New Roman" panose="02020603050405020304" pitchFamily="18" charset="0"/>
                <a:cs typeface="Times New Roman" panose="02020603050405020304" pitchFamily="18" charset="0"/>
              </a:rPr>
              <a:t>biển</a:t>
            </a:r>
            <a:r>
              <a:rPr lang="en-US" altLang="en-US" b="1" dirty="0">
                <a:solidFill>
                  <a:srgbClr val="000000"/>
                </a:solidFill>
                <a:latin typeface="Times New Roman" panose="02020603050405020304" pitchFamily="18" charset="0"/>
                <a:cs typeface="Times New Roman" panose="02020603050405020304" pitchFamily="18" charset="0"/>
              </a:rPr>
              <a:t> </a:t>
            </a:r>
            <a:r>
              <a:rPr lang="en-US" altLang="en-US" b="1" dirty="0" err="1">
                <a:solidFill>
                  <a:srgbClr val="000000"/>
                </a:solidFill>
                <a:latin typeface="Times New Roman" panose="02020603050405020304" pitchFamily="18" charset="0"/>
                <a:cs typeface="Times New Roman" panose="02020603050405020304" pitchFamily="18" charset="0"/>
              </a:rPr>
              <a:t>được</a:t>
            </a:r>
            <a:r>
              <a:rPr lang="en-US" altLang="en-US" b="1" dirty="0">
                <a:solidFill>
                  <a:srgbClr val="000000"/>
                </a:solidFill>
                <a:latin typeface="Times New Roman" panose="02020603050405020304" pitchFamily="18" charset="0"/>
                <a:cs typeface="Times New Roman" panose="02020603050405020304" pitchFamily="18" charset="0"/>
              </a:rPr>
              <a:t> </a:t>
            </a:r>
            <a:r>
              <a:rPr lang="en-US" altLang="en-US" b="1" dirty="0" err="1">
                <a:solidFill>
                  <a:srgbClr val="000000"/>
                </a:solidFill>
                <a:latin typeface="Times New Roman" panose="02020603050405020304" pitchFamily="18" charset="0"/>
                <a:cs typeface="Times New Roman" panose="02020603050405020304" pitchFamily="18" charset="0"/>
              </a:rPr>
              <a:t>miêu</a:t>
            </a:r>
            <a:r>
              <a:rPr lang="en-US" altLang="en-US" b="1" dirty="0">
                <a:solidFill>
                  <a:srgbClr val="000000"/>
                </a:solidFill>
                <a:latin typeface="Times New Roman" panose="02020603050405020304" pitchFamily="18" charset="0"/>
                <a:cs typeface="Times New Roman" panose="02020603050405020304" pitchFamily="18" charset="0"/>
              </a:rPr>
              <a:t> </a:t>
            </a:r>
            <a:r>
              <a:rPr lang="en-US" altLang="en-US" b="1" dirty="0" err="1">
                <a:solidFill>
                  <a:srgbClr val="000000"/>
                </a:solidFill>
                <a:latin typeface="Times New Roman" panose="02020603050405020304" pitchFamily="18" charset="0"/>
                <a:cs typeface="Times New Roman" panose="02020603050405020304" pitchFamily="18" charset="0"/>
              </a:rPr>
              <a:t>tả</a:t>
            </a:r>
            <a:r>
              <a:rPr lang="en-US" altLang="en-US" b="1" dirty="0">
                <a:solidFill>
                  <a:srgbClr val="000000"/>
                </a:solidFill>
                <a:latin typeface="Times New Roman" panose="02020603050405020304" pitchFamily="18" charset="0"/>
                <a:cs typeface="Times New Roman" panose="02020603050405020304" pitchFamily="18" charset="0"/>
              </a:rPr>
              <a:t> </a:t>
            </a:r>
            <a:r>
              <a:rPr lang="en-US" altLang="en-US" b="1" dirty="0" err="1">
                <a:solidFill>
                  <a:srgbClr val="000000"/>
                </a:solidFill>
                <a:latin typeface="Times New Roman" panose="02020603050405020304" pitchFamily="18" charset="0"/>
                <a:cs typeface="Times New Roman" panose="02020603050405020304" pitchFamily="18" charset="0"/>
              </a:rPr>
              <a:t>như</a:t>
            </a:r>
            <a:r>
              <a:rPr lang="en-US" altLang="en-US" b="1" dirty="0">
                <a:solidFill>
                  <a:srgbClr val="000000"/>
                </a:solidFill>
                <a:latin typeface="Times New Roman" panose="02020603050405020304" pitchFamily="18" charset="0"/>
                <a:cs typeface="Times New Roman" panose="02020603050405020304" pitchFamily="18" charset="0"/>
              </a:rPr>
              <a:t> </a:t>
            </a:r>
            <a:r>
              <a:rPr lang="en-US" altLang="en-US" b="1" dirty="0" err="1">
                <a:solidFill>
                  <a:srgbClr val="000000"/>
                </a:solidFill>
                <a:latin typeface="Times New Roman" panose="02020603050405020304" pitchFamily="18" charset="0"/>
                <a:cs typeface="Times New Roman" panose="02020603050405020304" pitchFamily="18" charset="0"/>
              </a:rPr>
              <a:t>thế</a:t>
            </a:r>
            <a:r>
              <a:rPr lang="en-US" altLang="en-US" b="1" dirty="0">
                <a:solidFill>
                  <a:srgbClr val="000000"/>
                </a:solidFill>
                <a:latin typeface="Times New Roman" panose="02020603050405020304" pitchFamily="18" charset="0"/>
                <a:cs typeface="Times New Roman" panose="02020603050405020304" pitchFamily="18" charset="0"/>
              </a:rPr>
              <a:t> </a:t>
            </a:r>
            <a:r>
              <a:rPr lang="en-US" altLang="en-US" b="1" dirty="0" err="1">
                <a:solidFill>
                  <a:srgbClr val="000000"/>
                </a:solidFill>
                <a:latin typeface="Times New Roman" panose="02020603050405020304" pitchFamily="18" charset="0"/>
                <a:cs typeface="Times New Roman" panose="02020603050405020304" pitchFamily="18" charset="0"/>
              </a:rPr>
              <a:t>nào</a:t>
            </a:r>
            <a:r>
              <a:rPr lang="en-US" altLang="en-US" b="1" dirty="0">
                <a:solidFill>
                  <a:srgbClr val="000000"/>
                </a:solidFill>
                <a:latin typeface="Times New Roman" panose="02020603050405020304" pitchFamily="18" charset="0"/>
                <a:cs typeface="Times New Roman" panose="02020603050405020304" pitchFamily="18" charset="0"/>
              </a:rPr>
              <a:t>? </a:t>
            </a:r>
          </a:p>
        </p:txBody>
      </p:sp>
      <p:sp>
        <p:nvSpPr>
          <p:cNvPr id="4" name="Rectangle 2"/>
          <p:cNvSpPr>
            <a:spLocks noChangeArrowheads="1"/>
          </p:cNvSpPr>
          <p:nvPr/>
        </p:nvSpPr>
        <p:spPr bwMode="auto">
          <a:xfrm>
            <a:off x="2286000" y="1"/>
            <a:ext cx="70866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914396" fontAlgn="base">
              <a:spcBef>
                <a:spcPct val="0"/>
              </a:spcBef>
              <a:spcAft>
                <a:spcPct val="0"/>
              </a:spcAft>
              <a:buNone/>
            </a:pPr>
            <a:r>
              <a:rPr lang="en-US" altLang="en-US" sz="3600" b="1">
                <a:solidFill>
                  <a:srgbClr val="D60093"/>
                </a:solidFill>
                <a:latin typeface="Times New Roman" panose="02020603050405020304" pitchFamily="18" charset="0"/>
              </a:rPr>
              <a:t>Đọc thầm đoạn 2, trả lời câu hỏi 3</a:t>
            </a:r>
            <a:endParaRPr lang="en-US" altLang="en-US" sz="3600" b="1">
              <a:solidFill>
                <a:srgbClr val="000000"/>
              </a:solidFill>
            </a:endParaRPr>
          </a:p>
        </p:txBody>
      </p:sp>
      <p:sp>
        <p:nvSpPr>
          <p:cNvPr id="5" name="Rectangle 4"/>
          <p:cNvSpPr>
            <a:spLocks noChangeArrowheads="1"/>
          </p:cNvSpPr>
          <p:nvPr/>
        </p:nvSpPr>
        <p:spPr bwMode="auto">
          <a:xfrm>
            <a:off x="744496" y="1758950"/>
            <a:ext cx="10604815"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467578" indent="-467578" defTabSz="914396" fontAlgn="base">
              <a:spcBef>
                <a:spcPct val="0"/>
              </a:spcBef>
              <a:spcAft>
                <a:spcPct val="0"/>
              </a:spcAft>
              <a:buFontTx/>
              <a:buChar char="-"/>
            </a:pPr>
            <a:r>
              <a:rPr lang="en-US" altLang="en-US" b="1" dirty="0" err="1">
                <a:solidFill>
                  <a:srgbClr val="0000CC"/>
                </a:solidFill>
                <a:latin typeface="Times New Roman" panose="02020603050405020304" pitchFamily="18" charset="0"/>
                <a:cs typeface="Times New Roman" panose="02020603050405020304" pitchFamily="18" charset="0"/>
              </a:rPr>
              <a:t>Cuộc</a:t>
            </a:r>
            <a:r>
              <a:rPr lang="en-US" altLang="en-US" b="1" dirty="0">
                <a:solidFill>
                  <a:srgbClr val="0000CC"/>
                </a:solidFill>
                <a:latin typeface="Times New Roman" panose="02020603050405020304" pitchFamily="18" charset="0"/>
                <a:cs typeface="Times New Roman" panose="02020603050405020304" pitchFamily="18" charset="0"/>
              </a:rPr>
              <a:t> </a:t>
            </a:r>
            <a:r>
              <a:rPr lang="en-US" altLang="en-US" b="1" dirty="0" err="1">
                <a:solidFill>
                  <a:srgbClr val="0000CC"/>
                </a:solidFill>
                <a:latin typeface="Times New Roman" panose="02020603050405020304" pitchFamily="18" charset="0"/>
                <a:cs typeface="Times New Roman" panose="02020603050405020304" pitchFamily="18" charset="0"/>
              </a:rPr>
              <a:t>tấn</a:t>
            </a:r>
            <a:r>
              <a:rPr lang="en-US" altLang="en-US" b="1" dirty="0">
                <a:solidFill>
                  <a:srgbClr val="0000CC"/>
                </a:solidFill>
                <a:latin typeface="Times New Roman" panose="02020603050405020304" pitchFamily="18" charset="0"/>
                <a:cs typeface="Times New Roman" panose="02020603050405020304" pitchFamily="18" charset="0"/>
              </a:rPr>
              <a:t> </a:t>
            </a:r>
            <a:r>
              <a:rPr lang="en-US" altLang="en-US" b="1" dirty="0" err="1">
                <a:solidFill>
                  <a:srgbClr val="0000CC"/>
                </a:solidFill>
                <a:latin typeface="Times New Roman" panose="02020603050405020304" pitchFamily="18" charset="0"/>
                <a:cs typeface="Times New Roman" panose="02020603050405020304" pitchFamily="18" charset="0"/>
              </a:rPr>
              <a:t>công</a:t>
            </a:r>
            <a:r>
              <a:rPr lang="en-US" altLang="en-US" b="1" dirty="0">
                <a:solidFill>
                  <a:srgbClr val="0000CC"/>
                </a:solidFill>
                <a:latin typeface="Times New Roman" panose="02020603050405020304" pitchFamily="18" charset="0"/>
                <a:cs typeface="Times New Roman" panose="02020603050405020304" pitchFamily="18" charset="0"/>
              </a:rPr>
              <a:t> </a:t>
            </a:r>
            <a:r>
              <a:rPr lang="en-US" altLang="en-US" b="1" dirty="0" err="1">
                <a:solidFill>
                  <a:srgbClr val="0000CC"/>
                </a:solidFill>
                <a:latin typeface="Times New Roman" panose="02020603050405020304" pitchFamily="18" charset="0"/>
                <a:cs typeface="Times New Roman" panose="02020603050405020304" pitchFamily="18" charset="0"/>
              </a:rPr>
              <a:t>dữ</a:t>
            </a:r>
            <a:r>
              <a:rPr lang="en-US" altLang="en-US" b="1" dirty="0">
                <a:solidFill>
                  <a:srgbClr val="0000CC"/>
                </a:solidFill>
                <a:latin typeface="Times New Roman" panose="02020603050405020304" pitchFamily="18" charset="0"/>
                <a:cs typeface="Times New Roman" panose="02020603050405020304" pitchFamily="18" charset="0"/>
              </a:rPr>
              <a:t> </a:t>
            </a:r>
            <a:r>
              <a:rPr lang="en-US" altLang="en-US" b="1" dirty="0" err="1">
                <a:solidFill>
                  <a:srgbClr val="0000CC"/>
                </a:solidFill>
                <a:latin typeface="Times New Roman" panose="02020603050405020304" pitchFamily="18" charset="0"/>
                <a:cs typeface="Times New Roman" panose="02020603050405020304" pitchFamily="18" charset="0"/>
              </a:rPr>
              <a:t>dội</a:t>
            </a:r>
            <a:r>
              <a:rPr lang="en-US" altLang="en-US" b="1" dirty="0">
                <a:solidFill>
                  <a:srgbClr val="0000CC"/>
                </a:solidFill>
                <a:latin typeface="Times New Roman" panose="02020603050405020304" pitchFamily="18" charset="0"/>
                <a:cs typeface="Times New Roman" panose="02020603050405020304" pitchFamily="18" charset="0"/>
              </a:rPr>
              <a:t> </a:t>
            </a:r>
            <a:r>
              <a:rPr lang="en-US" altLang="en-US" b="1" dirty="0" err="1">
                <a:solidFill>
                  <a:srgbClr val="0000CC"/>
                </a:solidFill>
                <a:latin typeface="Times New Roman" panose="02020603050405020304" pitchFamily="18" charset="0"/>
                <a:cs typeface="Times New Roman" panose="02020603050405020304" pitchFamily="18" charset="0"/>
              </a:rPr>
              <a:t>của</a:t>
            </a:r>
            <a:r>
              <a:rPr lang="en-US" altLang="en-US" b="1" dirty="0">
                <a:solidFill>
                  <a:srgbClr val="0000CC"/>
                </a:solidFill>
                <a:latin typeface="Times New Roman" panose="02020603050405020304" pitchFamily="18" charset="0"/>
                <a:cs typeface="Times New Roman" panose="02020603050405020304" pitchFamily="18" charset="0"/>
              </a:rPr>
              <a:t> </a:t>
            </a:r>
            <a:r>
              <a:rPr lang="en-US" altLang="en-US" b="1" dirty="0" err="1">
                <a:solidFill>
                  <a:srgbClr val="0000CC"/>
                </a:solidFill>
                <a:latin typeface="Times New Roman" panose="02020603050405020304" pitchFamily="18" charset="0"/>
                <a:cs typeface="Times New Roman" panose="02020603050405020304" pitchFamily="18" charset="0"/>
              </a:rPr>
              <a:t>cơn</a:t>
            </a:r>
            <a:r>
              <a:rPr lang="en-US" altLang="en-US" b="1" dirty="0">
                <a:solidFill>
                  <a:srgbClr val="0000CC"/>
                </a:solidFill>
                <a:latin typeface="Times New Roman" panose="02020603050405020304" pitchFamily="18" charset="0"/>
                <a:cs typeface="Times New Roman" panose="02020603050405020304" pitchFamily="18" charset="0"/>
              </a:rPr>
              <a:t> </a:t>
            </a:r>
            <a:r>
              <a:rPr lang="en-US" altLang="en-US" b="1" dirty="0" err="1">
                <a:solidFill>
                  <a:srgbClr val="0000CC"/>
                </a:solidFill>
                <a:latin typeface="Times New Roman" panose="02020603050405020304" pitchFamily="18" charset="0"/>
                <a:cs typeface="Times New Roman" panose="02020603050405020304" pitchFamily="18" charset="0"/>
              </a:rPr>
              <a:t>bão</a:t>
            </a:r>
            <a:r>
              <a:rPr lang="en-US" altLang="en-US" b="1" dirty="0">
                <a:solidFill>
                  <a:srgbClr val="0000CC"/>
                </a:solidFill>
                <a:latin typeface="Times New Roman" panose="02020603050405020304" pitchFamily="18" charset="0"/>
                <a:cs typeface="Times New Roman" panose="02020603050405020304" pitchFamily="18" charset="0"/>
              </a:rPr>
              <a:t> </a:t>
            </a:r>
            <a:r>
              <a:rPr lang="en-US" altLang="en-US" b="1" dirty="0" err="1">
                <a:solidFill>
                  <a:srgbClr val="0000CC"/>
                </a:solidFill>
                <a:latin typeface="Times New Roman" panose="02020603050405020304" pitchFamily="18" charset="0"/>
                <a:cs typeface="Times New Roman" panose="02020603050405020304" pitchFamily="18" charset="0"/>
              </a:rPr>
              <a:t>biển</a:t>
            </a:r>
            <a:r>
              <a:rPr lang="en-US" altLang="en-US" b="1" dirty="0">
                <a:solidFill>
                  <a:srgbClr val="0000CC"/>
                </a:solidFill>
                <a:latin typeface="Times New Roman" panose="02020603050405020304" pitchFamily="18" charset="0"/>
                <a:cs typeface="Times New Roman" panose="02020603050405020304" pitchFamily="18" charset="0"/>
              </a:rPr>
              <a:t> </a:t>
            </a:r>
            <a:r>
              <a:rPr lang="en-US" altLang="en-US" b="1" dirty="0" err="1">
                <a:solidFill>
                  <a:srgbClr val="0000CC"/>
                </a:solidFill>
                <a:latin typeface="Times New Roman" panose="02020603050405020304" pitchFamily="18" charset="0"/>
                <a:cs typeface="Times New Roman" panose="02020603050405020304" pitchFamily="18" charset="0"/>
              </a:rPr>
              <a:t>được</a:t>
            </a:r>
            <a:r>
              <a:rPr lang="en-US" altLang="en-US" b="1" dirty="0">
                <a:solidFill>
                  <a:srgbClr val="0000CC"/>
                </a:solidFill>
                <a:latin typeface="Times New Roman" panose="02020603050405020304" pitchFamily="18" charset="0"/>
                <a:cs typeface="Times New Roman" panose="02020603050405020304" pitchFamily="18" charset="0"/>
              </a:rPr>
              <a:t> </a:t>
            </a:r>
            <a:r>
              <a:rPr lang="en-US" altLang="en-US" b="1" dirty="0" err="1">
                <a:solidFill>
                  <a:srgbClr val="0000CC"/>
                </a:solidFill>
                <a:latin typeface="Times New Roman" panose="02020603050405020304" pitchFamily="18" charset="0"/>
                <a:cs typeface="Times New Roman" panose="02020603050405020304" pitchFamily="18" charset="0"/>
              </a:rPr>
              <a:t>miêu</a:t>
            </a:r>
            <a:r>
              <a:rPr lang="en-US" altLang="en-US" b="1" dirty="0">
                <a:solidFill>
                  <a:srgbClr val="0000CC"/>
                </a:solidFill>
                <a:latin typeface="Times New Roman" panose="02020603050405020304" pitchFamily="18" charset="0"/>
                <a:cs typeface="Times New Roman" panose="02020603050405020304" pitchFamily="18" charset="0"/>
              </a:rPr>
              <a:t> </a:t>
            </a:r>
            <a:r>
              <a:rPr lang="en-US" altLang="en-US" b="1" dirty="0" err="1">
                <a:solidFill>
                  <a:srgbClr val="0000CC"/>
                </a:solidFill>
                <a:latin typeface="Times New Roman" panose="02020603050405020304" pitchFamily="18" charset="0"/>
                <a:cs typeface="Times New Roman" panose="02020603050405020304" pitchFamily="18" charset="0"/>
              </a:rPr>
              <a:t>tả</a:t>
            </a:r>
            <a:r>
              <a:rPr lang="en-US" altLang="en-US" b="1" dirty="0">
                <a:solidFill>
                  <a:srgbClr val="0000CC"/>
                </a:solidFill>
                <a:latin typeface="Times New Roman" panose="02020603050405020304" pitchFamily="18" charset="0"/>
                <a:cs typeface="Times New Roman" panose="02020603050405020304" pitchFamily="18" charset="0"/>
              </a:rPr>
              <a:t> </a:t>
            </a:r>
            <a:r>
              <a:rPr lang="en-US" altLang="en-US" b="1" dirty="0" err="1">
                <a:solidFill>
                  <a:srgbClr val="0000CC"/>
                </a:solidFill>
                <a:latin typeface="Times New Roman" panose="02020603050405020304" pitchFamily="18" charset="0"/>
                <a:cs typeface="Times New Roman" panose="02020603050405020304" pitchFamily="18" charset="0"/>
              </a:rPr>
              <a:t>rất</a:t>
            </a:r>
            <a:r>
              <a:rPr lang="en-US" altLang="en-US" b="1" dirty="0">
                <a:solidFill>
                  <a:srgbClr val="0000CC"/>
                </a:solidFill>
                <a:latin typeface="Times New Roman" panose="02020603050405020304" pitchFamily="18" charset="0"/>
                <a:cs typeface="Times New Roman" panose="02020603050405020304" pitchFamily="18" charset="0"/>
              </a:rPr>
              <a:t> </a:t>
            </a:r>
            <a:r>
              <a:rPr lang="en-US" altLang="en-US" b="1" dirty="0" err="1">
                <a:solidFill>
                  <a:srgbClr val="0000CC"/>
                </a:solidFill>
                <a:latin typeface="Times New Roman" panose="02020603050405020304" pitchFamily="18" charset="0"/>
                <a:cs typeface="Times New Roman" panose="02020603050405020304" pitchFamily="18" charset="0"/>
              </a:rPr>
              <a:t>rõ</a:t>
            </a:r>
            <a:r>
              <a:rPr lang="en-US" altLang="en-US" b="1" dirty="0">
                <a:solidFill>
                  <a:srgbClr val="0000CC"/>
                </a:solidFill>
                <a:latin typeface="Times New Roman" panose="02020603050405020304" pitchFamily="18" charset="0"/>
                <a:cs typeface="Times New Roman" panose="02020603050405020304" pitchFamily="18" charset="0"/>
              </a:rPr>
              <a:t> </a:t>
            </a:r>
            <a:r>
              <a:rPr lang="en-US" altLang="en-US" b="1" dirty="0" err="1">
                <a:solidFill>
                  <a:srgbClr val="0000CC"/>
                </a:solidFill>
                <a:latin typeface="Times New Roman" panose="02020603050405020304" pitchFamily="18" charset="0"/>
                <a:cs typeface="Times New Roman" panose="02020603050405020304" pitchFamily="18" charset="0"/>
              </a:rPr>
              <a:t>nét</a:t>
            </a:r>
            <a:r>
              <a:rPr lang="en-US" altLang="en-US" b="1" dirty="0">
                <a:solidFill>
                  <a:srgbClr val="0000CC"/>
                </a:solidFill>
                <a:latin typeface="Times New Roman" panose="02020603050405020304" pitchFamily="18" charset="0"/>
                <a:cs typeface="Times New Roman" panose="02020603050405020304" pitchFamily="18" charset="0"/>
              </a:rPr>
              <a:t>, </a:t>
            </a:r>
            <a:r>
              <a:rPr lang="en-US" altLang="en-US" b="1" dirty="0" err="1">
                <a:solidFill>
                  <a:srgbClr val="0000CC"/>
                </a:solidFill>
                <a:latin typeface="Times New Roman" panose="02020603050405020304" pitchFamily="18" charset="0"/>
                <a:cs typeface="Times New Roman" panose="02020603050405020304" pitchFamily="18" charset="0"/>
              </a:rPr>
              <a:t>sinh</a:t>
            </a:r>
            <a:r>
              <a:rPr lang="en-US" altLang="en-US" b="1" dirty="0">
                <a:solidFill>
                  <a:srgbClr val="0000CC"/>
                </a:solidFill>
                <a:latin typeface="Times New Roman" panose="02020603050405020304" pitchFamily="18" charset="0"/>
                <a:cs typeface="Times New Roman" panose="02020603050405020304" pitchFamily="18" charset="0"/>
              </a:rPr>
              <a:t> </a:t>
            </a:r>
            <a:r>
              <a:rPr lang="en-US" altLang="en-US" b="1" dirty="0" err="1">
                <a:solidFill>
                  <a:srgbClr val="0000CC"/>
                </a:solidFill>
                <a:latin typeface="Times New Roman" panose="02020603050405020304" pitchFamily="18" charset="0"/>
                <a:cs typeface="Times New Roman" panose="02020603050405020304" pitchFamily="18" charset="0"/>
              </a:rPr>
              <a:t>động</a:t>
            </a:r>
            <a:r>
              <a:rPr lang="en-US" altLang="en-US" b="1" dirty="0">
                <a:solidFill>
                  <a:srgbClr val="0000CC"/>
                </a:solidFill>
                <a:latin typeface="Times New Roman" panose="02020603050405020304" pitchFamily="18" charset="0"/>
                <a:cs typeface="Times New Roman" panose="02020603050405020304" pitchFamily="18" charset="0"/>
              </a:rPr>
              <a:t>. </a:t>
            </a:r>
          </a:p>
          <a:p>
            <a:pPr defTabSz="914396" fontAlgn="base">
              <a:spcBef>
                <a:spcPct val="0"/>
              </a:spcBef>
              <a:spcAft>
                <a:spcPct val="0"/>
              </a:spcAft>
              <a:buNone/>
            </a:pPr>
            <a:r>
              <a:rPr lang="en-US" altLang="en-US" b="1" dirty="0">
                <a:solidFill>
                  <a:srgbClr val="0000CC"/>
                </a:solidFill>
                <a:latin typeface="Times New Roman" panose="02020603050405020304" pitchFamily="18" charset="0"/>
                <a:cs typeface="Times New Roman" panose="02020603050405020304" pitchFamily="18" charset="0"/>
              </a:rPr>
              <a:t> - </a:t>
            </a:r>
            <a:r>
              <a:rPr lang="en-US" altLang="en-US" b="1" dirty="0" err="1">
                <a:solidFill>
                  <a:srgbClr val="0000CC"/>
                </a:solidFill>
                <a:latin typeface="Times New Roman" panose="02020603050405020304" pitchFamily="18" charset="0"/>
                <a:cs typeface="Times New Roman" panose="02020603050405020304" pitchFamily="18" charset="0"/>
              </a:rPr>
              <a:t>Cơn</a:t>
            </a:r>
            <a:r>
              <a:rPr lang="en-US" altLang="en-US" b="1" dirty="0">
                <a:solidFill>
                  <a:srgbClr val="0000CC"/>
                </a:solidFill>
                <a:latin typeface="Times New Roman" panose="02020603050405020304" pitchFamily="18" charset="0"/>
                <a:cs typeface="Times New Roman" panose="02020603050405020304" pitchFamily="18" charset="0"/>
              </a:rPr>
              <a:t> </a:t>
            </a:r>
            <a:r>
              <a:rPr lang="en-US" altLang="en-US" b="1" dirty="0" err="1">
                <a:solidFill>
                  <a:srgbClr val="0000CC"/>
                </a:solidFill>
                <a:latin typeface="Times New Roman" panose="02020603050405020304" pitchFamily="18" charset="0"/>
                <a:cs typeface="Times New Roman" panose="02020603050405020304" pitchFamily="18" charset="0"/>
              </a:rPr>
              <a:t>bão</a:t>
            </a:r>
            <a:r>
              <a:rPr lang="en-US" altLang="en-US" b="1" dirty="0">
                <a:solidFill>
                  <a:srgbClr val="0000CC"/>
                </a:solidFill>
                <a:latin typeface="Times New Roman" panose="02020603050405020304" pitchFamily="18" charset="0"/>
                <a:cs typeface="Times New Roman" panose="02020603050405020304" pitchFamily="18" charset="0"/>
              </a:rPr>
              <a:t> </a:t>
            </a:r>
            <a:r>
              <a:rPr lang="en-US" altLang="en-US" b="1" dirty="0" err="1">
                <a:solidFill>
                  <a:srgbClr val="0000CC"/>
                </a:solidFill>
                <a:latin typeface="Times New Roman" panose="02020603050405020304" pitchFamily="18" charset="0"/>
                <a:cs typeface="Times New Roman" panose="02020603050405020304" pitchFamily="18" charset="0"/>
              </a:rPr>
              <a:t>có</a:t>
            </a:r>
            <a:r>
              <a:rPr lang="en-US" altLang="en-US" b="1" dirty="0">
                <a:solidFill>
                  <a:srgbClr val="0000CC"/>
                </a:solidFill>
                <a:latin typeface="Times New Roman" panose="02020603050405020304" pitchFamily="18" charset="0"/>
                <a:cs typeface="Times New Roman" panose="02020603050405020304" pitchFamily="18" charset="0"/>
              </a:rPr>
              <a:t> </a:t>
            </a:r>
            <a:r>
              <a:rPr lang="en-US" altLang="en-US" b="1" dirty="0" err="1">
                <a:solidFill>
                  <a:srgbClr val="0000CC"/>
                </a:solidFill>
                <a:latin typeface="Times New Roman" panose="02020603050405020304" pitchFamily="18" charset="0"/>
                <a:cs typeface="Times New Roman" panose="02020603050405020304" pitchFamily="18" charset="0"/>
              </a:rPr>
              <a:t>sức</a:t>
            </a:r>
            <a:r>
              <a:rPr lang="en-US" altLang="en-US" b="1" dirty="0">
                <a:solidFill>
                  <a:srgbClr val="0000CC"/>
                </a:solidFill>
                <a:latin typeface="Times New Roman" panose="02020603050405020304" pitchFamily="18" charset="0"/>
                <a:cs typeface="Times New Roman" panose="02020603050405020304" pitchFamily="18" charset="0"/>
              </a:rPr>
              <a:t> </a:t>
            </a:r>
            <a:r>
              <a:rPr lang="en-US" altLang="en-US" b="1" dirty="0" err="1">
                <a:solidFill>
                  <a:srgbClr val="0000CC"/>
                </a:solidFill>
                <a:latin typeface="Times New Roman" panose="02020603050405020304" pitchFamily="18" charset="0"/>
                <a:cs typeface="Times New Roman" panose="02020603050405020304" pitchFamily="18" charset="0"/>
              </a:rPr>
              <a:t>phá</a:t>
            </a:r>
            <a:r>
              <a:rPr lang="en-US" altLang="en-US" b="1" dirty="0">
                <a:solidFill>
                  <a:srgbClr val="0000CC"/>
                </a:solidFill>
                <a:latin typeface="Times New Roman" panose="02020603050405020304" pitchFamily="18" charset="0"/>
                <a:cs typeface="Times New Roman" panose="02020603050405020304" pitchFamily="18" charset="0"/>
              </a:rPr>
              <a:t> </a:t>
            </a:r>
            <a:r>
              <a:rPr lang="en-US" altLang="en-US" b="1" dirty="0" err="1">
                <a:solidFill>
                  <a:srgbClr val="0000CC"/>
                </a:solidFill>
                <a:latin typeface="Times New Roman" panose="02020603050405020304" pitchFamily="18" charset="0"/>
                <a:cs typeface="Times New Roman" panose="02020603050405020304" pitchFamily="18" charset="0"/>
              </a:rPr>
              <a:t>hủy</a:t>
            </a:r>
            <a:r>
              <a:rPr lang="en-US" altLang="en-US" b="1" dirty="0">
                <a:solidFill>
                  <a:srgbClr val="0000CC"/>
                </a:solidFill>
                <a:latin typeface="Times New Roman" panose="02020603050405020304" pitchFamily="18" charset="0"/>
                <a:cs typeface="Times New Roman" panose="02020603050405020304" pitchFamily="18" charset="0"/>
              </a:rPr>
              <a:t> </a:t>
            </a:r>
            <a:r>
              <a:rPr lang="en-US" altLang="en-US" b="1" dirty="0" err="1">
                <a:solidFill>
                  <a:srgbClr val="0000CC"/>
                </a:solidFill>
                <a:latin typeface="Times New Roman" panose="02020603050405020304" pitchFamily="18" charset="0"/>
                <a:cs typeface="Times New Roman" panose="02020603050405020304" pitchFamily="18" charset="0"/>
              </a:rPr>
              <a:t>tưởng</a:t>
            </a:r>
            <a:r>
              <a:rPr lang="en-US" altLang="en-US" b="1" dirty="0">
                <a:solidFill>
                  <a:srgbClr val="0000CC"/>
                </a:solidFill>
                <a:latin typeface="Times New Roman" panose="02020603050405020304" pitchFamily="18" charset="0"/>
                <a:cs typeface="Times New Roman" panose="02020603050405020304" pitchFamily="18" charset="0"/>
              </a:rPr>
              <a:t> </a:t>
            </a:r>
            <a:r>
              <a:rPr lang="en-US" altLang="en-US" b="1" dirty="0" err="1">
                <a:solidFill>
                  <a:srgbClr val="0000CC"/>
                </a:solidFill>
                <a:latin typeface="Times New Roman" panose="02020603050405020304" pitchFamily="18" charset="0"/>
                <a:cs typeface="Times New Roman" panose="02020603050405020304" pitchFamily="18" charset="0"/>
              </a:rPr>
              <a:t>như</a:t>
            </a:r>
            <a:r>
              <a:rPr lang="en-US" altLang="en-US" b="1" dirty="0">
                <a:solidFill>
                  <a:srgbClr val="0000CC"/>
                </a:solidFill>
                <a:latin typeface="Times New Roman" panose="02020603050405020304" pitchFamily="18" charset="0"/>
                <a:cs typeface="Times New Roman" panose="02020603050405020304" pitchFamily="18" charset="0"/>
              </a:rPr>
              <a:t> </a:t>
            </a:r>
            <a:r>
              <a:rPr lang="en-US" altLang="en-US" b="1" dirty="0" err="1">
                <a:solidFill>
                  <a:srgbClr val="0000CC"/>
                </a:solidFill>
                <a:latin typeface="Times New Roman" panose="02020603050405020304" pitchFamily="18" charset="0"/>
                <a:cs typeface="Times New Roman" panose="02020603050405020304" pitchFamily="18" charset="0"/>
              </a:rPr>
              <a:t>không</a:t>
            </a:r>
            <a:r>
              <a:rPr lang="en-US" altLang="en-US" b="1" dirty="0">
                <a:solidFill>
                  <a:srgbClr val="0000CC"/>
                </a:solidFill>
                <a:latin typeface="Times New Roman" panose="02020603050405020304" pitchFamily="18" charset="0"/>
                <a:cs typeface="Times New Roman" panose="02020603050405020304" pitchFamily="18" charset="0"/>
              </a:rPr>
              <a:t> </a:t>
            </a:r>
            <a:r>
              <a:rPr lang="en-US" altLang="en-US" b="1" dirty="0" err="1">
                <a:solidFill>
                  <a:srgbClr val="0000CC"/>
                </a:solidFill>
                <a:latin typeface="Times New Roman" panose="02020603050405020304" pitchFamily="18" charset="0"/>
                <a:cs typeface="Times New Roman" panose="02020603050405020304" pitchFamily="18" charset="0"/>
              </a:rPr>
              <a:t>có</a:t>
            </a:r>
            <a:r>
              <a:rPr lang="en-US" altLang="en-US" b="1" dirty="0">
                <a:solidFill>
                  <a:srgbClr val="0000CC"/>
                </a:solidFill>
                <a:latin typeface="Times New Roman" panose="02020603050405020304" pitchFamily="18" charset="0"/>
                <a:cs typeface="Times New Roman" panose="02020603050405020304" pitchFamily="18" charset="0"/>
              </a:rPr>
              <a:t> </a:t>
            </a:r>
            <a:r>
              <a:rPr lang="en-US" altLang="en-US" b="1" dirty="0" err="1">
                <a:solidFill>
                  <a:srgbClr val="0000CC"/>
                </a:solidFill>
                <a:latin typeface="Times New Roman" panose="02020603050405020304" pitchFamily="18" charset="0"/>
                <a:cs typeface="Times New Roman" panose="02020603050405020304" pitchFamily="18" charset="0"/>
              </a:rPr>
              <a:t>gì</a:t>
            </a:r>
            <a:r>
              <a:rPr lang="en-US" altLang="en-US" b="1" dirty="0">
                <a:solidFill>
                  <a:srgbClr val="0000CC"/>
                </a:solidFill>
                <a:latin typeface="Times New Roman" panose="02020603050405020304" pitchFamily="18" charset="0"/>
                <a:cs typeface="Times New Roman" panose="02020603050405020304" pitchFamily="18" charset="0"/>
              </a:rPr>
              <a:t> </a:t>
            </a:r>
            <a:r>
              <a:rPr lang="en-US" altLang="en-US" b="1" dirty="0" err="1">
                <a:solidFill>
                  <a:srgbClr val="0000CC"/>
                </a:solidFill>
                <a:latin typeface="Times New Roman" panose="02020603050405020304" pitchFamily="18" charset="0"/>
                <a:cs typeface="Times New Roman" panose="02020603050405020304" pitchFamily="18" charset="0"/>
              </a:rPr>
              <a:t>cản</a:t>
            </a:r>
            <a:r>
              <a:rPr lang="en-US" altLang="en-US" b="1" dirty="0">
                <a:solidFill>
                  <a:srgbClr val="0000CC"/>
                </a:solidFill>
                <a:latin typeface="Times New Roman" panose="02020603050405020304" pitchFamily="18" charset="0"/>
                <a:cs typeface="Times New Roman" panose="02020603050405020304" pitchFamily="18" charset="0"/>
              </a:rPr>
              <a:t> </a:t>
            </a:r>
            <a:r>
              <a:rPr lang="en-US" altLang="en-US" b="1" dirty="0" err="1">
                <a:solidFill>
                  <a:srgbClr val="0000CC"/>
                </a:solidFill>
                <a:latin typeface="Times New Roman" panose="02020603050405020304" pitchFamily="18" charset="0"/>
                <a:cs typeface="Times New Roman" panose="02020603050405020304" pitchFamily="18" charset="0"/>
              </a:rPr>
              <a:t>nổi:như</a:t>
            </a:r>
            <a:r>
              <a:rPr lang="en-US" altLang="en-US" b="1" dirty="0">
                <a:solidFill>
                  <a:srgbClr val="0000CC"/>
                </a:solidFill>
                <a:latin typeface="Times New Roman" panose="02020603050405020304" pitchFamily="18" charset="0"/>
                <a:cs typeface="Times New Roman" panose="02020603050405020304" pitchFamily="18" charset="0"/>
              </a:rPr>
              <a:t> </a:t>
            </a:r>
            <a:r>
              <a:rPr lang="en-US" altLang="en-US" b="1" dirty="0" err="1">
                <a:solidFill>
                  <a:srgbClr val="0000CC"/>
                </a:solidFill>
                <a:latin typeface="Times New Roman" panose="02020603050405020304" pitchFamily="18" charset="0"/>
                <a:cs typeface="Times New Roman" panose="02020603050405020304" pitchFamily="18" charset="0"/>
              </a:rPr>
              <a:t>một</a:t>
            </a:r>
            <a:r>
              <a:rPr lang="en-US" altLang="en-US" b="1" dirty="0">
                <a:solidFill>
                  <a:srgbClr val="0000CC"/>
                </a:solidFill>
                <a:latin typeface="Times New Roman" panose="02020603050405020304" pitchFamily="18" charset="0"/>
                <a:cs typeface="Times New Roman" panose="02020603050405020304" pitchFamily="18" charset="0"/>
              </a:rPr>
              <a:t> </a:t>
            </a:r>
            <a:r>
              <a:rPr lang="en-US" altLang="en-US" b="1" dirty="0" err="1">
                <a:solidFill>
                  <a:srgbClr val="0000CC"/>
                </a:solidFill>
                <a:latin typeface="Times New Roman" panose="02020603050405020304" pitchFamily="18" charset="0"/>
                <a:cs typeface="Times New Roman" panose="02020603050405020304" pitchFamily="18" charset="0"/>
              </a:rPr>
              <a:t>đàn</a:t>
            </a:r>
            <a:r>
              <a:rPr lang="en-US" altLang="en-US" b="1" dirty="0">
                <a:solidFill>
                  <a:srgbClr val="0000CC"/>
                </a:solidFill>
                <a:latin typeface="Times New Roman" panose="02020603050405020304" pitchFamily="18" charset="0"/>
                <a:cs typeface="Times New Roman" panose="02020603050405020304" pitchFamily="18" charset="0"/>
              </a:rPr>
              <a:t> </a:t>
            </a:r>
            <a:r>
              <a:rPr lang="en-US" altLang="en-US" b="1" dirty="0" err="1">
                <a:solidFill>
                  <a:srgbClr val="0000CC"/>
                </a:solidFill>
                <a:latin typeface="Times New Roman" panose="02020603050405020304" pitchFamily="18" charset="0"/>
                <a:cs typeface="Times New Roman" panose="02020603050405020304" pitchFamily="18" charset="0"/>
              </a:rPr>
              <a:t>cá</a:t>
            </a:r>
            <a:r>
              <a:rPr lang="en-US" altLang="en-US" b="1" dirty="0">
                <a:solidFill>
                  <a:srgbClr val="0000CC"/>
                </a:solidFill>
                <a:latin typeface="Times New Roman" panose="02020603050405020304" pitchFamily="18" charset="0"/>
                <a:cs typeface="Times New Roman" panose="02020603050405020304" pitchFamily="18" charset="0"/>
              </a:rPr>
              <a:t> </a:t>
            </a:r>
            <a:r>
              <a:rPr lang="en-US" altLang="en-US" b="1" dirty="0" err="1">
                <a:solidFill>
                  <a:srgbClr val="0000CC"/>
                </a:solidFill>
                <a:latin typeface="Times New Roman" panose="02020603050405020304" pitchFamily="18" charset="0"/>
                <a:cs typeface="Times New Roman" panose="02020603050405020304" pitchFamily="18" charset="0"/>
              </a:rPr>
              <a:t>voi</a:t>
            </a:r>
            <a:r>
              <a:rPr lang="en-US" altLang="en-US" b="1" dirty="0">
                <a:solidFill>
                  <a:srgbClr val="0000CC"/>
                </a:solidFill>
                <a:latin typeface="Times New Roman" panose="02020603050405020304" pitchFamily="18" charset="0"/>
                <a:cs typeface="Times New Roman" panose="02020603050405020304" pitchFamily="18" charset="0"/>
              </a:rPr>
              <a:t> </a:t>
            </a:r>
            <a:r>
              <a:rPr lang="en-US" altLang="en-US" b="1" dirty="0" err="1">
                <a:solidFill>
                  <a:srgbClr val="0000CC"/>
                </a:solidFill>
                <a:latin typeface="Times New Roman" panose="02020603050405020304" pitchFamily="18" charset="0"/>
                <a:cs typeface="Times New Roman" panose="02020603050405020304" pitchFamily="18" charset="0"/>
              </a:rPr>
              <a:t>lớn</a:t>
            </a:r>
            <a:r>
              <a:rPr lang="en-US" altLang="en-US" b="1" dirty="0">
                <a:solidFill>
                  <a:srgbClr val="0000CC"/>
                </a:solidFill>
                <a:latin typeface="Times New Roman" panose="02020603050405020304" pitchFamily="18" charset="0"/>
                <a:cs typeface="Times New Roman" panose="02020603050405020304" pitchFamily="18" charset="0"/>
              </a:rPr>
              <a:t>, </a:t>
            </a:r>
            <a:r>
              <a:rPr lang="en-US" altLang="en-US" b="1" dirty="0" err="1">
                <a:solidFill>
                  <a:srgbClr val="0000CC"/>
                </a:solidFill>
                <a:latin typeface="Times New Roman" panose="02020603050405020304" pitchFamily="18" charset="0"/>
                <a:cs typeface="Times New Roman" panose="02020603050405020304" pitchFamily="18" charset="0"/>
              </a:rPr>
              <a:t>sóng</a:t>
            </a:r>
            <a:r>
              <a:rPr lang="en-US" altLang="en-US" b="1" dirty="0">
                <a:solidFill>
                  <a:srgbClr val="0000CC"/>
                </a:solidFill>
                <a:latin typeface="Times New Roman" panose="02020603050405020304" pitchFamily="18" charset="0"/>
                <a:cs typeface="Times New Roman" panose="02020603050405020304" pitchFamily="18" charset="0"/>
              </a:rPr>
              <a:t> </a:t>
            </a:r>
            <a:r>
              <a:rPr lang="en-US" altLang="en-US" b="1" dirty="0" err="1">
                <a:solidFill>
                  <a:srgbClr val="0000CC"/>
                </a:solidFill>
                <a:latin typeface="Times New Roman" panose="02020603050405020304" pitchFamily="18" charset="0"/>
                <a:cs typeface="Times New Roman" panose="02020603050405020304" pitchFamily="18" charset="0"/>
              </a:rPr>
              <a:t>trào</a:t>
            </a:r>
            <a:r>
              <a:rPr lang="en-US" altLang="en-US" b="1" dirty="0">
                <a:solidFill>
                  <a:srgbClr val="0000CC"/>
                </a:solidFill>
                <a:latin typeface="Times New Roman" panose="02020603050405020304" pitchFamily="18" charset="0"/>
                <a:cs typeface="Times New Roman" panose="02020603050405020304" pitchFamily="18" charset="0"/>
              </a:rPr>
              <a:t> qua </a:t>
            </a:r>
            <a:r>
              <a:rPr lang="en-US" altLang="en-US" b="1" dirty="0" err="1">
                <a:solidFill>
                  <a:srgbClr val="0000CC"/>
                </a:solidFill>
                <a:latin typeface="Times New Roman" panose="02020603050405020304" pitchFamily="18" charset="0"/>
                <a:cs typeface="Times New Roman" panose="02020603050405020304" pitchFamily="18" charset="0"/>
              </a:rPr>
              <a:t>những</a:t>
            </a:r>
            <a:r>
              <a:rPr lang="en-US" altLang="en-US" b="1" dirty="0">
                <a:solidFill>
                  <a:srgbClr val="0000CC"/>
                </a:solidFill>
                <a:latin typeface="Times New Roman" panose="02020603050405020304" pitchFamily="18" charset="0"/>
                <a:cs typeface="Times New Roman" panose="02020603050405020304" pitchFamily="18" charset="0"/>
              </a:rPr>
              <a:t> </a:t>
            </a:r>
            <a:r>
              <a:rPr lang="en-US" altLang="en-US" b="1" dirty="0" err="1">
                <a:solidFill>
                  <a:srgbClr val="0000CC"/>
                </a:solidFill>
                <a:latin typeface="Times New Roman" panose="02020603050405020304" pitchFamily="18" charset="0"/>
                <a:cs typeface="Times New Roman" panose="02020603050405020304" pitchFamily="18" charset="0"/>
              </a:rPr>
              <a:t>cây</a:t>
            </a:r>
            <a:r>
              <a:rPr lang="en-US" altLang="en-US" b="1" dirty="0">
                <a:solidFill>
                  <a:srgbClr val="0000CC"/>
                </a:solidFill>
                <a:latin typeface="Times New Roman" panose="02020603050405020304" pitchFamily="18" charset="0"/>
                <a:cs typeface="Times New Roman" panose="02020603050405020304" pitchFamily="18" charset="0"/>
              </a:rPr>
              <a:t> </a:t>
            </a:r>
            <a:r>
              <a:rPr lang="en-US" altLang="en-US" b="1" dirty="0" err="1">
                <a:solidFill>
                  <a:srgbClr val="0000CC"/>
                </a:solidFill>
                <a:latin typeface="Times New Roman" panose="02020603050405020304" pitchFamily="18" charset="0"/>
                <a:cs typeface="Times New Roman" panose="02020603050405020304" pitchFamily="18" charset="0"/>
              </a:rPr>
              <a:t>vẹt</a:t>
            </a:r>
            <a:r>
              <a:rPr lang="en-US" altLang="en-US" b="1" dirty="0">
                <a:solidFill>
                  <a:srgbClr val="0000CC"/>
                </a:solidFill>
                <a:latin typeface="Times New Roman" panose="02020603050405020304" pitchFamily="18" charset="0"/>
                <a:cs typeface="Times New Roman" panose="02020603050405020304" pitchFamily="18" charset="0"/>
              </a:rPr>
              <a:t> </a:t>
            </a:r>
            <a:r>
              <a:rPr lang="en-US" altLang="en-US" b="1" dirty="0" err="1">
                <a:solidFill>
                  <a:srgbClr val="0000CC"/>
                </a:solidFill>
                <a:latin typeface="Times New Roman" panose="02020603050405020304" pitchFamily="18" charset="0"/>
                <a:cs typeface="Times New Roman" panose="02020603050405020304" pitchFamily="18" charset="0"/>
              </a:rPr>
              <a:t>cao</a:t>
            </a:r>
            <a:r>
              <a:rPr lang="en-US" altLang="en-US" b="1" dirty="0">
                <a:solidFill>
                  <a:srgbClr val="0000CC"/>
                </a:solidFill>
                <a:latin typeface="Times New Roman" panose="02020603050405020304" pitchFamily="18" charset="0"/>
                <a:cs typeface="Times New Roman" panose="02020603050405020304" pitchFamily="18" charset="0"/>
              </a:rPr>
              <a:t> </a:t>
            </a:r>
            <a:r>
              <a:rPr lang="en-US" altLang="en-US" b="1" dirty="0" err="1">
                <a:solidFill>
                  <a:srgbClr val="0000CC"/>
                </a:solidFill>
                <a:latin typeface="Times New Roman" panose="02020603050405020304" pitchFamily="18" charset="0"/>
                <a:cs typeface="Times New Roman" panose="02020603050405020304" pitchFamily="18" charset="0"/>
              </a:rPr>
              <a:t>nhất</a:t>
            </a:r>
            <a:r>
              <a:rPr lang="en-US" altLang="en-US" b="1" dirty="0">
                <a:solidFill>
                  <a:srgbClr val="0000CC"/>
                </a:solidFill>
                <a:latin typeface="Times New Roman" panose="02020603050405020304" pitchFamily="18" charset="0"/>
                <a:cs typeface="Times New Roman" panose="02020603050405020304" pitchFamily="18" charset="0"/>
              </a:rPr>
              <a:t>, </a:t>
            </a:r>
            <a:r>
              <a:rPr lang="en-US" altLang="en-US" b="1" dirty="0" err="1">
                <a:solidFill>
                  <a:srgbClr val="0000CC"/>
                </a:solidFill>
                <a:latin typeface="Times New Roman" panose="02020603050405020304" pitchFamily="18" charset="0"/>
                <a:cs typeface="Times New Roman" panose="02020603050405020304" pitchFamily="18" charset="0"/>
              </a:rPr>
              <a:t>vụt</a:t>
            </a:r>
            <a:r>
              <a:rPr lang="en-US" altLang="en-US" b="1" dirty="0">
                <a:solidFill>
                  <a:srgbClr val="0000CC"/>
                </a:solidFill>
                <a:latin typeface="Times New Roman" panose="02020603050405020304" pitchFamily="18" charset="0"/>
                <a:cs typeface="Times New Roman" panose="02020603050405020304" pitchFamily="18" charset="0"/>
              </a:rPr>
              <a:t> </a:t>
            </a:r>
            <a:r>
              <a:rPr lang="en-US" altLang="en-US" b="1" dirty="0" err="1">
                <a:solidFill>
                  <a:srgbClr val="0000CC"/>
                </a:solidFill>
                <a:latin typeface="Times New Roman" panose="02020603050405020304" pitchFamily="18" charset="0"/>
                <a:cs typeface="Times New Roman" panose="02020603050405020304" pitchFamily="18" charset="0"/>
              </a:rPr>
              <a:t>vào</a:t>
            </a:r>
            <a:r>
              <a:rPr lang="en-US" altLang="en-US" b="1" dirty="0">
                <a:solidFill>
                  <a:srgbClr val="0000CC"/>
                </a:solidFill>
                <a:latin typeface="Times New Roman" panose="02020603050405020304" pitchFamily="18" charset="0"/>
                <a:cs typeface="Times New Roman" panose="02020603050405020304" pitchFamily="18" charset="0"/>
              </a:rPr>
              <a:t> </a:t>
            </a:r>
            <a:r>
              <a:rPr lang="en-US" altLang="en-US" b="1" dirty="0" err="1">
                <a:solidFill>
                  <a:srgbClr val="0000CC"/>
                </a:solidFill>
                <a:latin typeface="Times New Roman" panose="02020603050405020304" pitchFamily="18" charset="0"/>
                <a:cs typeface="Times New Roman" panose="02020603050405020304" pitchFamily="18" charset="0"/>
              </a:rPr>
              <a:t>thân</a:t>
            </a:r>
            <a:r>
              <a:rPr lang="en-US" altLang="en-US" b="1" dirty="0">
                <a:solidFill>
                  <a:srgbClr val="0000CC"/>
                </a:solidFill>
                <a:latin typeface="Times New Roman" panose="02020603050405020304" pitchFamily="18" charset="0"/>
                <a:cs typeface="Times New Roman" panose="02020603050405020304" pitchFamily="18" charset="0"/>
              </a:rPr>
              <a:t> </a:t>
            </a:r>
            <a:r>
              <a:rPr lang="en-US" altLang="en-US" b="1" dirty="0" err="1">
                <a:solidFill>
                  <a:srgbClr val="0000CC"/>
                </a:solidFill>
                <a:latin typeface="Times New Roman" panose="02020603050405020304" pitchFamily="18" charset="0"/>
                <a:cs typeface="Times New Roman" panose="02020603050405020304" pitchFamily="18" charset="0"/>
              </a:rPr>
              <a:t>đê</a:t>
            </a:r>
            <a:r>
              <a:rPr lang="en-US" altLang="en-US" b="1" dirty="0">
                <a:solidFill>
                  <a:srgbClr val="0000CC"/>
                </a:solidFill>
                <a:latin typeface="Times New Roman" panose="02020603050405020304" pitchFamily="18" charset="0"/>
                <a:cs typeface="Times New Roman" panose="02020603050405020304" pitchFamily="18" charset="0"/>
              </a:rPr>
              <a:t> </a:t>
            </a:r>
            <a:r>
              <a:rPr lang="en-US" altLang="en-US" b="1" dirty="0" err="1">
                <a:solidFill>
                  <a:srgbClr val="0000CC"/>
                </a:solidFill>
                <a:latin typeface="Times New Roman" panose="02020603050405020304" pitchFamily="18" charset="0"/>
                <a:cs typeface="Times New Roman" panose="02020603050405020304" pitchFamily="18" charset="0"/>
              </a:rPr>
              <a:t>rào</a:t>
            </a:r>
            <a:r>
              <a:rPr lang="en-US" altLang="en-US" b="1" dirty="0">
                <a:solidFill>
                  <a:srgbClr val="0000CC"/>
                </a:solidFill>
                <a:latin typeface="Times New Roman" panose="02020603050405020304" pitchFamily="18" charset="0"/>
                <a:cs typeface="Times New Roman" panose="02020603050405020304" pitchFamily="18" charset="0"/>
              </a:rPr>
              <a:t> </a:t>
            </a:r>
            <a:r>
              <a:rPr lang="en-US" altLang="en-US" b="1" dirty="0" err="1">
                <a:solidFill>
                  <a:srgbClr val="0000CC"/>
                </a:solidFill>
                <a:latin typeface="Times New Roman" panose="02020603050405020304" pitchFamily="18" charset="0"/>
                <a:cs typeface="Times New Roman" panose="02020603050405020304" pitchFamily="18" charset="0"/>
              </a:rPr>
              <a:t>rào</a:t>
            </a:r>
            <a:r>
              <a:rPr lang="en-US" altLang="en-US" b="1" dirty="0">
                <a:solidFill>
                  <a:srgbClr val="0000CC"/>
                </a:solidFill>
                <a:latin typeface="Times New Roman" panose="02020603050405020304" pitchFamily="18" charset="0"/>
                <a:cs typeface="Times New Roman" panose="02020603050405020304" pitchFamily="18" charset="0"/>
              </a:rPr>
              <a:t>. </a:t>
            </a:r>
          </a:p>
          <a:p>
            <a:pPr defTabSz="914396" fontAlgn="base">
              <a:spcBef>
                <a:spcPct val="0"/>
              </a:spcBef>
              <a:spcAft>
                <a:spcPct val="0"/>
              </a:spcAft>
              <a:buNone/>
            </a:pPr>
            <a:r>
              <a:rPr lang="en-US" altLang="en-US" b="1" dirty="0">
                <a:solidFill>
                  <a:srgbClr val="0000CC"/>
                </a:solidFill>
                <a:latin typeface="Times New Roman" panose="02020603050405020304" pitchFamily="18" charset="0"/>
                <a:cs typeface="Times New Roman" panose="02020603050405020304" pitchFamily="18" charset="0"/>
              </a:rPr>
              <a:t>- </a:t>
            </a:r>
            <a:r>
              <a:rPr lang="en-US" altLang="en-US" b="1" dirty="0" err="1">
                <a:solidFill>
                  <a:srgbClr val="0000CC"/>
                </a:solidFill>
                <a:latin typeface="Times New Roman" panose="02020603050405020304" pitchFamily="18" charset="0"/>
                <a:cs typeface="Times New Roman" panose="02020603050405020304" pitchFamily="18" charset="0"/>
              </a:rPr>
              <a:t>Cuộc</a:t>
            </a:r>
            <a:r>
              <a:rPr lang="en-US" altLang="en-US" b="1" dirty="0">
                <a:solidFill>
                  <a:srgbClr val="0000CC"/>
                </a:solidFill>
                <a:latin typeface="Times New Roman" panose="02020603050405020304" pitchFamily="18" charset="0"/>
                <a:cs typeface="Times New Roman" panose="02020603050405020304" pitchFamily="18" charset="0"/>
              </a:rPr>
              <a:t> </a:t>
            </a:r>
            <a:r>
              <a:rPr lang="en-US" altLang="en-US" b="1" dirty="0" err="1">
                <a:solidFill>
                  <a:srgbClr val="0000CC"/>
                </a:solidFill>
                <a:latin typeface="Times New Roman" panose="02020603050405020304" pitchFamily="18" charset="0"/>
                <a:cs typeface="Times New Roman" panose="02020603050405020304" pitchFamily="18" charset="0"/>
              </a:rPr>
              <a:t>chiến</a:t>
            </a:r>
            <a:r>
              <a:rPr lang="en-US" altLang="en-US" b="1" dirty="0">
                <a:solidFill>
                  <a:srgbClr val="0000CC"/>
                </a:solidFill>
                <a:latin typeface="Times New Roman" panose="02020603050405020304" pitchFamily="18" charset="0"/>
                <a:cs typeface="Times New Roman" panose="02020603050405020304" pitchFamily="18" charset="0"/>
              </a:rPr>
              <a:t> </a:t>
            </a:r>
            <a:r>
              <a:rPr lang="en-US" altLang="en-US" b="1" dirty="0" err="1">
                <a:solidFill>
                  <a:srgbClr val="0000CC"/>
                </a:solidFill>
                <a:latin typeface="Times New Roman" panose="02020603050405020304" pitchFamily="18" charset="0"/>
                <a:cs typeface="Times New Roman" panose="02020603050405020304" pitchFamily="18" charset="0"/>
              </a:rPr>
              <a:t>diễn</a:t>
            </a:r>
            <a:r>
              <a:rPr lang="en-US" altLang="en-US" b="1" dirty="0">
                <a:solidFill>
                  <a:srgbClr val="0000CC"/>
                </a:solidFill>
                <a:latin typeface="Times New Roman" panose="02020603050405020304" pitchFamily="18" charset="0"/>
                <a:cs typeface="Times New Roman" panose="02020603050405020304" pitchFamily="18" charset="0"/>
              </a:rPr>
              <a:t> </a:t>
            </a:r>
            <a:r>
              <a:rPr lang="en-US" altLang="en-US" b="1" dirty="0" err="1">
                <a:solidFill>
                  <a:srgbClr val="0000CC"/>
                </a:solidFill>
                <a:latin typeface="Times New Roman" panose="02020603050405020304" pitchFamily="18" charset="0"/>
                <a:cs typeface="Times New Roman" panose="02020603050405020304" pitchFamily="18" charset="0"/>
              </a:rPr>
              <a:t>ra</a:t>
            </a:r>
            <a:r>
              <a:rPr lang="en-US" altLang="en-US" b="1" dirty="0">
                <a:solidFill>
                  <a:srgbClr val="0000CC"/>
                </a:solidFill>
                <a:latin typeface="Times New Roman" panose="02020603050405020304" pitchFamily="18" charset="0"/>
                <a:cs typeface="Times New Roman" panose="02020603050405020304" pitchFamily="18" charset="0"/>
              </a:rPr>
              <a:t> </a:t>
            </a:r>
            <a:r>
              <a:rPr lang="en-US" altLang="en-US" b="1" dirty="0" err="1">
                <a:solidFill>
                  <a:srgbClr val="0000CC"/>
                </a:solidFill>
                <a:latin typeface="Times New Roman" panose="02020603050405020304" pitchFamily="18" charset="0"/>
                <a:cs typeface="Times New Roman" panose="02020603050405020304" pitchFamily="18" charset="0"/>
              </a:rPr>
              <a:t>rất</a:t>
            </a:r>
            <a:r>
              <a:rPr lang="en-US" altLang="en-US" b="1" dirty="0">
                <a:solidFill>
                  <a:srgbClr val="0000CC"/>
                </a:solidFill>
                <a:latin typeface="Times New Roman" panose="02020603050405020304" pitchFamily="18" charset="0"/>
                <a:cs typeface="Times New Roman" panose="02020603050405020304" pitchFamily="18" charset="0"/>
              </a:rPr>
              <a:t> </a:t>
            </a:r>
            <a:r>
              <a:rPr lang="en-US" altLang="en-US" b="1" dirty="0" err="1">
                <a:solidFill>
                  <a:srgbClr val="0000CC"/>
                </a:solidFill>
                <a:latin typeface="Times New Roman" panose="02020603050405020304" pitchFamily="18" charset="0"/>
                <a:cs typeface="Times New Roman" panose="02020603050405020304" pitchFamily="18" charset="0"/>
              </a:rPr>
              <a:t>dữ</a:t>
            </a:r>
            <a:r>
              <a:rPr lang="en-US" altLang="en-US" b="1" dirty="0">
                <a:solidFill>
                  <a:srgbClr val="0000CC"/>
                </a:solidFill>
                <a:latin typeface="Times New Roman" panose="02020603050405020304" pitchFamily="18" charset="0"/>
                <a:cs typeface="Times New Roman" panose="02020603050405020304" pitchFamily="18" charset="0"/>
              </a:rPr>
              <a:t> </a:t>
            </a:r>
            <a:r>
              <a:rPr lang="en-US" altLang="en-US" b="1" dirty="0" err="1">
                <a:solidFill>
                  <a:srgbClr val="0000CC"/>
                </a:solidFill>
                <a:latin typeface="Times New Roman" panose="02020603050405020304" pitchFamily="18" charset="0"/>
                <a:cs typeface="Times New Roman" panose="02020603050405020304" pitchFamily="18" charset="0"/>
              </a:rPr>
              <a:t>dội</a:t>
            </a:r>
            <a:r>
              <a:rPr lang="en-US" altLang="en-US" b="1" dirty="0">
                <a:solidFill>
                  <a:srgbClr val="0000CC"/>
                </a:solidFill>
                <a:latin typeface="Times New Roman" panose="02020603050405020304" pitchFamily="18" charset="0"/>
                <a:cs typeface="Times New Roman" panose="02020603050405020304" pitchFamily="18" charset="0"/>
              </a:rPr>
              <a:t>, </a:t>
            </a:r>
            <a:r>
              <a:rPr lang="en-US" altLang="en-US" b="1" dirty="0" err="1">
                <a:solidFill>
                  <a:srgbClr val="0000CC"/>
                </a:solidFill>
                <a:latin typeface="Times New Roman" panose="02020603050405020304" pitchFamily="18" charset="0"/>
                <a:cs typeface="Times New Roman" panose="02020603050405020304" pitchFamily="18" charset="0"/>
              </a:rPr>
              <a:t>ác</a:t>
            </a:r>
            <a:r>
              <a:rPr lang="en-US" altLang="en-US" b="1" dirty="0">
                <a:solidFill>
                  <a:srgbClr val="0000CC"/>
                </a:solidFill>
                <a:latin typeface="Times New Roman" panose="02020603050405020304" pitchFamily="18" charset="0"/>
                <a:cs typeface="Times New Roman" panose="02020603050405020304" pitchFamily="18" charset="0"/>
              </a:rPr>
              <a:t> </a:t>
            </a:r>
            <a:r>
              <a:rPr lang="en-US" altLang="en-US" b="1" dirty="0" err="1">
                <a:solidFill>
                  <a:srgbClr val="0000CC"/>
                </a:solidFill>
                <a:latin typeface="Times New Roman" panose="02020603050405020304" pitchFamily="18" charset="0"/>
                <a:cs typeface="Times New Roman" panose="02020603050405020304" pitchFamily="18" charset="0"/>
              </a:rPr>
              <a:t>liệt</a:t>
            </a:r>
            <a:r>
              <a:rPr lang="en-US" altLang="en-US" b="1" dirty="0">
                <a:solidFill>
                  <a:srgbClr val="0000CC"/>
                </a:solidFill>
                <a:latin typeface="Times New Roman" panose="02020603050405020304" pitchFamily="18" charset="0"/>
                <a:cs typeface="Times New Roman" panose="02020603050405020304" pitchFamily="18" charset="0"/>
              </a:rPr>
              <a:t>: </a:t>
            </a:r>
            <a:r>
              <a:rPr lang="en-US" altLang="en-US" b="1" dirty="0" err="1">
                <a:solidFill>
                  <a:srgbClr val="0000CC"/>
                </a:solidFill>
                <a:latin typeface="Times New Roman" panose="02020603050405020304" pitchFamily="18" charset="0"/>
                <a:cs typeface="Times New Roman" panose="02020603050405020304" pitchFamily="18" charset="0"/>
              </a:rPr>
              <a:t>một</a:t>
            </a:r>
            <a:r>
              <a:rPr lang="en-US" altLang="en-US" b="1" dirty="0">
                <a:solidFill>
                  <a:srgbClr val="0000CC"/>
                </a:solidFill>
                <a:latin typeface="Times New Roman" panose="02020603050405020304" pitchFamily="18" charset="0"/>
                <a:cs typeface="Times New Roman" panose="02020603050405020304" pitchFamily="18" charset="0"/>
              </a:rPr>
              <a:t> </a:t>
            </a:r>
            <a:r>
              <a:rPr lang="en-US" altLang="en-US" b="1" dirty="0" err="1">
                <a:solidFill>
                  <a:srgbClr val="0000CC"/>
                </a:solidFill>
                <a:latin typeface="Times New Roman" panose="02020603050405020304" pitchFamily="18" charset="0"/>
                <a:cs typeface="Times New Roman" panose="02020603050405020304" pitchFamily="18" charset="0"/>
              </a:rPr>
              <a:t>bên</a:t>
            </a:r>
            <a:r>
              <a:rPr lang="en-US" altLang="en-US" b="1" dirty="0">
                <a:solidFill>
                  <a:srgbClr val="0000CC"/>
                </a:solidFill>
                <a:latin typeface="Times New Roman" panose="02020603050405020304" pitchFamily="18" charset="0"/>
                <a:cs typeface="Times New Roman" panose="02020603050405020304" pitchFamily="18" charset="0"/>
              </a:rPr>
              <a:t> </a:t>
            </a:r>
            <a:r>
              <a:rPr lang="en-US" altLang="en-US" b="1" dirty="0" err="1">
                <a:solidFill>
                  <a:srgbClr val="0000CC"/>
                </a:solidFill>
                <a:latin typeface="Times New Roman" panose="02020603050405020304" pitchFamily="18" charset="0"/>
                <a:cs typeface="Times New Roman" panose="02020603050405020304" pitchFamily="18" charset="0"/>
              </a:rPr>
              <a:t>là</a:t>
            </a:r>
            <a:r>
              <a:rPr lang="en-US" altLang="en-US" b="1" dirty="0">
                <a:solidFill>
                  <a:srgbClr val="0000CC"/>
                </a:solidFill>
                <a:latin typeface="Times New Roman" panose="02020603050405020304" pitchFamily="18" charset="0"/>
                <a:cs typeface="Times New Roman" panose="02020603050405020304" pitchFamily="18" charset="0"/>
              </a:rPr>
              <a:t> </a:t>
            </a:r>
            <a:r>
              <a:rPr lang="en-US" altLang="en-US" b="1" dirty="0" err="1">
                <a:solidFill>
                  <a:srgbClr val="0000CC"/>
                </a:solidFill>
                <a:latin typeface="Times New Roman" panose="02020603050405020304" pitchFamily="18" charset="0"/>
                <a:cs typeface="Times New Roman" panose="02020603050405020304" pitchFamily="18" charset="0"/>
              </a:rPr>
              <a:t>biển</a:t>
            </a:r>
            <a:r>
              <a:rPr lang="en-US" altLang="en-US" b="1" dirty="0">
                <a:solidFill>
                  <a:srgbClr val="0000CC"/>
                </a:solidFill>
                <a:latin typeface="Times New Roman" panose="02020603050405020304" pitchFamily="18" charset="0"/>
                <a:cs typeface="Times New Roman" panose="02020603050405020304" pitchFamily="18" charset="0"/>
              </a:rPr>
              <a:t>, </a:t>
            </a:r>
            <a:r>
              <a:rPr lang="en-US" altLang="en-US" b="1" dirty="0" err="1">
                <a:solidFill>
                  <a:srgbClr val="0000CC"/>
                </a:solidFill>
                <a:latin typeface="Times New Roman" panose="02020603050405020304" pitchFamily="18" charset="0"/>
                <a:cs typeface="Times New Roman" panose="02020603050405020304" pitchFamily="18" charset="0"/>
              </a:rPr>
              <a:t>là</a:t>
            </a:r>
            <a:r>
              <a:rPr lang="en-US" altLang="en-US" b="1" dirty="0">
                <a:solidFill>
                  <a:srgbClr val="0000CC"/>
                </a:solidFill>
                <a:latin typeface="Times New Roman" panose="02020603050405020304" pitchFamily="18" charset="0"/>
                <a:cs typeface="Times New Roman" panose="02020603050405020304" pitchFamily="18" charset="0"/>
              </a:rPr>
              <a:t> </a:t>
            </a:r>
            <a:r>
              <a:rPr lang="en-US" altLang="en-US" b="1" dirty="0" err="1">
                <a:solidFill>
                  <a:srgbClr val="0000CC"/>
                </a:solidFill>
                <a:latin typeface="Times New Roman" panose="02020603050405020304" pitchFamily="18" charset="0"/>
                <a:cs typeface="Times New Roman" panose="02020603050405020304" pitchFamily="18" charset="0"/>
              </a:rPr>
              <a:t>gió</a:t>
            </a:r>
            <a:r>
              <a:rPr lang="en-US" altLang="en-US" b="1" dirty="0">
                <a:solidFill>
                  <a:srgbClr val="0000CC"/>
                </a:solidFill>
                <a:latin typeface="Times New Roman" panose="02020603050405020304" pitchFamily="18" charset="0"/>
                <a:cs typeface="Times New Roman" panose="02020603050405020304" pitchFamily="18" charset="0"/>
              </a:rPr>
              <a:t> </a:t>
            </a:r>
            <a:r>
              <a:rPr lang="en-US" altLang="en-US" b="1" dirty="0" err="1">
                <a:solidFill>
                  <a:srgbClr val="0000CC"/>
                </a:solidFill>
                <a:latin typeface="Times New Roman" panose="02020603050405020304" pitchFamily="18" charset="0"/>
                <a:cs typeface="Times New Roman" panose="02020603050405020304" pitchFamily="18" charset="0"/>
              </a:rPr>
              <a:t>trong</a:t>
            </a:r>
            <a:r>
              <a:rPr lang="en-US" altLang="en-US" b="1" dirty="0">
                <a:solidFill>
                  <a:srgbClr val="0000CC"/>
                </a:solidFill>
                <a:latin typeface="Times New Roman" panose="02020603050405020304" pitchFamily="18" charset="0"/>
                <a:cs typeface="Times New Roman" panose="02020603050405020304" pitchFamily="18" charset="0"/>
              </a:rPr>
              <a:t> </a:t>
            </a:r>
            <a:r>
              <a:rPr lang="en-US" altLang="en-US" b="1" dirty="0" err="1">
                <a:solidFill>
                  <a:srgbClr val="0000CC"/>
                </a:solidFill>
                <a:latin typeface="Times New Roman" panose="02020603050405020304" pitchFamily="18" charset="0"/>
                <a:cs typeface="Times New Roman" panose="02020603050405020304" pitchFamily="18" charset="0"/>
              </a:rPr>
              <a:t>cơn</a:t>
            </a:r>
            <a:r>
              <a:rPr lang="en-US" altLang="en-US" b="1" dirty="0">
                <a:solidFill>
                  <a:srgbClr val="0000CC"/>
                </a:solidFill>
                <a:latin typeface="Times New Roman" panose="02020603050405020304" pitchFamily="18" charset="0"/>
                <a:cs typeface="Times New Roman" panose="02020603050405020304" pitchFamily="18" charset="0"/>
              </a:rPr>
              <a:t> </a:t>
            </a:r>
            <a:r>
              <a:rPr lang="en-US" altLang="en-US" b="1" dirty="0" err="1">
                <a:solidFill>
                  <a:srgbClr val="0000CC"/>
                </a:solidFill>
                <a:latin typeface="Times New Roman" panose="02020603050405020304" pitchFamily="18" charset="0"/>
                <a:cs typeface="Times New Roman" panose="02020603050405020304" pitchFamily="18" charset="0"/>
              </a:rPr>
              <a:t>giận</a:t>
            </a:r>
            <a:r>
              <a:rPr lang="en-US" altLang="en-US" b="1" dirty="0">
                <a:solidFill>
                  <a:srgbClr val="0000CC"/>
                </a:solidFill>
                <a:latin typeface="Times New Roman" panose="02020603050405020304" pitchFamily="18" charset="0"/>
                <a:cs typeface="Times New Roman" panose="02020603050405020304" pitchFamily="18" charset="0"/>
              </a:rPr>
              <a:t> </a:t>
            </a:r>
            <a:r>
              <a:rPr lang="en-US" altLang="en-US" b="1" dirty="0" err="1">
                <a:solidFill>
                  <a:srgbClr val="0000CC"/>
                </a:solidFill>
                <a:latin typeface="Times New Roman" panose="02020603050405020304" pitchFamily="18" charset="0"/>
                <a:cs typeface="Times New Roman" panose="02020603050405020304" pitchFamily="18" charset="0"/>
              </a:rPr>
              <a:t>dữ</a:t>
            </a:r>
            <a:r>
              <a:rPr lang="en-US" altLang="en-US" b="1" dirty="0">
                <a:solidFill>
                  <a:srgbClr val="0000CC"/>
                </a:solidFill>
                <a:latin typeface="Times New Roman" panose="02020603050405020304" pitchFamily="18" charset="0"/>
                <a:cs typeface="Times New Roman" panose="02020603050405020304" pitchFamily="18" charset="0"/>
              </a:rPr>
              <a:t> </a:t>
            </a:r>
            <a:r>
              <a:rPr lang="en-US" altLang="en-US" b="1" dirty="0" err="1">
                <a:solidFill>
                  <a:srgbClr val="0000CC"/>
                </a:solidFill>
                <a:latin typeface="Times New Roman" panose="02020603050405020304" pitchFamily="18" charset="0"/>
                <a:cs typeface="Times New Roman" panose="02020603050405020304" pitchFamily="18" charset="0"/>
              </a:rPr>
              <a:t>điên</a:t>
            </a:r>
            <a:r>
              <a:rPr lang="en-US" altLang="en-US" b="1" dirty="0">
                <a:solidFill>
                  <a:srgbClr val="0000CC"/>
                </a:solidFill>
                <a:latin typeface="Times New Roman" panose="02020603050405020304" pitchFamily="18" charset="0"/>
                <a:cs typeface="Times New Roman" panose="02020603050405020304" pitchFamily="18" charset="0"/>
              </a:rPr>
              <a:t> </a:t>
            </a:r>
            <a:r>
              <a:rPr lang="en-US" altLang="en-US" b="1" dirty="0" err="1">
                <a:solidFill>
                  <a:srgbClr val="0000CC"/>
                </a:solidFill>
                <a:latin typeface="Times New Roman" panose="02020603050405020304" pitchFamily="18" charset="0"/>
                <a:cs typeface="Times New Roman" panose="02020603050405020304" pitchFamily="18" charset="0"/>
              </a:rPr>
              <a:t>cuồng</a:t>
            </a:r>
            <a:r>
              <a:rPr lang="en-US" altLang="en-US" b="1" dirty="0">
                <a:solidFill>
                  <a:srgbClr val="0000CC"/>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0338817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67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4" grpId="0"/>
      <p:bldP spid="4" grpId="0"/>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3"/>
          <p:cNvSpPr>
            <a:spLocks noChangeArrowheads="1"/>
          </p:cNvSpPr>
          <p:nvPr/>
        </p:nvSpPr>
        <p:spPr bwMode="auto">
          <a:xfrm>
            <a:off x="1800225" y="152401"/>
            <a:ext cx="88392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914396" fontAlgn="base">
              <a:spcBef>
                <a:spcPct val="0"/>
              </a:spcBef>
              <a:spcAft>
                <a:spcPct val="0"/>
              </a:spcAft>
              <a:buNone/>
            </a:pPr>
            <a:r>
              <a:rPr lang="en-US" altLang="en-US" sz="2800" b="1">
                <a:solidFill>
                  <a:srgbClr val="000000"/>
                </a:solidFill>
                <a:latin typeface="Times New Roman" panose="02020603050405020304" pitchFamily="18" charset="0"/>
                <a:cs typeface="Times New Roman" panose="02020603050405020304" pitchFamily="18" charset="0"/>
              </a:rPr>
              <a:t>Đoạn 1 và đoạn 2, tác giả đã sử dụng biện pháp nghệ thuật gì để miêu tả hình ảnh của biển cả? Các biện pháp nghệ thuật này có tác dụng gì?</a:t>
            </a:r>
          </a:p>
        </p:txBody>
      </p:sp>
      <p:sp>
        <p:nvSpPr>
          <p:cNvPr id="3" name="Rectangle 3"/>
          <p:cNvSpPr>
            <a:spLocks noChangeArrowheads="1"/>
          </p:cNvSpPr>
          <p:nvPr/>
        </p:nvSpPr>
        <p:spPr bwMode="auto">
          <a:xfrm>
            <a:off x="891785" y="1600201"/>
            <a:ext cx="9471415"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914396" fontAlgn="base">
              <a:spcBef>
                <a:spcPct val="0"/>
              </a:spcBef>
              <a:spcAft>
                <a:spcPct val="0"/>
              </a:spcAft>
              <a:buNone/>
            </a:pPr>
            <a:r>
              <a:rPr lang="en-US" altLang="en-US" sz="4000" b="1" i="1" dirty="0">
                <a:solidFill>
                  <a:srgbClr val="0000CC"/>
                </a:solidFill>
              </a:rPr>
              <a:t> - </a:t>
            </a:r>
            <a:r>
              <a:rPr lang="en-US" altLang="en-US" sz="2800" b="1" dirty="0" err="1">
                <a:solidFill>
                  <a:srgbClr val="FF0000"/>
                </a:solidFill>
                <a:latin typeface="Times New Roman" panose="02020603050405020304" pitchFamily="18" charset="0"/>
                <a:cs typeface="Times New Roman" panose="02020603050405020304" pitchFamily="18" charset="0"/>
              </a:rPr>
              <a:t>Tác</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giả</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đã</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dùng</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biện</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pháp</a:t>
            </a:r>
            <a:r>
              <a:rPr lang="en-US" altLang="en-US" sz="2800" b="1" dirty="0">
                <a:solidFill>
                  <a:srgbClr val="FF0000"/>
                </a:solidFill>
                <a:latin typeface="Times New Roman" panose="02020603050405020304" pitchFamily="18" charset="0"/>
                <a:cs typeface="Times New Roman" panose="02020603050405020304" pitchFamily="18" charset="0"/>
              </a:rPr>
              <a:t> so </a:t>
            </a:r>
            <a:r>
              <a:rPr lang="en-US" altLang="en-US" sz="2800" b="1" dirty="0" err="1">
                <a:solidFill>
                  <a:srgbClr val="FF0000"/>
                </a:solidFill>
                <a:latin typeface="Times New Roman" panose="02020603050405020304" pitchFamily="18" charset="0"/>
                <a:cs typeface="Times New Roman" panose="02020603050405020304" pitchFamily="18" charset="0"/>
              </a:rPr>
              <a:t>sánh</a:t>
            </a:r>
            <a:r>
              <a:rPr lang="en-US" altLang="en-US" sz="2800" b="1" dirty="0">
                <a:solidFill>
                  <a:srgbClr val="FF0000"/>
                </a:solidFill>
                <a:latin typeface="Times New Roman" panose="02020603050405020304" pitchFamily="18" charset="0"/>
                <a:cs typeface="Times New Roman" panose="02020603050405020304" pitchFamily="18" charset="0"/>
              </a:rPr>
              <a:t>:</a:t>
            </a:r>
            <a:r>
              <a:rPr lang="en-US" altLang="en-US" sz="2800" b="1" i="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0000CC"/>
                </a:solidFill>
                <a:latin typeface="Times New Roman" panose="02020603050405020304" pitchFamily="18" charset="0"/>
                <a:cs typeface="Times New Roman" panose="02020603050405020304" pitchFamily="18" charset="0"/>
              </a:rPr>
              <a:t>Như</a:t>
            </a:r>
            <a:r>
              <a:rPr lang="en-US" altLang="en-US" sz="2800" b="1" i="1" dirty="0">
                <a:solidFill>
                  <a:srgbClr val="0000CC"/>
                </a:solidFill>
                <a:latin typeface="Times New Roman" panose="02020603050405020304" pitchFamily="18" charset="0"/>
                <a:cs typeface="Times New Roman" panose="02020603050405020304" pitchFamily="18" charset="0"/>
              </a:rPr>
              <a:t> con </a:t>
            </a:r>
            <a:r>
              <a:rPr lang="en-US" altLang="en-US" sz="2800" b="1" i="1" dirty="0" err="1">
                <a:solidFill>
                  <a:srgbClr val="0000CC"/>
                </a:solidFill>
                <a:latin typeface="Times New Roman" panose="02020603050405020304" pitchFamily="18" charset="0"/>
                <a:cs typeface="Times New Roman" panose="02020603050405020304" pitchFamily="18" charset="0"/>
              </a:rPr>
              <a:t>cá</a:t>
            </a:r>
            <a:r>
              <a:rPr lang="en-US" altLang="en-US" sz="2800" b="1" i="1" dirty="0">
                <a:solidFill>
                  <a:srgbClr val="0000CC"/>
                </a:solidFill>
                <a:latin typeface="Times New Roman" panose="02020603050405020304" pitchFamily="18" charset="0"/>
                <a:cs typeface="Times New Roman" panose="02020603050405020304" pitchFamily="18" charset="0"/>
              </a:rPr>
              <a:t> </a:t>
            </a:r>
            <a:r>
              <a:rPr lang="en-US" altLang="en-US" sz="2800" b="1" i="1" dirty="0" err="1">
                <a:solidFill>
                  <a:srgbClr val="0000CC"/>
                </a:solidFill>
                <a:latin typeface="Times New Roman" panose="02020603050405020304" pitchFamily="18" charset="0"/>
                <a:cs typeface="Times New Roman" panose="02020603050405020304" pitchFamily="18" charset="0"/>
              </a:rPr>
              <a:t>mập</a:t>
            </a:r>
            <a:r>
              <a:rPr lang="en-US" altLang="en-US" sz="2800" b="1" i="1" dirty="0">
                <a:solidFill>
                  <a:srgbClr val="0000CC"/>
                </a:solidFill>
                <a:latin typeface="Times New Roman" panose="02020603050405020304" pitchFamily="18" charset="0"/>
                <a:cs typeface="Times New Roman" panose="02020603050405020304" pitchFamily="18" charset="0"/>
              </a:rPr>
              <a:t> </a:t>
            </a:r>
            <a:r>
              <a:rPr lang="en-US" altLang="en-US" sz="2800" b="1" i="1" dirty="0" err="1">
                <a:solidFill>
                  <a:srgbClr val="0000CC"/>
                </a:solidFill>
                <a:latin typeface="Times New Roman" panose="02020603050405020304" pitchFamily="18" charset="0"/>
                <a:cs typeface="Times New Roman" panose="02020603050405020304" pitchFamily="18" charset="0"/>
              </a:rPr>
              <a:t>đớp</a:t>
            </a:r>
            <a:r>
              <a:rPr lang="en-US" altLang="en-US" sz="2800" b="1" i="1" dirty="0">
                <a:solidFill>
                  <a:srgbClr val="0000CC"/>
                </a:solidFill>
                <a:latin typeface="Times New Roman" panose="02020603050405020304" pitchFamily="18" charset="0"/>
                <a:cs typeface="Times New Roman" panose="02020603050405020304" pitchFamily="18" charset="0"/>
              </a:rPr>
              <a:t> con </a:t>
            </a:r>
            <a:r>
              <a:rPr lang="en-US" altLang="en-US" sz="2800" b="1" i="1" dirty="0" err="1">
                <a:solidFill>
                  <a:srgbClr val="0000CC"/>
                </a:solidFill>
                <a:latin typeface="Times New Roman" panose="02020603050405020304" pitchFamily="18" charset="0"/>
                <a:cs typeface="Times New Roman" panose="02020603050405020304" pitchFamily="18" charset="0"/>
              </a:rPr>
              <a:t>cá</a:t>
            </a:r>
            <a:r>
              <a:rPr lang="en-US" altLang="en-US" sz="2800" b="1" i="1" dirty="0">
                <a:solidFill>
                  <a:srgbClr val="0000CC"/>
                </a:solidFill>
                <a:latin typeface="Times New Roman" panose="02020603050405020304" pitchFamily="18" charset="0"/>
                <a:cs typeface="Times New Roman" panose="02020603050405020304" pitchFamily="18" charset="0"/>
              </a:rPr>
              <a:t> </a:t>
            </a:r>
            <a:r>
              <a:rPr lang="en-US" altLang="en-US" sz="2800" b="1" i="1" dirty="0" err="1">
                <a:solidFill>
                  <a:srgbClr val="0000CC"/>
                </a:solidFill>
                <a:latin typeface="Times New Roman" panose="02020603050405020304" pitchFamily="18" charset="0"/>
                <a:cs typeface="Times New Roman" panose="02020603050405020304" pitchFamily="18" charset="0"/>
              </a:rPr>
              <a:t>chim</a:t>
            </a:r>
            <a:r>
              <a:rPr lang="en-US" altLang="en-US" sz="2800" b="1" i="1" dirty="0">
                <a:solidFill>
                  <a:srgbClr val="0000CC"/>
                </a:solidFill>
                <a:latin typeface="Times New Roman" panose="02020603050405020304" pitchFamily="18" charset="0"/>
                <a:cs typeface="Times New Roman" panose="02020603050405020304" pitchFamily="18" charset="0"/>
              </a:rPr>
              <a:t> – </a:t>
            </a:r>
            <a:r>
              <a:rPr lang="en-US" altLang="en-US" sz="2800" b="1" i="1" dirty="0" err="1">
                <a:solidFill>
                  <a:srgbClr val="0000CC"/>
                </a:solidFill>
                <a:latin typeface="Times New Roman" panose="02020603050405020304" pitchFamily="18" charset="0"/>
                <a:cs typeface="Times New Roman" panose="02020603050405020304" pitchFamily="18" charset="0"/>
              </a:rPr>
              <a:t>như</a:t>
            </a:r>
            <a:r>
              <a:rPr lang="en-US" altLang="en-US" sz="2800" b="1" i="1" dirty="0">
                <a:solidFill>
                  <a:srgbClr val="0000CC"/>
                </a:solidFill>
                <a:latin typeface="Times New Roman" panose="02020603050405020304" pitchFamily="18" charset="0"/>
                <a:cs typeface="Times New Roman" panose="02020603050405020304" pitchFamily="18" charset="0"/>
              </a:rPr>
              <a:t> </a:t>
            </a:r>
            <a:r>
              <a:rPr lang="en-US" altLang="en-US" sz="2800" b="1" i="1" dirty="0" err="1">
                <a:solidFill>
                  <a:srgbClr val="0000CC"/>
                </a:solidFill>
                <a:latin typeface="Times New Roman" panose="02020603050405020304" pitchFamily="18" charset="0"/>
                <a:cs typeface="Times New Roman" panose="02020603050405020304" pitchFamily="18" charset="0"/>
              </a:rPr>
              <a:t>một</a:t>
            </a:r>
            <a:r>
              <a:rPr lang="en-US" altLang="en-US" sz="2800" b="1" i="1" dirty="0">
                <a:solidFill>
                  <a:srgbClr val="0000CC"/>
                </a:solidFill>
                <a:latin typeface="Times New Roman" panose="02020603050405020304" pitchFamily="18" charset="0"/>
                <a:cs typeface="Times New Roman" panose="02020603050405020304" pitchFamily="18" charset="0"/>
              </a:rPr>
              <a:t> </a:t>
            </a:r>
            <a:r>
              <a:rPr lang="en-US" altLang="en-US" sz="2800" b="1" i="1" dirty="0" err="1">
                <a:solidFill>
                  <a:srgbClr val="0000CC"/>
                </a:solidFill>
                <a:latin typeface="Times New Roman" panose="02020603050405020304" pitchFamily="18" charset="0"/>
                <a:cs typeface="Times New Roman" panose="02020603050405020304" pitchFamily="18" charset="0"/>
              </a:rPr>
              <a:t>đàn</a:t>
            </a:r>
            <a:r>
              <a:rPr lang="en-US" altLang="en-US" sz="2800" b="1" i="1" dirty="0">
                <a:solidFill>
                  <a:srgbClr val="0000CC"/>
                </a:solidFill>
                <a:latin typeface="Times New Roman" panose="02020603050405020304" pitchFamily="18" charset="0"/>
                <a:cs typeface="Times New Roman" panose="02020603050405020304" pitchFamily="18" charset="0"/>
              </a:rPr>
              <a:t> </a:t>
            </a:r>
            <a:r>
              <a:rPr lang="en-US" altLang="en-US" sz="2800" b="1" i="1" dirty="0" err="1">
                <a:solidFill>
                  <a:srgbClr val="0000CC"/>
                </a:solidFill>
                <a:latin typeface="Times New Roman" panose="02020603050405020304" pitchFamily="18" charset="0"/>
                <a:cs typeface="Times New Roman" panose="02020603050405020304" pitchFamily="18" charset="0"/>
              </a:rPr>
              <a:t>cá</a:t>
            </a:r>
            <a:r>
              <a:rPr lang="en-US" altLang="en-US" sz="2800" b="1" i="1" dirty="0">
                <a:solidFill>
                  <a:srgbClr val="0000CC"/>
                </a:solidFill>
                <a:latin typeface="Times New Roman" panose="02020603050405020304" pitchFamily="18" charset="0"/>
                <a:cs typeface="Times New Roman" panose="02020603050405020304" pitchFamily="18" charset="0"/>
              </a:rPr>
              <a:t> </a:t>
            </a:r>
            <a:r>
              <a:rPr lang="en-US" altLang="en-US" sz="2800" b="1" i="1" dirty="0" err="1">
                <a:solidFill>
                  <a:srgbClr val="0000CC"/>
                </a:solidFill>
                <a:latin typeface="Times New Roman" panose="02020603050405020304" pitchFamily="18" charset="0"/>
                <a:cs typeface="Times New Roman" panose="02020603050405020304" pitchFamily="18" charset="0"/>
              </a:rPr>
              <a:t>voi</a:t>
            </a:r>
            <a:r>
              <a:rPr lang="en-US" altLang="en-US" sz="2800" b="1" i="1" dirty="0">
                <a:solidFill>
                  <a:srgbClr val="0000CC"/>
                </a:solidFill>
                <a:latin typeface="Times New Roman" panose="02020603050405020304" pitchFamily="18" charset="0"/>
                <a:cs typeface="Times New Roman" panose="02020603050405020304" pitchFamily="18" charset="0"/>
              </a:rPr>
              <a:t> </a:t>
            </a:r>
            <a:r>
              <a:rPr lang="en-US" altLang="en-US" sz="2800" b="1" i="1" dirty="0" err="1">
                <a:solidFill>
                  <a:srgbClr val="0000CC"/>
                </a:solidFill>
                <a:latin typeface="Times New Roman" panose="02020603050405020304" pitchFamily="18" charset="0"/>
                <a:cs typeface="Times New Roman" panose="02020603050405020304" pitchFamily="18" charset="0"/>
              </a:rPr>
              <a:t>lớn</a:t>
            </a:r>
            <a:r>
              <a:rPr lang="en-US" altLang="en-US" sz="2800" b="1" i="1" dirty="0">
                <a:solidFill>
                  <a:srgbClr val="0000CC"/>
                </a:solidFill>
                <a:latin typeface="Times New Roman" panose="02020603050405020304" pitchFamily="18" charset="0"/>
                <a:cs typeface="Times New Roman" panose="02020603050405020304" pitchFamily="18" charset="0"/>
              </a:rPr>
              <a:t> </a:t>
            </a:r>
            <a:endParaRPr lang="en-US" altLang="en-US" sz="2800" b="1" dirty="0">
              <a:solidFill>
                <a:srgbClr val="0000CC"/>
              </a:solidFill>
              <a:latin typeface="Times New Roman" panose="02020603050405020304" pitchFamily="18" charset="0"/>
              <a:cs typeface="Times New Roman" panose="02020603050405020304" pitchFamily="18" charset="0"/>
            </a:endParaRPr>
          </a:p>
          <a:p>
            <a:pPr defTabSz="914396" fontAlgn="base">
              <a:spcBef>
                <a:spcPct val="0"/>
              </a:spcBef>
              <a:spcAft>
                <a:spcPct val="0"/>
              </a:spcAft>
              <a:buNone/>
            </a:pPr>
            <a:r>
              <a:rPr lang="en-US" altLang="en-US" sz="2800" b="1" dirty="0">
                <a:solidFill>
                  <a:srgbClr val="0000CC"/>
                </a:solidFill>
                <a:latin typeface="Times New Roman" panose="02020603050405020304" pitchFamily="18" charset="0"/>
                <a:cs typeface="Times New Roman" panose="02020603050405020304" pitchFamily="18" charset="0"/>
              </a:rPr>
              <a:t> - </a:t>
            </a:r>
            <a:r>
              <a:rPr lang="en-US" altLang="en-US" sz="2800" b="1" dirty="0" err="1">
                <a:solidFill>
                  <a:srgbClr val="FF0000"/>
                </a:solidFill>
                <a:latin typeface="Times New Roman" panose="02020603050405020304" pitchFamily="18" charset="0"/>
                <a:cs typeface="Times New Roman" panose="02020603050405020304" pitchFamily="18" charset="0"/>
              </a:rPr>
              <a:t>Biện</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pháp</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nhân</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hoá</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i="1" dirty="0" err="1">
                <a:solidFill>
                  <a:srgbClr val="0000CC"/>
                </a:solidFill>
                <a:latin typeface="Times New Roman" panose="02020603050405020304" pitchFamily="18" charset="0"/>
                <a:cs typeface="Times New Roman" panose="02020603050405020304" pitchFamily="18" charset="0"/>
              </a:rPr>
              <a:t>Biển</a:t>
            </a:r>
            <a:r>
              <a:rPr lang="en-US" altLang="en-US" sz="2800" b="1" i="1" dirty="0">
                <a:solidFill>
                  <a:srgbClr val="0000CC"/>
                </a:solidFill>
                <a:latin typeface="Times New Roman" panose="02020603050405020304" pitchFamily="18" charset="0"/>
                <a:cs typeface="Times New Roman" panose="02020603050405020304" pitchFamily="18" charset="0"/>
              </a:rPr>
              <a:t> </a:t>
            </a:r>
            <a:r>
              <a:rPr lang="en-US" altLang="en-US" sz="2800" b="1" i="1" dirty="0" err="1">
                <a:solidFill>
                  <a:srgbClr val="0000CC"/>
                </a:solidFill>
                <a:latin typeface="Times New Roman" panose="02020603050405020304" pitchFamily="18" charset="0"/>
                <a:cs typeface="Times New Roman" panose="02020603050405020304" pitchFamily="18" charset="0"/>
              </a:rPr>
              <a:t>cả</a:t>
            </a:r>
            <a:r>
              <a:rPr lang="en-US" altLang="en-US" sz="2800" b="1" i="1" dirty="0">
                <a:solidFill>
                  <a:srgbClr val="0000CC"/>
                </a:solidFill>
                <a:latin typeface="Times New Roman" panose="02020603050405020304" pitchFamily="18" charset="0"/>
                <a:cs typeface="Times New Roman" panose="02020603050405020304" pitchFamily="18" charset="0"/>
              </a:rPr>
              <a:t> </a:t>
            </a:r>
            <a:r>
              <a:rPr lang="en-US" altLang="en-US" sz="2800" b="1" i="1" dirty="0" err="1">
                <a:solidFill>
                  <a:srgbClr val="0000CC"/>
                </a:solidFill>
                <a:latin typeface="Times New Roman" panose="02020603050405020304" pitchFamily="18" charset="0"/>
                <a:cs typeface="Times New Roman" panose="02020603050405020304" pitchFamily="18" charset="0"/>
              </a:rPr>
              <a:t>muốn</a:t>
            </a:r>
            <a:r>
              <a:rPr lang="en-US" altLang="en-US" sz="2800" b="1" i="1" dirty="0">
                <a:solidFill>
                  <a:srgbClr val="0000CC"/>
                </a:solidFill>
                <a:latin typeface="Times New Roman" panose="02020603050405020304" pitchFamily="18" charset="0"/>
                <a:cs typeface="Times New Roman" panose="02020603050405020304" pitchFamily="18" charset="0"/>
              </a:rPr>
              <a:t> </a:t>
            </a:r>
            <a:r>
              <a:rPr lang="en-US" altLang="en-US" sz="2800" b="1" i="1" dirty="0" err="1">
                <a:solidFill>
                  <a:srgbClr val="0000CC"/>
                </a:solidFill>
                <a:latin typeface="Times New Roman" panose="02020603050405020304" pitchFamily="18" charset="0"/>
                <a:cs typeface="Times New Roman" panose="02020603050405020304" pitchFamily="18" charset="0"/>
              </a:rPr>
              <a:t>nuốt</a:t>
            </a:r>
            <a:r>
              <a:rPr lang="en-US" altLang="en-US" sz="2800" b="1" i="1" dirty="0">
                <a:solidFill>
                  <a:srgbClr val="0000CC"/>
                </a:solidFill>
                <a:latin typeface="Times New Roman" panose="02020603050405020304" pitchFamily="18" charset="0"/>
                <a:cs typeface="Times New Roman" panose="02020603050405020304" pitchFamily="18" charset="0"/>
              </a:rPr>
              <a:t> </a:t>
            </a:r>
            <a:r>
              <a:rPr lang="en-US" altLang="en-US" sz="2800" b="1" i="1" dirty="0" err="1">
                <a:solidFill>
                  <a:srgbClr val="0000CC"/>
                </a:solidFill>
                <a:latin typeface="Times New Roman" panose="02020603050405020304" pitchFamily="18" charset="0"/>
                <a:cs typeface="Times New Roman" panose="02020603050405020304" pitchFamily="18" charset="0"/>
              </a:rPr>
              <a:t>tươi</a:t>
            </a:r>
            <a:r>
              <a:rPr lang="en-US" altLang="en-US" sz="2800" b="1" i="1" dirty="0">
                <a:solidFill>
                  <a:srgbClr val="0000CC"/>
                </a:solidFill>
                <a:latin typeface="Times New Roman" panose="02020603050405020304" pitchFamily="18" charset="0"/>
                <a:cs typeface="Times New Roman" panose="02020603050405020304" pitchFamily="18" charset="0"/>
              </a:rPr>
              <a:t> con </a:t>
            </a:r>
            <a:r>
              <a:rPr lang="en-US" altLang="en-US" sz="2800" b="1" i="1" dirty="0" err="1">
                <a:solidFill>
                  <a:srgbClr val="0000CC"/>
                </a:solidFill>
                <a:latin typeface="Times New Roman" panose="02020603050405020304" pitchFamily="18" charset="0"/>
                <a:cs typeface="Times New Roman" panose="02020603050405020304" pitchFamily="18" charset="0"/>
              </a:rPr>
              <a:t>đê</a:t>
            </a:r>
            <a:r>
              <a:rPr lang="en-US" altLang="en-US" sz="2800" b="1" i="1" dirty="0">
                <a:solidFill>
                  <a:srgbClr val="0000CC"/>
                </a:solidFill>
                <a:latin typeface="Times New Roman" panose="02020603050405020304" pitchFamily="18" charset="0"/>
                <a:cs typeface="Times New Roman" panose="02020603050405020304" pitchFamily="18" charset="0"/>
              </a:rPr>
              <a:t> </a:t>
            </a:r>
            <a:r>
              <a:rPr lang="en-US" altLang="en-US" sz="2800" b="1" i="1" dirty="0" err="1">
                <a:solidFill>
                  <a:srgbClr val="0000CC"/>
                </a:solidFill>
                <a:latin typeface="Times New Roman" panose="02020603050405020304" pitchFamily="18" charset="0"/>
                <a:cs typeface="Times New Roman" panose="02020603050405020304" pitchFamily="18" charset="0"/>
              </a:rPr>
              <a:t>mỏng</a:t>
            </a:r>
            <a:r>
              <a:rPr lang="en-US" altLang="en-US" sz="2800" b="1" i="1" dirty="0">
                <a:solidFill>
                  <a:srgbClr val="0000CC"/>
                </a:solidFill>
                <a:latin typeface="Times New Roman" panose="02020603050405020304" pitchFamily="18" charset="0"/>
                <a:cs typeface="Times New Roman" panose="02020603050405020304" pitchFamily="18" charset="0"/>
              </a:rPr>
              <a:t> </a:t>
            </a:r>
            <a:r>
              <a:rPr lang="en-US" altLang="en-US" sz="2800" b="1" i="1" dirty="0" err="1">
                <a:solidFill>
                  <a:srgbClr val="0000CC"/>
                </a:solidFill>
                <a:latin typeface="Times New Roman" panose="02020603050405020304" pitchFamily="18" charset="0"/>
                <a:cs typeface="Times New Roman" panose="02020603050405020304" pitchFamily="18" charset="0"/>
              </a:rPr>
              <a:t>manh</a:t>
            </a:r>
            <a:r>
              <a:rPr lang="en-US" altLang="en-US" sz="2800" b="1" i="1" dirty="0">
                <a:solidFill>
                  <a:srgbClr val="0000CC"/>
                </a:solidFill>
                <a:latin typeface="Times New Roman" panose="02020603050405020304" pitchFamily="18" charset="0"/>
                <a:cs typeface="Times New Roman" panose="02020603050405020304" pitchFamily="18" charset="0"/>
              </a:rPr>
              <a:t>; </a:t>
            </a:r>
            <a:r>
              <a:rPr lang="en-US" altLang="en-US" sz="2800" b="1" i="1" dirty="0" err="1">
                <a:solidFill>
                  <a:srgbClr val="0000CC"/>
                </a:solidFill>
                <a:latin typeface="Times New Roman" panose="02020603050405020304" pitchFamily="18" charset="0"/>
                <a:cs typeface="Times New Roman" panose="02020603050405020304" pitchFamily="18" charset="0"/>
              </a:rPr>
              <a:t>biển</a:t>
            </a:r>
            <a:r>
              <a:rPr lang="en-US" altLang="en-US" sz="2800" b="1" i="1" dirty="0">
                <a:solidFill>
                  <a:srgbClr val="0000CC"/>
                </a:solidFill>
                <a:latin typeface="Times New Roman" panose="02020603050405020304" pitchFamily="18" charset="0"/>
                <a:cs typeface="Times New Roman" panose="02020603050405020304" pitchFamily="18" charset="0"/>
              </a:rPr>
              <a:t> ; </a:t>
            </a:r>
            <a:r>
              <a:rPr lang="en-US" altLang="en-US" sz="2800" b="1" i="1" dirty="0" err="1">
                <a:solidFill>
                  <a:srgbClr val="0000CC"/>
                </a:solidFill>
                <a:latin typeface="Times New Roman" panose="02020603050405020304" pitchFamily="18" charset="0"/>
                <a:cs typeface="Times New Roman" panose="02020603050405020304" pitchFamily="18" charset="0"/>
              </a:rPr>
              <a:t>gió</a:t>
            </a:r>
            <a:r>
              <a:rPr lang="en-US" altLang="en-US" sz="2800" b="1" i="1" dirty="0">
                <a:solidFill>
                  <a:srgbClr val="0000CC"/>
                </a:solidFill>
                <a:latin typeface="Times New Roman" panose="02020603050405020304" pitchFamily="18" charset="0"/>
                <a:cs typeface="Times New Roman" panose="02020603050405020304" pitchFamily="18" charset="0"/>
              </a:rPr>
              <a:t> </a:t>
            </a:r>
            <a:r>
              <a:rPr lang="en-US" altLang="en-US" sz="2800" b="1" i="1" dirty="0" err="1">
                <a:solidFill>
                  <a:srgbClr val="0000CC"/>
                </a:solidFill>
                <a:latin typeface="Times New Roman" panose="02020603050405020304" pitchFamily="18" charset="0"/>
                <a:cs typeface="Times New Roman" panose="02020603050405020304" pitchFamily="18" charset="0"/>
              </a:rPr>
              <a:t>giận</a:t>
            </a:r>
            <a:r>
              <a:rPr lang="en-US" altLang="en-US" sz="2800" b="1" i="1" dirty="0">
                <a:solidFill>
                  <a:srgbClr val="0000CC"/>
                </a:solidFill>
                <a:latin typeface="Times New Roman" panose="02020603050405020304" pitchFamily="18" charset="0"/>
                <a:cs typeface="Times New Roman" panose="02020603050405020304" pitchFamily="18" charset="0"/>
              </a:rPr>
              <a:t> </a:t>
            </a:r>
            <a:r>
              <a:rPr lang="en-US" altLang="en-US" sz="2800" b="1" i="1" dirty="0" err="1">
                <a:solidFill>
                  <a:srgbClr val="0000CC"/>
                </a:solidFill>
                <a:latin typeface="Times New Roman" panose="02020603050405020304" pitchFamily="18" charset="0"/>
                <a:cs typeface="Times New Roman" panose="02020603050405020304" pitchFamily="18" charset="0"/>
              </a:rPr>
              <a:t>dữ</a:t>
            </a:r>
            <a:r>
              <a:rPr lang="en-US" altLang="en-US" sz="2800" b="1" i="1" dirty="0">
                <a:solidFill>
                  <a:srgbClr val="0000CC"/>
                </a:solidFill>
                <a:latin typeface="Times New Roman" panose="02020603050405020304" pitchFamily="18" charset="0"/>
                <a:cs typeface="Times New Roman" panose="02020603050405020304" pitchFamily="18" charset="0"/>
              </a:rPr>
              <a:t> </a:t>
            </a:r>
            <a:r>
              <a:rPr lang="en-US" altLang="en-US" sz="2800" b="1" i="1" dirty="0" err="1">
                <a:solidFill>
                  <a:srgbClr val="0000CC"/>
                </a:solidFill>
                <a:latin typeface="Times New Roman" panose="02020603050405020304" pitchFamily="18" charset="0"/>
                <a:cs typeface="Times New Roman" panose="02020603050405020304" pitchFamily="18" charset="0"/>
              </a:rPr>
              <a:t>điên</a:t>
            </a:r>
            <a:r>
              <a:rPr lang="en-US" altLang="en-US" sz="2800" b="1" i="1" dirty="0">
                <a:solidFill>
                  <a:srgbClr val="0000CC"/>
                </a:solidFill>
                <a:latin typeface="Times New Roman" panose="02020603050405020304" pitchFamily="18" charset="0"/>
                <a:cs typeface="Times New Roman" panose="02020603050405020304" pitchFamily="18" charset="0"/>
              </a:rPr>
              <a:t> </a:t>
            </a:r>
            <a:r>
              <a:rPr lang="en-US" altLang="en-US" sz="2800" b="1" i="1" dirty="0" err="1">
                <a:solidFill>
                  <a:srgbClr val="0000CC"/>
                </a:solidFill>
                <a:latin typeface="Times New Roman" panose="02020603050405020304" pitchFamily="18" charset="0"/>
                <a:cs typeface="Times New Roman" panose="02020603050405020304" pitchFamily="18" charset="0"/>
              </a:rPr>
              <a:t>cuồng</a:t>
            </a:r>
            <a:r>
              <a:rPr lang="en-US" altLang="en-US" sz="2800" b="1" i="1" dirty="0">
                <a:solidFill>
                  <a:srgbClr val="0000CC"/>
                </a:solidFill>
                <a:latin typeface="Times New Roman" panose="02020603050405020304" pitchFamily="18" charset="0"/>
                <a:cs typeface="Times New Roman" panose="02020603050405020304" pitchFamily="18" charset="0"/>
              </a:rPr>
              <a:t>. </a:t>
            </a:r>
            <a:endParaRPr lang="en-US" altLang="en-US" sz="2800" b="1" dirty="0">
              <a:solidFill>
                <a:srgbClr val="0000CC"/>
              </a:solidFill>
              <a:latin typeface="Times New Roman" panose="02020603050405020304" pitchFamily="18" charset="0"/>
              <a:cs typeface="Times New Roman" panose="02020603050405020304" pitchFamily="18" charset="0"/>
            </a:endParaRPr>
          </a:p>
          <a:p>
            <a:pPr defTabSz="914396" fontAlgn="base">
              <a:spcBef>
                <a:spcPct val="0"/>
              </a:spcBef>
              <a:spcAft>
                <a:spcPct val="0"/>
              </a:spcAft>
              <a:buNone/>
            </a:pPr>
            <a:r>
              <a:rPr lang="en-US" altLang="en-US" sz="2800" b="1" dirty="0" err="1">
                <a:solidFill>
                  <a:srgbClr val="FF0000"/>
                </a:solidFill>
                <a:latin typeface="Times New Roman" panose="02020603050405020304" pitchFamily="18" charset="0"/>
                <a:cs typeface="Times New Roman" panose="02020603050405020304" pitchFamily="18" charset="0"/>
              </a:rPr>
              <a:t>Các</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biện</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pháp</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này</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giúp</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tạo</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nên</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những</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hình</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ảnh</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rõ</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nét</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sinh</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động</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gấy</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ấn</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tượng</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mạnh</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mẽ</a:t>
            </a:r>
            <a:r>
              <a:rPr lang="en-US" altLang="en-US" sz="2800" b="1" dirty="0">
                <a:solidFill>
                  <a:srgbClr val="0000CC"/>
                </a:solidFill>
                <a:latin typeface="Times New Roman" panose="02020603050405020304" pitchFamily="18" charset="0"/>
                <a:cs typeface="Times New Roman" panose="02020603050405020304" pitchFamily="18" charset="0"/>
              </a:rPr>
              <a:t>.</a:t>
            </a:r>
          </a:p>
        </p:txBody>
      </p:sp>
      <p:sp>
        <p:nvSpPr>
          <p:cNvPr id="4" name="Rectangle 3"/>
          <p:cNvSpPr>
            <a:spLocks noChangeArrowheads="1"/>
          </p:cNvSpPr>
          <p:nvPr/>
        </p:nvSpPr>
        <p:spPr bwMode="auto">
          <a:xfrm>
            <a:off x="2895601" y="4716463"/>
            <a:ext cx="453681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914396" fontAlgn="base">
              <a:spcBef>
                <a:spcPct val="0"/>
              </a:spcBef>
              <a:spcAft>
                <a:spcPct val="0"/>
              </a:spcAft>
              <a:buNone/>
            </a:pPr>
            <a:r>
              <a:rPr lang="en-US" altLang="en-US" b="1">
                <a:solidFill>
                  <a:srgbClr val="000000"/>
                </a:solidFill>
                <a:latin typeface="Times New Roman" panose="02020603050405020304" pitchFamily="18" charset="0"/>
                <a:cs typeface="Times New Roman" panose="02020603050405020304" pitchFamily="18" charset="0"/>
              </a:rPr>
              <a:t>Đoạn 2 nêu nội dung gì?.</a:t>
            </a:r>
          </a:p>
        </p:txBody>
      </p:sp>
      <p:sp>
        <p:nvSpPr>
          <p:cNvPr id="5" name="Rectangle 4"/>
          <p:cNvSpPr>
            <a:spLocks noChangeArrowheads="1"/>
          </p:cNvSpPr>
          <p:nvPr/>
        </p:nvSpPr>
        <p:spPr bwMode="auto">
          <a:xfrm>
            <a:off x="2895600" y="5578475"/>
            <a:ext cx="736772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914396" fontAlgn="base">
              <a:spcBef>
                <a:spcPct val="0"/>
              </a:spcBef>
              <a:spcAft>
                <a:spcPct val="0"/>
              </a:spcAft>
              <a:buNone/>
            </a:pPr>
            <a:r>
              <a:rPr lang="en-US" altLang="en-US" sz="2800" b="1" dirty="0">
                <a:solidFill>
                  <a:srgbClr val="FF0000"/>
                </a:solidFill>
                <a:latin typeface="Times New Roman" panose="02020603050405020304" pitchFamily="18" charset="0"/>
                <a:cs typeface="Times New Roman" panose="02020603050405020304" pitchFamily="18" charset="0"/>
              </a:rPr>
              <a:t>=&gt; </a:t>
            </a:r>
            <a:r>
              <a:rPr lang="vi-VN" altLang="en-US" sz="2800" b="1" dirty="0">
                <a:solidFill>
                  <a:srgbClr val="FF0000"/>
                </a:solidFill>
                <a:latin typeface="Times New Roman" panose="02020603050405020304" pitchFamily="18" charset="0"/>
                <a:cs typeface="Times New Roman" panose="02020603050405020304" pitchFamily="18" charset="0"/>
              </a:rPr>
              <a:t>Ý 2:Cuộc tấn công dữ dội của cơn</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bão</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biển</a:t>
            </a:r>
            <a:r>
              <a:rPr lang="en-US" altLang="en-US" sz="2800" b="1"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8894765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77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0" grpId="0"/>
      <p:bldP spid="3" grpId="0"/>
      <p:bldP spid="4" grpId="0"/>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3"/>
          <p:cNvSpPr>
            <a:spLocks noChangeArrowheads="1"/>
          </p:cNvSpPr>
          <p:nvPr/>
        </p:nvSpPr>
        <p:spPr bwMode="auto">
          <a:xfrm>
            <a:off x="1235460" y="452438"/>
            <a:ext cx="9448415"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914396" fontAlgn="base">
              <a:spcBef>
                <a:spcPct val="0"/>
              </a:spcBef>
              <a:spcAft>
                <a:spcPct val="0"/>
              </a:spcAft>
              <a:buNone/>
            </a:pPr>
            <a:r>
              <a:rPr lang="en-US" altLang="en-US" sz="2800" b="1" dirty="0" err="1">
                <a:solidFill>
                  <a:srgbClr val="000000"/>
                </a:solidFill>
                <a:latin typeface="Times New Roman" panose="02020603050405020304" pitchFamily="18" charset="0"/>
                <a:cs typeface="Times New Roman" panose="02020603050405020304" pitchFamily="18" charset="0"/>
              </a:rPr>
              <a:t>Những</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hình</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ảnh</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từ</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ngữ</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nào</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trong</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đoạn</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văn</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thể</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hiện</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lòng</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dũng</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cảm</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sức</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mạnh</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và</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chiến</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thắng</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của</a:t>
            </a:r>
            <a:r>
              <a:rPr lang="en-US" altLang="en-US" sz="2800" b="1" dirty="0">
                <a:solidFill>
                  <a:srgbClr val="000000"/>
                </a:solidFill>
                <a:latin typeface="Times New Roman" panose="02020603050405020304" pitchFamily="18" charset="0"/>
                <a:cs typeface="Times New Roman" panose="02020603050405020304" pitchFamily="18" charset="0"/>
              </a:rPr>
              <a:t> con </a:t>
            </a:r>
            <a:r>
              <a:rPr lang="en-US" altLang="en-US" sz="2800" b="1" dirty="0" err="1">
                <a:solidFill>
                  <a:srgbClr val="000000"/>
                </a:solidFill>
                <a:latin typeface="Times New Roman" panose="02020603050405020304" pitchFamily="18" charset="0"/>
                <a:cs typeface="Times New Roman" panose="02020603050405020304" pitchFamily="18" charset="0"/>
              </a:rPr>
              <a:t>người</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trước</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cơn</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bão</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biển</a:t>
            </a:r>
            <a:r>
              <a:rPr lang="en-US" altLang="en-US" sz="2800" b="1" dirty="0">
                <a:solidFill>
                  <a:srgbClr val="000000"/>
                </a:solidFill>
                <a:latin typeface="Times New Roman" panose="02020603050405020304" pitchFamily="18" charset="0"/>
                <a:cs typeface="Times New Roman" panose="02020603050405020304" pitchFamily="18" charset="0"/>
              </a:rPr>
              <a:t>?</a:t>
            </a:r>
          </a:p>
        </p:txBody>
      </p:sp>
      <p:sp>
        <p:nvSpPr>
          <p:cNvPr id="4" name="Rectangle 2"/>
          <p:cNvSpPr>
            <a:spLocks noChangeArrowheads="1"/>
          </p:cNvSpPr>
          <p:nvPr/>
        </p:nvSpPr>
        <p:spPr bwMode="auto">
          <a:xfrm>
            <a:off x="2286000" y="1"/>
            <a:ext cx="7086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914396" fontAlgn="base">
              <a:spcBef>
                <a:spcPct val="0"/>
              </a:spcBef>
              <a:spcAft>
                <a:spcPct val="0"/>
              </a:spcAft>
              <a:buNone/>
            </a:pPr>
            <a:r>
              <a:rPr lang="en-US" altLang="en-US" sz="2800" b="1">
                <a:solidFill>
                  <a:srgbClr val="D60093"/>
                </a:solidFill>
                <a:latin typeface="Times New Roman" panose="02020603050405020304" pitchFamily="18" charset="0"/>
              </a:rPr>
              <a:t>Đọc thầm đoạn 3, trả lời câu hỏi 4</a:t>
            </a:r>
            <a:endParaRPr lang="en-US" altLang="en-US" sz="2800" b="1">
              <a:solidFill>
                <a:srgbClr val="000000"/>
              </a:solidFill>
            </a:endParaRPr>
          </a:p>
        </p:txBody>
      </p:sp>
      <p:sp>
        <p:nvSpPr>
          <p:cNvPr id="5" name="Rectangle 3"/>
          <p:cNvSpPr>
            <a:spLocks noChangeArrowheads="1"/>
          </p:cNvSpPr>
          <p:nvPr/>
        </p:nvSpPr>
        <p:spPr bwMode="auto">
          <a:xfrm>
            <a:off x="1039074" y="1836739"/>
            <a:ext cx="10359333"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914396" fontAlgn="base">
              <a:spcBef>
                <a:spcPct val="0"/>
              </a:spcBef>
              <a:spcAft>
                <a:spcPct val="0"/>
              </a:spcAft>
              <a:buNone/>
            </a:pP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Hơn</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hai</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chục</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thanh</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niên</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mỗi</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người</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vác</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một</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vác</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củi</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vẹt</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nhảy</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xuống</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dòng</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nước</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đang</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cuốn</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dữ</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khoác</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vai</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nhau</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thành</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sợi</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dây</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dài</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lấy</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thân</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mình</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ngăn</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dòng</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nước</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mặn</a:t>
            </a:r>
            <a:endParaRPr lang="en-US" altLang="en-US" sz="2800" b="1" dirty="0">
              <a:solidFill>
                <a:srgbClr val="0000CC"/>
              </a:solidFill>
              <a:latin typeface="Times New Roman" panose="02020603050405020304" pitchFamily="18" charset="0"/>
              <a:cs typeface="Times New Roman" panose="02020603050405020304" pitchFamily="18" charset="0"/>
            </a:endParaRPr>
          </a:p>
          <a:p>
            <a:pPr defTabSz="914396" fontAlgn="base">
              <a:spcBef>
                <a:spcPct val="0"/>
              </a:spcBef>
              <a:spcAft>
                <a:spcPct val="0"/>
              </a:spcAft>
              <a:buNone/>
            </a:pPr>
            <a:r>
              <a:rPr lang="en-US" altLang="en-US" sz="2800" b="1" dirty="0">
                <a:solidFill>
                  <a:srgbClr val="0000CC"/>
                </a:solidFill>
                <a:latin typeface="Times New Roman" panose="02020603050405020304" pitchFamily="18" charset="0"/>
                <a:cs typeface="Times New Roman" panose="02020603050405020304" pitchFamily="18" charset="0"/>
              </a:rPr>
              <a:t> – </a:t>
            </a:r>
            <a:r>
              <a:rPr lang="en-US" altLang="en-US" sz="2800" b="1" dirty="0" err="1">
                <a:solidFill>
                  <a:srgbClr val="0000CC"/>
                </a:solidFill>
                <a:latin typeface="Times New Roman" panose="02020603050405020304" pitchFamily="18" charset="0"/>
                <a:cs typeface="Times New Roman" panose="02020603050405020304" pitchFamily="18" charset="0"/>
              </a:rPr>
              <a:t>Họ</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ngụp</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xuống</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những</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bàn</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tay</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khoát</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vai</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nhau</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vẫn</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cứng</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như</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sắt</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thân</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hình</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họ</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cột</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chặt</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vào</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những</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cọc</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tre</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đóng</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chắc</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dẻo</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như</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chão</a:t>
            </a:r>
            <a:r>
              <a:rPr lang="en-US" altLang="en-US" sz="2800" b="1" dirty="0">
                <a:solidFill>
                  <a:srgbClr val="0000CC"/>
                </a:solidFill>
                <a:latin typeface="Times New Roman" panose="02020603050405020304" pitchFamily="18" charset="0"/>
                <a:cs typeface="Times New Roman" panose="02020603050405020304" pitchFamily="18" charset="0"/>
              </a:rPr>
              <a:t> – </a:t>
            </a:r>
            <a:r>
              <a:rPr lang="en-US" altLang="en-US" sz="2800" b="1" dirty="0" err="1">
                <a:solidFill>
                  <a:srgbClr val="0000CC"/>
                </a:solidFill>
                <a:latin typeface="Times New Roman" panose="02020603050405020304" pitchFamily="18" charset="0"/>
                <a:cs typeface="Times New Roman" panose="02020603050405020304" pitchFamily="18" charset="0"/>
              </a:rPr>
              <a:t>đám</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người</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không</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sợ</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chết</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đã</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cứu</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được</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quãng</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đê</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sống</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lại</a:t>
            </a:r>
            <a:r>
              <a:rPr lang="en-US" altLang="en-US" sz="2800" b="1" dirty="0">
                <a:solidFill>
                  <a:srgbClr val="0000CC"/>
                </a:solidFill>
                <a:latin typeface="Times New Roman" panose="02020603050405020304" pitchFamily="18" charset="0"/>
                <a:cs typeface="Times New Roman" panose="02020603050405020304" pitchFamily="18" charset="0"/>
              </a:rPr>
              <a:t>. </a:t>
            </a:r>
          </a:p>
        </p:txBody>
      </p:sp>
      <p:sp>
        <p:nvSpPr>
          <p:cNvPr id="6" name="Rectangle 3"/>
          <p:cNvSpPr>
            <a:spLocks noChangeArrowheads="1"/>
          </p:cNvSpPr>
          <p:nvPr/>
        </p:nvSpPr>
        <p:spPr bwMode="auto">
          <a:xfrm>
            <a:off x="1095419" y="4656409"/>
            <a:ext cx="1010660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914396" fontAlgn="base">
              <a:spcBef>
                <a:spcPct val="0"/>
              </a:spcBef>
              <a:spcAft>
                <a:spcPct val="0"/>
              </a:spcAft>
              <a:buNone/>
            </a:pP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Khoác</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vai</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nhau</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thành</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một</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sợi</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dây</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dài</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Lấy</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thân</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mình</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ngăn</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dòng</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nước</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Không</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sợ</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chết</a:t>
            </a:r>
            <a:r>
              <a:rPr lang="en-US" altLang="en-US" sz="2800" b="1" dirty="0">
                <a:solidFill>
                  <a:srgbClr val="0000CC"/>
                </a:solidFill>
                <a:latin typeface="Times New Roman" panose="02020603050405020304" pitchFamily="18" charset="0"/>
                <a:cs typeface="Times New Roman" panose="02020603050405020304" pitchFamily="18" charset="0"/>
              </a:rPr>
              <a:t>.</a:t>
            </a:r>
          </a:p>
        </p:txBody>
      </p:sp>
      <p:sp>
        <p:nvSpPr>
          <p:cNvPr id="7" name="Rectangle 4"/>
          <p:cNvSpPr>
            <a:spLocks noChangeArrowheads="1"/>
          </p:cNvSpPr>
          <p:nvPr/>
        </p:nvSpPr>
        <p:spPr bwMode="auto">
          <a:xfrm>
            <a:off x="2561062" y="5413080"/>
            <a:ext cx="550182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914396" fontAlgn="base">
              <a:spcBef>
                <a:spcPct val="0"/>
              </a:spcBef>
              <a:spcAft>
                <a:spcPct val="0"/>
              </a:spcAft>
              <a:buNone/>
            </a:pPr>
            <a:r>
              <a:rPr lang="en-US" altLang="en-US" sz="4000" b="1" dirty="0" err="1">
                <a:solidFill>
                  <a:srgbClr val="000000"/>
                </a:solidFill>
                <a:latin typeface="Times New Roman" panose="02020603050405020304" pitchFamily="18" charset="0"/>
                <a:cs typeface="Times New Roman" panose="02020603050405020304" pitchFamily="18" charset="0"/>
              </a:rPr>
              <a:t>Đoạn</a:t>
            </a:r>
            <a:r>
              <a:rPr lang="en-US" altLang="en-US" sz="4000" b="1" dirty="0">
                <a:solidFill>
                  <a:srgbClr val="000000"/>
                </a:solidFill>
                <a:latin typeface="Times New Roman" panose="02020603050405020304" pitchFamily="18" charset="0"/>
                <a:cs typeface="Times New Roman" panose="02020603050405020304" pitchFamily="18" charset="0"/>
              </a:rPr>
              <a:t> 3 </a:t>
            </a:r>
            <a:r>
              <a:rPr lang="en-US" altLang="en-US" sz="4000" b="1" dirty="0" err="1">
                <a:solidFill>
                  <a:srgbClr val="000000"/>
                </a:solidFill>
                <a:latin typeface="Times New Roman" panose="02020603050405020304" pitchFamily="18" charset="0"/>
                <a:cs typeface="Times New Roman" panose="02020603050405020304" pitchFamily="18" charset="0"/>
              </a:rPr>
              <a:t>nêu</a:t>
            </a:r>
            <a:r>
              <a:rPr lang="en-US" altLang="en-US" sz="4000" b="1" dirty="0">
                <a:solidFill>
                  <a:srgbClr val="000000"/>
                </a:solidFill>
                <a:latin typeface="Times New Roman" panose="02020603050405020304" pitchFamily="18" charset="0"/>
                <a:cs typeface="Times New Roman" panose="02020603050405020304" pitchFamily="18" charset="0"/>
              </a:rPr>
              <a:t> </a:t>
            </a:r>
            <a:r>
              <a:rPr lang="en-US" altLang="en-US" sz="4000" b="1" dirty="0" err="1">
                <a:solidFill>
                  <a:srgbClr val="000000"/>
                </a:solidFill>
                <a:latin typeface="Times New Roman" panose="02020603050405020304" pitchFamily="18" charset="0"/>
                <a:cs typeface="Times New Roman" panose="02020603050405020304" pitchFamily="18" charset="0"/>
              </a:rPr>
              <a:t>nội</a:t>
            </a:r>
            <a:r>
              <a:rPr lang="en-US" altLang="en-US" sz="4000" b="1" dirty="0">
                <a:solidFill>
                  <a:srgbClr val="000000"/>
                </a:solidFill>
                <a:latin typeface="Times New Roman" panose="02020603050405020304" pitchFamily="18" charset="0"/>
                <a:cs typeface="Times New Roman" panose="02020603050405020304" pitchFamily="18" charset="0"/>
              </a:rPr>
              <a:t> dung </a:t>
            </a:r>
            <a:r>
              <a:rPr lang="en-US" altLang="en-US" sz="4000" b="1" dirty="0" err="1">
                <a:solidFill>
                  <a:srgbClr val="000000"/>
                </a:solidFill>
                <a:latin typeface="Times New Roman" panose="02020603050405020304" pitchFamily="18" charset="0"/>
                <a:cs typeface="Times New Roman" panose="02020603050405020304" pitchFamily="18" charset="0"/>
              </a:rPr>
              <a:t>gì</a:t>
            </a:r>
            <a:r>
              <a:rPr lang="en-US" altLang="en-US" sz="4000" b="1" dirty="0">
                <a:solidFill>
                  <a:srgbClr val="000000"/>
                </a:solidFill>
                <a:latin typeface="Times New Roman" panose="02020603050405020304" pitchFamily="18" charset="0"/>
                <a:cs typeface="Times New Roman" panose="02020603050405020304" pitchFamily="18" charset="0"/>
              </a:rPr>
              <a:t>?</a:t>
            </a:r>
          </a:p>
        </p:txBody>
      </p:sp>
      <p:sp>
        <p:nvSpPr>
          <p:cNvPr id="8" name="Rectangle 3"/>
          <p:cNvSpPr txBox="1">
            <a:spLocks noChangeArrowheads="1"/>
          </p:cNvSpPr>
          <p:nvPr/>
        </p:nvSpPr>
        <p:spPr bwMode="auto">
          <a:xfrm>
            <a:off x="2119195" y="6091632"/>
            <a:ext cx="86106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342898" indent="-342898" defTabSz="914396" fontAlgn="base">
              <a:spcAft>
                <a:spcPct val="0"/>
              </a:spcAft>
              <a:buNone/>
            </a:pPr>
            <a:r>
              <a:rPr lang="en-US" altLang="en-US" sz="3682" b="1" dirty="0">
                <a:solidFill>
                  <a:srgbClr val="FF0000"/>
                </a:solidFill>
                <a:latin typeface="Times New Roman" panose="02020603050405020304" pitchFamily="18" charset="0"/>
              </a:rPr>
              <a:t>=&gt; </a:t>
            </a:r>
            <a:r>
              <a:rPr lang="vi-VN" altLang="en-US" sz="3682" b="1" dirty="0">
                <a:solidFill>
                  <a:srgbClr val="FF0000"/>
                </a:solidFill>
                <a:latin typeface="Times New Roman" panose="02020603050405020304" pitchFamily="18" charset="0"/>
              </a:rPr>
              <a:t>Ý 3: </a:t>
            </a:r>
            <a:r>
              <a:rPr lang="en-US" altLang="en-US" sz="3682" b="1" dirty="0" err="1">
                <a:solidFill>
                  <a:srgbClr val="FF0000"/>
                </a:solidFill>
                <a:latin typeface="Times New Roman" panose="02020603050405020304" pitchFamily="18" charset="0"/>
              </a:rPr>
              <a:t>Người</a:t>
            </a:r>
            <a:r>
              <a:rPr lang="en-US" altLang="en-US" sz="3682" b="1" dirty="0">
                <a:solidFill>
                  <a:srgbClr val="FF0000"/>
                </a:solidFill>
                <a:latin typeface="Times New Roman" panose="02020603050405020304" pitchFamily="18" charset="0"/>
              </a:rPr>
              <a:t> </a:t>
            </a:r>
            <a:r>
              <a:rPr lang="en-US" altLang="en-US" sz="3682" b="1" dirty="0" err="1">
                <a:solidFill>
                  <a:srgbClr val="FF0000"/>
                </a:solidFill>
                <a:latin typeface="Times New Roman" panose="02020603050405020304" pitchFamily="18" charset="0"/>
              </a:rPr>
              <a:t>thắng</a:t>
            </a:r>
            <a:r>
              <a:rPr lang="en-US" altLang="en-US" sz="3682" b="1" dirty="0">
                <a:solidFill>
                  <a:srgbClr val="FF0000"/>
                </a:solidFill>
                <a:latin typeface="Times New Roman" panose="02020603050405020304" pitchFamily="18" charset="0"/>
              </a:rPr>
              <a:t> </a:t>
            </a:r>
            <a:r>
              <a:rPr lang="en-US" altLang="en-US" sz="3682" b="1" dirty="0" err="1">
                <a:solidFill>
                  <a:srgbClr val="FF0000"/>
                </a:solidFill>
                <a:latin typeface="Times New Roman" panose="02020603050405020304" pitchFamily="18" charset="0"/>
              </a:rPr>
              <a:t>biển</a:t>
            </a:r>
            <a:endParaRPr lang="en-US" altLang="en-US" sz="3682" b="1" dirty="0">
              <a:solidFill>
                <a:srgbClr val="FF0000"/>
              </a:solidFill>
              <a:latin typeface="Times New Roman" panose="02020603050405020304" pitchFamily="18" charset="0"/>
            </a:endParaRPr>
          </a:p>
        </p:txBody>
      </p:sp>
    </p:spTree>
    <p:extLst>
      <p:ext uri="{BB962C8B-B14F-4D97-AF65-F5344CB8AC3E}">
        <p14:creationId xmlns:p14="http://schemas.microsoft.com/office/powerpoint/2010/main" val="41509541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789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5">
                                            <p:txEl>
                                              <p:pRg st="0" end="0"/>
                                            </p:txEl>
                                          </p:spTgt>
                                        </p:tgtEl>
                                        <p:attrNameLst>
                                          <p:attrName>style.visibility</p:attrName>
                                        </p:attrNameLst>
                                      </p:cBhvr>
                                      <p:to>
                                        <p:strVal val="visible"/>
                                      </p:to>
                                    </p:set>
                                    <p:anim calcmode="lin" valueType="num">
                                      <p:cBhvr additive="base">
                                        <p:cTn id="2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5">
                                            <p:txEl>
                                              <p:pRg st="1" end="1"/>
                                            </p:txEl>
                                          </p:spTgt>
                                        </p:tgtEl>
                                        <p:attrNameLst>
                                          <p:attrName>style.visibility</p:attrName>
                                        </p:attrNameLst>
                                      </p:cBhvr>
                                      <p:to>
                                        <p:strVal val="visible"/>
                                      </p:to>
                                    </p:set>
                                    <p:anim calcmode="lin" valueType="num">
                                      <p:cBhvr additive="base">
                                        <p:cTn id="29"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6">
                                            <p:txEl>
                                              <p:pRg st="0" end="0"/>
                                            </p:txEl>
                                          </p:spTgt>
                                        </p:tgtEl>
                                        <p:attrNameLst>
                                          <p:attrName>style.visibility</p:attrName>
                                        </p:attrNameLst>
                                      </p:cBhvr>
                                      <p:to>
                                        <p:strVal val="visible"/>
                                      </p:to>
                                    </p:set>
                                    <p:anim calcmode="lin" valueType="num">
                                      <p:cBhvr additive="base">
                                        <p:cTn id="35"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0" grpId="0"/>
      <p:bldP spid="4" grpId="0"/>
      <p:bldP spid="5" grpId="0"/>
      <p:bldP spid="6" grpId="0"/>
      <p:bldP spid="7" grpId="0"/>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3"/>
          <p:cNvSpPr>
            <a:spLocks noChangeArrowheads="1"/>
          </p:cNvSpPr>
          <p:nvPr/>
        </p:nvSpPr>
        <p:spPr bwMode="auto">
          <a:xfrm>
            <a:off x="1663700" y="15876"/>
            <a:ext cx="8686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914396" fontAlgn="base">
              <a:spcBef>
                <a:spcPct val="0"/>
              </a:spcBef>
              <a:spcAft>
                <a:spcPct val="0"/>
              </a:spcAft>
              <a:buNone/>
            </a:pP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Đọc</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thầm</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toàn</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bài</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trả</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lời</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câu</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hỏi</a:t>
            </a:r>
            <a:r>
              <a:rPr lang="en-US" altLang="en-US" sz="2800" b="1" dirty="0">
                <a:solidFill>
                  <a:srgbClr val="000000"/>
                </a:solidFill>
                <a:latin typeface="Times New Roman" panose="02020603050405020304" pitchFamily="18" charset="0"/>
                <a:cs typeface="Times New Roman" panose="02020603050405020304" pitchFamily="18" charset="0"/>
              </a:rPr>
              <a:t> 1 </a:t>
            </a:r>
          </a:p>
        </p:txBody>
      </p:sp>
      <p:sp>
        <p:nvSpPr>
          <p:cNvPr id="4" name="Rectangle 3"/>
          <p:cNvSpPr>
            <a:spLocks noChangeArrowheads="1"/>
          </p:cNvSpPr>
          <p:nvPr/>
        </p:nvSpPr>
        <p:spPr bwMode="auto">
          <a:xfrm>
            <a:off x="1524000" y="661988"/>
            <a:ext cx="86868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914396" fontAlgn="base">
              <a:spcBef>
                <a:spcPct val="0"/>
              </a:spcBef>
              <a:spcAft>
                <a:spcPct val="0"/>
              </a:spcAft>
              <a:buNone/>
            </a:pPr>
            <a:r>
              <a:rPr lang="en-US" altLang="en-US" sz="2800" b="1">
                <a:solidFill>
                  <a:srgbClr val="FF0000"/>
                </a:solidFill>
                <a:latin typeface="Times New Roman" panose="02020603050405020304" pitchFamily="18" charset="0"/>
                <a:cs typeface="Times New Roman" panose="02020603050405020304" pitchFamily="18" charset="0"/>
              </a:rPr>
              <a:t>Cuộc chiến đấu giữa con người với cơn bão biển được miêu tả theo trình tự như thế nào?</a:t>
            </a:r>
          </a:p>
        </p:txBody>
      </p:sp>
      <p:sp>
        <p:nvSpPr>
          <p:cNvPr id="5" name="Rectangle 3"/>
          <p:cNvSpPr>
            <a:spLocks noChangeArrowheads="1"/>
          </p:cNvSpPr>
          <p:nvPr/>
        </p:nvSpPr>
        <p:spPr bwMode="auto">
          <a:xfrm>
            <a:off x="1492250" y="1539876"/>
            <a:ext cx="883920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914396" fontAlgn="base">
              <a:spcBef>
                <a:spcPct val="0"/>
              </a:spcBef>
              <a:spcAft>
                <a:spcPct val="0"/>
              </a:spcAft>
              <a:buNone/>
            </a:pPr>
            <a:r>
              <a:rPr lang="en-US" altLang="en-US" b="1">
                <a:solidFill>
                  <a:srgbClr val="000000"/>
                </a:solidFill>
                <a:latin typeface="Times New Roman" panose="02020603050405020304" pitchFamily="18" charset="0"/>
                <a:cs typeface="Times New Roman" panose="02020603050405020304" pitchFamily="18" charset="0"/>
              </a:rPr>
              <a:t>    </a:t>
            </a:r>
            <a:r>
              <a:rPr lang="en-US" altLang="en-US" sz="2800" b="1">
                <a:solidFill>
                  <a:srgbClr val="000000"/>
                </a:solidFill>
                <a:latin typeface="Times New Roman" panose="02020603050405020304" pitchFamily="18" charset="0"/>
                <a:cs typeface="Times New Roman" panose="02020603050405020304" pitchFamily="18" charset="0"/>
              </a:rPr>
              <a:t>Cuộc chiến đấu được miêu tả theo trình tự: </a:t>
            </a:r>
            <a:endParaRPr lang="en-US" altLang="en-US" sz="2800" b="1" i="1">
              <a:solidFill>
                <a:srgbClr val="000000"/>
              </a:solidFill>
              <a:latin typeface="Times New Roman" panose="02020603050405020304" pitchFamily="18" charset="0"/>
              <a:cs typeface="Times New Roman" panose="02020603050405020304" pitchFamily="18" charset="0"/>
            </a:endParaRPr>
          </a:p>
          <a:p>
            <a:pPr defTabSz="914396" fontAlgn="base">
              <a:spcBef>
                <a:spcPct val="0"/>
              </a:spcBef>
              <a:spcAft>
                <a:spcPct val="0"/>
              </a:spcAft>
              <a:buNone/>
            </a:pPr>
            <a:r>
              <a:rPr lang="en-US" altLang="en-US" sz="2800" b="1" i="1">
                <a:solidFill>
                  <a:srgbClr val="0000CC"/>
                </a:solidFill>
                <a:latin typeface="Times New Roman" panose="02020603050405020304" pitchFamily="18" charset="0"/>
                <a:cs typeface="Times New Roman" panose="02020603050405020304" pitchFamily="18" charset="0"/>
              </a:rPr>
              <a:t>Biển đe doạ con đê </a:t>
            </a:r>
            <a:r>
              <a:rPr lang="en-US" altLang="en-US" sz="2800" b="1" i="1">
                <a:solidFill>
                  <a:srgbClr val="0000CC"/>
                </a:solidFill>
                <a:latin typeface="Times New Roman" panose="02020603050405020304" pitchFamily="18" charset="0"/>
                <a:cs typeface="Times New Roman" panose="02020603050405020304" pitchFamily="18" charset="0"/>
                <a:sym typeface="Wingdings" panose="05000000000000000000" pitchFamily="2" charset="2"/>
              </a:rPr>
              <a:t></a:t>
            </a:r>
            <a:r>
              <a:rPr lang="en-US" altLang="en-US" sz="2800" b="1" i="1">
                <a:solidFill>
                  <a:srgbClr val="0000CC"/>
                </a:solidFill>
                <a:latin typeface="Times New Roman" panose="02020603050405020304" pitchFamily="18" charset="0"/>
                <a:cs typeface="Times New Roman" panose="02020603050405020304" pitchFamily="18" charset="0"/>
              </a:rPr>
              <a:t> Biển tấn công con đê </a:t>
            </a:r>
            <a:r>
              <a:rPr lang="en-US" altLang="en-US" sz="2800" b="1" i="1">
                <a:solidFill>
                  <a:srgbClr val="0000CC"/>
                </a:solidFill>
                <a:latin typeface="Times New Roman" panose="02020603050405020304" pitchFamily="18" charset="0"/>
                <a:cs typeface="Times New Roman" panose="02020603050405020304" pitchFamily="18" charset="0"/>
                <a:sym typeface="Wingdings" panose="05000000000000000000" pitchFamily="2" charset="2"/>
              </a:rPr>
              <a:t></a:t>
            </a:r>
            <a:r>
              <a:rPr lang="en-US" altLang="en-US" sz="2800" b="1" i="1">
                <a:solidFill>
                  <a:srgbClr val="0000CC"/>
                </a:solidFill>
                <a:latin typeface="Times New Roman" panose="02020603050405020304" pitchFamily="18" charset="0"/>
                <a:cs typeface="Times New Roman" panose="02020603050405020304" pitchFamily="18" charset="0"/>
              </a:rPr>
              <a:t> Con người thắng biển ngăn được dòng lũ, cứu sống đê.</a:t>
            </a:r>
            <a:endParaRPr lang="en-US" altLang="en-US" sz="2800" b="1">
              <a:solidFill>
                <a:srgbClr val="0000CC"/>
              </a:solidFill>
              <a:latin typeface="Times New Roman" panose="02020603050405020304" pitchFamily="18" charset="0"/>
              <a:cs typeface="Times New Roman" panose="02020603050405020304" pitchFamily="18" charset="0"/>
            </a:endParaRPr>
          </a:p>
        </p:txBody>
      </p:sp>
      <p:sp>
        <p:nvSpPr>
          <p:cNvPr id="6" name="Rectangle 2"/>
          <p:cNvSpPr>
            <a:spLocks noChangeArrowheads="1"/>
          </p:cNvSpPr>
          <p:nvPr/>
        </p:nvSpPr>
        <p:spPr bwMode="auto">
          <a:xfrm>
            <a:off x="2324100" y="3359150"/>
            <a:ext cx="7162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914396" fontAlgn="base">
              <a:spcBef>
                <a:spcPct val="0"/>
              </a:spcBef>
              <a:spcAft>
                <a:spcPct val="0"/>
              </a:spcAft>
              <a:buNone/>
            </a:pPr>
            <a:r>
              <a:rPr lang="en-US" altLang="en-US" sz="2800" b="1">
                <a:solidFill>
                  <a:srgbClr val="000000"/>
                </a:solidFill>
                <a:latin typeface="Times New Roman" panose="02020603050405020304" pitchFamily="18" charset="0"/>
              </a:rPr>
              <a:t>Bài văn ca ngợi  điều gì? Ca ngợi ai?</a:t>
            </a:r>
            <a:endParaRPr lang="en-US" altLang="en-US" sz="2800" b="1">
              <a:solidFill>
                <a:srgbClr val="000000"/>
              </a:solidFill>
            </a:endParaRPr>
          </a:p>
        </p:txBody>
      </p:sp>
      <p:sp>
        <p:nvSpPr>
          <p:cNvPr id="7" name="Rectangle 3"/>
          <p:cNvSpPr txBox="1">
            <a:spLocks noChangeArrowheads="1"/>
          </p:cNvSpPr>
          <p:nvPr/>
        </p:nvSpPr>
        <p:spPr bwMode="auto">
          <a:xfrm>
            <a:off x="1524000" y="4191000"/>
            <a:ext cx="8763000" cy="1752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defTabSz="914396" fontAlgn="base">
              <a:lnSpc>
                <a:spcPct val="90000"/>
              </a:lnSpc>
              <a:spcAft>
                <a:spcPct val="0"/>
              </a:spcAft>
              <a:buNone/>
            </a:pPr>
            <a:r>
              <a:rPr lang="en-US" altLang="en-US" b="1" i="1" u="sng" dirty="0">
                <a:solidFill>
                  <a:srgbClr val="FF0000"/>
                </a:solidFill>
                <a:latin typeface="Times New Roman" panose="02020603050405020304" pitchFamily="18" charset="0"/>
              </a:rPr>
              <a:t>NỘI DUNG:</a:t>
            </a:r>
            <a:r>
              <a:rPr lang="en-US" altLang="en-US" b="1" i="1" dirty="0">
                <a:solidFill>
                  <a:srgbClr val="FF0000"/>
                </a:solidFill>
                <a:latin typeface="Times New Roman" panose="02020603050405020304" pitchFamily="18" charset="0"/>
              </a:rPr>
              <a:t> </a:t>
            </a:r>
            <a:r>
              <a:rPr lang="en-US" altLang="en-US" b="1" dirty="0">
                <a:solidFill>
                  <a:srgbClr val="0000CC"/>
                </a:solidFill>
                <a:latin typeface="Times New Roman" panose="02020603050405020304" pitchFamily="18" charset="0"/>
              </a:rPr>
              <a:t>Ca </a:t>
            </a:r>
            <a:r>
              <a:rPr lang="en-US" altLang="en-US" b="1" dirty="0" err="1">
                <a:solidFill>
                  <a:srgbClr val="0000CC"/>
                </a:solidFill>
                <a:latin typeface="Times New Roman" panose="02020603050405020304" pitchFamily="18" charset="0"/>
              </a:rPr>
              <a:t>ngợi</a:t>
            </a:r>
            <a:r>
              <a:rPr lang="en-US" altLang="en-US" b="1" dirty="0">
                <a:solidFill>
                  <a:srgbClr val="0000CC"/>
                </a:solidFill>
                <a:latin typeface="Times New Roman" panose="02020603050405020304" pitchFamily="18" charset="0"/>
              </a:rPr>
              <a:t> </a:t>
            </a:r>
            <a:r>
              <a:rPr lang="en-US" altLang="en-US" b="1" dirty="0" err="1">
                <a:solidFill>
                  <a:srgbClr val="0000CC"/>
                </a:solidFill>
                <a:latin typeface="Times New Roman" panose="02020603050405020304" pitchFamily="18" charset="0"/>
              </a:rPr>
              <a:t>lòng</a:t>
            </a:r>
            <a:r>
              <a:rPr lang="en-US" altLang="en-US" b="1" dirty="0">
                <a:solidFill>
                  <a:srgbClr val="0000CC"/>
                </a:solidFill>
                <a:latin typeface="Times New Roman" panose="02020603050405020304" pitchFamily="18" charset="0"/>
              </a:rPr>
              <a:t> </a:t>
            </a:r>
            <a:r>
              <a:rPr lang="en-US" altLang="en-US" b="1" dirty="0" err="1">
                <a:solidFill>
                  <a:srgbClr val="0000CC"/>
                </a:solidFill>
                <a:latin typeface="Times New Roman" panose="02020603050405020304" pitchFamily="18" charset="0"/>
              </a:rPr>
              <a:t>dũng</a:t>
            </a:r>
            <a:r>
              <a:rPr lang="en-US" altLang="en-US" b="1" dirty="0">
                <a:solidFill>
                  <a:srgbClr val="0000CC"/>
                </a:solidFill>
                <a:latin typeface="Times New Roman" panose="02020603050405020304" pitchFamily="18" charset="0"/>
              </a:rPr>
              <a:t> </a:t>
            </a:r>
            <a:r>
              <a:rPr lang="en-US" altLang="en-US" b="1" dirty="0" err="1">
                <a:solidFill>
                  <a:srgbClr val="0000CC"/>
                </a:solidFill>
                <a:latin typeface="Times New Roman" panose="02020603050405020304" pitchFamily="18" charset="0"/>
              </a:rPr>
              <a:t>cảm</a:t>
            </a:r>
            <a:r>
              <a:rPr lang="en-US" altLang="en-US" b="1" dirty="0">
                <a:solidFill>
                  <a:srgbClr val="0000CC"/>
                </a:solidFill>
                <a:latin typeface="Times New Roman" panose="02020603050405020304" pitchFamily="18" charset="0"/>
              </a:rPr>
              <a:t>, ý </a:t>
            </a:r>
            <a:r>
              <a:rPr lang="en-US" altLang="en-US" b="1" dirty="0" err="1">
                <a:solidFill>
                  <a:srgbClr val="0000CC"/>
                </a:solidFill>
                <a:latin typeface="Times New Roman" panose="02020603050405020304" pitchFamily="18" charset="0"/>
              </a:rPr>
              <a:t>chí</a:t>
            </a:r>
            <a:r>
              <a:rPr lang="en-US" altLang="en-US" b="1" dirty="0">
                <a:solidFill>
                  <a:srgbClr val="0000CC"/>
                </a:solidFill>
                <a:latin typeface="Times New Roman" panose="02020603050405020304" pitchFamily="18" charset="0"/>
              </a:rPr>
              <a:t> </a:t>
            </a:r>
            <a:r>
              <a:rPr lang="en-US" altLang="en-US" b="1" dirty="0" err="1">
                <a:solidFill>
                  <a:srgbClr val="0000CC"/>
                </a:solidFill>
                <a:latin typeface="Times New Roman" panose="02020603050405020304" pitchFamily="18" charset="0"/>
              </a:rPr>
              <a:t>quyết</a:t>
            </a:r>
            <a:r>
              <a:rPr lang="en-US" altLang="en-US" b="1" dirty="0">
                <a:solidFill>
                  <a:srgbClr val="0000CC"/>
                </a:solidFill>
                <a:latin typeface="Times New Roman" panose="02020603050405020304" pitchFamily="18" charset="0"/>
              </a:rPr>
              <a:t> </a:t>
            </a:r>
            <a:r>
              <a:rPr lang="en-US" altLang="en-US" b="1" dirty="0" err="1">
                <a:solidFill>
                  <a:srgbClr val="0000CC"/>
                </a:solidFill>
                <a:latin typeface="Times New Roman" panose="02020603050405020304" pitchFamily="18" charset="0"/>
              </a:rPr>
              <a:t>thắng</a:t>
            </a:r>
            <a:r>
              <a:rPr lang="en-US" altLang="en-US" b="1" dirty="0">
                <a:solidFill>
                  <a:srgbClr val="0000CC"/>
                </a:solidFill>
                <a:latin typeface="Times New Roman" panose="02020603050405020304" pitchFamily="18" charset="0"/>
              </a:rPr>
              <a:t> </a:t>
            </a:r>
            <a:r>
              <a:rPr lang="en-US" altLang="en-US" b="1" dirty="0" err="1">
                <a:solidFill>
                  <a:srgbClr val="0000CC"/>
                </a:solidFill>
                <a:latin typeface="Times New Roman" panose="02020603050405020304" pitchFamily="18" charset="0"/>
              </a:rPr>
              <a:t>của</a:t>
            </a:r>
            <a:r>
              <a:rPr lang="en-US" altLang="en-US" b="1" dirty="0">
                <a:solidFill>
                  <a:srgbClr val="0000CC"/>
                </a:solidFill>
                <a:latin typeface="Times New Roman" panose="02020603050405020304" pitchFamily="18" charset="0"/>
              </a:rPr>
              <a:t> con </a:t>
            </a:r>
            <a:r>
              <a:rPr lang="en-US" altLang="en-US" b="1" dirty="0" err="1">
                <a:solidFill>
                  <a:srgbClr val="0000CC"/>
                </a:solidFill>
                <a:latin typeface="Times New Roman" panose="02020603050405020304" pitchFamily="18" charset="0"/>
              </a:rPr>
              <a:t>người</a:t>
            </a:r>
            <a:r>
              <a:rPr lang="en-US" altLang="en-US" b="1" dirty="0">
                <a:solidFill>
                  <a:srgbClr val="0000CC"/>
                </a:solidFill>
                <a:latin typeface="Times New Roman" panose="02020603050405020304" pitchFamily="18" charset="0"/>
              </a:rPr>
              <a:t> </a:t>
            </a:r>
            <a:r>
              <a:rPr lang="en-US" altLang="en-US" b="1" dirty="0" err="1">
                <a:solidFill>
                  <a:srgbClr val="0000CC"/>
                </a:solidFill>
                <a:latin typeface="Times New Roman" panose="02020603050405020304" pitchFamily="18" charset="0"/>
              </a:rPr>
              <a:t>trong</a:t>
            </a:r>
            <a:r>
              <a:rPr lang="en-US" altLang="en-US" b="1" dirty="0">
                <a:solidFill>
                  <a:srgbClr val="0000CC"/>
                </a:solidFill>
                <a:latin typeface="Times New Roman" panose="02020603050405020304" pitchFamily="18" charset="0"/>
              </a:rPr>
              <a:t> </a:t>
            </a:r>
            <a:r>
              <a:rPr lang="en-US" altLang="en-US" b="1" dirty="0" err="1">
                <a:solidFill>
                  <a:srgbClr val="0000CC"/>
                </a:solidFill>
                <a:latin typeface="Times New Roman" panose="02020603050405020304" pitchFamily="18" charset="0"/>
              </a:rPr>
              <a:t>cuộc</a:t>
            </a:r>
            <a:r>
              <a:rPr lang="en-US" altLang="en-US" b="1" dirty="0">
                <a:solidFill>
                  <a:srgbClr val="0000CC"/>
                </a:solidFill>
                <a:latin typeface="Times New Roman" panose="02020603050405020304" pitchFamily="18" charset="0"/>
              </a:rPr>
              <a:t> </a:t>
            </a:r>
            <a:r>
              <a:rPr lang="en-US" altLang="en-US" b="1" dirty="0" err="1">
                <a:solidFill>
                  <a:srgbClr val="0000CC"/>
                </a:solidFill>
                <a:latin typeface="Times New Roman" panose="02020603050405020304" pitchFamily="18" charset="0"/>
              </a:rPr>
              <a:t>đấu</a:t>
            </a:r>
            <a:r>
              <a:rPr lang="en-US" altLang="en-US" b="1" dirty="0">
                <a:solidFill>
                  <a:srgbClr val="0000CC"/>
                </a:solidFill>
                <a:latin typeface="Times New Roman" panose="02020603050405020304" pitchFamily="18" charset="0"/>
              </a:rPr>
              <a:t> </a:t>
            </a:r>
            <a:r>
              <a:rPr lang="en-US" altLang="en-US" b="1" dirty="0" err="1">
                <a:solidFill>
                  <a:srgbClr val="0000CC"/>
                </a:solidFill>
                <a:latin typeface="Times New Roman" panose="02020603050405020304" pitchFamily="18" charset="0"/>
              </a:rPr>
              <a:t>tranh</a:t>
            </a:r>
            <a:r>
              <a:rPr lang="en-US" altLang="en-US" b="1" dirty="0">
                <a:solidFill>
                  <a:srgbClr val="0000CC"/>
                </a:solidFill>
                <a:latin typeface="Times New Roman" panose="02020603050405020304" pitchFamily="18" charset="0"/>
              </a:rPr>
              <a:t> </a:t>
            </a:r>
            <a:r>
              <a:rPr lang="en-US" altLang="en-US" b="1" dirty="0" err="1">
                <a:solidFill>
                  <a:srgbClr val="0000CC"/>
                </a:solidFill>
                <a:latin typeface="Times New Roman" panose="02020603050405020304" pitchFamily="18" charset="0"/>
              </a:rPr>
              <a:t>chống</a:t>
            </a:r>
            <a:r>
              <a:rPr lang="en-US" altLang="en-US" b="1" dirty="0">
                <a:solidFill>
                  <a:srgbClr val="0000CC"/>
                </a:solidFill>
                <a:latin typeface="Times New Roman" panose="02020603050405020304" pitchFamily="18" charset="0"/>
              </a:rPr>
              <a:t> </a:t>
            </a:r>
            <a:r>
              <a:rPr lang="en-US" altLang="en-US" b="1" dirty="0" err="1">
                <a:solidFill>
                  <a:srgbClr val="0000CC"/>
                </a:solidFill>
                <a:latin typeface="Times New Roman" panose="02020603050405020304" pitchFamily="18" charset="0"/>
              </a:rPr>
              <a:t>thiên</a:t>
            </a:r>
            <a:r>
              <a:rPr lang="en-US" altLang="en-US" b="1" dirty="0">
                <a:solidFill>
                  <a:srgbClr val="0000CC"/>
                </a:solidFill>
                <a:latin typeface="Times New Roman" panose="02020603050405020304" pitchFamily="18" charset="0"/>
              </a:rPr>
              <a:t> tai, </a:t>
            </a:r>
            <a:r>
              <a:rPr lang="en-US" altLang="en-US" b="1" dirty="0" err="1">
                <a:solidFill>
                  <a:srgbClr val="0000CC"/>
                </a:solidFill>
                <a:latin typeface="Times New Roman" panose="02020603050405020304" pitchFamily="18" charset="0"/>
              </a:rPr>
              <a:t>bảo</a:t>
            </a:r>
            <a:r>
              <a:rPr lang="en-US" altLang="en-US" b="1" dirty="0">
                <a:solidFill>
                  <a:srgbClr val="0000CC"/>
                </a:solidFill>
                <a:latin typeface="Times New Roman" panose="02020603050405020304" pitchFamily="18" charset="0"/>
              </a:rPr>
              <a:t> </a:t>
            </a:r>
            <a:r>
              <a:rPr lang="en-US" altLang="en-US" b="1" dirty="0" err="1">
                <a:solidFill>
                  <a:srgbClr val="0000CC"/>
                </a:solidFill>
                <a:latin typeface="Times New Roman" panose="02020603050405020304" pitchFamily="18" charset="0"/>
              </a:rPr>
              <a:t>vệ</a:t>
            </a:r>
            <a:r>
              <a:rPr lang="en-US" altLang="en-US" b="1" dirty="0">
                <a:solidFill>
                  <a:srgbClr val="0000CC"/>
                </a:solidFill>
                <a:latin typeface="Times New Roman" panose="02020603050405020304" pitchFamily="18" charset="0"/>
              </a:rPr>
              <a:t> con </a:t>
            </a:r>
            <a:r>
              <a:rPr lang="en-US" altLang="en-US" b="1" dirty="0" err="1">
                <a:solidFill>
                  <a:srgbClr val="0000CC"/>
                </a:solidFill>
                <a:latin typeface="Times New Roman" panose="02020603050405020304" pitchFamily="18" charset="0"/>
              </a:rPr>
              <a:t>đê</a:t>
            </a:r>
            <a:r>
              <a:rPr lang="en-US" altLang="en-US" b="1" dirty="0">
                <a:solidFill>
                  <a:srgbClr val="0000CC"/>
                </a:solidFill>
                <a:latin typeface="Times New Roman" panose="02020603050405020304" pitchFamily="18" charset="0"/>
              </a:rPr>
              <a:t>, </a:t>
            </a:r>
            <a:r>
              <a:rPr lang="vi-VN" altLang="en-US" b="1" dirty="0">
                <a:solidFill>
                  <a:srgbClr val="0000CC"/>
                </a:solidFill>
                <a:latin typeface="Times New Roman" panose="02020603050405020304" pitchFamily="18" charset="0"/>
              </a:rPr>
              <a:t>bảo vệ </a:t>
            </a:r>
            <a:r>
              <a:rPr lang="en-US" altLang="en-US" b="1" dirty="0" err="1">
                <a:solidFill>
                  <a:srgbClr val="0000CC"/>
                </a:solidFill>
                <a:latin typeface="Times New Roman" panose="02020603050405020304" pitchFamily="18" charset="0"/>
              </a:rPr>
              <a:t>cuộc</a:t>
            </a:r>
            <a:r>
              <a:rPr lang="en-US" altLang="en-US" b="1" dirty="0">
                <a:solidFill>
                  <a:srgbClr val="0000CC"/>
                </a:solidFill>
                <a:latin typeface="Times New Roman" panose="02020603050405020304" pitchFamily="18" charset="0"/>
              </a:rPr>
              <a:t> </a:t>
            </a:r>
            <a:r>
              <a:rPr lang="en-US" altLang="en-US" b="1" dirty="0" err="1">
                <a:solidFill>
                  <a:srgbClr val="0000CC"/>
                </a:solidFill>
                <a:latin typeface="Times New Roman" panose="02020603050405020304" pitchFamily="18" charset="0"/>
              </a:rPr>
              <a:t>sống</a:t>
            </a:r>
            <a:r>
              <a:rPr lang="en-US" altLang="en-US" b="1" dirty="0">
                <a:solidFill>
                  <a:srgbClr val="0000CC"/>
                </a:solidFill>
                <a:latin typeface="Times New Roman" panose="02020603050405020304" pitchFamily="18" charset="0"/>
              </a:rPr>
              <a:t> </a:t>
            </a:r>
            <a:r>
              <a:rPr lang="en-US" altLang="en-US" b="1" dirty="0" err="1">
                <a:solidFill>
                  <a:srgbClr val="0000CC"/>
                </a:solidFill>
                <a:latin typeface="Times New Roman" panose="02020603050405020304" pitchFamily="18" charset="0"/>
              </a:rPr>
              <a:t>bình</a:t>
            </a:r>
            <a:r>
              <a:rPr lang="en-US" altLang="en-US" b="1" dirty="0">
                <a:solidFill>
                  <a:srgbClr val="0000CC"/>
                </a:solidFill>
                <a:latin typeface="Times New Roman" panose="02020603050405020304" pitchFamily="18" charset="0"/>
              </a:rPr>
              <a:t> </a:t>
            </a:r>
            <a:r>
              <a:rPr lang="vi-VN" altLang="en-US" b="1" dirty="0">
                <a:solidFill>
                  <a:srgbClr val="0000CC"/>
                </a:solidFill>
                <a:latin typeface="Times New Roman" panose="02020603050405020304" pitchFamily="18" charset="0"/>
              </a:rPr>
              <a:t>yên</a:t>
            </a:r>
            <a:r>
              <a:rPr lang="en-US" altLang="en-US" b="1" dirty="0">
                <a:solidFill>
                  <a:srgbClr val="0000CC"/>
                </a:solidFill>
                <a:latin typeface="Times New Roman" panose="02020603050405020304" pitchFamily="18" charset="0"/>
              </a:rPr>
              <a:t>.</a:t>
            </a:r>
          </a:p>
        </p:txBody>
      </p:sp>
    </p:spTree>
    <p:extLst>
      <p:ext uri="{BB962C8B-B14F-4D97-AF65-F5344CB8AC3E}">
        <p14:creationId xmlns:p14="http://schemas.microsoft.com/office/powerpoint/2010/main" val="14190126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53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0" grpId="0"/>
      <p:bldP spid="4" grpId="0"/>
      <p:bldP spid="5" grpId="0"/>
      <p:bldP spid="6" grpId="0"/>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30297" y="-200401"/>
            <a:ext cx="13220698" cy="706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Title 1"/>
          <p:cNvSpPr>
            <a:spLocks noGrp="1"/>
          </p:cNvSpPr>
          <p:nvPr>
            <p:ph type="title"/>
          </p:nvPr>
        </p:nvSpPr>
        <p:spPr>
          <a:xfrm>
            <a:off x="1676403" y="241335"/>
            <a:ext cx="10140949" cy="533400"/>
          </a:xfrm>
        </p:spPr>
        <p:txBody>
          <a:bodyPr>
            <a:noAutofit/>
          </a:bodyPr>
          <a:lstStyle/>
          <a:p>
            <a:pPr>
              <a:defRPr/>
            </a:pPr>
            <a:r>
              <a:rPr lang="en-US" sz="3200" b="0" i="0" dirty="0" err="1">
                <a:solidFill>
                  <a:schemeClr val="bg1"/>
                </a:solidFill>
                <a:latin typeface="Times New Roman" panose="02020603050405020304" pitchFamily="18" charset="0"/>
                <a:cs typeface="Times New Roman" panose="02020603050405020304" pitchFamily="18" charset="0"/>
              </a:rPr>
              <a:t>Thứ</a:t>
            </a:r>
            <a:r>
              <a:rPr lang="en-US" sz="3200" b="0" i="0" dirty="0">
                <a:solidFill>
                  <a:schemeClr val="bg1"/>
                </a:solidFill>
                <a:latin typeface="Times New Roman" panose="02020603050405020304" pitchFamily="18" charset="0"/>
                <a:cs typeface="Times New Roman" panose="02020603050405020304" pitchFamily="18" charset="0"/>
              </a:rPr>
              <a:t> </a:t>
            </a:r>
            <a:r>
              <a:rPr lang="en-US" sz="3200" b="0" i="0" dirty="0" err="1">
                <a:solidFill>
                  <a:schemeClr val="bg1"/>
                </a:solidFill>
                <a:latin typeface="Times New Roman" panose="02020603050405020304" pitchFamily="18" charset="0"/>
                <a:cs typeface="Times New Roman" panose="02020603050405020304" pitchFamily="18" charset="0"/>
              </a:rPr>
              <a:t>hai</a:t>
            </a:r>
            <a:r>
              <a:rPr lang="en-US" sz="3200" b="0" i="0" dirty="0">
                <a:solidFill>
                  <a:schemeClr val="bg1"/>
                </a:solidFill>
                <a:latin typeface="Times New Roman" panose="02020603050405020304" pitchFamily="18" charset="0"/>
                <a:cs typeface="Times New Roman" panose="02020603050405020304" pitchFamily="18" charset="0"/>
              </a:rPr>
              <a:t> </a:t>
            </a:r>
            <a:r>
              <a:rPr lang="en-US" sz="3200" b="0" i="0" dirty="0" err="1">
                <a:solidFill>
                  <a:schemeClr val="bg1"/>
                </a:solidFill>
                <a:latin typeface="Times New Roman" panose="02020603050405020304" pitchFamily="18" charset="0"/>
                <a:cs typeface="Times New Roman" panose="02020603050405020304" pitchFamily="18" charset="0"/>
              </a:rPr>
              <a:t>ngày</a:t>
            </a:r>
            <a:r>
              <a:rPr lang="en-US" sz="3200" b="0" i="0" dirty="0">
                <a:solidFill>
                  <a:schemeClr val="bg1"/>
                </a:solidFill>
                <a:latin typeface="Times New Roman" panose="02020603050405020304" pitchFamily="18" charset="0"/>
                <a:cs typeface="Times New Roman" panose="02020603050405020304" pitchFamily="18" charset="0"/>
              </a:rPr>
              <a:t> 14  </a:t>
            </a:r>
            <a:r>
              <a:rPr lang="en-US" sz="3200" b="0" i="0" dirty="0" err="1">
                <a:solidFill>
                  <a:schemeClr val="bg1"/>
                </a:solidFill>
                <a:latin typeface="Times New Roman" panose="02020603050405020304" pitchFamily="18" charset="0"/>
                <a:cs typeface="Times New Roman" panose="02020603050405020304" pitchFamily="18" charset="0"/>
              </a:rPr>
              <a:t>tháng</a:t>
            </a:r>
            <a:r>
              <a:rPr lang="en-US" sz="3200" b="0" i="0" dirty="0">
                <a:solidFill>
                  <a:schemeClr val="bg1"/>
                </a:solidFill>
                <a:latin typeface="Times New Roman" panose="02020603050405020304" pitchFamily="18" charset="0"/>
                <a:cs typeface="Times New Roman" panose="02020603050405020304" pitchFamily="18" charset="0"/>
              </a:rPr>
              <a:t>  3   </a:t>
            </a:r>
            <a:r>
              <a:rPr lang="en-US" sz="3200" b="0" i="0" dirty="0" err="1">
                <a:solidFill>
                  <a:schemeClr val="bg1"/>
                </a:solidFill>
                <a:latin typeface="Times New Roman" panose="02020603050405020304" pitchFamily="18" charset="0"/>
                <a:cs typeface="Times New Roman" panose="02020603050405020304" pitchFamily="18" charset="0"/>
              </a:rPr>
              <a:t>năm</a:t>
            </a:r>
            <a:r>
              <a:rPr lang="en-US" sz="3200" b="0" i="0" dirty="0">
                <a:solidFill>
                  <a:schemeClr val="bg1"/>
                </a:solidFill>
                <a:latin typeface="Times New Roman" panose="02020603050405020304" pitchFamily="18" charset="0"/>
                <a:cs typeface="Times New Roman" panose="02020603050405020304" pitchFamily="18" charset="0"/>
              </a:rPr>
              <a:t> 2022</a:t>
            </a:r>
          </a:p>
        </p:txBody>
      </p:sp>
      <p:sp>
        <p:nvSpPr>
          <p:cNvPr id="8" name="Title 1"/>
          <p:cNvSpPr txBox="1">
            <a:spLocks/>
          </p:cNvSpPr>
          <p:nvPr/>
        </p:nvSpPr>
        <p:spPr bwMode="auto">
          <a:xfrm>
            <a:off x="2" y="1084263"/>
            <a:ext cx="4536017"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17226" tIns="58613" rIns="117226" bIns="58613" anchor="ctr" anchorCtr="1">
            <a:normAutofit fontScale="90000" lnSpcReduction="20000"/>
          </a:bodyP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9pPr>
          </a:lstStyle>
          <a:p>
            <a:pPr defTabSz="914396">
              <a:defRPr/>
            </a:pPr>
            <a:endParaRPr lang="en-US" sz="3600" dirty="0">
              <a:solidFill>
                <a:srgbClr val="FFFFFF"/>
              </a:solidFill>
              <a:latin typeface="HP001 4 hàng" panose="020B0603050302020204" pitchFamily="34" charset="0"/>
              <a:cs typeface="Times New Roman" panose="02020603050405020304" pitchFamily="18" charset="0"/>
            </a:endParaRPr>
          </a:p>
        </p:txBody>
      </p:sp>
      <p:sp>
        <p:nvSpPr>
          <p:cNvPr id="6" name="Title 1"/>
          <p:cNvSpPr txBox="1">
            <a:spLocks/>
          </p:cNvSpPr>
          <p:nvPr/>
        </p:nvSpPr>
        <p:spPr bwMode="auto">
          <a:xfrm>
            <a:off x="1697566" y="1418924"/>
            <a:ext cx="8504767"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17226" tIns="58613" rIns="117226" bIns="58613" anchor="ctr" anchorCtr="1"/>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9pPr>
          </a:lstStyle>
          <a:p>
            <a:pPr defTabSz="914396">
              <a:defRPr/>
            </a:pPr>
            <a:r>
              <a:rPr lang="vi-VN" sz="3200" dirty="0">
                <a:solidFill>
                  <a:srgbClr val="FFFFFF"/>
                </a:solidFill>
                <a:latin typeface="Times New Roman" panose="02020603050405020304" pitchFamily="18" charset="0"/>
                <a:cs typeface="Times New Roman" panose="02020603050405020304" pitchFamily="18" charset="0"/>
              </a:rPr>
              <a:t>Thắng </a:t>
            </a:r>
            <a:r>
              <a:rPr lang="en-US" sz="3200" dirty="0" err="1">
                <a:solidFill>
                  <a:srgbClr val="FFFFFF"/>
                </a:solidFill>
                <a:latin typeface="Times New Roman" panose="02020603050405020304" pitchFamily="18" charset="0"/>
                <a:cs typeface="Times New Roman" panose="02020603050405020304" pitchFamily="18" charset="0"/>
              </a:rPr>
              <a:t>biển</a:t>
            </a:r>
            <a:endParaRPr lang="en-US" sz="3200" dirty="0">
              <a:solidFill>
                <a:srgbClr val="FFFFFF"/>
              </a:solidFill>
              <a:latin typeface="Times New Roman" panose="02020603050405020304" pitchFamily="18" charset="0"/>
              <a:cs typeface="Times New Roman" panose="02020603050405020304" pitchFamily="18" charset="0"/>
            </a:endParaRPr>
          </a:p>
        </p:txBody>
      </p:sp>
      <p:sp>
        <p:nvSpPr>
          <p:cNvPr id="7" name="Title 1"/>
          <p:cNvSpPr txBox="1">
            <a:spLocks/>
          </p:cNvSpPr>
          <p:nvPr/>
        </p:nvSpPr>
        <p:spPr bwMode="auto">
          <a:xfrm>
            <a:off x="4023785" y="771275"/>
            <a:ext cx="3852333"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17226" tIns="58613" rIns="117226" bIns="58613" anchor="ctr" anchorCtr="1"/>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9pPr>
          </a:lstStyle>
          <a:p>
            <a:pPr defTabSz="914396">
              <a:defRPr/>
            </a:pPr>
            <a:r>
              <a:rPr lang="en-US" sz="3200" u="sng" dirty="0" err="1">
                <a:solidFill>
                  <a:srgbClr val="FFFFFF"/>
                </a:solidFill>
                <a:latin typeface="Times New Roman" panose="02020603050405020304" pitchFamily="18" charset="0"/>
                <a:cs typeface="Times New Roman" panose="02020603050405020304" pitchFamily="18" charset="0"/>
              </a:rPr>
              <a:t>Tập</a:t>
            </a:r>
            <a:r>
              <a:rPr lang="en-US" sz="3200" u="sng" dirty="0">
                <a:solidFill>
                  <a:srgbClr val="FFFFFF"/>
                </a:solidFill>
                <a:latin typeface="Times New Roman" panose="02020603050405020304" pitchFamily="18" charset="0"/>
                <a:cs typeface="Times New Roman" panose="02020603050405020304" pitchFamily="18" charset="0"/>
              </a:rPr>
              <a:t> </a:t>
            </a:r>
            <a:r>
              <a:rPr lang="en-US" sz="3200" u="sng" dirty="0" err="1">
                <a:solidFill>
                  <a:srgbClr val="FFFFFF"/>
                </a:solidFill>
                <a:latin typeface="Times New Roman" panose="02020603050405020304" pitchFamily="18" charset="0"/>
                <a:cs typeface="Times New Roman" panose="02020603050405020304" pitchFamily="18" charset="0"/>
              </a:rPr>
              <a:t>đọc</a:t>
            </a:r>
            <a:endParaRPr lang="en-US" sz="3200" u="sng" dirty="0">
              <a:solidFill>
                <a:srgbClr val="FFFFFF"/>
              </a:solidFill>
              <a:latin typeface="Times New Roman" panose="02020603050405020304" pitchFamily="18" charset="0"/>
              <a:cs typeface="Times New Roman" panose="02020603050405020304" pitchFamily="18" charset="0"/>
            </a:endParaRPr>
          </a:p>
        </p:txBody>
      </p:sp>
      <p:sp>
        <p:nvSpPr>
          <p:cNvPr id="12" name="Title 1"/>
          <p:cNvSpPr txBox="1">
            <a:spLocks/>
          </p:cNvSpPr>
          <p:nvPr/>
        </p:nvSpPr>
        <p:spPr bwMode="auto">
          <a:xfrm>
            <a:off x="425450" y="4200103"/>
            <a:ext cx="11049000" cy="1976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17226" tIns="58613" rIns="117226" bIns="58613" anchor="ctr" anchorCtr="1"/>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9pPr>
          </a:lstStyle>
          <a:p>
            <a:pPr algn="l" defTabSz="914396">
              <a:defRPr/>
            </a:pPr>
            <a:r>
              <a:rPr lang="en-US" sz="3200" b="0" dirty="0">
                <a:solidFill>
                  <a:srgbClr val="FFFFFF"/>
                </a:solidFill>
                <a:effectLst/>
                <a:latin typeface="Times New Roman" panose="02020603050405020304" pitchFamily="18" charset="0"/>
                <a:cs typeface="Times New Roman" panose="02020603050405020304" pitchFamily="18" charset="0"/>
              </a:rPr>
              <a:t>     2. </a:t>
            </a:r>
            <a:r>
              <a:rPr lang="en-US" sz="3200" b="0" dirty="0" err="1">
                <a:solidFill>
                  <a:srgbClr val="FFFFFF"/>
                </a:solidFill>
                <a:effectLst/>
                <a:latin typeface="Times New Roman" panose="02020603050405020304" pitchFamily="18" charset="0"/>
                <a:cs typeface="Times New Roman" panose="02020603050405020304" pitchFamily="18" charset="0"/>
              </a:rPr>
              <a:t>Nội</a:t>
            </a:r>
            <a:r>
              <a:rPr lang="en-US" sz="3200" b="0" dirty="0">
                <a:solidFill>
                  <a:srgbClr val="FFFFFF"/>
                </a:solidFill>
                <a:effectLst/>
                <a:latin typeface="Times New Roman" panose="02020603050405020304" pitchFamily="18" charset="0"/>
                <a:cs typeface="Times New Roman" panose="02020603050405020304" pitchFamily="18" charset="0"/>
              </a:rPr>
              <a:t> dung: </a:t>
            </a:r>
            <a:r>
              <a:rPr lang="en-US" altLang="en-US" sz="3200" dirty="0">
                <a:solidFill>
                  <a:srgbClr val="080808">
                    <a:lumMod val="10000"/>
                    <a:lumOff val="90000"/>
                  </a:srgbClr>
                </a:solidFill>
                <a:effectLst/>
                <a:latin typeface="Times New Roman" panose="02020603050405020304" pitchFamily="18" charset="0"/>
                <a:cs typeface="Arial" panose="020B0604020202020204" pitchFamily="34" charset="0"/>
              </a:rPr>
              <a:t>Ca </a:t>
            </a:r>
            <a:r>
              <a:rPr lang="en-US" altLang="en-US" sz="3200" dirty="0" err="1">
                <a:solidFill>
                  <a:srgbClr val="080808">
                    <a:lumMod val="10000"/>
                    <a:lumOff val="90000"/>
                  </a:srgbClr>
                </a:solidFill>
                <a:effectLst/>
                <a:latin typeface="Times New Roman" panose="02020603050405020304" pitchFamily="18" charset="0"/>
                <a:cs typeface="Arial" panose="020B0604020202020204" pitchFamily="34" charset="0"/>
              </a:rPr>
              <a:t>ngợi</a:t>
            </a:r>
            <a:r>
              <a:rPr lang="en-US" altLang="en-US" sz="3200" dirty="0">
                <a:solidFill>
                  <a:srgbClr val="080808">
                    <a:lumMod val="10000"/>
                    <a:lumOff val="90000"/>
                  </a:srgbClr>
                </a:solidFill>
                <a:effectLst/>
                <a:latin typeface="Times New Roman" panose="02020603050405020304" pitchFamily="18" charset="0"/>
                <a:cs typeface="Arial" panose="020B0604020202020204" pitchFamily="34" charset="0"/>
              </a:rPr>
              <a:t> </a:t>
            </a:r>
            <a:r>
              <a:rPr lang="en-US" altLang="en-US" sz="3200" dirty="0" err="1">
                <a:solidFill>
                  <a:srgbClr val="080808">
                    <a:lumMod val="10000"/>
                    <a:lumOff val="90000"/>
                  </a:srgbClr>
                </a:solidFill>
                <a:effectLst/>
                <a:latin typeface="Times New Roman" panose="02020603050405020304" pitchFamily="18" charset="0"/>
                <a:cs typeface="Arial" panose="020B0604020202020204" pitchFamily="34" charset="0"/>
              </a:rPr>
              <a:t>lòng</a:t>
            </a:r>
            <a:r>
              <a:rPr lang="en-US" altLang="en-US" sz="3200" dirty="0">
                <a:solidFill>
                  <a:srgbClr val="080808">
                    <a:lumMod val="10000"/>
                    <a:lumOff val="90000"/>
                  </a:srgbClr>
                </a:solidFill>
                <a:effectLst/>
                <a:latin typeface="Times New Roman" panose="02020603050405020304" pitchFamily="18" charset="0"/>
                <a:cs typeface="Arial" panose="020B0604020202020204" pitchFamily="34" charset="0"/>
              </a:rPr>
              <a:t> </a:t>
            </a:r>
            <a:r>
              <a:rPr lang="en-US" altLang="en-US" sz="3200" dirty="0" err="1">
                <a:solidFill>
                  <a:srgbClr val="080808">
                    <a:lumMod val="10000"/>
                    <a:lumOff val="90000"/>
                  </a:srgbClr>
                </a:solidFill>
                <a:effectLst/>
                <a:latin typeface="Times New Roman" panose="02020603050405020304" pitchFamily="18" charset="0"/>
                <a:cs typeface="Arial" panose="020B0604020202020204" pitchFamily="34" charset="0"/>
              </a:rPr>
              <a:t>dũng</a:t>
            </a:r>
            <a:r>
              <a:rPr lang="en-US" altLang="en-US" sz="3200" dirty="0">
                <a:solidFill>
                  <a:srgbClr val="080808">
                    <a:lumMod val="10000"/>
                    <a:lumOff val="90000"/>
                  </a:srgbClr>
                </a:solidFill>
                <a:effectLst/>
                <a:latin typeface="Times New Roman" panose="02020603050405020304" pitchFamily="18" charset="0"/>
                <a:cs typeface="Arial" panose="020B0604020202020204" pitchFamily="34" charset="0"/>
              </a:rPr>
              <a:t> </a:t>
            </a:r>
            <a:r>
              <a:rPr lang="en-US" altLang="en-US" sz="3200" dirty="0" err="1">
                <a:solidFill>
                  <a:srgbClr val="080808">
                    <a:lumMod val="10000"/>
                    <a:lumOff val="90000"/>
                  </a:srgbClr>
                </a:solidFill>
                <a:effectLst/>
                <a:latin typeface="Times New Roman" panose="02020603050405020304" pitchFamily="18" charset="0"/>
                <a:cs typeface="Arial" panose="020B0604020202020204" pitchFamily="34" charset="0"/>
              </a:rPr>
              <a:t>cảm</a:t>
            </a:r>
            <a:r>
              <a:rPr lang="en-US" altLang="en-US" sz="3200" dirty="0">
                <a:solidFill>
                  <a:srgbClr val="080808">
                    <a:lumMod val="10000"/>
                    <a:lumOff val="90000"/>
                  </a:srgbClr>
                </a:solidFill>
                <a:effectLst/>
                <a:latin typeface="Times New Roman" panose="02020603050405020304" pitchFamily="18" charset="0"/>
                <a:cs typeface="Arial" panose="020B0604020202020204" pitchFamily="34" charset="0"/>
              </a:rPr>
              <a:t>, ý </a:t>
            </a:r>
            <a:r>
              <a:rPr lang="en-US" altLang="en-US" sz="3200" dirty="0" err="1">
                <a:solidFill>
                  <a:srgbClr val="080808">
                    <a:lumMod val="10000"/>
                    <a:lumOff val="90000"/>
                  </a:srgbClr>
                </a:solidFill>
                <a:effectLst/>
                <a:latin typeface="Times New Roman" panose="02020603050405020304" pitchFamily="18" charset="0"/>
                <a:cs typeface="Arial" panose="020B0604020202020204" pitchFamily="34" charset="0"/>
              </a:rPr>
              <a:t>chí</a:t>
            </a:r>
            <a:r>
              <a:rPr lang="en-US" altLang="en-US" sz="3200" dirty="0">
                <a:solidFill>
                  <a:srgbClr val="080808">
                    <a:lumMod val="10000"/>
                    <a:lumOff val="90000"/>
                  </a:srgbClr>
                </a:solidFill>
                <a:effectLst/>
                <a:latin typeface="Times New Roman" panose="02020603050405020304" pitchFamily="18" charset="0"/>
                <a:cs typeface="Arial" panose="020B0604020202020204" pitchFamily="34" charset="0"/>
              </a:rPr>
              <a:t> </a:t>
            </a:r>
            <a:r>
              <a:rPr lang="en-US" altLang="en-US" sz="3200" dirty="0" err="1">
                <a:solidFill>
                  <a:srgbClr val="080808">
                    <a:lumMod val="10000"/>
                    <a:lumOff val="90000"/>
                  </a:srgbClr>
                </a:solidFill>
                <a:effectLst/>
                <a:latin typeface="Times New Roman" panose="02020603050405020304" pitchFamily="18" charset="0"/>
                <a:cs typeface="Arial" panose="020B0604020202020204" pitchFamily="34" charset="0"/>
              </a:rPr>
              <a:t>quyết</a:t>
            </a:r>
            <a:r>
              <a:rPr lang="en-US" altLang="en-US" sz="3200" dirty="0">
                <a:solidFill>
                  <a:srgbClr val="080808">
                    <a:lumMod val="10000"/>
                    <a:lumOff val="90000"/>
                  </a:srgbClr>
                </a:solidFill>
                <a:effectLst/>
                <a:latin typeface="Times New Roman" panose="02020603050405020304" pitchFamily="18" charset="0"/>
                <a:cs typeface="Arial" panose="020B0604020202020204" pitchFamily="34" charset="0"/>
              </a:rPr>
              <a:t> </a:t>
            </a:r>
            <a:r>
              <a:rPr lang="en-US" altLang="en-US" sz="3200" dirty="0" err="1">
                <a:solidFill>
                  <a:srgbClr val="080808">
                    <a:lumMod val="10000"/>
                    <a:lumOff val="90000"/>
                  </a:srgbClr>
                </a:solidFill>
                <a:effectLst/>
                <a:latin typeface="Times New Roman" panose="02020603050405020304" pitchFamily="18" charset="0"/>
                <a:cs typeface="Arial" panose="020B0604020202020204" pitchFamily="34" charset="0"/>
              </a:rPr>
              <a:t>thắng</a:t>
            </a:r>
            <a:r>
              <a:rPr lang="en-US" altLang="en-US" sz="3200" dirty="0">
                <a:solidFill>
                  <a:srgbClr val="080808">
                    <a:lumMod val="10000"/>
                    <a:lumOff val="90000"/>
                  </a:srgbClr>
                </a:solidFill>
                <a:effectLst/>
                <a:latin typeface="Times New Roman" panose="02020603050405020304" pitchFamily="18" charset="0"/>
                <a:cs typeface="Arial" panose="020B0604020202020204" pitchFamily="34" charset="0"/>
              </a:rPr>
              <a:t> </a:t>
            </a:r>
            <a:r>
              <a:rPr lang="en-US" altLang="en-US" sz="3200" dirty="0" err="1">
                <a:solidFill>
                  <a:srgbClr val="080808">
                    <a:lumMod val="10000"/>
                    <a:lumOff val="90000"/>
                  </a:srgbClr>
                </a:solidFill>
                <a:effectLst/>
                <a:latin typeface="Times New Roman" panose="02020603050405020304" pitchFamily="18" charset="0"/>
                <a:cs typeface="Arial" panose="020B0604020202020204" pitchFamily="34" charset="0"/>
              </a:rPr>
              <a:t>của</a:t>
            </a:r>
            <a:r>
              <a:rPr lang="en-US" altLang="en-US" sz="3200" dirty="0">
                <a:solidFill>
                  <a:srgbClr val="080808">
                    <a:lumMod val="10000"/>
                    <a:lumOff val="90000"/>
                  </a:srgbClr>
                </a:solidFill>
                <a:effectLst/>
                <a:latin typeface="Times New Roman" panose="02020603050405020304" pitchFamily="18" charset="0"/>
                <a:cs typeface="Arial" panose="020B0604020202020204" pitchFamily="34" charset="0"/>
              </a:rPr>
              <a:t> con </a:t>
            </a:r>
            <a:r>
              <a:rPr lang="en-US" altLang="en-US" sz="3200" dirty="0" err="1">
                <a:solidFill>
                  <a:srgbClr val="080808">
                    <a:lumMod val="10000"/>
                    <a:lumOff val="90000"/>
                  </a:srgbClr>
                </a:solidFill>
                <a:effectLst/>
                <a:latin typeface="Times New Roman" panose="02020603050405020304" pitchFamily="18" charset="0"/>
                <a:cs typeface="Arial" panose="020B0604020202020204" pitchFamily="34" charset="0"/>
              </a:rPr>
              <a:t>người</a:t>
            </a:r>
            <a:r>
              <a:rPr lang="en-US" altLang="en-US" sz="3200" dirty="0">
                <a:solidFill>
                  <a:srgbClr val="080808">
                    <a:lumMod val="10000"/>
                    <a:lumOff val="90000"/>
                  </a:srgbClr>
                </a:solidFill>
                <a:effectLst/>
                <a:latin typeface="Times New Roman" panose="02020603050405020304" pitchFamily="18" charset="0"/>
                <a:cs typeface="Arial" panose="020B0604020202020204" pitchFamily="34" charset="0"/>
              </a:rPr>
              <a:t> </a:t>
            </a:r>
            <a:r>
              <a:rPr lang="en-US" altLang="en-US" sz="3200" dirty="0" err="1">
                <a:solidFill>
                  <a:srgbClr val="080808">
                    <a:lumMod val="10000"/>
                    <a:lumOff val="90000"/>
                  </a:srgbClr>
                </a:solidFill>
                <a:effectLst/>
                <a:latin typeface="Times New Roman" panose="02020603050405020304" pitchFamily="18" charset="0"/>
                <a:cs typeface="Arial" panose="020B0604020202020204" pitchFamily="34" charset="0"/>
              </a:rPr>
              <a:t>trong</a:t>
            </a:r>
            <a:r>
              <a:rPr lang="en-US" altLang="en-US" sz="3200" dirty="0">
                <a:solidFill>
                  <a:srgbClr val="080808">
                    <a:lumMod val="10000"/>
                    <a:lumOff val="90000"/>
                  </a:srgbClr>
                </a:solidFill>
                <a:effectLst/>
                <a:latin typeface="Times New Roman" panose="02020603050405020304" pitchFamily="18" charset="0"/>
                <a:cs typeface="Arial" panose="020B0604020202020204" pitchFamily="34" charset="0"/>
              </a:rPr>
              <a:t> </a:t>
            </a:r>
            <a:r>
              <a:rPr lang="en-US" altLang="en-US" sz="3200" dirty="0" err="1">
                <a:solidFill>
                  <a:srgbClr val="080808">
                    <a:lumMod val="10000"/>
                    <a:lumOff val="90000"/>
                  </a:srgbClr>
                </a:solidFill>
                <a:effectLst/>
                <a:latin typeface="Times New Roman" panose="02020603050405020304" pitchFamily="18" charset="0"/>
                <a:cs typeface="Arial" panose="020B0604020202020204" pitchFamily="34" charset="0"/>
              </a:rPr>
              <a:t>cuộc</a:t>
            </a:r>
            <a:r>
              <a:rPr lang="en-US" altLang="en-US" sz="3200" dirty="0">
                <a:solidFill>
                  <a:srgbClr val="080808">
                    <a:lumMod val="10000"/>
                    <a:lumOff val="90000"/>
                  </a:srgbClr>
                </a:solidFill>
                <a:effectLst/>
                <a:latin typeface="Times New Roman" panose="02020603050405020304" pitchFamily="18" charset="0"/>
                <a:cs typeface="Arial" panose="020B0604020202020204" pitchFamily="34" charset="0"/>
              </a:rPr>
              <a:t> </a:t>
            </a:r>
            <a:r>
              <a:rPr lang="en-US" altLang="en-US" sz="3200" dirty="0" err="1">
                <a:solidFill>
                  <a:srgbClr val="080808">
                    <a:lumMod val="10000"/>
                    <a:lumOff val="90000"/>
                  </a:srgbClr>
                </a:solidFill>
                <a:effectLst/>
                <a:latin typeface="Times New Roman" panose="02020603050405020304" pitchFamily="18" charset="0"/>
                <a:cs typeface="Arial" panose="020B0604020202020204" pitchFamily="34" charset="0"/>
              </a:rPr>
              <a:t>đấu</a:t>
            </a:r>
            <a:r>
              <a:rPr lang="en-US" altLang="en-US" sz="3200" dirty="0">
                <a:solidFill>
                  <a:srgbClr val="080808">
                    <a:lumMod val="10000"/>
                    <a:lumOff val="90000"/>
                  </a:srgbClr>
                </a:solidFill>
                <a:effectLst/>
                <a:latin typeface="Times New Roman" panose="02020603050405020304" pitchFamily="18" charset="0"/>
                <a:cs typeface="Arial" panose="020B0604020202020204" pitchFamily="34" charset="0"/>
              </a:rPr>
              <a:t> </a:t>
            </a:r>
            <a:r>
              <a:rPr lang="en-US" altLang="en-US" sz="3200" dirty="0" err="1">
                <a:solidFill>
                  <a:srgbClr val="080808">
                    <a:lumMod val="10000"/>
                    <a:lumOff val="90000"/>
                  </a:srgbClr>
                </a:solidFill>
                <a:effectLst/>
                <a:latin typeface="Times New Roman" panose="02020603050405020304" pitchFamily="18" charset="0"/>
                <a:cs typeface="Arial" panose="020B0604020202020204" pitchFamily="34" charset="0"/>
              </a:rPr>
              <a:t>tranh</a:t>
            </a:r>
            <a:r>
              <a:rPr lang="en-US" altLang="en-US" sz="3200" dirty="0">
                <a:solidFill>
                  <a:srgbClr val="080808">
                    <a:lumMod val="10000"/>
                    <a:lumOff val="90000"/>
                  </a:srgbClr>
                </a:solidFill>
                <a:effectLst/>
                <a:latin typeface="Times New Roman" panose="02020603050405020304" pitchFamily="18" charset="0"/>
                <a:cs typeface="Arial" panose="020B0604020202020204" pitchFamily="34" charset="0"/>
              </a:rPr>
              <a:t> </a:t>
            </a:r>
            <a:r>
              <a:rPr lang="en-US" altLang="en-US" sz="3200" dirty="0" err="1">
                <a:solidFill>
                  <a:srgbClr val="080808">
                    <a:lumMod val="10000"/>
                    <a:lumOff val="90000"/>
                  </a:srgbClr>
                </a:solidFill>
                <a:effectLst/>
                <a:latin typeface="Times New Roman" panose="02020603050405020304" pitchFamily="18" charset="0"/>
                <a:cs typeface="Arial" panose="020B0604020202020204" pitchFamily="34" charset="0"/>
              </a:rPr>
              <a:t>chống</a:t>
            </a:r>
            <a:r>
              <a:rPr lang="en-US" altLang="en-US" sz="3200" dirty="0">
                <a:solidFill>
                  <a:srgbClr val="080808">
                    <a:lumMod val="10000"/>
                    <a:lumOff val="90000"/>
                  </a:srgbClr>
                </a:solidFill>
                <a:effectLst/>
                <a:latin typeface="Times New Roman" panose="02020603050405020304" pitchFamily="18" charset="0"/>
                <a:cs typeface="Arial" panose="020B0604020202020204" pitchFamily="34" charset="0"/>
              </a:rPr>
              <a:t> </a:t>
            </a:r>
            <a:r>
              <a:rPr lang="en-US" altLang="en-US" sz="3200" dirty="0" err="1">
                <a:solidFill>
                  <a:srgbClr val="080808">
                    <a:lumMod val="10000"/>
                    <a:lumOff val="90000"/>
                  </a:srgbClr>
                </a:solidFill>
                <a:effectLst/>
                <a:latin typeface="Times New Roman" panose="02020603050405020304" pitchFamily="18" charset="0"/>
                <a:cs typeface="Arial" panose="020B0604020202020204" pitchFamily="34" charset="0"/>
              </a:rPr>
              <a:t>thiên</a:t>
            </a:r>
            <a:r>
              <a:rPr lang="en-US" altLang="en-US" sz="3200" dirty="0">
                <a:solidFill>
                  <a:srgbClr val="080808">
                    <a:lumMod val="10000"/>
                    <a:lumOff val="90000"/>
                  </a:srgbClr>
                </a:solidFill>
                <a:effectLst/>
                <a:latin typeface="Times New Roman" panose="02020603050405020304" pitchFamily="18" charset="0"/>
                <a:cs typeface="Arial" panose="020B0604020202020204" pitchFamily="34" charset="0"/>
              </a:rPr>
              <a:t> tai, </a:t>
            </a:r>
            <a:r>
              <a:rPr lang="en-US" altLang="en-US" sz="3200" dirty="0" err="1">
                <a:solidFill>
                  <a:srgbClr val="080808">
                    <a:lumMod val="10000"/>
                    <a:lumOff val="90000"/>
                  </a:srgbClr>
                </a:solidFill>
                <a:effectLst/>
                <a:latin typeface="Times New Roman" panose="02020603050405020304" pitchFamily="18" charset="0"/>
                <a:cs typeface="Arial" panose="020B0604020202020204" pitchFamily="34" charset="0"/>
              </a:rPr>
              <a:t>bảo</a:t>
            </a:r>
            <a:r>
              <a:rPr lang="en-US" altLang="en-US" sz="3200" dirty="0">
                <a:solidFill>
                  <a:srgbClr val="080808">
                    <a:lumMod val="10000"/>
                    <a:lumOff val="90000"/>
                  </a:srgbClr>
                </a:solidFill>
                <a:effectLst/>
                <a:latin typeface="Times New Roman" panose="02020603050405020304" pitchFamily="18" charset="0"/>
                <a:cs typeface="Arial" panose="020B0604020202020204" pitchFamily="34" charset="0"/>
              </a:rPr>
              <a:t> </a:t>
            </a:r>
            <a:r>
              <a:rPr lang="en-US" altLang="en-US" sz="3200" dirty="0" err="1">
                <a:solidFill>
                  <a:srgbClr val="080808">
                    <a:lumMod val="10000"/>
                    <a:lumOff val="90000"/>
                  </a:srgbClr>
                </a:solidFill>
                <a:effectLst/>
                <a:latin typeface="Times New Roman" panose="02020603050405020304" pitchFamily="18" charset="0"/>
                <a:cs typeface="Arial" panose="020B0604020202020204" pitchFamily="34" charset="0"/>
              </a:rPr>
              <a:t>vệ</a:t>
            </a:r>
            <a:r>
              <a:rPr lang="en-US" altLang="en-US" sz="3200" dirty="0">
                <a:solidFill>
                  <a:srgbClr val="080808">
                    <a:lumMod val="10000"/>
                    <a:lumOff val="90000"/>
                  </a:srgbClr>
                </a:solidFill>
                <a:effectLst/>
                <a:latin typeface="Times New Roman" panose="02020603050405020304" pitchFamily="18" charset="0"/>
                <a:cs typeface="Arial" panose="020B0604020202020204" pitchFamily="34" charset="0"/>
              </a:rPr>
              <a:t> con </a:t>
            </a:r>
            <a:r>
              <a:rPr lang="en-US" altLang="en-US" sz="3200" dirty="0" err="1">
                <a:solidFill>
                  <a:srgbClr val="080808">
                    <a:lumMod val="10000"/>
                    <a:lumOff val="90000"/>
                  </a:srgbClr>
                </a:solidFill>
                <a:effectLst/>
                <a:latin typeface="Times New Roman" panose="02020603050405020304" pitchFamily="18" charset="0"/>
                <a:cs typeface="Arial" panose="020B0604020202020204" pitchFamily="34" charset="0"/>
              </a:rPr>
              <a:t>đê</a:t>
            </a:r>
            <a:r>
              <a:rPr lang="en-US" altLang="en-US" sz="3200" dirty="0">
                <a:solidFill>
                  <a:srgbClr val="080808">
                    <a:lumMod val="10000"/>
                    <a:lumOff val="90000"/>
                  </a:srgbClr>
                </a:solidFill>
                <a:effectLst/>
                <a:latin typeface="Times New Roman" panose="02020603050405020304" pitchFamily="18" charset="0"/>
                <a:cs typeface="Arial" panose="020B0604020202020204" pitchFamily="34" charset="0"/>
              </a:rPr>
              <a:t>, </a:t>
            </a:r>
            <a:r>
              <a:rPr lang="vi-VN" altLang="en-US" sz="3200" dirty="0">
                <a:solidFill>
                  <a:srgbClr val="080808">
                    <a:lumMod val="10000"/>
                    <a:lumOff val="90000"/>
                  </a:srgbClr>
                </a:solidFill>
                <a:effectLst/>
                <a:latin typeface="Times New Roman" panose="02020603050405020304" pitchFamily="18" charset="0"/>
                <a:cs typeface="Arial" panose="020B0604020202020204" pitchFamily="34" charset="0"/>
              </a:rPr>
              <a:t>bảo vệ </a:t>
            </a:r>
            <a:r>
              <a:rPr lang="en-US" altLang="en-US" sz="3200" dirty="0" err="1">
                <a:solidFill>
                  <a:srgbClr val="080808">
                    <a:lumMod val="10000"/>
                    <a:lumOff val="90000"/>
                  </a:srgbClr>
                </a:solidFill>
                <a:effectLst/>
                <a:latin typeface="Times New Roman" panose="02020603050405020304" pitchFamily="18" charset="0"/>
                <a:cs typeface="Arial" panose="020B0604020202020204" pitchFamily="34" charset="0"/>
              </a:rPr>
              <a:t>cuộc</a:t>
            </a:r>
            <a:r>
              <a:rPr lang="en-US" altLang="en-US" sz="3200" dirty="0">
                <a:solidFill>
                  <a:srgbClr val="080808">
                    <a:lumMod val="10000"/>
                    <a:lumOff val="90000"/>
                  </a:srgbClr>
                </a:solidFill>
                <a:effectLst/>
                <a:latin typeface="Times New Roman" panose="02020603050405020304" pitchFamily="18" charset="0"/>
                <a:cs typeface="Arial" panose="020B0604020202020204" pitchFamily="34" charset="0"/>
              </a:rPr>
              <a:t> </a:t>
            </a:r>
            <a:r>
              <a:rPr lang="en-US" altLang="en-US" sz="3200" dirty="0" err="1">
                <a:solidFill>
                  <a:srgbClr val="080808">
                    <a:lumMod val="10000"/>
                    <a:lumOff val="90000"/>
                  </a:srgbClr>
                </a:solidFill>
                <a:effectLst/>
                <a:latin typeface="Times New Roman" panose="02020603050405020304" pitchFamily="18" charset="0"/>
                <a:cs typeface="Arial" panose="020B0604020202020204" pitchFamily="34" charset="0"/>
              </a:rPr>
              <a:t>sống</a:t>
            </a:r>
            <a:r>
              <a:rPr lang="en-US" altLang="en-US" sz="3200" dirty="0">
                <a:solidFill>
                  <a:srgbClr val="080808">
                    <a:lumMod val="10000"/>
                    <a:lumOff val="90000"/>
                  </a:srgbClr>
                </a:solidFill>
                <a:effectLst/>
                <a:latin typeface="Times New Roman" panose="02020603050405020304" pitchFamily="18" charset="0"/>
                <a:cs typeface="Arial" panose="020B0604020202020204" pitchFamily="34" charset="0"/>
              </a:rPr>
              <a:t> </a:t>
            </a:r>
            <a:r>
              <a:rPr lang="en-US" altLang="en-US" sz="3200" dirty="0" err="1">
                <a:solidFill>
                  <a:srgbClr val="080808">
                    <a:lumMod val="10000"/>
                    <a:lumOff val="90000"/>
                  </a:srgbClr>
                </a:solidFill>
                <a:effectLst/>
                <a:latin typeface="Times New Roman" panose="02020603050405020304" pitchFamily="18" charset="0"/>
                <a:cs typeface="Arial" panose="020B0604020202020204" pitchFamily="34" charset="0"/>
              </a:rPr>
              <a:t>bình</a:t>
            </a:r>
            <a:r>
              <a:rPr lang="en-US" altLang="en-US" sz="3200" dirty="0">
                <a:solidFill>
                  <a:srgbClr val="080808">
                    <a:lumMod val="10000"/>
                    <a:lumOff val="90000"/>
                  </a:srgbClr>
                </a:solidFill>
                <a:effectLst/>
                <a:latin typeface="Times New Roman" panose="02020603050405020304" pitchFamily="18" charset="0"/>
                <a:cs typeface="Arial" panose="020B0604020202020204" pitchFamily="34" charset="0"/>
              </a:rPr>
              <a:t> </a:t>
            </a:r>
            <a:r>
              <a:rPr lang="vi-VN" altLang="en-US" sz="3200" dirty="0">
                <a:solidFill>
                  <a:srgbClr val="080808">
                    <a:lumMod val="10000"/>
                    <a:lumOff val="90000"/>
                  </a:srgbClr>
                </a:solidFill>
                <a:effectLst/>
                <a:latin typeface="Times New Roman" panose="02020603050405020304" pitchFamily="18" charset="0"/>
                <a:cs typeface="Arial" panose="020B0604020202020204" pitchFamily="34" charset="0"/>
              </a:rPr>
              <a:t>yên</a:t>
            </a:r>
            <a:r>
              <a:rPr lang="en-US" altLang="en-US" sz="3200" dirty="0">
                <a:solidFill>
                  <a:srgbClr val="0000CC"/>
                </a:solidFill>
                <a:effectLst/>
                <a:latin typeface="Times New Roman" panose="02020603050405020304" pitchFamily="18" charset="0"/>
                <a:cs typeface="Arial" panose="020B0604020202020204" pitchFamily="34" charset="0"/>
              </a:rPr>
              <a:t>.</a:t>
            </a:r>
            <a:r>
              <a:rPr lang="en-US" sz="3200" b="0" dirty="0">
                <a:solidFill>
                  <a:srgbClr val="FFFFFF"/>
                </a:solidFill>
                <a:effectLst/>
                <a:latin typeface="Times New Roman" panose="02020603050405020304" pitchFamily="18" charset="0"/>
                <a:cs typeface="Times New Roman" panose="02020603050405020304" pitchFamily="18" charset="0"/>
              </a:rPr>
              <a:t>. </a:t>
            </a:r>
          </a:p>
        </p:txBody>
      </p:sp>
      <p:sp>
        <p:nvSpPr>
          <p:cNvPr id="13" name="Title 1">
            <a:extLst>
              <a:ext uri="{FF2B5EF4-FFF2-40B4-BE49-F238E27FC236}">
                <a16:creationId xmlns:a16="http://schemas.microsoft.com/office/drawing/2014/main" id="{7B450E7A-64B6-4BB9-B9E2-3B06B4F2B872}"/>
              </a:ext>
            </a:extLst>
          </p:cNvPr>
          <p:cNvSpPr txBox="1">
            <a:spLocks/>
          </p:cNvSpPr>
          <p:nvPr/>
        </p:nvSpPr>
        <p:spPr bwMode="auto">
          <a:xfrm>
            <a:off x="-988482" y="1763762"/>
            <a:ext cx="11049000" cy="1976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17226" tIns="58613" rIns="117226" bIns="58613" anchor="ctr" anchorCtr="1"/>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pitchFamily="34" charset="0"/>
              </a:defRPr>
            </a:lvl9pPr>
          </a:lstStyle>
          <a:p>
            <a:pPr algn="l" defTabSz="914396">
              <a:defRPr/>
            </a:pPr>
            <a:r>
              <a:rPr lang="en-US" sz="3200" b="0" dirty="0">
                <a:solidFill>
                  <a:srgbClr val="FFFFFF"/>
                </a:solidFill>
                <a:effectLst/>
                <a:latin typeface="Times New Roman" panose="02020603050405020304" pitchFamily="18" charset="0"/>
                <a:cs typeface="Times New Roman" panose="02020603050405020304" pitchFamily="18" charset="0"/>
              </a:rPr>
              <a:t>1. </a:t>
            </a:r>
            <a:r>
              <a:rPr lang="en-US" sz="3200" b="0" dirty="0" err="1">
                <a:solidFill>
                  <a:srgbClr val="FFFFFF"/>
                </a:solidFill>
                <a:effectLst/>
                <a:latin typeface="Times New Roman" panose="02020603050405020304" pitchFamily="18" charset="0"/>
                <a:cs typeface="Times New Roman" panose="02020603050405020304" pitchFamily="18" charset="0"/>
              </a:rPr>
              <a:t>Dàn</a:t>
            </a:r>
            <a:r>
              <a:rPr lang="en-US" sz="3200" b="0" dirty="0">
                <a:solidFill>
                  <a:srgbClr val="FFFFFF"/>
                </a:solidFill>
                <a:effectLst/>
                <a:latin typeface="Times New Roman" panose="02020603050405020304" pitchFamily="18" charset="0"/>
                <a:cs typeface="Times New Roman" panose="02020603050405020304" pitchFamily="18" charset="0"/>
              </a:rPr>
              <a:t> ý:</a:t>
            </a:r>
          </a:p>
          <a:p>
            <a:pPr marL="342898" indent="-342898" algn="l" defTabSz="914396" eaLnBrk="1" hangingPunct="1"/>
            <a:r>
              <a:rPr lang="en-US" sz="3200" b="0" dirty="0">
                <a:solidFill>
                  <a:srgbClr val="FFFFFF"/>
                </a:solidFill>
                <a:effectLst/>
                <a:latin typeface="Times New Roman" panose="02020603050405020304" pitchFamily="18" charset="0"/>
                <a:cs typeface="Times New Roman" panose="02020603050405020304" pitchFamily="18" charset="0"/>
              </a:rPr>
              <a:t>- Ý 1: </a:t>
            </a:r>
            <a:r>
              <a:rPr lang="vi-VN" altLang="en-US" sz="2727" dirty="0">
                <a:solidFill>
                  <a:srgbClr val="080808">
                    <a:lumMod val="10000"/>
                    <a:lumOff val="90000"/>
                  </a:srgbClr>
                </a:solidFill>
                <a:effectLst/>
                <a:latin typeface="Times New Roman" panose="02020603050405020304" pitchFamily="18" charset="0"/>
                <a:cs typeface="Arial" panose="020B0604020202020204" pitchFamily="34" charset="0"/>
              </a:rPr>
              <a:t>Cơn bão </a:t>
            </a:r>
            <a:r>
              <a:rPr lang="en-US" altLang="en-US" sz="2727" dirty="0" err="1">
                <a:solidFill>
                  <a:srgbClr val="080808">
                    <a:lumMod val="10000"/>
                    <a:lumOff val="90000"/>
                  </a:srgbClr>
                </a:solidFill>
                <a:effectLst/>
                <a:latin typeface="Times New Roman" panose="02020603050405020304" pitchFamily="18" charset="0"/>
                <a:cs typeface="Arial" panose="020B0604020202020204" pitchFamily="34" charset="0"/>
              </a:rPr>
              <a:t>biển</a:t>
            </a:r>
            <a:r>
              <a:rPr lang="en-US" altLang="en-US" sz="2727" dirty="0">
                <a:solidFill>
                  <a:srgbClr val="080808">
                    <a:lumMod val="10000"/>
                    <a:lumOff val="90000"/>
                  </a:srgbClr>
                </a:solidFill>
                <a:effectLst/>
                <a:latin typeface="Times New Roman" panose="02020603050405020304" pitchFamily="18" charset="0"/>
                <a:cs typeface="Arial" panose="020B0604020202020204" pitchFamily="34" charset="0"/>
              </a:rPr>
              <a:t> </a:t>
            </a:r>
            <a:r>
              <a:rPr lang="en-US" altLang="en-US" sz="2727" dirty="0" err="1">
                <a:solidFill>
                  <a:srgbClr val="080808">
                    <a:lumMod val="10000"/>
                    <a:lumOff val="90000"/>
                  </a:srgbClr>
                </a:solidFill>
                <a:effectLst/>
                <a:latin typeface="Times New Roman" panose="02020603050405020304" pitchFamily="18" charset="0"/>
                <a:cs typeface="Arial" panose="020B0604020202020204" pitchFamily="34" charset="0"/>
              </a:rPr>
              <a:t>đe</a:t>
            </a:r>
            <a:r>
              <a:rPr lang="en-US" altLang="en-US" sz="2727" dirty="0">
                <a:solidFill>
                  <a:srgbClr val="080808">
                    <a:lumMod val="10000"/>
                    <a:lumOff val="90000"/>
                  </a:srgbClr>
                </a:solidFill>
                <a:effectLst/>
                <a:latin typeface="Times New Roman" panose="02020603050405020304" pitchFamily="18" charset="0"/>
                <a:cs typeface="Arial" panose="020B0604020202020204" pitchFamily="34" charset="0"/>
              </a:rPr>
              <a:t> </a:t>
            </a:r>
            <a:r>
              <a:rPr lang="en-US" altLang="en-US" sz="2727" dirty="0" err="1">
                <a:solidFill>
                  <a:srgbClr val="080808">
                    <a:lumMod val="10000"/>
                    <a:lumOff val="90000"/>
                  </a:srgbClr>
                </a:solidFill>
                <a:effectLst/>
                <a:latin typeface="Times New Roman" panose="02020603050405020304" pitchFamily="18" charset="0"/>
                <a:cs typeface="Arial" panose="020B0604020202020204" pitchFamily="34" charset="0"/>
              </a:rPr>
              <a:t>dọa</a:t>
            </a:r>
            <a:endParaRPr lang="en-US" sz="3200" b="0" dirty="0">
              <a:solidFill>
                <a:srgbClr val="FFFFFF"/>
              </a:solidFill>
              <a:effectLst/>
              <a:latin typeface="Times New Roman" panose="02020603050405020304" pitchFamily="18" charset="0"/>
              <a:cs typeface="Times New Roman" panose="02020603050405020304" pitchFamily="18" charset="0"/>
            </a:endParaRPr>
          </a:p>
          <a:p>
            <a:pPr algn="l" defTabSz="914396">
              <a:defRPr/>
            </a:pPr>
            <a:r>
              <a:rPr lang="en-US" sz="3200" b="0" dirty="0">
                <a:solidFill>
                  <a:srgbClr val="FFFFFF"/>
                </a:solidFill>
                <a:effectLst/>
                <a:latin typeface="Times New Roman" panose="02020603050405020304" pitchFamily="18" charset="0"/>
                <a:cs typeface="Times New Roman" panose="02020603050405020304" pitchFamily="18" charset="0"/>
              </a:rPr>
              <a:t>- Ý 2:</a:t>
            </a:r>
            <a:r>
              <a:rPr lang="vi-VN" altLang="en-US" sz="2800" dirty="0">
                <a:solidFill>
                  <a:srgbClr val="FF0000"/>
                </a:solidFill>
                <a:effectLst/>
                <a:latin typeface="Times New Roman" panose="02020603050405020304" pitchFamily="18" charset="0"/>
                <a:cs typeface="Times New Roman" panose="02020603050405020304" pitchFamily="18" charset="0"/>
              </a:rPr>
              <a:t> </a:t>
            </a:r>
            <a:r>
              <a:rPr lang="vi-VN" altLang="en-US" sz="2800" dirty="0">
                <a:solidFill>
                  <a:srgbClr val="080808">
                    <a:lumMod val="10000"/>
                    <a:lumOff val="90000"/>
                  </a:srgbClr>
                </a:solidFill>
                <a:effectLst/>
                <a:latin typeface="Times New Roman" panose="02020603050405020304" pitchFamily="18" charset="0"/>
                <a:cs typeface="Times New Roman" panose="02020603050405020304" pitchFamily="18" charset="0"/>
              </a:rPr>
              <a:t>Cuộc tấn công dữ dội của cơn</a:t>
            </a:r>
            <a:r>
              <a:rPr lang="en-US" altLang="en-US" sz="2800" dirty="0">
                <a:solidFill>
                  <a:srgbClr val="080808">
                    <a:lumMod val="10000"/>
                    <a:lumOff val="90000"/>
                  </a:srgbClr>
                </a:solidFill>
                <a:effectLst/>
                <a:latin typeface="Times New Roman" panose="02020603050405020304" pitchFamily="18" charset="0"/>
                <a:cs typeface="Times New Roman" panose="02020603050405020304" pitchFamily="18" charset="0"/>
              </a:rPr>
              <a:t> </a:t>
            </a:r>
            <a:r>
              <a:rPr lang="en-US" altLang="en-US" sz="2800" dirty="0" err="1">
                <a:solidFill>
                  <a:srgbClr val="080808">
                    <a:lumMod val="10000"/>
                    <a:lumOff val="90000"/>
                  </a:srgbClr>
                </a:solidFill>
                <a:effectLst/>
                <a:latin typeface="Times New Roman" panose="02020603050405020304" pitchFamily="18" charset="0"/>
                <a:cs typeface="Times New Roman" panose="02020603050405020304" pitchFamily="18" charset="0"/>
              </a:rPr>
              <a:t>bão</a:t>
            </a:r>
            <a:r>
              <a:rPr lang="en-US" altLang="en-US" sz="2800" dirty="0">
                <a:solidFill>
                  <a:srgbClr val="080808">
                    <a:lumMod val="10000"/>
                    <a:lumOff val="90000"/>
                  </a:srgbClr>
                </a:solidFill>
                <a:effectLst/>
                <a:latin typeface="Times New Roman" panose="02020603050405020304" pitchFamily="18" charset="0"/>
                <a:cs typeface="Times New Roman" panose="02020603050405020304" pitchFamily="18" charset="0"/>
              </a:rPr>
              <a:t> </a:t>
            </a:r>
            <a:r>
              <a:rPr lang="en-US" altLang="en-US" sz="2800" dirty="0" err="1">
                <a:solidFill>
                  <a:srgbClr val="080808">
                    <a:lumMod val="10000"/>
                    <a:lumOff val="90000"/>
                  </a:srgbClr>
                </a:solidFill>
                <a:effectLst/>
                <a:latin typeface="Times New Roman" panose="02020603050405020304" pitchFamily="18" charset="0"/>
                <a:cs typeface="Times New Roman" panose="02020603050405020304" pitchFamily="18" charset="0"/>
              </a:rPr>
              <a:t>biển</a:t>
            </a:r>
            <a:endParaRPr lang="en-US" sz="3200" b="0" dirty="0">
              <a:solidFill>
                <a:srgbClr val="080808">
                  <a:lumMod val="10000"/>
                  <a:lumOff val="90000"/>
                </a:srgbClr>
              </a:solidFill>
              <a:effectLst/>
              <a:latin typeface="Times New Roman" panose="02020603050405020304" pitchFamily="18" charset="0"/>
              <a:cs typeface="Times New Roman" panose="02020603050405020304" pitchFamily="18" charset="0"/>
            </a:endParaRPr>
          </a:p>
        </p:txBody>
      </p:sp>
      <p:sp>
        <p:nvSpPr>
          <p:cNvPr id="2" name="TextBox 1"/>
          <p:cNvSpPr txBox="1"/>
          <p:nvPr/>
        </p:nvSpPr>
        <p:spPr>
          <a:xfrm>
            <a:off x="940882" y="3611630"/>
            <a:ext cx="7286624" cy="1151405"/>
          </a:xfrm>
          <a:prstGeom prst="rect">
            <a:avLst/>
          </a:prstGeom>
          <a:noFill/>
        </p:spPr>
        <p:txBody>
          <a:bodyPr wrap="square" rtlCol="0">
            <a:spAutoFit/>
          </a:bodyPr>
          <a:lstStyle/>
          <a:p>
            <a:pPr marL="342898" indent="-342898" defTabSz="914396" fontAlgn="base">
              <a:spcBef>
                <a:spcPct val="0"/>
              </a:spcBef>
              <a:spcAft>
                <a:spcPct val="0"/>
              </a:spcAft>
            </a:pPr>
            <a:r>
              <a:rPr lang="en-US" sz="3200" dirty="0">
                <a:solidFill>
                  <a:srgbClr val="FFFFFF"/>
                </a:solidFill>
                <a:latin typeface="Times New Roman" panose="02020603050405020304" pitchFamily="18" charset="0"/>
                <a:cs typeface="Times New Roman" panose="02020603050405020304" pitchFamily="18" charset="0"/>
              </a:rPr>
              <a:t>-  Ý 3:</a:t>
            </a:r>
            <a:r>
              <a:rPr lang="vi-VN" altLang="en-US" sz="3682" b="1" dirty="0">
                <a:solidFill>
                  <a:srgbClr val="FF0000"/>
                </a:solidFill>
                <a:latin typeface="Times New Roman" panose="02020603050405020304" pitchFamily="18" charset="0"/>
                <a:cs typeface="Arial" panose="020B0604020202020204" pitchFamily="34" charset="0"/>
              </a:rPr>
              <a:t> </a:t>
            </a:r>
            <a:r>
              <a:rPr lang="en-US" altLang="en-US" sz="3000" b="1" dirty="0" err="1">
                <a:solidFill>
                  <a:srgbClr val="080808">
                    <a:lumMod val="10000"/>
                    <a:lumOff val="90000"/>
                  </a:srgbClr>
                </a:solidFill>
                <a:latin typeface="Times New Roman" panose="02020603050405020304" pitchFamily="18" charset="0"/>
                <a:cs typeface="Arial" panose="020B0604020202020204" pitchFamily="34" charset="0"/>
              </a:rPr>
              <a:t>Người</a:t>
            </a:r>
            <a:r>
              <a:rPr lang="en-US" altLang="en-US" sz="3000" b="1" dirty="0">
                <a:solidFill>
                  <a:srgbClr val="080808">
                    <a:lumMod val="10000"/>
                    <a:lumOff val="90000"/>
                  </a:srgbClr>
                </a:solidFill>
                <a:latin typeface="Times New Roman" panose="02020603050405020304" pitchFamily="18" charset="0"/>
                <a:cs typeface="Arial" panose="020B0604020202020204" pitchFamily="34" charset="0"/>
              </a:rPr>
              <a:t> </a:t>
            </a:r>
            <a:r>
              <a:rPr lang="en-US" altLang="en-US" sz="3000" b="1" dirty="0" err="1">
                <a:solidFill>
                  <a:srgbClr val="080808">
                    <a:lumMod val="10000"/>
                    <a:lumOff val="90000"/>
                  </a:srgbClr>
                </a:solidFill>
                <a:latin typeface="Times New Roman" panose="02020603050405020304" pitchFamily="18" charset="0"/>
                <a:cs typeface="Arial" panose="020B0604020202020204" pitchFamily="34" charset="0"/>
              </a:rPr>
              <a:t>thắng</a:t>
            </a:r>
            <a:r>
              <a:rPr lang="en-US" altLang="en-US" sz="3000" b="1" dirty="0">
                <a:solidFill>
                  <a:srgbClr val="080808">
                    <a:lumMod val="10000"/>
                    <a:lumOff val="90000"/>
                  </a:srgbClr>
                </a:solidFill>
                <a:latin typeface="Times New Roman" panose="02020603050405020304" pitchFamily="18" charset="0"/>
                <a:cs typeface="Arial" panose="020B0604020202020204" pitchFamily="34" charset="0"/>
              </a:rPr>
              <a:t> </a:t>
            </a:r>
            <a:r>
              <a:rPr lang="en-US" altLang="en-US" sz="3000" b="1" dirty="0" err="1">
                <a:solidFill>
                  <a:srgbClr val="080808">
                    <a:lumMod val="10000"/>
                    <a:lumOff val="90000"/>
                  </a:srgbClr>
                </a:solidFill>
                <a:latin typeface="Times New Roman" panose="02020603050405020304" pitchFamily="18" charset="0"/>
                <a:cs typeface="Arial" panose="020B0604020202020204" pitchFamily="34" charset="0"/>
              </a:rPr>
              <a:t>biển</a:t>
            </a:r>
            <a:endParaRPr lang="en-US" altLang="en-US" sz="3000" b="1" dirty="0">
              <a:solidFill>
                <a:srgbClr val="080808">
                  <a:lumMod val="10000"/>
                  <a:lumOff val="90000"/>
                </a:srgbClr>
              </a:solidFill>
              <a:latin typeface="Times New Roman" panose="02020603050405020304" pitchFamily="18" charset="0"/>
              <a:cs typeface="Arial" panose="020B0604020202020204" pitchFamily="34" charset="0"/>
            </a:endParaRPr>
          </a:p>
          <a:p>
            <a:pPr defTabSz="914396" fontAlgn="base">
              <a:spcBef>
                <a:spcPct val="0"/>
              </a:spcBef>
              <a:spcAft>
                <a:spcPct val="0"/>
              </a:spcAft>
              <a:defRPr/>
            </a:pPr>
            <a:endParaRPr lang="en-US" sz="3200" dirty="0">
              <a:solidFill>
                <a:srgbClr val="FFFF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12539246"/>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4" descr="22bi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3352800" y="2209801"/>
            <a:ext cx="5486400" cy="2123658"/>
          </a:xfrm>
          <a:prstGeom prst="rect">
            <a:avLst/>
          </a:prstGeom>
          <a:noFill/>
        </p:spPr>
        <p:txBody>
          <a:bodyPr wrap="square">
            <a:spAutoFit/>
          </a:bodyPr>
          <a:lstStyle/>
          <a:p>
            <a:pPr algn="ctr" defTabSz="914396" fontAlgn="base">
              <a:spcBef>
                <a:spcPct val="0"/>
              </a:spcBef>
              <a:spcAft>
                <a:spcPct val="0"/>
              </a:spcAft>
              <a:defRPr/>
            </a:pPr>
            <a:r>
              <a:rPr lang="en-US" sz="6600" b="1" cap="all" dirty="0">
                <a:ln w="9000" cmpd="sng">
                  <a:solidFill>
                    <a:srgbClr val="060606">
                      <a:shade val="50000"/>
                      <a:satMod val="120000"/>
                    </a:srgb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LUYỆN ĐỌC </a:t>
            </a:r>
            <a:r>
              <a:rPr lang="en-US" sz="6600" b="1" cap="all" dirty="0" err="1">
                <a:ln w="9000" cmpd="sng">
                  <a:solidFill>
                    <a:srgbClr val="060606">
                      <a:shade val="50000"/>
                      <a:satMod val="120000"/>
                    </a:srgb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diễn</a:t>
            </a:r>
            <a:r>
              <a:rPr lang="en-US" sz="6600" b="1" cap="all" dirty="0">
                <a:ln w="9000" cmpd="sng">
                  <a:solidFill>
                    <a:srgbClr val="060606">
                      <a:shade val="50000"/>
                      <a:satMod val="120000"/>
                    </a:srgb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 </a:t>
            </a:r>
            <a:r>
              <a:rPr lang="en-US" sz="6600" b="1" cap="all" dirty="0" err="1">
                <a:ln w="9000" cmpd="sng">
                  <a:solidFill>
                    <a:srgbClr val="060606">
                      <a:shade val="50000"/>
                      <a:satMod val="120000"/>
                    </a:srgb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cảm</a:t>
            </a:r>
            <a:endParaRPr lang="en-US" sz="6600" b="1" cap="all" dirty="0">
              <a:ln w="9000" cmpd="sng">
                <a:solidFill>
                  <a:srgbClr val="060606">
                    <a:shade val="50000"/>
                    <a:satMod val="120000"/>
                  </a:srgbClr>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endParaRPr>
          </a:p>
        </p:txBody>
      </p:sp>
    </p:spTree>
    <p:extLst>
      <p:ext uri="{BB962C8B-B14F-4D97-AF65-F5344CB8AC3E}">
        <p14:creationId xmlns:p14="http://schemas.microsoft.com/office/powerpoint/2010/main" val="303845390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47" name="Rectangle 15"/>
          <p:cNvSpPr>
            <a:spLocks noChangeArrowheads="1"/>
          </p:cNvSpPr>
          <p:nvPr/>
        </p:nvSpPr>
        <p:spPr bwMode="auto">
          <a:xfrm>
            <a:off x="106074" y="581242"/>
            <a:ext cx="11785023" cy="5498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2218" tIns="56108" rIns="112218" bIns="56108"/>
          <a:lstStyle>
            <a:lvl1pPr marL="565150" indent="-565150">
              <a:defRPr sz="5300">
                <a:solidFill>
                  <a:schemeClr val="tx1"/>
                </a:solidFill>
                <a:latin typeface="Arial" panose="020B0604020202020204" pitchFamily="34" charset="0"/>
                <a:cs typeface="Arial" panose="020B0604020202020204" pitchFamily="34" charset="0"/>
              </a:defRPr>
            </a:lvl1pPr>
            <a:lvl2pPr marL="742950" indent="-285750">
              <a:defRPr sz="5300">
                <a:solidFill>
                  <a:schemeClr val="tx1"/>
                </a:solidFill>
                <a:latin typeface="Arial" panose="020B0604020202020204" pitchFamily="34" charset="0"/>
                <a:cs typeface="Arial" panose="020B0604020202020204" pitchFamily="34" charset="0"/>
              </a:defRPr>
            </a:lvl2pPr>
            <a:lvl3pPr marL="1143000" indent="-228600">
              <a:defRPr sz="5300">
                <a:solidFill>
                  <a:schemeClr val="tx1"/>
                </a:solidFill>
                <a:latin typeface="Arial" panose="020B0604020202020204" pitchFamily="34" charset="0"/>
                <a:cs typeface="Arial" panose="020B0604020202020204" pitchFamily="34" charset="0"/>
              </a:defRPr>
            </a:lvl3pPr>
            <a:lvl4pPr marL="1600200" indent="-228600">
              <a:defRPr sz="5300">
                <a:solidFill>
                  <a:schemeClr val="tx1"/>
                </a:solidFill>
                <a:latin typeface="Arial" panose="020B0604020202020204" pitchFamily="34" charset="0"/>
                <a:cs typeface="Arial" panose="020B0604020202020204" pitchFamily="34" charset="0"/>
              </a:defRPr>
            </a:lvl4pPr>
            <a:lvl5pPr marL="2057400" indent="-228600">
              <a:defRPr sz="53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53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53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53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5300">
                <a:solidFill>
                  <a:schemeClr val="tx1"/>
                </a:solidFill>
                <a:latin typeface="Arial" panose="020B0604020202020204" pitchFamily="34" charset="0"/>
                <a:cs typeface="Arial" panose="020B0604020202020204" pitchFamily="34" charset="0"/>
              </a:defRPr>
            </a:lvl9pPr>
          </a:lstStyle>
          <a:p>
            <a:pPr marL="385319" indent="-385319" defTabSz="623438" fontAlgn="base">
              <a:spcBef>
                <a:spcPct val="20000"/>
              </a:spcBef>
              <a:spcAft>
                <a:spcPct val="0"/>
              </a:spcAft>
            </a:pPr>
            <a:r>
              <a:rPr lang="en-US" altLang="en-US" sz="4091" b="1">
                <a:solidFill>
                  <a:srgbClr val="C0504D"/>
                </a:solidFill>
                <a:latin typeface="Times New Roman" panose="02020603050405020304" pitchFamily="18" charset="0"/>
              </a:rPr>
              <a:t>        </a:t>
            </a:r>
            <a:r>
              <a:rPr lang="en-US" altLang="en-US" sz="4091" b="1">
                <a:solidFill>
                  <a:srgbClr val="000000"/>
                </a:solidFill>
                <a:latin typeface="Times New Roman" panose="02020603050405020304" pitchFamily="18" charset="0"/>
              </a:rPr>
              <a:t>Một tiếng </a:t>
            </a:r>
            <a:r>
              <a:rPr lang="en-US" altLang="en-US" sz="4091" b="1">
                <a:solidFill>
                  <a:srgbClr val="CC0000"/>
                </a:solidFill>
                <a:latin typeface="Times New Roman" panose="02020603050405020304" pitchFamily="18" charset="0"/>
              </a:rPr>
              <a:t>ào </a:t>
            </a:r>
            <a:r>
              <a:rPr lang="en-US" altLang="en-US" sz="4091" b="1">
                <a:solidFill>
                  <a:prstClr val="black"/>
                </a:solidFill>
                <a:latin typeface="Times New Roman" panose="02020603050405020304" pitchFamily="18" charset="0"/>
              </a:rPr>
              <a:t>dữ dội. </a:t>
            </a:r>
            <a:r>
              <a:rPr lang="en-US" altLang="en-US" sz="4091" b="1">
                <a:solidFill>
                  <a:srgbClr val="CC0000"/>
                </a:solidFill>
                <a:latin typeface="Times New Roman" panose="02020603050405020304" pitchFamily="18" charset="0"/>
              </a:rPr>
              <a:t>Như một đàn cá voi lớn, </a:t>
            </a:r>
            <a:r>
              <a:rPr lang="en-US" altLang="en-US" sz="4091" b="1">
                <a:solidFill>
                  <a:prstClr val="black"/>
                </a:solidFill>
                <a:latin typeface="Times New Roman" panose="02020603050405020304" pitchFamily="18" charset="0"/>
              </a:rPr>
              <a:t>/ </a:t>
            </a:r>
            <a:r>
              <a:rPr lang="en-US" altLang="en-US" sz="4091" b="1">
                <a:solidFill>
                  <a:srgbClr val="CC0000"/>
                </a:solidFill>
                <a:latin typeface="Times New Roman" panose="02020603050405020304" pitchFamily="18" charset="0"/>
              </a:rPr>
              <a:t>sóng trào qua</a:t>
            </a:r>
            <a:r>
              <a:rPr lang="en-US" altLang="en-US" sz="4091" b="1">
                <a:solidFill>
                  <a:prstClr val="black"/>
                </a:solidFill>
                <a:latin typeface="Times New Roman" panose="02020603050405020304" pitchFamily="18" charset="0"/>
              </a:rPr>
              <a:t> những cây vẹt cao nhất / </a:t>
            </a:r>
            <a:r>
              <a:rPr lang="en-US" altLang="en-US" sz="4091" b="1">
                <a:solidFill>
                  <a:srgbClr val="CC0000"/>
                </a:solidFill>
                <a:latin typeface="Times New Roman" panose="02020603050405020304" pitchFamily="18" charset="0"/>
              </a:rPr>
              <a:t>vụt vào</a:t>
            </a:r>
            <a:r>
              <a:rPr lang="en-US" altLang="en-US" sz="4091" b="1">
                <a:solidFill>
                  <a:prstClr val="black"/>
                </a:solidFill>
                <a:latin typeface="Times New Roman" panose="02020603050405020304" pitchFamily="18" charset="0"/>
              </a:rPr>
              <a:t> thân đê rào rào. Một cuộc </a:t>
            </a:r>
            <a:r>
              <a:rPr lang="en-US" altLang="en-US" sz="4091" b="1">
                <a:solidFill>
                  <a:srgbClr val="CC0000"/>
                </a:solidFill>
                <a:latin typeface="Times New Roman" panose="02020603050405020304" pitchFamily="18" charset="0"/>
              </a:rPr>
              <a:t>vật lộn dữ dội</a:t>
            </a:r>
            <a:r>
              <a:rPr lang="en-US" altLang="en-US" sz="4091" b="1">
                <a:solidFill>
                  <a:prstClr val="black"/>
                </a:solidFill>
                <a:latin typeface="Times New Roman" panose="02020603050405020304" pitchFamily="18" charset="0"/>
              </a:rPr>
              <a:t> diễn ra. Một bên là biển, là gió, / trong một cơn </a:t>
            </a:r>
            <a:r>
              <a:rPr lang="en-US" altLang="en-US" sz="4091" b="1">
                <a:solidFill>
                  <a:srgbClr val="CC0000"/>
                </a:solidFill>
                <a:latin typeface="Times New Roman" panose="02020603050405020304" pitchFamily="18" charset="0"/>
              </a:rPr>
              <a:t>giận dữ điên cuồng</a:t>
            </a:r>
            <a:r>
              <a:rPr lang="en-US" altLang="en-US" sz="4091" b="1">
                <a:solidFill>
                  <a:srgbClr val="C0504D"/>
                </a:solidFill>
                <a:latin typeface="Times New Roman" panose="02020603050405020304" pitchFamily="18" charset="0"/>
              </a:rPr>
              <a:t>.</a:t>
            </a:r>
            <a:r>
              <a:rPr lang="en-US" altLang="en-US" sz="4091" b="1">
                <a:solidFill>
                  <a:prstClr val="black"/>
                </a:solidFill>
                <a:latin typeface="Times New Roman" panose="02020603050405020304" pitchFamily="18" charset="0"/>
              </a:rPr>
              <a:t> Một bên là </a:t>
            </a:r>
            <a:r>
              <a:rPr lang="en-US" altLang="en-US" sz="4091" b="1">
                <a:solidFill>
                  <a:srgbClr val="CC0000"/>
                </a:solidFill>
                <a:latin typeface="Times New Roman" panose="02020603050405020304" pitchFamily="18" charset="0"/>
              </a:rPr>
              <a:t>hàng ngàn người </a:t>
            </a:r>
            <a:r>
              <a:rPr lang="en-US" altLang="en-US" sz="4091" b="1">
                <a:solidFill>
                  <a:prstClr val="black"/>
                </a:solidFill>
                <a:latin typeface="Times New Roman" panose="02020603050405020304" pitchFamily="18" charset="0"/>
              </a:rPr>
              <a:t>/ với hai bàn tay và những dụng cụ thô sơ, / với tinh thần </a:t>
            </a:r>
            <a:r>
              <a:rPr lang="en-US" altLang="en-US" sz="4091" b="1">
                <a:solidFill>
                  <a:srgbClr val="CC0000"/>
                </a:solidFill>
                <a:latin typeface="Times New Roman" panose="02020603050405020304" pitchFamily="18" charset="0"/>
              </a:rPr>
              <a:t>quyết tâm chống giữ</a:t>
            </a:r>
            <a:r>
              <a:rPr lang="en-US" altLang="en-US" sz="4091" b="1">
                <a:solidFill>
                  <a:srgbClr val="C0504D"/>
                </a:solidFill>
                <a:latin typeface="Times New Roman" panose="02020603050405020304" pitchFamily="18" charset="0"/>
              </a:rPr>
              <a:t>.</a:t>
            </a:r>
            <a:endParaRPr lang="en-US" altLang="en-US" sz="4091" b="1">
              <a:solidFill>
                <a:prstClr val="black"/>
              </a:solidFill>
              <a:latin typeface="Times New Roman" panose="02020603050405020304" pitchFamily="18" charset="0"/>
            </a:endParaRPr>
          </a:p>
        </p:txBody>
      </p:sp>
    </p:spTree>
    <p:extLst>
      <p:ext uri="{BB962C8B-B14F-4D97-AF65-F5344CB8AC3E}">
        <p14:creationId xmlns:p14="http://schemas.microsoft.com/office/powerpoint/2010/main" val="34502281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4047">
                                            <p:txEl>
                                              <p:pRg st="0" end="0"/>
                                            </p:txEl>
                                          </p:spTgt>
                                        </p:tgtEl>
                                        <p:attrNameLst>
                                          <p:attrName>style.visibility</p:attrName>
                                        </p:attrNameLst>
                                      </p:cBhvr>
                                      <p:to>
                                        <p:strVal val="visible"/>
                                      </p:to>
                                    </p:set>
                                    <p:anim calcmode="lin" valueType="num">
                                      <p:cBhvr additive="base">
                                        <p:cTn id="7" dur="500" fill="hold"/>
                                        <p:tgtEl>
                                          <p:spTgt spid="4404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404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Box 13"/>
          <p:cNvSpPr txBox="1">
            <a:spLocks noChangeArrowheads="1"/>
          </p:cNvSpPr>
          <p:nvPr/>
        </p:nvSpPr>
        <p:spPr bwMode="auto">
          <a:xfrm>
            <a:off x="498981" y="1022856"/>
            <a:ext cx="10836852" cy="1372374"/>
          </a:xfrm>
          <a:prstGeom prst="rect">
            <a:avLst/>
          </a:prstGeom>
          <a:solidFill>
            <a:schemeClr val="accent6">
              <a:lumMod val="60000"/>
              <a:lumOff val="40000"/>
            </a:schemeClr>
          </a:solidFill>
          <a:ln>
            <a:noFill/>
          </a:ln>
        </p:spPr>
        <p:txBody>
          <a:bodyPr lIns="112218" tIns="56108" rIns="112218" bIns="56108">
            <a:spAutoFit/>
          </a:bodyPr>
          <a:lstStyle>
            <a:lvl1pPr>
              <a:defRPr sz="5300">
                <a:solidFill>
                  <a:schemeClr val="tx1"/>
                </a:solidFill>
                <a:latin typeface="Arial" panose="020B0604020202020204" pitchFamily="34" charset="0"/>
                <a:cs typeface="Arial" panose="020B0604020202020204" pitchFamily="34" charset="0"/>
              </a:defRPr>
            </a:lvl1pPr>
            <a:lvl2pPr marL="742950" indent="-285750">
              <a:defRPr sz="5300">
                <a:solidFill>
                  <a:schemeClr val="tx1"/>
                </a:solidFill>
                <a:latin typeface="Arial" panose="020B0604020202020204" pitchFamily="34" charset="0"/>
                <a:cs typeface="Arial" panose="020B0604020202020204" pitchFamily="34" charset="0"/>
              </a:defRPr>
            </a:lvl2pPr>
            <a:lvl3pPr marL="1143000" indent="-228600">
              <a:defRPr sz="5300">
                <a:solidFill>
                  <a:schemeClr val="tx1"/>
                </a:solidFill>
                <a:latin typeface="Arial" panose="020B0604020202020204" pitchFamily="34" charset="0"/>
                <a:cs typeface="Arial" panose="020B0604020202020204" pitchFamily="34" charset="0"/>
              </a:defRPr>
            </a:lvl3pPr>
            <a:lvl4pPr marL="1600200" indent="-228600">
              <a:defRPr sz="5300">
                <a:solidFill>
                  <a:schemeClr val="tx1"/>
                </a:solidFill>
                <a:latin typeface="Arial" panose="020B0604020202020204" pitchFamily="34" charset="0"/>
                <a:cs typeface="Arial" panose="020B0604020202020204" pitchFamily="34" charset="0"/>
              </a:defRPr>
            </a:lvl4pPr>
            <a:lvl5pPr marL="2057400" indent="-228600">
              <a:defRPr sz="53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53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53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53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5300">
                <a:solidFill>
                  <a:schemeClr val="tx1"/>
                </a:solidFill>
                <a:latin typeface="Arial" panose="020B0604020202020204" pitchFamily="34" charset="0"/>
                <a:cs typeface="Arial" panose="020B0604020202020204" pitchFamily="34" charset="0"/>
              </a:defRPr>
            </a:lvl9pPr>
          </a:lstStyle>
          <a:p>
            <a:pPr algn="ctr" defTabSz="623438" fontAlgn="base">
              <a:spcBef>
                <a:spcPct val="0"/>
              </a:spcBef>
              <a:spcAft>
                <a:spcPct val="0"/>
              </a:spcAft>
              <a:defRPr/>
            </a:pPr>
            <a:r>
              <a:rPr lang="en-US" altLang="en-US" sz="4091" b="1" i="1" dirty="0" err="1">
                <a:solidFill>
                  <a:prstClr val="black"/>
                </a:solidFill>
                <a:latin typeface="Times New Roman" panose="02020603050405020304" pitchFamily="18" charset="0"/>
                <a:ea typeface="HP001 5Ha"/>
                <a:cs typeface="Times New Roman" panose="02020603050405020304" pitchFamily="18" charset="0"/>
              </a:rPr>
              <a:t>Đọc</a:t>
            </a:r>
            <a:r>
              <a:rPr lang="en-US" altLang="en-US" sz="4091" b="1" i="1" dirty="0">
                <a:solidFill>
                  <a:prstClr val="black"/>
                </a:solidFill>
                <a:latin typeface="Times New Roman" panose="02020603050405020304" pitchFamily="18" charset="0"/>
                <a:ea typeface="HP001 5Ha"/>
                <a:cs typeface="Times New Roman" panose="02020603050405020304" pitchFamily="18" charset="0"/>
              </a:rPr>
              <a:t> </a:t>
            </a:r>
            <a:r>
              <a:rPr lang="en-US" altLang="en-US" sz="4091" b="1" i="1" dirty="0" err="1">
                <a:solidFill>
                  <a:prstClr val="black"/>
                </a:solidFill>
                <a:latin typeface="Times New Roman" panose="02020603050405020304" pitchFamily="18" charset="0"/>
                <a:ea typeface="HP001 5Ha"/>
                <a:cs typeface="Times New Roman" panose="02020603050405020304" pitchFamily="18" charset="0"/>
              </a:rPr>
              <a:t>thuộc</a:t>
            </a:r>
            <a:r>
              <a:rPr lang="en-US" altLang="en-US" sz="4091" b="1" i="1" dirty="0">
                <a:solidFill>
                  <a:prstClr val="black"/>
                </a:solidFill>
                <a:latin typeface="Times New Roman" panose="02020603050405020304" pitchFamily="18" charset="0"/>
                <a:ea typeface="HP001 5Ha"/>
                <a:cs typeface="Times New Roman" panose="02020603050405020304" pitchFamily="18" charset="0"/>
              </a:rPr>
              <a:t> </a:t>
            </a:r>
            <a:r>
              <a:rPr lang="en-US" altLang="en-US" sz="4091" b="1" i="1" dirty="0" err="1">
                <a:solidFill>
                  <a:prstClr val="black"/>
                </a:solidFill>
                <a:latin typeface="Times New Roman" panose="02020603050405020304" pitchFamily="18" charset="0"/>
                <a:ea typeface="HP001 5Ha"/>
                <a:cs typeface="Times New Roman" panose="02020603050405020304" pitchFamily="18" charset="0"/>
              </a:rPr>
              <a:t>lòng</a:t>
            </a:r>
            <a:r>
              <a:rPr lang="en-US" altLang="en-US" sz="4091" b="1" i="1" dirty="0">
                <a:solidFill>
                  <a:prstClr val="black"/>
                </a:solidFill>
                <a:latin typeface="Times New Roman" panose="02020603050405020304" pitchFamily="18" charset="0"/>
                <a:ea typeface="HP001 5Ha"/>
                <a:cs typeface="Times New Roman" panose="02020603050405020304" pitchFamily="18" charset="0"/>
              </a:rPr>
              <a:t> </a:t>
            </a:r>
            <a:r>
              <a:rPr lang="en-US" altLang="en-US" sz="4091" b="1" i="1" dirty="0" err="1">
                <a:solidFill>
                  <a:prstClr val="black"/>
                </a:solidFill>
                <a:latin typeface="Times New Roman" panose="02020603050405020304" pitchFamily="18" charset="0"/>
                <a:ea typeface="HP001 5Ha"/>
                <a:cs typeface="Times New Roman" panose="02020603050405020304" pitchFamily="18" charset="0"/>
              </a:rPr>
              <a:t>bài</a:t>
            </a:r>
            <a:r>
              <a:rPr lang="en-US" altLang="en-US" sz="4091" b="1" i="1" dirty="0">
                <a:solidFill>
                  <a:prstClr val="black"/>
                </a:solidFill>
                <a:latin typeface="Times New Roman" panose="02020603050405020304" pitchFamily="18" charset="0"/>
                <a:ea typeface="HP001 5Ha"/>
                <a:cs typeface="Times New Roman" panose="02020603050405020304" pitchFamily="18" charset="0"/>
              </a:rPr>
              <a:t> </a:t>
            </a:r>
            <a:r>
              <a:rPr lang="en-US" altLang="en-US" sz="4091" b="1" i="1" dirty="0" err="1">
                <a:solidFill>
                  <a:prstClr val="black"/>
                </a:solidFill>
                <a:latin typeface="Times New Roman" panose="02020603050405020304" pitchFamily="18" charset="0"/>
                <a:ea typeface="HP001 5Ha"/>
                <a:cs typeface="Times New Roman" panose="02020603050405020304" pitchFamily="18" charset="0"/>
              </a:rPr>
              <a:t>thơ</a:t>
            </a:r>
            <a:r>
              <a:rPr lang="en-US" altLang="en-US" sz="4091" b="1" i="1" dirty="0">
                <a:solidFill>
                  <a:prstClr val="black"/>
                </a:solidFill>
                <a:latin typeface="Times New Roman" panose="02020603050405020304" pitchFamily="18" charset="0"/>
                <a:ea typeface="HP001 5Ha"/>
                <a:cs typeface="Times New Roman" panose="02020603050405020304" pitchFamily="18" charset="0"/>
              </a:rPr>
              <a:t>: </a:t>
            </a:r>
            <a:r>
              <a:rPr lang="en-US" altLang="en-US" sz="4091" b="1" i="1" dirty="0" err="1">
                <a:solidFill>
                  <a:prstClr val="black"/>
                </a:solidFill>
                <a:latin typeface="Times New Roman" panose="02020603050405020304" pitchFamily="18" charset="0"/>
                <a:ea typeface="HP001 5Ha"/>
                <a:cs typeface="Times New Roman" panose="02020603050405020304" pitchFamily="18" charset="0"/>
              </a:rPr>
              <a:t>Bài</a:t>
            </a:r>
            <a:r>
              <a:rPr lang="en-US" altLang="en-US" sz="4091" b="1" i="1" dirty="0">
                <a:solidFill>
                  <a:prstClr val="black"/>
                </a:solidFill>
                <a:latin typeface="Times New Roman" panose="02020603050405020304" pitchFamily="18" charset="0"/>
                <a:ea typeface="HP001 5Ha"/>
                <a:cs typeface="Times New Roman" panose="02020603050405020304" pitchFamily="18" charset="0"/>
              </a:rPr>
              <a:t> </a:t>
            </a:r>
            <a:r>
              <a:rPr lang="en-US" altLang="en-US" sz="4091" b="1" i="1" dirty="0" err="1">
                <a:solidFill>
                  <a:prstClr val="black"/>
                </a:solidFill>
                <a:latin typeface="Times New Roman" panose="02020603050405020304" pitchFamily="18" charset="0"/>
                <a:ea typeface="HP001 5Ha"/>
                <a:cs typeface="Times New Roman" panose="02020603050405020304" pitchFamily="18" charset="0"/>
              </a:rPr>
              <a:t>thơ</a:t>
            </a:r>
            <a:r>
              <a:rPr lang="en-US" altLang="en-US" sz="4091" b="1" i="1" dirty="0">
                <a:solidFill>
                  <a:prstClr val="black"/>
                </a:solidFill>
                <a:latin typeface="Times New Roman" panose="02020603050405020304" pitchFamily="18" charset="0"/>
                <a:ea typeface="HP001 5Ha"/>
                <a:cs typeface="Times New Roman" panose="02020603050405020304" pitchFamily="18" charset="0"/>
              </a:rPr>
              <a:t> </a:t>
            </a:r>
            <a:r>
              <a:rPr lang="en-US" altLang="en-US" sz="4091" b="1" i="1" dirty="0" err="1">
                <a:solidFill>
                  <a:prstClr val="black"/>
                </a:solidFill>
                <a:latin typeface="Times New Roman" panose="02020603050405020304" pitchFamily="18" charset="0"/>
                <a:ea typeface="HP001 5Ha"/>
                <a:cs typeface="Times New Roman" panose="02020603050405020304" pitchFamily="18" charset="0"/>
              </a:rPr>
              <a:t>về</a:t>
            </a:r>
            <a:r>
              <a:rPr lang="en-US" altLang="en-US" sz="4091" b="1" i="1" dirty="0">
                <a:solidFill>
                  <a:prstClr val="black"/>
                </a:solidFill>
                <a:latin typeface="Times New Roman" panose="02020603050405020304" pitchFamily="18" charset="0"/>
                <a:ea typeface="HP001 5Ha"/>
                <a:cs typeface="Times New Roman" panose="02020603050405020304" pitchFamily="18" charset="0"/>
              </a:rPr>
              <a:t> </a:t>
            </a:r>
            <a:r>
              <a:rPr lang="en-US" altLang="en-US" sz="4091" b="1" i="1" dirty="0" err="1">
                <a:solidFill>
                  <a:prstClr val="black"/>
                </a:solidFill>
                <a:latin typeface="Times New Roman" panose="02020603050405020304" pitchFamily="18" charset="0"/>
                <a:ea typeface="HP001 5Ha"/>
                <a:cs typeface="Times New Roman" panose="02020603050405020304" pitchFamily="18" charset="0"/>
              </a:rPr>
              <a:t>tiểu</a:t>
            </a:r>
            <a:r>
              <a:rPr lang="en-US" altLang="en-US" sz="4091" b="1" i="1" dirty="0">
                <a:solidFill>
                  <a:prstClr val="black"/>
                </a:solidFill>
                <a:latin typeface="Times New Roman" panose="02020603050405020304" pitchFamily="18" charset="0"/>
                <a:ea typeface="HP001 5Ha"/>
                <a:cs typeface="Times New Roman" panose="02020603050405020304" pitchFamily="18" charset="0"/>
              </a:rPr>
              <a:t> </a:t>
            </a:r>
            <a:r>
              <a:rPr lang="en-US" altLang="en-US" sz="4091" b="1" i="1" dirty="0" err="1">
                <a:solidFill>
                  <a:prstClr val="black"/>
                </a:solidFill>
                <a:latin typeface="Times New Roman" panose="02020603050405020304" pitchFamily="18" charset="0"/>
                <a:ea typeface="HP001 5Ha"/>
                <a:cs typeface="Times New Roman" panose="02020603050405020304" pitchFamily="18" charset="0"/>
              </a:rPr>
              <a:t>đội</a:t>
            </a:r>
            <a:r>
              <a:rPr lang="en-US" altLang="en-US" sz="4091" b="1" i="1" dirty="0">
                <a:solidFill>
                  <a:prstClr val="black"/>
                </a:solidFill>
                <a:latin typeface="Times New Roman" panose="02020603050405020304" pitchFamily="18" charset="0"/>
                <a:ea typeface="HP001 5Ha"/>
                <a:cs typeface="Times New Roman" panose="02020603050405020304" pitchFamily="18" charset="0"/>
              </a:rPr>
              <a:t> </a:t>
            </a:r>
            <a:r>
              <a:rPr lang="en-US" altLang="en-US" sz="4091" b="1" i="1" dirty="0" err="1">
                <a:solidFill>
                  <a:prstClr val="black"/>
                </a:solidFill>
                <a:latin typeface="Times New Roman" panose="02020603050405020304" pitchFamily="18" charset="0"/>
                <a:ea typeface="HP001 5Ha"/>
                <a:cs typeface="Times New Roman" panose="02020603050405020304" pitchFamily="18" charset="0"/>
              </a:rPr>
              <a:t>xe</a:t>
            </a:r>
            <a:r>
              <a:rPr lang="en-US" altLang="en-US" sz="4091" b="1" i="1" dirty="0">
                <a:solidFill>
                  <a:prstClr val="black"/>
                </a:solidFill>
                <a:latin typeface="Times New Roman" panose="02020603050405020304" pitchFamily="18" charset="0"/>
                <a:ea typeface="HP001 5Ha"/>
                <a:cs typeface="Times New Roman" panose="02020603050405020304" pitchFamily="18" charset="0"/>
              </a:rPr>
              <a:t> </a:t>
            </a:r>
            <a:r>
              <a:rPr lang="en-US" altLang="en-US" sz="4091" b="1" i="1" dirty="0" err="1">
                <a:solidFill>
                  <a:prstClr val="black"/>
                </a:solidFill>
                <a:latin typeface="Times New Roman" panose="02020603050405020304" pitchFamily="18" charset="0"/>
                <a:ea typeface="HP001 5Ha"/>
                <a:cs typeface="Times New Roman" panose="02020603050405020304" pitchFamily="18" charset="0"/>
              </a:rPr>
              <a:t>không</a:t>
            </a:r>
            <a:r>
              <a:rPr lang="en-US" altLang="en-US" sz="4091" b="1" i="1" dirty="0">
                <a:solidFill>
                  <a:prstClr val="black"/>
                </a:solidFill>
                <a:latin typeface="Times New Roman" panose="02020603050405020304" pitchFamily="18" charset="0"/>
                <a:ea typeface="HP001 5Ha"/>
                <a:cs typeface="Times New Roman" panose="02020603050405020304" pitchFamily="18" charset="0"/>
              </a:rPr>
              <a:t> </a:t>
            </a:r>
            <a:r>
              <a:rPr lang="en-US" altLang="en-US" sz="4091" b="1" i="1" dirty="0" err="1">
                <a:solidFill>
                  <a:prstClr val="black"/>
                </a:solidFill>
                <a:latin typeface="Times New Roman" panose="02020603050405020304" pitchFamily="18" charset="0"/>
                <a:ea typeface="HP001 5Ha"/>
                <a:cs typeface="Times New Roman" panose="02020603050405020304" pitchFamily="18" charset="0"/>
              </a:rPr>
              <a:t>kính</a:t>
            </a:r>
            <a:endParaRPr lang="en-US" altLang="en-US" sz="4091" b="1" i="1" dirty="0">
              <a:solidFill>
                <a:prstClr val="black"/>
              </a:solidFill>
              <a:latin typeface="Times New Roman" panose="02020603050405020304" pitchFamily="18" charset="0"/>
              <a:ea typeface="HP001 5Ha"/>
              <a:cs typeface="Times New Roman" panose="02020603050405020304" pitchFamily="18" charset="0"/>
            </a:endParaRPr>
          </a:p>
        </p:txBody>
      </p:sp>
      <p:sp>
        <p:nvSpPr>
          <p:cNvPr id="5123" name="TextBox 3"/>
          <p:cNvSpPr txBox="1">
            <a:spLocks noChangeArrowheads="1"/>
          </p:cNvSpPr>
          <p:nvPr/>
        </p:nvSpPr>
        <p:spPr bwMode="auto">
          <a:xfrm>
            <a:off x="498981" y="3576205"/>
            <a:ext cx="10836852" cy="868775"/>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12218" tIns="56108" rIns="112218" bIns="56108">
            <a:spAutoFit/>
          </a:bodyPr>
          <a:lstStyle>
            <a:lvl1pPr>
              <a:defRPr sz="5300">
                <a:solidFill>
                  <a:schemeClr val="tx1"/>
                </a:solidFill>
                <a:latin typeface="Arial" panose="020B0604020202020204" pitchFamily="34" charset="0"/>
                <a:cs typeface="Arial" panose="020B0604020202020204" pitchFamily="34" charset="0"/>
              </a:defRPr>
            </a:lvl1pPr>
            <a:lvl2pPr marL="742950" indent="-285750">
              <a:defRPr sz="5300">
                <a:solidFill>
                  <a:schemeClr val="tx1"/>
                </a:solidFill>
                <a:latin typeface="Arial" panose="020B0604020202020204" pitchFamily="34" charset="0"/>
                <a:cs typeface="Arial" panose="020B0604020202020204" pitchFamily="34" charset="0"/>
              </a:defRPr>
            </a:lvl2pPr>
            <a:lvl3pPr marL="1143000" indent="-228600">
              <a:defRPr sz="5300">
                <a:solidFill>
                  <a:schemeClr val="tx1"/>
                </a:solidFill>
                <a:latin typeface="Arial" panose="020B0604020202020204" pitchFamily="34" charset="0"/>
                <a:cs typeface="Arial" panose="020B0604020202020204" pitchFamily="34" charset="0"/>
              </a:defRPr>
            </a:lvl3pPr>
            <a:lvl4pPr marL="1600200" indent="-228600">
              <a:defRPr sz="5300">
                <a:solidFill>
                  <a:schemeClr val="tx1"/>
                </a:solidFill>
                <a:latin typeface="Arial" panose="020B0604020202020204" pitchFamily="34" charset="0"/>
                <a:cs typeface="Arial" panose="020B0604020202020204" pitchFamily="34" charset="0"/>
              </a:defRPr>
            </a:lvl4pPr>
            <a:lvl5pPr marL="2057400" indent="-228600">
              <a:defRPr sz="53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53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53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53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5300">
                <a:solidFill>
                  <a:schemeClr val="tx1"/>
                </a:solidFill>
                <a:latin typeface="Arial" panose="020B0604020202020204" pitchFamily="34" charset="0"/>
                <a:cs typeface="Arial" panose="020B0604020202020204" pitchFamily="34" charset="0"/>
              </a:defRPr>
            </a:lvl9pPr>
          </a:lstStyle>
          <a:p>
            <a:pPr algn="ctr" defTabSz="623438" fontAlgn="base">
              <a:lnSpc>
                <a:spcPct val="120000"/>
              </a:lnSpc>
              <a:spcBef>
                <a:spcPct val="0"/>
              </a:spcBef>
              <a:spcAft>
                <a:spcPct val="0"/>
              </a:spcAft>
            </a:pPr>
            <a:r>
              <a:rPr lang="en-US" altLang="en-US" sz="4091" b="1" i="1">
                <a:solidFill>
                  <a:prstClr val="black"/>
                </a:solidFill>
                <a:latin typeface="Times New Roman" panose="02020603050405020304" pitchFamily="18" charset="0"/>
                <a:ea typeface="HP001 5Ha"/>
                <a:cs typeface="Times New Roman" panose="02020603050405020304" pitchFamily="18" charset="0"/>
              </a:rPr>
              <a:t>Nêu nội dung của bài</a:t>
            </a:r>
          </a:p>
        </p:txBody>
      </p:sp>
    </p:spTree>
    <p:extLst>
      <p:ext uri="{BB962C8B-B14F-4D97-AF65-F5344CB8AC3E}">
        <p14:creationId xmlns:p14="http://schemas.microsoft.com/office/powerpoint/2010/main" val="1962477175"/>
      </p:ext>
    </p:extLst>
  </p:cSld>
  <p:clrMapOvr>
    <a:masterClrMapping/>
  </p:clrMapOvr>
  <p:transition spd="slow">
    <p:circle/>
    <p:sndAc>
      <p:stSnd>
        <p:snd r:embed="rId3" name="chimes.wav"/>
      </p:stSnd>
    </p:sndAc>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p:cNvSpPr/>
          <p:nvPr/>
        </p:nvSpPr>
        <p:spPr>
          <a:xfrm>
            <a:off x="2119313" y="2692978"/>
            <a:ext cx="8465344" cy="2002415"/>
          </a:xfrm>
          <a:prstGeom prst="ellipse">
            <a:avLst/>
          </a:prstGeom>
        </p:spPr>
        <p:style>
          <a:lnRef idx="2">
            <a:schemeClr val="accent6"/>
          </a:lnRef>
          <a:fillRef idx="1">
            <a:schemeClr val="lt1"/>
          </a:fillRef>
          <a:effectRef idx="0">
            <a:schemeClr val="accent6"/>
          </a:effectRef>
          <a:fontRef idx="minor">
            <a:schemeClr val="dk1"/>
          </a:fontRef>
        </p:style>
        <p:txBody>
          <a:bodyPr lIns="112218" tIns="56108" rIns="112218" bIns="56108" anchor="ctr"/>
          <a:lstStyle/>
          <a:p>
            <a:pPr algn="ctr" defTabSz="623438" eaLnBrk="0" fontAlgn="base" hangingPunct="0">
              <a:spcBef>
                <a:spcPct val="0"/>
              </a:spcBef>
              <a:spcAft>
                <a:spcPct val="0"/>
              </a:spcAft>
              <a:defRPr/>
            </a:pPr>
            <a:r>
              <a:rPr lang="en-US" sz="4091" b="1" i="1" dirty="0" err="1">
                <a:solidFill>
                  <a:prstClr val="black"/>
                </a:solidFill>
                <a:latin typeface="Times New Roman" panose="02020603050405020304" pitchFamily="18" charset="0"/>
                <a:cs typeface="Times New Roman" panose="02020603050405020304" pitchFamily="18" charset="0"/>
              </a:rPr>
              <a:t>Những</a:t>
            </a:r>
            <a:r>
              <a:rPr lang="en-US" sz="4091" b="1" i="1" dirty="0">
                <a:solidFill>
                  <a:prstClr val="black"/>
                </a:solidFill>
                <a:latin typeface="Times New Roman" panose="02020603050405020304" pitchFamily="18" charset="0"/>
                <a:cs typeface="Times New Roman" panose="02020603050405020304" pitchFamily="18" charset="0"/>
              </a:rPr>
              <a:t> </a:t>
            </a:r>
            <a:r>
              <a:rPr lang="en-US" sz="4091" b="1" i="1" dirty="0" err="1">
                <a:solidFill>
                  <a:prstClr val="black"/>
                </a:solidFill>
                <a:latin typeface="Times New Roman" panose="02020603050405020304" pitchFamily="18" charset="0"/>
                <a:cs typeface="Times New Roman" panose="02020603050405020304" pitchFamily="18" charset="0"/>
              </a:rPr>
              <a:t>cơn</a:t>
            </a:r>
            <a:r>
              <a:rPr lang="en-US" sz="4091" b="1" i="1" dirty="0">
                <a:solidFill>
                  <a:prstClr val="black"/>
                </a:solidFill>
                <a:latin typeface="Times New Roman" panose="02020603050405020304" pitchFamily="18" charset="0"/>
                <a:cs typeface="Times New Roman" panose="02020603050405020304" pitchFamily="18" charset="0"/>
              </a:rPr>
              <a:t> </a:t>
            </a:r>
            <a:r>
              <a:rPr lang="en-US" sz="4091" b="1" i="1" dirty="0" err="1">
                <a:solidFill>
                  <a:prstClr val="black"/>
                </a:solidFill>
                <a:latin typeface="Times New Roman" panose="02020603050405020304" pitchFamily="18" charset="0"/>
                <a:cs typeface="Times New Roman" panose="02020603050405020304" pitchFamily="18" charset="0"/>
              </a:rPr>
              <a:t>bão</a:t>
            </a:r>
            <a:r>
              <a:rPr lang="en-US" sz="4091" b="1" i="1" dirty="0">
                <a:solidFill>
                  <a:prstClr val="black"/>
                </a:solidFill>
                <a:latin typeface="Times New Roman" panose="02020603050405020304" pitchFamily="18" charset="0"/>
                <a:cs typeface="Times New Roman" panose="02020603050405020304" pitchFamily="18" charset="0"/>
              </a:rPr>
              <a:t> </a:t>
            </a:r>
            <a:r>
              <a:rPr lang="en-US" sz="4091" b="1" i="1" dirty="0" err="1">
                <a:solidFill>
                  <a:prstClr val="black"/>
                </a:solidFill>
                <a:latin typeface="Times New Roman" panose="02020603050405020304" pitchFamily="18" charset="0"/>
                <a:cs typeface="Times New Roman" panose="02020603050405020304" pitchFamily="18" charset="0"/>
              </a:rPr>
              <a:t>gây</a:t>
            </a:r>
            <a:r>
              <a:rPr lang="en-US" sz="4091" b="1" i="1" dirty="0">
                <a:solidFill>
                  <a:prstClr val="black"/>
                </a:solidFill>
                <a:latin typeface="Times New Roman" panose="02020603050405020304" pitchFamily="18" charset="0"/>
                <a:cs typeface="Times New Roman" panose="02020603050405020304" pitchFamily="18" charset="0"/>
              </a:rPr>
              <a:t> </a:t>
            </a:r>
            <a:r>
              <a:rPr lang="en-US" sz="4091" b="1" i="1" dirty="0" err="1">
                <a:solidFill>
                  <a:prstClr val="black"/>
                </a:solidFill>
                <a:latin typeface="Times New Roman" panose="02020603050405020304" pitchFamily="18" charset="0"/>
                <a:cs typeface="Times New Roman" panose="02020603050405020304" pitchFamily="18" charset="0"/>
              </a:rPr>
              <a:t>ra</a:t>
            </a:r>
            <a:r>
              <a:rPr lang="en-US" sz="4091" b="1" i="1" dirty="0">
                <a:solidFill>
                  <a:prstClr val="black"/>
                </a:solidFill>
                <a:latin typeface="Times New Roman" panose="02020603050405020304" pitchFamily="18" charset="0"/>
                <a:cs typeface="Times New Roman" panose="02020603050405020304" pitchFamily="18" charset="0"/>
              </a:rPr>
              <a:t> </a:t>
            </a:r>
            <a:r>
              <a:rPr lang="en-US" sz="4091" b="1" i="1" dirty="0" err="1">
                <a:solidFill>
                  <a:prstClr val="black"/>
                </a:solidFill>
                <a:latin typeface="Times New Roman" panose="02020603050405020304" pitchFamily="18" charset="0"/>
                <a:cs typeface="Times New Roman" panose="02020603050405020304" pitchFamily="18" charset="0"/>
              </a:rPr>
              <a:t>những</a:t>
            </a:r>
            <a:r>
              <a:rPr lang="en-US" sz="4091" b="1" i="1" dirty="0">
                <a:solidFill>
                  <a:prstClr val="black"/>
                </a:solidFill>
                <a:latin typeface="Times New Roman" panose="02020603050405020304" pitchFamily="18" charset="0"/>
                <a:cs typeface="Times New Roman" panose="02020603050405020304" pitchFamily="18" charset="0"/>
              </a:rPr>
              <a:t> </a:t>
            </a:r>
            <a:r>
              <a:rPr lang="en-US" sz="4091" b="1" i="1" dirty="0" err="1">
                <a:solidFill>
                  <a:prstClr val="black"/>
                </a:solidFill>
                <a:latin typeface="Times New Roman" panose="02020603050405020304" pitchFamily="18" charset="0"/>
                <a:cs typeface="Times New Roman" panose="02020603050405020304" pitchFamily="18" charset="0"/>
              </a:rPr>
              <a:t>hậu</a:t>
            </a:r>
            <a:r>
              <a:rPr lang="en-US" sz="4091" b="1" i="1" dirty="0">
                <a:solidFill>
                  <a:prstClr val="black"/>
                </a:solidFill>
                <a:latin typeface="Times New Roman" panose="02020603050405020304" pitchFamily="18" charset="0"/>
                <a:cs typeface="Times New Roman" panose="02020603050405020304" pitchFamily="18" charset="0"/>
              </a:rPr>
              <a:t> </a:t>
            </a:r>
            <a:r>
              <a:rPr lang="en-US" sz="4091" b="1" i="1" dirty="0" err="1">
                <a:solidFill>
                  <a:prstClr val="black"/>
                </a:solidFill>
                <a:latin typeface="Times New Roman" panose="02020603050405020304" pitchFamily="18" charset="0"/>
                <a:cs typeface="Times New Roman" panose="02020603050405020304" pitchFamily="18" charset="0"/>
              </a:rPr>
              <a:t>quả</a:t>
            </a:r>
            <a:r>
              <a:rPr lang="en-US" sz="4091" b="1" i="1" dirty="0">
                <a:solidFill>
                  <a:prstClr val="black"/>
                </a:solidFill>
                <a:latin typeface="Times New Roman" panose="02020603050405020304" pitchFamily="18" charset="0"/>
                <a:cs typeface="Times New Roman" panose="02020603050405020304" pitchFamily="18" charset="0"/>
              </a:rPr>
              <a:t> </a:t>
            </a:r>
            <a:r>
              <a:rPr lang="en-US" sz="4091" b="1" i="1" dirty="0" err="1">
                <a:solidFill>
                  <a:prstClr val="black"/>
                </a:solidFill>
                <a:latin typeface="Times New Roman" panose="02020603050405020304" pitchFamily="18" charset="0"/>
                <a:cs typeface="Times New Roman" panose="02020603050405020304" pitchFamily="18" charset="0"/>
              </a:rPr>
              <a:t>gì</a:t>
            </a:r>
            <a:r>
              <a:rPr lang="vi-VN" sz="4091" b="1" i="1" dirty="0">
                <a:solidFill>
                  <a:prstClr val="black"/>
                </a:solidFill>
                <a:latin typeface="Times New Roman" panose="02020603050405020304" pitchFamily="18" charset="0"/>
                <a:cs typeface="Times New Roman" panose="02020603050405020304" pitchFamily="18" charset="0"/>
              </a:rPr>
              <a:t>?</a:t>
            </a:r>
            <a:endParaRPr lang="en-US" sz="4091" b="1" i="1" dirty="0">
              <a:solidFill>
                <a:prstClr val="black"/>
              </a:solidFill>
              <a:latin typeface="Times New Roman" panose="02020603050405020304" pitchFamily="18" charset="0"/>
              <a:cs typeface="Times New Roman" panose="02020603050405020304" pitchFamily="18" charset="0"/>
            </a:endParaRPr>
          </a:p>
        </p:txBody>
      </p:sp>
      <p:sp>
        <p:nvSpPr>
          <p:cNvPr id="6" name="Cloud 5"/>
          <p:cNvSpPr/>
          <p:nvPr/>
        </p:nvSpPr>
        <p:spPr>
          <a:xfrm>
            <a:off x="498980" y="631032"/>
            <a:ext cx="4286250" cy="1800008"/>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lIns="67720" tIns="33858" rIns="67720" bIns="33858" anchor="ctr"/>
          <a:lstStyle/>
          <a:p>
            <a:pPr algn="ctr" defTabSz="623438" eaLnBrk="0" fontAlgn="base" hangingPunct="0">
              <a:spcBef>
                <a:spcPct val="0"/>
              </a:spcBef>
              <a:spcAft>
                <a:spcPct val="0"/>
              </a:spcAft>
              <a:defRPr/>
            </a:pPr>
            <a:r>
              <a:rPr lang="en-US" sz="3926" dirty="0">
                <a:solidFill>
                  <a:prstClr val="white"/>
                </a:solidFill>
                <a:latin typeface="Calibri"/>
              </a:rPr>
              <a:t>VẬN DỤNG</a:t>
            </a:r>
          </a:p>
        </p:txBody>
      </p:sp>
    </p:spTree>
    <p:extLst>
      <p:ext uri="{BB962C8B-B14F-4D97-AF65-F5344CB8AC3E}">
        <p14:creationId xmlns:p14="http://schemas.microsoft.com/office/powerpoint/2010/main" val="22310638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060" y="-296574"/>
            <a:ext cx="6068940" cy="3394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1"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296574"/>
            <a:ext cx="6096000" cy="3394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2"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412" y="3097790"/>
            <a:ext cx="6101412" cy="4056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3" name="Picture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3097790"/>
            <a:ext cx="6096000" cy="4056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60588113"/>
      </p:ext>
    </p:extLst>
  </p:cSld>
  <p:clrMapOvr>
    <a:masterClrMapping/>
  </p:clrMapOvr>
  <p:transition spd="slow">
    <p:wip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895" y="0"/>
            <a:ext cx="5726906" cy="5196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51801" y="0"/>
            <a:ext cx="6440199" cy="5196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1480705" y="5589443"/>
            <a:ext cx="2061946" cy="648511"/>
          </a:xfrm>
          <a:prstGeom prst="rect">
            <a:avLst/>
          </a:prstGeom>
          <a:solidFill>
            <a:schemeClr val="accent6">
              <a:lumMod val="20000"/>
              <a:lumOff val="80000"/>
            </a:schemeClr>
          </a:solidFill>
        </p:spPr>
        <p:txBody>
          <a:bodyPr>
            <a:spAutoFit/>
          </a:bodyPr>
          <a:lstStyle/>
          <a:p>
            <a:pPr defTabSz="623438" eaLnBrk="0" fontAlgn="base" hangingPunct="0">
              <a:spcBef>
                <a:spcPct val="0"/>
              </a:spcBef>
              <a:spcAft>
                <a:spcPct val="0"/>
              </a:spcAft>
              <a:defRPr/>
            </a:pPr>
            <a:r>
              <a:rPr lang="en-US" sz="3614" dirty="0">
                <a:solidFill>
                  <a:prstClr val="black"/>
                </a:solidFill>
                <a:latin typeface="Times New Roman" panose="02020603050405020304" pitchFamily="18" charset="0"/>
                <a:cs typeface="Times New Roman" panose="02020603050405020304" pitchFamily="18" charset="0"/>
              </a:rPr>
              <a:t> </a:t>
            </a:r>
            <a:r>
              <a:rPr lang="en-US" sz="3614" dirty="0" err="1">
                <a:solidFill>
                  <a:prstClr val="black"/>
                </a:solidFill>
                <a:latin typeface="Times New Roman" panose="02020603050405020304" pitchFamily="18" charset="0"/>
                <a:cs typeface="Times New Roman" panose="02020603050405020304" pitchFamily="18" charset="0"/>
              </a:rPr>
              <a:t>Hạn</a:t>
            </a:r>
            <a:r>
              <a:rPr lang="en-US" sz="3614" dirty="0">
                <a:solidFill>
                  <a:prstClr val="black"/>
                </a:solidFill>
                <a:latin typeface="Times New Roman" panose="02020603050405020304" pitchFamily="18" charset="0"/>
                <a:cs typeface="Times New Roman" panose="02020603050405020304" pitchFamily="18" charset="0"/>
              </a:rPr>
              <a:t> </a:t>
            </a:r>
            <a:r>
              <a:rPr lang="en-US" sz="3614" dirty="0" err="1">
                <a:solidFill>
                  <a:prstClr val="black"/>
                </a:solidFill>
                <a:latin typeface="Times New Roman" panose="02020603050405020304" pitchFamily="18" charset="0"/>
                <a:cs typeface="Times New Roman" panose="02020603050405020304" pitchFamily="18" charset="0"/>
              </a:rPr>
              <a:t>hán</a:t>
            </a:r>
            <a:endParaRPr lang="en-US" sz="3614" dirty="0">
              <a:solidFill>
                <a:prstClr val="black"/>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8206654" y="5604597"/>
            <a:ext cx="2063028" cy="648511"/>
          </a:xfrm>
          <a:prstGeom prst="rect">
            <a:avLst/>
          </a:prstGeom>
          <a:solidFill>
            <a:schemeClr val="accent6">
              <a:lumMod val="20000"/>
              <a:lumOff val="80000"/>
            </a:schemeClr>
          </a:solidFill>
        </p:spPr>
        <p:txBody>
          <a:bodyPr>
            <a:spAutoFit/>
          </a:bodyPr>
          <a:lstStyle/>
          <a:p>
            <a:pPr defTabSz="623438" eaLnBrk="0" fontAlgn="base" hangingPunct="0">
              <a:spcBef>
                <a:spcPct val="0"/>
              </a:spcBef>
              <a:spcAft>
                <a:spcPct val="0"/>
              </a:spcAft>
              <a:defRPr/>
            </a:pPr>
            <a:r>
              <a:rPr lang="en-US" sz="3614" dirty="0">
                <a:solidFill>
                  <a:prstClr val="black"/>
                </a:solidFill>
                <a:latin typeface="Times New Roman" panose="02020603050405020304" pitchFamily="18" charset="0"/>
                <a:cs typeface="Times New Roman" panose="02020603050405020304" pitchFamily="18" charset="0"/>
              </a:rPr>
              <a:t> </a:t>
            </a:r>
            <a:r>
              <a:rPr lang="en-US" sz="3614" dirty="0" err="1">
                <a:solidFill>
                  <a:prstClr val="black"/>
                </a:solidFill>
                <a:latin typeface="Times New Roman" panose="02020603050405020304" pitchFamily="18" charset="0"/>
                <a:cs typeface="Times New Roman" panose="02020603050405020304" pitchFamily="18" charset="0"/>
              </a:rPr>
              <a:t>Động</a:t>
            </a:r>
            <a:r>
              <a:rPr lang="en-US" sz="3614" dirty="0">
                <a:solidFill>
                  <a:prstClr val="black"/>
                </a:solidFill>
                <a:latin typeface="Times New Roman" panose="02020603050405020304" pitchFamily="18" charset="0"/>
                <a:cs typeface="Times New Roman" panose="02020603050405020304" pitchFamily="18" charset="0"/>
              </a:rPr>
              <a:t> </a:t>
            </a:r>
            <a:r>
              <a:rPr lang="en-US" sz="3614" dirty="0" err="1">
                <a:solidFill>
                  <a:prstClr val="black"/>
                </a:solidFill>
                <a:latin typeface="Times New Roman" panose="02020603050405020304" pitchFamily="18" charset="0"/>
                <a:cs typeface="Times New Roman" panose="02020603050405020304" pitchFamily="18" charset="0"/>
              </a:rPr>
              <a:t>đất</a:t>
            </a:r>
            <a:endParaRPr lang="en-US" sz="3614"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78077168"/>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731" y="6495"/>
            <a:ext cx="5827568" cy="5288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19"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50299" y="11907"/>
            <a:ext cx="6341701" cy="5283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4377171" y="5736648"/>
            <a:ext cx="3142168" cy="648511"/>
          </a:xfrm>
          <a:prstGeom prst="rect">
            <a:avLst/>
          </a:prstGeom>
          <a:solidFill>
            <a:schemeClr val="accent6">
              <a:lumMod val="20000"/>
              <a:lumOff val="80000"/>
            </a:schemeClr>
          </a:solidFill>
        </p:spPr>
        <p:txBody>
          <a:bodyPr>
            <a:spAutoFit/>
          </a:bodyPr>
          <a:lstStyle/>
          <a:p>
            <a:pPr defTabSz="623438" eaLnBrk="0" fontAlgn="base" hangingPunct="0">
              <a:spcBef>
                <a:spcPct val="0"/>
              </a:spcBef>
              <a:spcAft>
                <a:spcPct val="0"/>
              </a:spcAft>
              <a:defRPr/>
            </a:pPr>
            <a:r>
              <a:rPr lang="en-US" sz="3614" dirty="0">
                <a:solidFill>
                  <a:prstClr val="black"/>
                </a:solidFill>
                <a:latin typeface="Times New Roman" panose="02020603050405020304" pitchFamily="18" charset="0"/>
                <a:cs typeface="Times New Roman" panose="02020603050405020304" pitchFamily="18" charset="0"/>
              </a:rPr>
              <a:t>    </a:t>
            </a:r>
            <a:r>
              <a:rPr lang="en-US" sz="3614" dirty="0" err="1">
                <a:solidFill>
                  <a:prstClr val="black"/>
                </a:solidFill>
                <a:latin typeface="Times New Roman" panose="02020603050405020304" pitchFamily="18" charset="0"/>
                <a:cs typeface="Times New Roman" panose="02020603050405020304" pitchFamily="18" charset="0"/>
              </a:rPr>
              <a:t>Sóng</a:t>
            </a:r>
            <a:r>
              <a:rPr lang="en-US" sz="3614" dirty="0">
                <a:solidFill>
                  <a:prstClr val="black"/>
                </a:solidFill>
                <a:latin typeface="Times New Roman" panose="02020603050405020304" pitchFamily="18" charset="0"/>
                <a:cs typeface="Times New Roman" panose="02020603050405020304" pitchFamily="18" charset="0"/>
              </a:rPr>
              <a:t> </a:t>
            </a:r>
            <a:r>
              <a:rPr lang="en-US" sz="3614" dirty="0" err="1">
                <a:solidFill>
                  <a:prstClr val="black"/>
                </a:solidFill>
                <a:latin typeface="Times New Roman" panose="02020603050405020304" pitchFamily="18" charset="0"/>
                <a:cs typeface="Times New Roman" panose="02020603050405020304" pitchFamily="18" charset="0"/>
              </a:rPr>
              <a:t>thần</a:t>
            </a:r>
            <a:endParaRPr lang="en-US" sz="3614"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64893530"/>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a:spLocks noChangeArrowheads="1"/>
          </p:cNvSpPr>
          <p:nvPr/>
        </p:nvSpPr>
        <p:spPr bwMode="auto">
          <a:xfrm>
            <a:off x="4672662" y="5539654"/>
            <a:ext cx="2061946" cy="648511"/>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623438" eaLnBrk="0" fontAlgn="base" hangingPunct="0">
              <a:spcBef>
                <a:spcPct val="0"/>
              </a:spcBef>
              <a:spcAft>
                <a:spcPct val="0"/>
              </a:spcAft>
            </a:pPr>
            <a:r>
              <a:rPr lang="en-US" altLang="vi-VN" sz="3614">
                <a:solidFill>
                  <a:prstClr val="black"/>
                </a:solidFill>
                <a:latin typeface="Times New Roman" panose="02020603050405020304" pitchFamily="18" charset="0"/>
                <a:cs typeface="Times New Roman" panose="02020603050405020304" pitchFamily="18" charset="0"/>
              </a:rPr>
              <a:t>Bão tuyết </a:t>
            </a:r>
          </a:p>
        </p:txBody>
      </p:sp>
      <p:pic>
        <p:nvPicPr>
          <p:cNvPr id="35843"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997503" y="18401"/>
            <a:ext cx="6194497" cy="5030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4"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997503" cy="5049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11960213"/>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Content Placeholder 2"/>
          <p:cNvSpPr>
            <a:spLocks noGrp="1"/>
          </p:cNvSpPr>
          <p:nvPr>
            <p:ph idx="1"/>
          </p:nvPr>
        </p:nvSpPr>
        <p:spPr>
          <a:xfrm>
            <a:off x="400483" y="2594481"/>
            <a:ext cx="11391034" cy="1486116"/>
          </a:xfrm>
        </p:spPr>
        <p:txBody>
          <a:bodyPr/>
          <a:lstStyle/>
          <a:p>
            <a:pPr marL="0" indent="0" eaLnBrk="1" hangingPunct="1">
              <a:buNone/>
            </a:pPr>
            <a:r>
              <a:rPr lang="en-US" altLang="en-US" sz="4091" b="1" i="1">
                <a:solidFill>
                  <a:srgbClr val="000000"/>
                </a:solidFill>
                <a:latin typeface="Times New Roman" panose="02020603050405020304" pitchFamily="18" charset="0"/>
                <a:cs typeface="Times New Roman" panose="02020603050405020304" pitchFamily="18" charset="0"/>
              </a:rPr>
              <a:t>    Các em cần làm gì để bảo vệ môi trường biển?</a:t>
            </a:r>
          </a:p>
        </p:txBody>
      </p:sp>
    </p:spTree>
    <p:extLst>
      <p:ext uri="{BB962C8B-B14F-4D97-AF65-F5344CB8AC3E}">
        <p14:creationId xmlns:p14="http://schemas.microsoft.com/office/powerpoint/2010/main" val="3515763203"/>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8675">
                                            <p:txEl>
                                              <p:pRg st="0" end="0"/>
                                            </p:txEl>
                                          </p:spTgt>
                                        </p:tgtEl>
                                        <p:attrNameLst>
                                          <p:attrName>style.visibility</p:attrName>
                                        </p:attrNameLst>
                                      </p:cBhvr>
                                      <p:to>
                                        <p:strVal val="visible"/>
                                      </p:to>
                                    </p:set>
                                    <p:animEffect transition="in" filter="box(in)">
                                      <p:cBhvr>
                                        <p:cTn id="7" dur="500"/>
                                        <p:tgtEl>
                                          <p:spTgt spid="2867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5"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95492"/>
            <a:ext cx="6299489" cy="3972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99489" y="3375964"/>
            <a:ext cx="5892511" cy="3972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6"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3676867"/>
            <a:ext cx="6299489" cy="3477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7"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273511" y="-116897"/>
            <a:ext cx="5918489" cy="3492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1821410"/>
      </p:ext>
    </p:extLst>
  </p:cSld>
  <p:clrMapOvr>
    <a:masterClrMapping/>
  </p:clrMapOvr>
  <p:transition spd="slow">
    <p:push dir="u"/>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Box 3"/>
          <p:cNvSpPr txBox="1">
            <a:spLocks noChangeArrowheads="1"/>
          </p:cNvSpPr>
          <p:nvPr/>
        </p:nvSpPr>
        <p:spPr bwMode="auto">
          <a:xfrm>
            <a:off x="1087799" y="434038"/>
            <a:ext cx="10212315" cy="1204689"/>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623438" eaLnBrk="0" fontAlgn="base" hangingPunct="0">
              <a:spcBef>
                <a:spcPct val="0"/>
              </a:spcBef>
              <a:spcAft>
                <a:spcPct val="0"/>
              </a:spcAft>
            </a:pPr>
            <a:r>
              <a:rPr lang="en-US" altLang="vi-VN" sz="3614">
                <a:solidFill>
                  <a:prstClr val="black"/>
                </a:solidFill>
                <a:latin typeface="Times New Roman" panose="02020603050405020304" pitchFamily="18" charset="0"/>
                <a:cs typeface="Times New Roman" panose="02020603050405020304" pitchFamily="18" charset="0"/>
              </a:rPr>
              <a:t>Làm thế nào để con người và thiên nhiên chung có thể chung sống với nhau hòa bình ?</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691770"/>
            <a:ext cx="6264852" cy="2568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38455" y="1711253"/>
            <a:ext cx="5853545" cy="2549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659" y="4260273"/>
            <a:ext cx="6256193" cy="2656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338455" y="4283003"/>
            <a:ext cx="5853545" cy="2574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26070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ntr" presetSubtype="21"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a:xfrm>
            <a:off x="406977" y="-277090"/>
            <a:ext cx="11581534" cy="6158778"/>
          </a:xfrm>
        </p:spPr>
        <p:txBody>
          <a:bodyPr/>
          <a:lstStyle/>
          <a:p>
            <a:r>
              <a:rPr lang="en-US" altLang="en-US" sz="4091" b="1">
                <a:solidFill>
                  <a:srgbClr val="FF0000"/>
                </a:solidFill>
                <a:latin typeface="Times New Roman" panose="02020603050405020304" pitchFamily="18" charset="0"/>
                <a:cs typeface="Times New Roman" panose="02020603050405020304" pitchFamily="18" charset="0"/>
              </a:rPr>
              <a:t>Giao việc về nhà:</a:t>
            </a:r>
            <a:br>
              <a:rPr lang="en-US" altLang="en-US" sz="4091" b="1">
                <a:solidFill>
                  <a:srgbClr val="FF0000"/>
                </a:solidFill>
                <a:latin typeface="Times New Roman" panose="02020603050405020304" pitchFamily="18" charset="0"/>
                <a:cs typeface="Times New Roman" panose="02020603050405020304" pitchFamily="18" charset="0"/>
              </a:rPr>
            </a:br>
            <a:r>
              <a:rPr lang="en-US" altLang="en-US" sz="4091" b="1">
                <a:latin typeface="Times New Roman" panose="02020603050405020304" pitchFamily="18" charset="0"/>
                <a:cs typeface="Times New Roman" panose="02020603050405020304" pitchFamily="18" charset="0"/>
              </a:rPr>
              <a:t>-Đọc lại bài và trả lời câu hỏi</a:t>
            </a:r>
            <a:br>
              <a:rPr lang="en-US" altLang="en-US" sz="4091" b="1">
                <a:latin typeface="Times New Roman" panose="02020603050405020304" pitchFamily="18" charset="0"/>
                <a:cs typeface="Times New Roman" panose="02020603050405020304" pitchFamily="18" charset="0"/>
              </a:rPr>
            </a:br>
            <a:r>
              <a:rPr lang="en-US" altLang="en-US" sz="4091" b="1">
                <a:latin typeface="Times New Roman" panose="02020603050405020304" pitchFamily="18" charset="0"/>
                <a:cs typeface="Times New Roman" panose="02020603050405020304" pitchFamily="18" charset="0"/>
              </a:rPr>
              <a:t>-Chuẩn bị bài: </a:t>
            </a:r>
            <a:r>
              <a:rPr lang="en-US" altLang="en-US" sz="4091" b="1" i="1">
                <a:latin typeface="Times New Roman" panose="02020603050405020304" pitchFamily="18" charset="0"/>
                <a:cs typeface="Times New Roman" panose="02020603050405020304" pitchFamily="18" charset="0"/>
              </a:rPr>
              <a:t>Ga-vrốt ngoài chiến lũy</a:t>
            </a:r>
          </a:p>
        </p:txBody>
      </p:sp>
    </p:spTree>
    <p:extLst>
      <p:ext uri="{BB962C8B-B14F-4D97-AF65-F5344CB8AC3E}">
        <p14:creationId xmlns:p14="http://schemas.microsoft.com/office/powerpoint/2010/main" val="288744826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SzV025-16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96574"/>
            <a:ext cx="12192000" cy="7451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WordArt 6"/>
          <p:cNvSpPr>
            <a:spLocks noChangeArrowheads="1" noChangeShapeType="1" noTextEdit="1"/>
          </p:cNvSpPr>
          <p:nvPr/>
        </p:nvSpPr>
        <p:spPr bwMode="auto">
          <a:xfrm>
            <a:off x="2844511" y="1607344"/>
            <a:ext cx="6603640" cy="3477707"/>
          </a:xfrm>
          <a:prstGeom prst="rect">
            <a:avLst/>
          </a:prstGeom>
        </p:spPr>
        <p:txBody>
          <a:bodyPr wrap="none" fromWordArt="1">
            <a:prstTxWarp prst="textCascadeUp">
              <a:avLst>
                <a:gd name="adj" fmla="val 44444"/>
              </a:avLst>
            </a:prstTxWarp>
            <a:scene3d>
              <a:camera prst="legacyPerspectiveFront">
                <a:rot lat="20519966" lon="1080000" rev="0"/>
              </a:camera>
              <a:lightRig rig="legacyHarsh2" dir="b"/>
            </a:scene3d>
            <a:sp3d extrusionH="430200" prstMaterial="legacyMatte">
              <a:extrusionClr>
                <a:srgbClr val="FF6600"/>
              </a:extrusionClr>
              <a:contourClr>
                <a:srgbClr val="FFE701"/>
              </a:contourClr>
            </a:sp3d>
          </a:bodyPr>
          <a:lstStyle/>
          <a:p>
            <a:pPr algn="ctr" defTabSz="623438" eaLnBrk="0" fontAlgn="base" hangingPunct="0">
              <a:spcBef>
                <a:spcPct val="0"/>
              </a:spcBef>
              <a:spcAft>
                <a:spcPct val="0"/>
              </a:spcAft>
            </a:pPr>
            <a:r>
              <a:rPr lang="vi-VN" sz="4444" b="1" kern="10">
                <a:ln w="9525">
                  <a:round/>
                  <a:headEnd/>
                  <a:tailEnd/>
                </a:ln>
                <a:gradFill rotWithShape="1">
                  <a:gsLst>
                    <a:gs pos="0">
                      <a:srgbClr val="FFE701"/>
                    </a:gs>
                    <a:gs pos="100000">
                      <a:srgbClr val="FE3E02"/>
                    </a:gs>
                  </a:gsLst>
                  <a:lin ang="5400000" scaled="1"/>
                </a:gradFill>
                <a:latin typeface="Arial" panose="020B0604020202020204" pitchFamily="34" charset="0"/>
                <a:cs typeface="Arial" panose="020B0604020202020204" pitchFamily="34" charset="0"/>
              </a:rPr>
              <a:t>CHÀO CÁC EM !</a:t>
            </a:r>
          </a:p>
        </p:txBody>
      </p:sp>
    </p:spTree>
    <p:extLst>
      <p:ext uri="{BB962C8B-B14F-4D97-AF65-F5344CB8AC3E}">
        <p14:creationId xmlns:p14="http://schemas.microsoft.com/office/powerpoint/2010/main" val="2322512174"/>
      </p:ext>
    </p:extLst>
  </p:cSld>
  <p:clrMapOvr>
    <a:masterClrMapping/>
  </p:clrMapOvr>
  <p:transition advClick="0" advTm="0"/>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ình ảnh đầu tiên khi siêu bão Florence đổ bộ bờ Đông nước Mỹ"/>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3205" y="0"/>
            <a:ext cx="594879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307" y="0"/>
            <a:ext cx="621289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2073053"/>
      </p:ext>
    </p:extLst>
  </p:cSld>
  <p:clrMapOvr>
    <a:masterClrMapping/>
  </p:clrMapOvr>
  <p:transition spd="slow">
    <p:circl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504239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4A0C18A-EF7D-4E1F-9046-27437CA0BFCD}"/>
              </a:ext>
            </a:extLst>
          </p:cNvPr>
          <p:cNvSpPr/>
          <p:nvPr/>
        </p:nvSpPr>
        <p:spPr>
          <a:xfrm>
            <a:off x="787401" y="473007"/>
            <a:ext cx="10617200" cy="5832475"/>
          </a:xfrm>
          <a:prstGeom prst="roundRect">
            <a:avLst/>
          </a:prstGeom>
          <a:solidFill>
            <a:schemeClr val="bg1">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96" fontAlgn="base">
              <a:spcBef>
                <a:spcPct val="0"/>
              </a:spcBef>
              <a:spcAft>
                <a:spcPct val="0"/>
              </a:spcAft>
              <a:defRPr/>
            </a:pPr>
            <a:endParaRPr lang="en-US">
              <a:solidFill>
                <a:srgbClr val="FFFFFF"/>
              </a:solidFill>
              <a:latin typeface="Arial"/>
            </a:endParaRPr>
          </a:p>
        </p:txBody>
      </p:sp>
      <p:sp>
        <p:nvSpPr>
          <p:cNvPr id="70659" name="TextBox 2">
            <a:extLst>
              <a:ext uri="{FF2B5EF4-FFF2-40B4-BE49-F238E27FC236}">
                <a16:creationId xmlns:a16="http://schemas.microsoft.com/office/drawing/2014/main" id="{0CBA8516-740A-4F6E-A65D-9F27C995D42C}"/>
              </a:ext>
            </a:extLst>
          </p:cNvPr>
          <p:cNvSpPr txBox="1">
            <a:spLocks noChangeArrowheads="1"/>
          </p:cNvSpPr>
          <p:nvPr/>
        </p:nvSpPr>
        <p:spPr bwMode="auto">
          <a:xfrm>
            <a:off x="1138238" y="1209675"/>
            <a:ext cx="9915525" cy="3016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ctr" defTabSz="914396" fontAlgn="base">
              <a:spcBef>
                <a:spcPts val="600"/>
              </a:spcBef>
              <a:spcAft>
                <a:spcPts val="600"/>
              </a:spcAft>
            </a:pPr>
            <a:r>
              <a:rPr lang="en-US" altLang="en-US" sz="4000" b="1" dirty="0" err="1">
                <a:solidFill>
                  <a:srgbClr val="080808"/>
                </a:solidFill>
                <a:latin typeface="HP001 4 hàng" panose="020B0603050302020204" pitchFamily="34" charset="0"/>
                <a:cs typeface="Arial" panose="020B0604020202020204" pitchFamily="34" charset="0"/>
              </a:rPr>
              <a:t>Thứ</a:t>
            </a:r>
            <a:r>
              <a:rPr lang="en-US" altLang="en-US" sz="4000" b="1" dirty="0">
                <a:solidFill>
                  <a:srgbClr val="080808"/>
                </a:solidFill>
                <a:latin typeface="HP001 4 hàng" panose="020B0603050302020204" pitchFamily="34" charset="0"/>
                <a:cs typeface="Arial" panose="020B0604020202020204" pitchFamily="34" charset="0"/>
              </a:rPr>
              <a:t> </a:t>
            </a:r>
            <a:r>
              <a:rPr lang="en-US" altLang="en-US" sz="4000" b="1" dirty="0" err="1">
                <a:solidFill>
                  <a:srgbClr val="080808"/>
                </a:solidFill>
                <a:latin typeface="HP001 4 hàng" panose="020B0603050302020204" pitchFamily="34" charset="0"/>
                <a:cs typeface="Arial" panose="020B0604020202020204" pitchFamily="34" charset="0"/>
              </a:rPr>
              <a:t>hai</a:t>
            </a:r>
            <a:r>
              <a:rPr lang="en-US" altLang="en-US" sz="4000" b="1" dirty="0">
                <a:solidFill>
                  <a:srgbClr val="080808"/>
                </a:solidFill>
                <a:latin typeface="HP001 4 hàng" panose="020B0603050302020204" pitchFamily="34" charset="0"/>
                <a:cs typeface="Arial" panose="020B0604020202020204" pitchFamily="34" charset="0"/>
              </a:rPr>
              <a:t> </a:t>
            </a:r>
            <a:r>
              <a:rPr lang="en-US" altLang="en-US" sz="4000" b="1" dirty="0" err="1">
                <a:solidFill>
                  <a:srgbClr val="080808"/>
                </a:solidFill>
                <a:latin typeface="HP001 4 hàng" panose="020B0603050302020204" pitchFamily="34" charset="0"/>
                <a:cs typeface="Arial" panose="020B0604020202020204" pitchFamily="34" charset="0"/>
              </a:rPr>
              <a:t>ngày</a:t>
            </a:r>
            <a:r>
              <a:rPr lang="en-US" altLang="en-US" sz="4000" b="1" dirty="0">
                <a:solidFill>
                  <a:srgbClr val="080808"/>
                </a:solidFill>
                <a:latin typeface="HP001 4 hàng" panose="020B0603050302020204" pitchFamily="34" charset="0"/>
                <a:cs typeface="Arial" panose="020B0604020202020204" pitchFamily="34" charset="0"/>
              </a:rPr>
              <a:t> 14 </a:t>
            </a:r>
            <a:r>
              <a:rPr lang="en-US" altLang="en-US" sz="4000" b="1" dirty="0" err="1">
                <a:solidFill>
                  <a:srgbClr val="080808"/>
                </a:solidFill>
                <a:latin typeface="HP001 4 hàng" panose="020B0603050302020204" pitchFamily="34" charset="0"/>
                <a:cs typeface="Arial" panose="020B0604020202020204" pitchFamily="34" charset="0"/>
              </a:rPr>
              <a:t>tháng</a:t>
            </a:r>
            <a:r>
              <a:rPr lang="en-US" altLang="en-US" sz="4000" b="1" dirty="0">
                <a:solidFill>
                  <a:srgbClr val="080808"/>
                </a:solidFill>
                <a:latin typeface="HP001 4 hàng" panose="020B0603050302020204" pitchFamily="34" charset="0"/>
                <a:cs typeface="Arial" panose="020B0604020202020204" pitchFamily="34" charset="0"/>
              </a:rPr>
              <a:t> 03 </a:t>
            </a:r>
            <a:r>
              <a:rPr lang="en-US" altLang="en-US" sz="4000" b="1" dirty="0" err="1">
                <a:solidFill>
                  <a:srgbClr val="080808"/>
                </a:solidFill>
                <a:latin typeface="HP001 4 hàng" panose="020B0603050302020204" pitchFamily="34" charset="0"/>
                <a:cs typeface="Arial" panose="020B0604020202020204" pitchFamily="34" charset="0"/>
              </a:rPr>
              <a:t>năm</a:t>
            </a:r>
            <a:r>
              <a:rPr lang="en-US" altLang="en-US" sz="4000" b="1" dirty="0">
                <a:solidFill>
                  <a:srgbClr val="080808"/>
                </a:solidFill>
                <a:latin typeface="HP001 4 hàng" panose="020B0603050302020204" pitchFamily="34" charset="0"/>
                <a:cs typeface="Arial" panose="020B0604020202020204" pitchFamily="34" charset="0"/>
              </a:rPr>
              <a:t> 2022</a:t>
            </a:r>
          </a:p>
          <a:p>
            <a:pPr algn="ctr" defTabSz="914396" fontAlgn="base">
              <a:spcBef>
                <a:spcPts val="600"/>
              </a:spcBef>
              <a:spcAft>
                <a:spcPts val="600"/>
              </a:spcAft>
            </a:pPr>
            <a:r>
              <a:rPr lang="en-US" altLang="en-US" sz="4000" b="1" dirty="0" err="1">
                <a:solidFill>
                  <a:srgbClr val="080808"/>
                </a:solidFill>
                <a:latin typeface="HP001 4 hàng" panose="020B0603050302020204" pitchFamily="34" charset="0"/>
                <a:cs typeface="Arial" panose="020B0604020202020204" pitchFamily="34" charset="0"/>
              </a:rPr>
              <a:t>Tập</a:t>
            </a:r>
            <a:r>
              <a:rPr lang="en-US" altLang="en-US" sz="4000" b="1" dirty="0">
                <a:solidFill>
                  <a:srgbClr val="080808"/>
                </a:solidFill>
                <a:latin typeface="HP001 4 hàng" panose="020B0603050302020204" pitchFamily="34" charset="0"/>
                <a:cs typeface="Arial" panose="020B0604020202020204" pitchFamily="34" charset="0"/>
              </a:rPr>
              <a:t> </a:t>
            </a:r>
            <a:r>
              <a:rPr lang="en-US" altLang="en-US" sz="4000" b="1" dirty="0" err="1">
                <a:solidFill>
                  <a:srgbClr val="080808"/>
                </a:solidFill>
                <a:latin typeface="HP001 4 hàng" panose="020B0603050302020204" pitchFamily="34" charset="0"/>
                <a:cs typeface="Arial" panose="020B0604020202020204" pitchFamily="34" charset="0"/>
              </a:rPr>
              <a:t>đọc</a:t>
            </a:r>
            <a:endParaRPr lang="en-US" altLang="en-US" sz="4000" b="1" dirty="0">
              <a:solidFill>
                <a:srgbClr val="080808"/>
              </a:solidFill>
              <a:latin typeface="HP001 4 hàng" panose="020B0603050302020204" pitchFamily="34" charset="0"/>
              <a:cs typeface="Arial" panose="020B0604020202020204" pitchFamily="34" charset="0"/>
            </a:endParaRPr>
          </a:p>
          <a:p>
            <a:pPr algn="ctr" defTabSz="914396" fontAlgn="base">
              <a:spcBef>
                <a:spcPts val="600"/>
              </a:spcBef>
              <a:spcAft>
                <a:spcPts val="600"/>
              </a:spcAft>
            </a:pPr>
            <a:r>
              <a:rPr lang="vi-VN" altLang="en-US" sz="4000" b="1" dirty="0">
                <a:solidFill>
                  <a:srgbClr val="080808"/>
                </a:solidFill>
                <a:latin typeface="HP001 4 hàng" panose="020B0603050302020204" pitchFamily="34" charset="0"/>
                <a:cs typeface="Arial" panose="020B0604020202020204" pitchFamily="34" charset="0"/>
              </a:rPr>
              <a:t>Thắng biển</a:t>
            </a:r>
            <a:endParaRPr lang="en-US" altLang="en-US" sz="4000" b="1" dirty="0">
              <a:solidFill>
                <a:srgbClr val="080808"/>
              </a:solidFill>
              <a:latin typeface="HP001 4 hàng" panose="020B0603050302020204" pitchFamily="34" charset="0"/>
              <a:cs typeface="Arial" panose="020B0604020202020204" pitchFamily="34" charset="0"/>
            </a:endParaRPr>
          </a:p>
          <a:p>
            <a:pPr algn="ctr" defTabSz="914396" fontAlgn="base">
              <a:spcBef>
                <a:spcPts val="600"/>
              </a:spcBef>
              <a:spcAft>
                <a:spcPts val="600"/>
              </a:spcAft>
            </a:pPr>
            <a:r>
              <a:rPr lang="en-US" altLang="en-US" sz="4000" b="1" dirty="0">
                <a:solidFill>
                  <a:srgbClr val="080808"/>
                </a:solidFill>
                <a:latin typeface="HP001 4 hàng" panose="020B0603050302020204" pitchFamily="34" charset="0"/>
                <a:cs typeface="Arial" panose="020B0604020202020204" pitchFamily="34" charset="0"/>
              </a:rPr>
              <a:t>                        Theo Chu </a:t>
            </a:r>
            <a:r>
              <a:rPr lang="vi-VN" altLang="en-US" sz="4000" b="1" dirty="0">
                <a:solidFill>
                  <a:srgbClr val="080808"/>
                </a:solidFill>
                <a:latin typeface="HP001 4 hàng" panose="020B0603050302020204" pitchFamily="34" charset="0"/>
                <a:cs typeface="Arial" panose="020B0604020202020204" pitchFamily="34" charset="0"/>
              </a:rPr>
              <a:t>Văn</a:t>
            </a:r>
            <a:endParaRPr lang="en-US" altLang="en-US" sz="4000" b="1" dirty="0">
              <a:solidFill>
                <a:srgbClr val="080808"/>
              </a:solidFill>
              <a:latin typeface="HP001 4 hàng" panose="020B0603050302020204" pitchFamily="34" charset="0"/>
              <a:cs typeface="Arial" panose="020B0604020202020204" pitchFamily="34" charset="0"/>
            </a:endParaRPr>
          </a:p>
        </p:txBody>
      </p:sp>
      <p:pic>
        <p:nvPicPr>
          <p:cNvPr id="4" name="Picture 4">
            <a:extLst>
              <a:ext uri="{FF2B5EF4-FFF2-40B4-BE49-F238E27FC236}">
                <a16:creationId xmlns:a16="http://schemas.microsoft.com/office/drawing/2014/main" id="{08D261C7-D08F-47A5-BEB9-C9D614DACA19}"/>
              </a:ext>
            </a:extLst>
          </p:cNvPr>
          <p:cNvPicPr>
            <a:picLocks noChangeAspect="1"/>
          </p:cNvPicPr>
          <p:nvPr/>
        </p:nvPicPr>
        <p:blipFill>
          <a:blip r:embed="rId2"/>
          <a:srcRect/>
          <a:stretch>
            <a:fillRect/>
          </a:stretch>
        </p:blipFill>
        <p:spPr>
          <a:xfrm>
            <a:off x="9855200" y="4902200"/>
            <a:ext cx="2009775" cy="1876425"/>
          </a:xfrm>
          <a:prstGeom prst="rect">
            <a:avLst/>
          </a:prstGeom>
        </p:spPr>
      </p:pic>
      <p:pic>
        <p:nvPicPr>
          <p:cNvPr id="5" name="Picture 5">
            <a:extLst>
              <a:ext uri="{FF2B5EF4-FFF2-40B4-BE49-F238E27FC236}">
                <a16:creationId xmlns:a16="http://schemas.microsoft.com/office/drawing/2014/main" id="{40F2793D-D35C-47E7-A24A-8AC23A0434F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75851" y="246063"/>
            <a:ext cx="2068513" cy="1173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a:extLst>
              <a:ext uri="{FF2B5EF4-FFF2-40B4-BE49-F238E27FC236}">
                <a16:creationId xmlns:a16="http://schemas.microsoft.com/office/drawing/2014/main" id="{FB8EE168-414C-4361-AB6E-E48C8C0F6102}"/>
              </a:ext>
            </a:extLst>
          </p:cNvPr>
          <p:cNvPicPr>
            <a:picLocks noChangeAspect="1"/>
          </p:cNvPicPr>
          <p:nvPr/>
        </p:nvPicPr>
        <p:blipFill>
          <a:blip r:embed="rId4"/>
          <a:srcRect/>
          <a:stretch>
            <a:fillRect/>
          </a:stretch>
        </p:blipFill>
        <p:spPr>
          <a:xfrm rot="1006822">
            <a:off x="273051" y="5630864"/>
            <a:ext cx="2511425" cy="801687"/>
          </a:xfrm>
          <a:prstGeom prst="rect">
            <a:avLst/>
          </a:prstGeom>
        </p:spPr>
      </p:pic>
      <p:pic>
        <p:nvPicPr>
          <p:cNvPr id="7" name="Picture 7">
            <a:extLst>
              <a:ext uri="{FF2B5EF4-FFF2-40B4-BE49-F238E27FC236}">
                <a16:creationId xmlns:a16="http://schemas.microsoft.com/office/drawing/2014/main" id="{8B64314E-66C5-4832-BC14-1DF1FF127CC0}"/>
              </a:ext>
            </a:extLst>
          </p:cNvPr>
          <p:cNvPicPr>
            <a:picLocks noChangeAspect="1"/>
          </p:cNvPicPr>
          <p:nvPr/>
        </p:nvPicPr>
        <p:blipFill>
          <a:blip r:embed="rId5"/>
          <a:srcRect/>
          <a:stretch>
            <a:fillRect/>
          </a:stretch>
        </p:blipFill>
        <p:spPr>
          <a:xfrm>
            <a:off x="211138" y="65088"/>
            <a:ext cx="1941512" cy="1419225"/>
          </a:xfrm>
          <a:prstGeom prst="rect">
            <a:avLst/>
          </a:prstGeom>
        </p:spPr>
      </p:pic>
    </p:spTree>
    <p:extLst>
      <p:ext uri="{BB962C8B-B14F-4D97-AF65-F5344CB8AC3E}">
        <p14:creationId xmlns:p14="http://schemas.microsoft.com/office/powerpoint/2010/main" val="2342677956"/>
      </p:ext>
    </p:extLst>
  </p:cSld>
  <p:clrMapOvr>
    <a:masterClrMapping/>
  </p:clrMapOvr>
  <p:transition spd="slow">
    <p:wip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127515" y="0"/>
            <a:ext cx="506448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272761" y="634279"/>
            <a:ext cx="6087341" cy="428131"/>
          </a:xfrm>
          <a:prstGeom prst="rect">
            <a:avLst/>
          </a:prstGeom>
          <a:solidFill>
            <a:schemeClr val="tx2">
              <a:lumMod val="20000"/>
              <a:lumOff val="80000"/>
            </a:schemeClr>
          </a:solidFill>
        </p:spPr>
        <p:txBody>
          <a:bodyPr>
            <a:spAutoFit/>
          </a:bodyPr>
          <a:lstStyle/>
          <a:p>
            <a:pPr defTabSz="623438" eaLnBrk="0" fontAlgn="base" hangingPunct="0">
              <a:spcBef>
                <a:spcPct val="0"/>
              </a:spcBef>
              <a:spcAft>
                <a:spcPct val="0"/>
              </a:spcAft>
              <a:defRPr/>
            </a:pPr>
            <a:r>
              <a:rPr lang="en-US" sz="2182" dirty="0" err="1">
                <a:solidFill>
                  <a:prstClr val="black"/>
                </a:solidFill>
                <a:latin typeface="Times New Roman" panose="02020603050405020304" pitchFamily="18" charset="0"/>
                <a:cs typeface="Times New Roman" panose="02020603050405020304" pitchFamily="18" charset="0"/>
              </a:rPr>
              <a:t>Tên</a:t>
            </a:r>
            <a:r>
              <a:rPr lang="en-US" sz="2182" dirty="0">
                <a:solidFill>
                  <a:prstClr val="black"/>
                </a:solidFill>
                <a:latin typeface="Times New Roman" panose="02020603050405020304" pitchFamily="18" charset="0"/>
                <a:cs typeface="Times New Roman" panose="02020603050405020304" pitchFamily="18" charset="0"/>
              </a:rPr>
              <a:t> </a:t>
            </a:r>
            <a:r>
              <a:rPr lang="en-US" sz="2182" dirty="0" err="1">
                <a:solidFill>
                  <a:prstClr val="black"/>
                </a:solidFill>
                <a:latin typeface="Times New Roman" panose="02020603050405020304" pitchFamily="18" charset="0"/>
                <a:cs typeface="Times New Roman" panose="02020603050405020304" pitchFamily="18" charset="0"/>
              </a:rPr>
              <a:t>thật</a:t>
            </a:r>
            <a:r>
              <a:rPr lang="en-US" sz="2182" dirty="0">
                <a:solidFill>
                  <a:prstClr val="black"/>
                </a:solidFill>
                <a:latin typeface="Times New Roman" panose="02020603050405020304" pitchFamily="18" charset="0"/>
                <a:cs typeface="Times New Roman" panose="02020603050405020304" pitchFamily="18" charset="0"/>
              </a:rPr>
              <a:t>: </a:t>
            </a:r>
            <a:r>
              <a:rPr lang="en-US" sz="2182" dirty="0" err="1">
                <a:solidFill>
                  <a:prstClr val="black"/>
                </a:solidFill>
                <a:latin typeface="Times New Roman" panose="02020603050405020304" pitchFamily="18" charset="0"/>
                <a:cs typeface="Times New Roman" panose="02020603050405020304" pitchFamily="18" charset="0"/>
              </a:rPr>
              <a:t>Nguyễn</a:t>
            </a:r>
            <a:r>
              <a:rPr lang="en-US" sz="2182" dirty="0">
                <a:solidFill>
                  <a:prstClr val="black"/>
                </a:solidFill>
                <a:latin typeface="Times New Roman" panose="02020603050405020304" pitchFamily="18" charset="0"/>
                <a:cs typeface="Times New Roman" panose="02020603050405020304" pitchFamily="18" charset="0"/>
              </a:rPr>
              <a:t> </a:t>
            </a:r>
            <a:r>
              <a:rPr lang="en-US" sz="2182" dirty="0" err="1">
                <a:solidFill>
                  <a:prstClr val="black"/>
                </a:solidFill>
                <a:latin typeface="Times New Roman" panose="02020603050405020304" pitchFamily="18" charset="0"/>
                <a:cs typeface="Times New Roman" panose="02020603050405020304" pitchFamily="18" charset="0"/>
              </a:rPr>
              <a:t>Văn</a:t>
            </a:r>
            <a:r>
              <a:rPr lang="en-US" sz="2182" dirty="0">
                <a:solidFill>
                  <a:prstClr val="black"/>
                </a:solidFill>
                <a:latin typeface="Times New Roman" panose="02020603050405020304" pitchFamily="18" charset="0"/>
                <a:cs typeface="Times New Roman" panose="02020603050405020304" pitchFamily="18" charset="0"/>
              </a:rPr>
              <a:t> </a:t>
            </a:r>
            <a:r>
              <a:rPr lang="en-US" sz="2182" dirty="0" err="1">
                <a:solidFill>
                  <a:prstClr val="black"/>
                </a:solidFill>
                <a:latin typeface="Times New Roman" panose="02020603050405020304" pitchFamily="18" charset="0"/>
                <a:cs typeface="Times New Roman" panose="02020603050405020304" pitchFamily="18" charset="0"/>
              </a:rPr>
              <a:t>Chử</a:t>
            </a:r>
            <a:r>
              <a:rPr lang="en-US" sz="2182" dirty="0">
                <a:solidFill>
                  <a:prstClr val="black"/>
                </a:solidFill>
                <a:latin typeface="Times New Roman" panose="02020603050405020304" pitchFamily="18" charset="0"/>
                <a:cs typeface="Times New Roman" panose="02020603050405020304" pitchFamily="18" charset="0"/>
              </a:rPr>
              <a:t> (1922 – 1994)</a:t>
            </a:r>
          </a:p>
        </p:txBody>
      </p:sp>
      <p:sp>
        <p:nvSpPr>
          <p:cNvPr id="6" name="TextBox 5"/>
          <p:cNvSpPr txBox="1"/>
          <p:nvPr/>
        </p:nvSpPr>
        <p:spPr>
          <a:xfrm>
            <a:off x="253278" y="1635487"/>
            <a:ext cx="6088424" cy="763927"/>
          </a:xfrm>
          <a:prstGeom prst="rect">
            <a:avLst/>
          </a:prstGeom>
          <a:solidFill>
            <a:schemeClr val="tx2">
              <a:lumMod val="20000"/>
              <a:lumOff val="80000"/>
            </a:schemeClr>
          </a:solidFill>
        </p:spPr>
        <p:txBody>
          <a:bodyPr>
            <a:spAutoFit/>
          </a:bodyPr>
          <a:lstStyle/>
          <a:p>
            <a:pPr defTabSz="623438" eaLnBrk="0" fontAlgn="base" hangingPunct="0">
              <a:spcBef>
                <a:spcPct val="0"/>
              </a:spcBef>
              <a:spcAft>
                <a:spcPct val="0"/>
              </a:spcAft>
              <a:defRPr/>
            </a:pPr>
            <a:r>
              <a:rPr lang="vi-VN" sz="2182" dirty="0">
                <a:solidFill>
                  <a:prstClr val="black"/>
                </a:solidFill>
                <a:latin typeface="Times New Roman" panose="02020603050405020304" pitchFamily="18" charset="0"/>
                <a:cs typeface="Arial" panose="020B0604020202020204" pitchFamily="34" charset="0"/>
              </a:rPr>
              <a:t>Ông là nhà thơ, nhà viết kịch với nhiều bút danh khác như: </a:t>
            </a:r>
            <a:r>
              <a:rPr lang="vi-VN" sz="2182" i="1" dirty="0">
                <a:solidFill>
                  <a:prstClr val="black"/>
                </a:solidFill>
                <a:latin typeface="Times New Roman" panose="02020603050405020304" pitchFamily="18" charset="0"/>
                <a:cs typeface="Arial" panose="020B0604020202020204" pitchFamily="34" charset="0"/>
              </a:rPr>
              <a:t>Kim Mã</a:t>
            </a:r>
            <a:r>
              <a:rPr lang="vi-VN" sz="2182" dirty="0">
                <a:solidFill>
                  <a:prstClr val="black"/>
                </a:solidFill>
                <a:latin typeface="Times New Roman" panose="02020603050405020304" pitchFamily="18" charset="0"/>
                <a:cs typeface="Arial" panose="020B0604020202020204" pitchFamily="34" charset="0"/>
              </a:rPr>
              <a:t>, </a:t>
            </a:r>
            <a:r>
              <a:rPr lang="vi-VN" sz="2182" i="1" dirty="0">
                <a:solidFill>
                  <a:prstClr val="black"/>
                </a:solidFill>
                <a:latin typeface="Times New Roman" panose="02020603050405020304" pitchFamily="18" charset="0"/>
                <a:cs typeface="Arial" panose="020B0604020202020204" pitchFamily="34" charset="0"/>
              </a:rPr>
              <a:t>Thạch Mã</a:t>
            </a:r>
            <a:r>
              <a:rPr lang="vi-VN" sz="2182" dirty="0">
                <a:solidFill>
                  <a:prstClr val="black"/>
                </a:solidFill>
                <a:latin typeface="Times New Roman" panose="02020603050405020304" pitchFamily="18" charset="0"/>
                <a:cs typeface="Arial" panose="020B0604020202020204" pitchFamily="34" charset="0"/>
              </a:rPr>
              <a:t>, </a:t>
            </a:r>
            <a:r>
              <a:rPr lang="vi-VN" sz="2182" i="1" dirty="0">
                <a:solidFill>
                  <a:prstClr val="black"/>
                </a:solidFill>
                <a:latin typeface="Times New Roman" panose="02020603050405020304" pitchFamily="18" charset="0"/>
                <a:cs typeface="Arial" panose="020B0604020202020204" pitchFamily="34" charset="0"/>
              </a:rPr>
              <a:t>Nghĩa Thanh</a:t>
            </a:r>
            <a:r>
              <a:rPr lang="vi-VN" sz="2182" dirty="0">
                <a:solidFill>
                  <a:prstClr val="black"/>
                </a:solidFill>
                <a:latin typeface="Times New Roman" panose="02020603050405020304" pitchFamily="18" charset="0"/>
                <a:cs typeface="Arial" panose="020B0604020202020204" pitchFamily="34" charset="0"/>
              </a:rPr>
              <a:t>...</a:t>
            </a:r>
            <a:endParaRPr lang="en-US" sz="2182" dirty="0">
              <a:solidFill>
                <a:prstClr val="black"/>
              </a:solidFill>
              <a:latin typeface="Calibri"/>
              <a:cs typeface="Times New Roman" panose="02020603050405020304" pitchFamily="18" charset="0"/>
            </a:endParaRPr>
          </a:p>
        </p:txBody>
      </p:sp>
      <p:sp>
        <p:nvSpPr>
          <p:cNvPr id="7" name="TextBox 6"/>
          <p:cNvSpPr txBox="1"/>
          <p:nvPr/>
        </p:nvSpPr>
        <p:spPr>
          <a:xfrm>
            <a:off x="272762" y="3084801"/>
            <a:ext cx="6725949" cy="1435521"/>
          </a:xfrm>
          <a:prstGeom prst="rect">
            <a:avLst/>
          </a:prstGeom>
          <a:solidFill>
            <a:schemeClr val="tx2">
              <a:lumMod val="20000"/>
              <a:lumOff val="80000"/>
            </a:schemeClr>
          </a:solidFill>
        </p:spPr>
        <p:txBody>
          <a:bodyPr>
            <a:spAutoFit/>
          </a:bodyPr>
          <a:lstStyle/>
          <a:p>
            <a:pPr defTabSz="623438" eaLnBrk="0" fontAlgn="base" hangingPunct="0">
              <a:spcBef>
                <a:spcPct val="0"/>
              </a:spcBef>
              <a:spcAft>
                <a:spcPct val="0"/>
              </a:spcAft>
              <a:defRPr/>
            </a:pPr>
            <a:r>
              <a:rPr lang="vi-VN" sz="2182" dirty="0">
                <a:solidFill>
                  <a:prstClr val="black"/>
                </a:solidFill>
                <a:latin typeface="Times New Roman" panose="02020603050405020304" pitchFamily="18" charset="0"/>
                <a:cs typeface="Times New Roman" panose="02020603050405020304" pitchFamily="18" charset="0"/>
              </a:rPr>
              <a:t>Năm </a:t>
            </a:r>
            <a:r>
              <a:rPr lang="en-US" sz="2182" dirty="0">
                <a:solidFill>
                  <a:prstClr val="black"/>
                </a:solidFill>
                <a:latin typeface="Times New Roman" panose="02020603050405020304" pitchFamily="18" charset="0"/>
                <a:cs typeface="Times New Roman" panose="02020603050405020304" pitchFamily="18" charset="0"/>
              </a:rPr>
              <a:t>1989</a:t>
            </a:r>
            <a:r>
              <a:rPr lang="vi-VN" sz="2182" dirty="0">
                <a:solidFill>
                  <a:prstClr val="black"/>
                </a:solidFill>
                <a:latin typeface="Times New Roman" panose="02020603050405020304" pitchFamily="18" charset="0"/>
                <a:cs typeface="Times New Roman" panose="02020603050405020304" pitchFamily="18" charset="0"/>
              </a:rPr>
              <a:t> Chu Văn được Nhà nước </a:t>
            </a:r>
            <a:r>
              <a:rPr lang="en-US" sz="2182" dirty="0" err="1">
                <a:solidFill>
                  <a:prstClr val="black"/>
                </a:solidFill>
                <a:latin typeface="Times New Roman" panose="02020603050405020304" pitchFamily="18" charset="0"/>
                <a:cs typeface="Times New Roman" panose="02020603050405020304" pitchFamily="18" charset="0"/>
              </a:rPr>
              <a:t>Việt</a:t>
            </a:r>
            <a:r>
              <a:rPr lang="en-US" sz="2182" dirty="0">
                <a:solidFill>
                  <a:prstClr val="black"/>
                </a:solidFill>
                <a:latin typeface="Times New Roman" panose="02020603050405020304" pitchFamily="18" charset="0"/>
                <a:cs typeface="Times New Roman" panose="02020603050405020304" pitchFamily="18" charset="0"/>
              </a:rPr>
              <a:t> Nam</a:t>
            </a:r>
            <a:r>
              <a:rPr lang="vi-VN" sz="2182" dirty="0">
                <a:solidFill>
                  <a:prstClr val="black"/>
                </a:solidFill>
                <a:latin typeface="Times New Roman" panose="02020603050405020304" pitchFamily="18" charset="0"/>
                <a:cs typeface="Times New Roman" panose="02020603050405020304" pitchFamily="18" charset="0"/>
              </a:rPr>
              <a:t> tặng thưởng Huân chương Độc lập hạng Ba</a:t>
            </a:r>
          </a:p>
          <a:p>
            <a:pPr defTabSz="623438" eaLnBrk="0" fontAlgn="base" hangingPunct="0">
              <a:spcBef>
                <a:spcPct val="0"/>
              </a:spcBef>
              <a:spcAft>
                <a:spcPct val="0"/>
              </a:spcAft>
              <a:defRPr/>
            </a:pPr>
            <a:r>
              <a:rPr lang="vi-VN" sz="2182" dirty="0">
                <a:solidFill>
                  <a:prstClr val="black"/>
                </a:solidFill>
                <a:latin typeface="Times New Roman" panose="02020603050405020304" pitchFamily="18" charset="0"/>
                <a:cs typeface="Times New Roman" panose="02020603050405020304" pitchFamily="18" charset="0"/>
              </a:rPr>
              <a:t>Năm 2</a:t>
            </a:r>
            <a:r>
              <a:rPr lang="en-US" sz="2182" dirty="0">
                <a:solidFill>
                  <a:prstClr val="black"/>
                </a:solidFill>
                <a:latin typeface="Times New Roman" panose="02020603050405020304" pitchFamily="18" charset="0"/>
                <a:cs typeface="Times New Roman" panose="02020603050405020304" pitchFamily="18" charset="0"/>
              </a:rPr>
              <a:t>001</a:t>
            </a:r>
            <a:r>
              <a:rPr lang="vi-VN" sz="2182" dirty="0">
                <a:solidFill>
                  <a:prstClr val="black"/>
                </a:solidFill>
                <a:latin typeface="Times New Roman" panose="02020603050405020304" pitchFamily="18" charset="0"/>
                <a:cs typeface="Times New Roman" panose="02020603050405020304" pitchFamily="18" charset="0"/>
              </a:rPr>
              <a:t> ông được nhà nước </a:t>
            </a:r>
            <a:r>
              <a:rPr lang="en-US" sz="2182" dirty="0" err="1">
                <a:solidFill>
                  <a:prstClr val="black"/>
                </a:solidFill>
                <a:latin typeface="Times New Roman" panose="02020603050405020304" pitchFamily="18" charset="0"/>
                <a:cs typeface="Times New Roman" panose="02020603050405020304" pitchFamily="18" charset="0"/>
              </a:rPr>
              <a:t>Việt</a:t>
            </a:r>
            <a:r>
              <a:rPr lang="en-US" sz="2182" dirty="0">
                <a:solidFill>
                  <a:prstClr val="black"/>
                </a:solidFill>
                <a:latin typeface="Times New Roman" panose="02020603050405020304" pitchFamily="18" charset="0"/>
                <a:cs typeface="Times New Roman" panose="02020603050405020304" pitchFamily="18" charset="0"/>
              </a:rPr>
              <a:t> Nam</a:t>
            </a:r>
            <a:r>
              <a:rPr lang="vi-VN" sz="2182" dirty="0">
                <a:solidFill>
                  <a:prstClr val="black"/>
                </a:solidFill>
                <a:latin typeface="Times New Roman" panose="02020603050405020304" pitchFamily="18" charset="0"/>
                <a:cs typeface="Times New Roman" panose="02020603050405020304" pitchFamily="18" charset="0"/>
              </a:rPr>
              <a:t> truy tặng giải thưởng Nhà nước (đợt I)</a:t>
            </a:r>
          </a:p>
        </p:txBody>
      </p:sp>
      <p:sp>
        <p:nvSpPr>
          <p:cNvPr id="8" name="TextBox 7"/>
          <p:cNvSpPr txBox="1"/>
          <p:nvPr/>
        </p:nvSpPr>
        <p:spPr>
          <a:xfrm>
            <a:off x="179677" y="5196538"/>
            <a:ext cx="6799551" cy="763927"/>
          </a:xfrm>
          <a:prstGeom prst="rect">
            <a:avLst/>
          </a:prstGeom>
          <a:solidFill>
            <a:schemeClr val="tx2">
              <a:lumMod val="20000"/>
              <a:lumOff val="80000"/>
            </a:schemeClr>
          </a:solidFill>
        </p:spPr>
        <p:txBody>
          <a:bodyPr>
            <a:spAutoFit/>
          </a:bodyPr>
          <a:lstStyle/>
          <a:p>
            <a:pPr defTabSz="623438" eaLnBrk="0" fontAlgn="base" hangingPunct="0">
              <a:spcBef>
                <a:spcPct val="0"/>
              </a:spcBef>
              <a:spcAft>
                <a:spcPct val="0"/>
              </a:spcAft>
              <a:defRPr/>
            </a:pPr>
            <a:r>
              <a:rPr lang="en-US" sz="2182" dirty="0" err="1">
                <a:solidFill>
                  <a:prstClr val="black"/>
                </a:solidFill>
                <a:latin typeface="Times New Roman" panose="02020603050405020304" pitchFamily="18" charset="0"/>
                <a:cs typeface="Times New Roman" panose="02020603050405020304" pitchFamily="18" charset="0"/>
              </a:rPr>
              <a:t>Thắng</a:t>
            </a:r>
            <a:r>
              <a:rPr lang="en-US" sz="2182" dirty="0">
                <a:solidFill>
                  <a:prstClr val="black"/>
                </a:solidFill>
                <a:latin typeface="Times New Roman" panose="02020603050405020304" pitchFamily="18" charset="0"/>
                <a:cs typeface="Times New Roman" panose="02020603050405020304" pitchFamily="18" charset="0"/>
              </a:rPr>
              <a:t> </a:t>
            </a:r>
            <a:r>
              <a:rPr lang="en-US" sz="2182" dirty="0" err="1">
                <a:solidFill>
                  <a:prstClr val="black"/>
                </a:solidFill>
                <a:latin typeface="Times New Roman" panose="02020603050405020304" pitchFamily="18" charset="0"/>
                <a:cs typeface="Times New Roman" panose="02020603050405020304" pitchFamily="18" charset="0"/>
              </a:rPr>
              <a:t>biển</a:t>
            </a:r>
            <a:r>
              <a:rPr lang="en-US" sz="2182" dirty="0">
                <a:solidFill>
                  <a:prstClr val="black"/>
                </a:solidFill>
                <a:latin typeface="Times New Roman" panose="02020603050405020304" pitchFamily="18" charset="0"/>
                <a:cs typeface="Times New Roman" panose="02020603050405020304" pitchFamily="18" charset="0"/>
              </a:rPr>
              <a:t> </a:t>
            </a:r>
            <a:r>
              <a:rPr lang="en-US" sz="2182" dirty="0" err="1">
                <a:solidFill>
                  <a:prstClr val="black"/>
                </a:solidFill>
                <a:latin typeface="Times New Roman" panose="02020603050405020304" pitchFamily="18" charset="0"/>
                <a:cs typeface="Times New Roman" panose="02020603050405020304" pitchFamily="18" charset="0"/>
              </a:rPr>
              <a:t>là</a:t>
            </a:r>
            <a:r>
              <a:rPr lang="en-US" sz="2182" dirty="0">
                <a:solidFill>
                  <a:prstClr val="black"/>
                </a:solidFill>
                <a:latin typeface="Times New Roman" panose="02020603050405020304" pitchFamily="18" charset="0"/>
                <a:cs typeface="Times New Roman" panose="02020603050405020304" pitchFamily="18" charset="0"/>
              </a:rPr>
              <a:t> </a:t>
            </a:r>
            <a:r>
              <a:rPr lang="en-US" sz="2182" dirty="0" err="1">
                <a:solidFill>
                  <a:prstClr val="black"/>
                </a:solidFill>
                <a:latin typeface="Times New Roman" panose="02020603050405020304" pitchFamily="18" charset="0"/>
                <a:cs typeface="Times New Roman" panose="02020603050405020304" pitchFamily="18" charset="0"/>
              </a:rPr>
              <a:t>một</a:t>
            </a:r>
            <a:r>
              <a:rPr lang="en-US" sz="2182" dirty="0">
                <a:solidFill>
                  <a:prstClr val="black"/>
                </a:solidFill>
                <a:latin typeface="Times New Roman" panose="02020603050405020304" pitchFamily="18" charset="0"/>
                <a:cs typeface="Times New Roman" panose="02020603050405020304" pitchFamily="18" charset="0"/>
              </a:rPr>
              <a:t> </a:t>
            </a:r>
            <a:r>
              <a:rPr lang="en-US" sz="2182" dirty="0" err="1">
                <a:solidFill>
                  <a:prstClr val="black"/>
                </a:solidFill>
                <a:latin typeface="Times New Roman" panose="02020603050405020304" pitchFamily="18" charset="0"/>
                <a:cs typeface="Times New Roman" panose="02020603050405020304" pitchFamily="18" charset="0"/>
              </a:rPr>
              <a:t>trích</a:t>
            </a:r>
            <a:r>
              <a:rPr lang="en-US" sz="2182" dirty="0">
                <a:solidFill>
                  <a:prstClr val="black"/>
                </a:solidFill>
                <a:latin typeface="Times New Roman" panose="02020603050405020304" pitchFamily="18" charset="0"/>
                <a:cs typeface="Times New Roman" panose="02020603050405020304" pitchFamily="18" charset="0"/>
              </a:rPr>
              <a:t> </a:t>
            </a:r>
            <a:r>
              <a:rPr lang="en-US" sz="2182" dirty="0" err="1">
                <a:solidFill>
                  <a:prstClr val="black"/>
                </a:solidFill>
                <a:latin typeface="Times New Roman" panose="02020603050405020304" pitchFamily="18" charset="0"/>
                <a:cs typeface="Times New Roman" panose="02020603050405020304" pitchFamily="18" charset="0"/>
              </a:rPr>
              <a:t>đoạn</a:t>
            </a:r>
            <a:r>
              <a:rPr lang="en-US" sz="2182" dirty="0">
                <a:solidFill>
                  <a:prstClr val="black"/>
                </a:solidFill>
                <a:latin typeface="Times New Roman" panose="02020603050405020304" pitchFamily="18" charset="0"/>
                <a:cs typeface="Times New Roman" panose="02020603050405020304" pitchFamily="18" charset="0"/>
              </a:rPr>
              <a:t> </a:t>
            </a:r>
            <a:r>
              <a:rPr lang="en-US" sz="2182" dirty="0" err="1">
                <a:solidFill>
                  <a:prstClr val="black"/>
                </a:solidFill>
                <a:latin typeface="Times New Roman" panose="02020603050405020304" pitchFamily="18" charset="0"/>
                <a:cs typeface="Times New Roman" panose="02020603050405020304" pitchFamily="18" charset="0"/>
              </a:rPr>
              <a:t>trong</a:t>
            </a:r>
            <a:r>
              <a:rPr lang="en-US" sz="2182" dirty="0">
                <a:solidFill>
                  <a:prstClr val="black"/>
                </a:solidFill>
                <a:latin typeface="Times New Roman" panose="02020603050405020304" pitchFamily="18" charset="0"/>
                <a:cs typeface="Times New Roman" panose="02020603050405020304" pitchFamily="18" charset="0"/>
              </a:rPr>
              <a:t> </a:t>
            </a:r>
            <a:r>
              <a:rPr lang="en-US" sz="2182" dirty="0" err="1">
                <a:solidFill>
                  <a:prstClr val="black"/>
                </a:solidFill>
                <a:latin typeface="Times New Roman" panose="02020603050405020304" pitchFamily="18" charset="0"/>
                <a:cs typeface="Times New Roman" panose="02020603050405020304" pitchFamily="18" charset="0"/>
              </a:rPr>
              <a:t>tiểu</a:t>
            </a:r>
            <a:r>
              <a:rPr lang="en-US" sz="2182" dirty="0">
                <a:solidFill>
                  <a:prstClr val="black"/>
                </a:solidFill>
                <a:latin typeface="Times New Roman" panose="02020603050405020304" pitchFamily="18" charset="0"/>
                <a:cs typeface="Times New Roman" panose="02020603050405020304" pitchFamily="18" charset="0"/>
              </a:rPr>
              <a:t> </a:t>
            </a:r>
            <a:r>
              <a:rPr lang="en-US" sz="2182" dirty="0" err="1">
                <a:solidFill>
                  <a:prstClr val="black"/>
                </a:solidFill>
                <a:latin typeface="Times New Roman" panose="02020603050405020304" pitchFamily="18" charset="0"/>
                <a:cs typeface="Times New Roman" panose="02020603050405020304" pitchFamily="18" charset="0"/>
              </a:rPr>
              <a:t>thuyết</a:t>
            </a:r>
            <a:r>
              <a:rPr lang="en-US" sz="2182" dirty="0">
                <a:solidFill>
                  <a:prstClr val="black"/>
                </a:solidFill>
                <a:latin typeface="Times New Roman" panose="02020603050405020304" pitchFamily="18" charset="0"/>
                <a:cs typeface="Times New Roman" panose="02020603050405020304" pitchFamily="18" charset="0"/>
              </a:rPr>
              <a:t> </a:t>
            </a:r>
            <a:r>
              <a:rPr lang="en-US" sz="2182" dirty="0" err="1">
                <a:solidFill>
                  <a:prstClr val="black"/>
                </a:solidFill>
                <a:latin typeface="Times New Roman" panose="02020603050405020304" pitchFamily="18" charset="0"/>
                <a:cs typeface="Times New Roman" panose="02020603050405020304" pitchFamily="18" charset="0"/>
              </a:rPr>
              <a:t>nổi</a:t>
            </a:r>
            <a:r>
              <a:rPr lang="en-US" sz="2182" dirty="0">
                <a:solidFill>
                  <a:prstClr val="black"/>
                </a:solidFill>
                <a:latin typeface="Times New Roman" panose="02020603050405020304" pitchFamily="18" charset="0"/>
                <a:cs typeface="Times New Roman" panose="02020603050405020304" pitchFamily="18" charset="0"/>
              </a:rPr>
              <a:t> </a:t>
            </a:r>
            <a:r>
              <a:rPr lang="en-US" sz="2182" dirty="0" err="1">
                <a:solidFill>
                  <a:prstClr val="black"/>
                </a:solidFill>
                <a:latin typeface="Times New Roman" panose="02020603050405020304" pitchFamily="18" charset="0"/>
                <a:cs typeface="Times New Roman" panose="02020603050405020304" pitchFamily="18" charset="0"/>
              </a:rPr>
              <a:t>tiếng</a:t>
            </a:r>
            <a:r>
              <a:rPr lang="en-US" sz="2182" dirty="0">
                <a:solidFill>
                  <a:prstClr val="black"/>
                </a:solidFill>
                <a:latin typeface="Times New Roman" panose="02020603050405020304" pitchFamily="18" charset="0"/>
                <a:cs typeface="Times New Roman" panose="02020603050405020304" pitchFamily="18" charset="0"/>
              </a:rPr>
              <a:t> </a:t>
            </a:r>
            <a:r>
              <a:rPr lang="en-US" sz="2182" dirty="0" err="1">
                <a:solidFill>
                  <a:prstClr val="black"/>
                </a:solidFill>
                <a:latin typeface="Times New Roman" panose="02020603050405020304" pitchFamily="18" charset="0"/>
                <a:cs typeface="Times New Roman" panose="02020603050405020304" pitchFamily="18" charset="0"/>
              </a:rPr>
              <a:t>mang</a:t>
            </a:r>
            <a:r>
              <a:rPr lang="en-US" sz="2182" dirty="0">
                <a:solidFill>
                  <a:prstClr val="black"/>
                </a:solidFill>
                <a:latin typeface="Times New Roman" panose="02020603050405020304" pitchFamily="18" charset="0"/>
                <a:cs typeface="Times New Roman" panose="02020603050405020304" pitchFamily="18" charset="0"/>
              </a:rPr>
              <a:t> </a:t>
            </a:r>
            <a:r>
              <a:rPr lang="en-US" sz="2182" dirty="0" err="1">
                <a:solidFill>
                  <a:prstClr val="black"/>
                </a:solidFill>
                <a:latin typeface="Times New Roman" panose="02020603050405020304" pitchFamily="18" charset="0"/>
                <a:cs typeface="Times New Roman" panose="02020603050405020304" pitchFamily="18" charset="0"/>
              </a:rPr>
              <a:t>tên</a:t>
            </a:r>
            <a:r>
              <a:rPr lang="en-US" sz="2182" dirty="0">
                <a:solidFill>
                  <a:prstClr val="black"/>
                </a:solidFill>
                <a:latin typeface="Times New Roman" panose="02020603050405020304" pitchFamily="18" charset="0"/>
                <a:cs typeface="Times New Roman" panose="02020603050405020304" pitchFamily="18" charset="0"/>
              </a:rPr>
              <a:t> “</a:t>
            </a:r>
            <a:r>
              <a:rPr lang="en-US" sz="2182" dirty="0" err="1">
                <a:solidFill>
                  <a:prstClr val="black"/>
                </a:solidFill>
                <a:latin typeface="Times New Roman" panose="02020603050405020304" pitchFamily="18" charset="0"/>
                <a:cs typeface="Times New Roman" panose="02020603050405020304" pitchFamily="18" charset="0"/>
              </a:rPr>
              <a:t>Bão</a:t>
            </a:r>
            <a:r>
              <a:rPr lang="en-US" sz="2182" dirty="0">
                <a:solidFill>
                  <a:prstClr val="black"/>
                </a:solidFill>
                <a:latin typeface="Times New Roman" panose="02020603050405020304" pitchFamily="18" charset="0"/>
                <a:cs typeface="Times New Roman" panose="02020603050405020304" pitchFamily="18" charset="0"/>
              </a:rPr>
              <a:t> </a:t>
            </a:r>
            <a:r>
              <a:rPr lang="en-US" sz="2182" dirty="0" err="1">
                <a:solidFill>
                  <a:prstClr val="black"/>
                </a:solidFill>
                <a:latin typeface="Times New Roman" panose="02020603050405020304" pitchFamily="18" charset="0"/>
                <a:cs typeface="Times New Roman" panose="02020603050405020304" pitchFamily="18" charset="0"/>
              </a:rPr>
              <a:t>Biển</a:t>
            </a:r>
            <a:r>
              <a:rPr lang="en-US" sz="2182" dirty="0">
                <a:solidFill>
                  <a:prstClr val="black"/>
                </a:solidFill>
                <a:latin typeface="Times New Roman" panose="02020603050405020304" pitchFamily="18" charset="0"/>
                <a:cs typeface="Times New Roman" panose="02020603050405020304" pitchFamily="18" charset="0"/>
              </a:rPr>
              <a:t>” </a:t>
            </a:r>
            <a:r>
              <a:rPr lang="en-US" sz="2182" dirty="0" err="1">
                <a:solidFill>
                  <a:prstClr val="black"/>
                </a:solidFill>
                <a:latin typeface="Times New Roman" panose="02020603050405020304" pitchFamily="18" charset="0"/>
                <a:cs typeface="Times New Roman" panose="02020603050405020304" pitchFamily="18" charset="0"/>
              </a:rPr>
              <a:t>của</a:t>
            </a:r>
            <a:r>
              <a:rPr lang="en-US" sz="2182" dirty="0">
                <a:solidFill>
                  <a:prstClr val="black"/>
                </a:solidFill>
                <a:latin typeface="Times New Roman" panose="02020603050405020304" pitchFamily="18" charset="0"/>
                <a:cs typeface="Times New Roman" panose="02020603050405020304" pitchFamily="18" charset="0"/>
              </a:rPr>
              <a:t> </a:t>
            </a:r>
            <a:r>
              <a:rPr lang="en-US" sz="2182" dirty="0" err="1">
                <a:solidFill>
                  <a:prstClr val="black"/>
                </a:solidFill>
                <a:latin typeface="Times New Roman" panose="02020603050405020304" pitchFamily="18" charset="0"/>
                <a:cs typeface="Times New Roman" panose="02020603050405020304" pitchFamily="18" charset="0"/>
              </a:rPr>
              <a:t>nhà</a:t>
            </a:r>
            <a:r>
              <a:rPr lang="en-US" sz="2182" dirty="0">
                <a:solidFill>
                  <a:prstClr val="black"/>
                </a:solidFill>
                <a:latin typeface="Times New Roman" panose="02020603050405020304" pitchFamily="18" charset="0"/>
                <a:cs typeface="Times New Roman" panose="02020603050405020304" pitchFamily="18" charset="0"/>
              </a:rPr>
              <a:t> </a:t>
            </a:r>
            <a:r>
              <a:rPr lang="en-US" sz="2182" dirty="0" err="1">
                <a:solidFill>
                  <a:prstClr val="black"/>
                </a:solidFill>
                <a:latin typeface="Times New Roman" panose="02020603050405020304" pitchFamily="18" charset="0"/>
                <a:cs typeface="Times New Roman" panose="02020603050405020304" pitchFamily="18" charset="0"/>
              </a:rPr>
              <a:t>văn</a:t>
            </a:r>
            <a:r>
              <a:rPr lang="en-US" sz="2182" dirty="0">
                <a:solidFill>
                  <a:prstClr val="black"/>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6455485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6D4EF8F7-B25A-47DE-8D62-4284152BCB38}"/>
              </a:ext>
            </a:extLst>
          </p:cNvPr>
          <p:cNvGrpSpPr>
            <a:grpSpLocks/>
          </p:cNvGrpSpPr>
          <p:nvPr/>
        </p:nvGrpSpPr>
        <p:grpSpPr bwMode="auto">
          <a:xfrm>
            <a:off x="0" y="0"/>
            <a:ext cx="12192000" cy="6858000"/>
            <a:chOff x="0" y="0"/>
            <a:chExt cx="12192000" cy="6858000"/>
          </a:xfrm>
        </p:grpSpPr>
        <p:pic>
          <p:nvPicPr>
            <p:cNvPr id="75784" name="图片 20">
              <a:extLst>
                <a:ext uri="{FF2B5EF4-FFF2-40B4-BE49-F238E27FC236}">
                  <a16:creationId xmlns:a16="http://schemas.microsoft.com/office/drawing/2014/main" id="{F816E2E1-7D5B-4E76-9FFF-288B44605E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12621"/>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矩形 21">
              <a:extLst>
                <a:ext uri="{FF2B5EF4-FFF2-40B4-BE49-F238E27FC236}">
                  <a16:creationId xmlns:a16="http://schemas.microsoft.com/office/drawing/2014/main" id="{AD9E7157-BEE4-4682-9B5E-9AA3DD04C9E6}"/>
                </a:ext>
              </a:extLst>
            </p:cNvPr>
            <p:cNvSpPr/>
            <p:nvPr/>
          </p:nvSpPr>
          <p:spPr>
            <a:xfrm>
              <a:off x="0" y="3111500"/>
              <a:ext cx="12192000" cy="3746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96">
                <a:spcBef>
                  <a:spcPct val="0"/>
                </a:spcBef>
                <a:spcAft>
                  <a:spcPct val="0"/>
                </a:spcAft>
                <a:defRPr/>
              </a:pPr>
              <a:endParaRPr lang="zh-CN" altLang="en-US" noProof="1">
                <a:solidFill>
                  <a:srgbClr val="FFFFFF"/>
                </a:solidFill>
                <a:latin typeface="Arial"/>
              </a:endParaRPr>
            </a:p>
          </p:txBody>
        </p:sp>
      </p:grpSp>
      <p:sp>
        <p:nvSpPr>
          <p:cNvPr id="9" name="矩形: 圆角 8">
            <a:extLst>
              <a:ext uri="{FF2B5EF4-FFF2-40B4-BE49-F238E27FC236}">
                <a16:creationId xmlns:a16="http://schemas.microsoft.com/office/drawing/2014/main" id="{58A747EF-2C65-4C79-89AC-80D8169D8BE7}"/>
              </a:ext>
            </a:extLst>
          </p:cNvPr>
          <p:cNvSpPr/>
          <p:nvPr/>
        </p:nvSpPr>
        <p:spPr>
          <a:xfrm>
            <a:off x="911225" y="2613025"/>
            <a:ext cx="10650538" cy="2730500"/>
          </a:xfrm>
          <a:prstGeom prst="roundRect">
            <a:avLst>
              <a:gd name="adj" fmla="val 5504"/>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96">
              <a:spcBef>
                <a:spcPct val="0"/>
              </a:spcBef>
              <a:spcAft>
                <a:spcPct val="0"/>
              </a:spcAft>
              <a:defRPr/>
            </a:pPr>
            <a:endParaRPr lang="zh-CN" altLang="en-US" noProof="1">
              <a:solidFill>
                <a:srgbClr val="FFFFFF"/>
              </a:solidFill>
              <a:latin typeface="Arial"/>
            </a:endParaRPr>
          </a:p>
        </p:txBody>
      </p:sp>
      <p:sp>
        <p:nvSpPr>
          <p:cNvPr id="17" name="矩形 16">
            <a:extLst>
              <a:ext uri="{FF2B5EF4-FFF2-40B4-BE49-F238E27FC236}">
                <a16:creationId xmlns:a16="http://schemas.microsoft.com/office/drawing/2014/main" id="{4D261B15-693D-4709-9749-54C4E450B723}"/>
              </a:ext>
            </a:extLst>
          </p:cNvPr>
          <p:cNvSpPr>
            <a:spLocks noChangeArrowheads="1"/>
          </p:cNvSpPr>
          <p:nvPr/>
        </p:nvSpPr>
        <p:spPr bwMode="auto">
          <a:xfrm>
            <a:off x="3970338" y="3429000"/>
            <a:ext cx="3809056" cy="830997"/>
          </a:xfrm>
          <a:prstGeom prst="rect">
            <a:avLst/>
          </a:prstGeom>
          <a:noFill/>
          <a:ln>
            <a:noFill/>
          </a:ln>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defTabSz="914396" fontAlgn="base">
              <a:lnSpc>
                <a:spcPct val="100000"/>
              </a:lnSpc>
              <a:spcBef>
                <a:spcPct val="0"/>
              </a:spcBef>
              <a:spcAft>
                <a:spcPct val="0"/>
              </a:spcAft>
              <a:buNone/>
              <a:defRPr/>
            </a:pPr>
            <a:r>
              <a:rPr lang="en-US" altLang="zh-CN" sz="4800" b="1" dirty="0">
                <a:solidFill>
                  <a:srgbClr val="FFFFFF"/>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cs typeface="Arial" panose="020B0604020202020204" pitchFamily="34" charset="0"/>
              </a:rPr>
              <a:t>LUYỆN ĐỌC</a:t>
            </a:r>
            <a:endParaRPr lang="zh-CN" altLang="en-US" sz="4800" b="1" dirty="0">
              <a:solidFill>
                <a:srgbClr val="FFFFFF"/>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cs typeface="Arial" panose="020B0604020202020204" pitchFamily="34" charset="0"/>
            </a:endParaRPr>
          </a:p>
        </p:txBody>
      </p:sp>
      <p:sp>
        <p:nvSpPr>
          <p:cNvPr id="23" name="Freeform 23">
            <a:extLst>
              <a:ext uri="{FF2B5EF4-FFF2-40B4-BE49-F238E27FC236}">
                <a16:creationId xmlns:a16="http://schemas.microsoft.com/office/drawing/2014/main" id="{1F40ACED-8E89-44D8-BAA9-4D29325348E4}"/>
              </a:ext>
            </a:extLst>
          </p:cNvPr>
          <p:cNvSpPr>
            <a:spLocks noEditPoints="1" noChangeArrowheads="1"/>
          </p:cNvSpPr>
          <p:nvPr/>
        </p:nvSpPr>
        <p:spPr bwMode="auto">
          <a:xfrm>
            <a:off x="1803401" y="3022601"/>
            <a:ext cx="1679575" cy="1731963"/>
          </a:xfrm>
          <a:custGeom>
            <a:avLst/>
            <a:gdLst>
              <a:gd name="T0" fmla="*/ 2147483646 w 597"/>
              <a:gd name="T1" fmla="*/ 2147483646 h 497"/>
              <a:gd name="T2" fmla="*/ 2147483646 w 597"/>
              <a:gd name="T3" fmla="*/ 2147483646 h 497"/>
              <a:gd name="T4" fmla="*/ 2147483646 w 597"/>
              <a:gd name="T5" fmla="*/ 2147483646 h 497"/>
              <a:gd name="T6" fmla="*/ 2147483646 w 597"/>
              <a:gd name="T7" fmla="*/ 2147483646 h 497"/>
              <a:gd name="T8" fmla="*/ 2147483646 w 597"/>
              <a:gd name="T9" fmla="*/ 2147483646 h 497"/>
              <a:gd name="T10" fmla="*/ 2147483646 w 597"/>
              <a:gd name="T11" fmla="*/ 2147483646 h 497"/>
              <a:gd name="T12" fmla="*/ 0 w 597"/>
              <a:gd name="T13" fmla="*/ 2147483646 h 497"/>
              <a:gd name="T14" fmla="*/ 2147483646 w 597"/>
              <a:gd name="T15" fmla="*/ 2147483646 h 497"/>
              <a:gd name="T16" fmla="*/ 2147483646 w 597"/>
              <a:gd name="T17" fmla="*/ 2147483646 h 497"/>
              <a:gd name="T18" fmla="*/ 2147483646 w 597"/>
              <a:gd name="T19" fmla="*/ 2147483646 h 497"/>
              <a:gd name="T20" fmla="*/ 2147483646 w 597"/>
              <a:gd name="T21" fmla="*/ 2147483646 h 497"/>
              <a:gd name="T22" fmla="*/ 2147483646 w 597"/>
              <a:gd name="T23" fmla="*/ 2147483646 h 497"/>
              <a:gd name="T24" fmla="*/ 2147483646 w 597"/>
              <a:gd name="T25" fmla="*/ 2147483646 h 49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97" h="497">
                <a:moveTo>
                  <a:pt x="429" y="1"/>
                </a:moveTo>
                <a:cubicBezTo>
                  <a:pt x="473" y="159"/>
                  <a:pt x="548" y="287"/>
                  <a:pt x="597" y="440"/>
                </a:cubicBezTo>
                <a:cubicBezTo>
                  <a:pt x="532" y="458"/>
                  <a:pt x="471" y="479"/>
                  <a:pt x="406" y="497"/>
                </a:cubicBezTo>
                <a:cubicBezTo>
                  <a:pt x="402" y="455"/>
                  <a:pt x="394" y="417"/>
                  <a:pt x="390" y="375"/>
                </a:cubicBezTo>
                <a:cubicBezTo>
                  <a:pt x="336" y="376"/>
                  <a:pt x="288" y="369"/>
                  <a:pt x="235" y="368"/>
                </a:cubicBezTo>
                <a:cubicBezTo>
                  <a:pt x="218" y="401"/>
                  <a:pt x="208" y="440"/>
                  <a:pt x="194" y="476"/>
                </a:cubicBezTo>
                <a:cubicBezTo>
                  <a:pt x="132" y="448"/>
                  <a:pt x="53" y="436"/>
                  <a:pt x="0" y="399"/>
                </a:cubicBezTo>
                <a:cubicBezTo>
                  <a:pt x="44" y="271"/>
                  <a:pt x="119" y="175"/>
                  <a:pt x="150" y="34"/>
                </a:cubicBezTo>
                <a:cubicBezTo>
                  <a:pt x="251" y="32"/>
                  <a:pt x="324" y="0"/>
                  <a:pt x="429" y="1"/>
                </a:cubicBezTo>
                <a:close/>
                <a:moveTo>
                  <a:pt x="274" y="275"/>
                </a:moveTo>
                <a:cubicBezTo>
                  <a:pt x="299" y="269"/>
                  <a:pt x="335" y="273"/>
                  <a:pt x="364" y="272"/>
                </a:cubicBezTo>
                <a:cubicBezTo>
                  <a:pt x="353" y="222"/>
                  <a:pt x="348" y="167"/>
                  <a:pt x="333" y="120"/>
                </a:cubicBezTo>
                <a:cubicBezTo>
                  <a:pt x="315" y="173"/>
                  <a:pt x="292" y="221"/>
                  <a:pt x="274" y="275"/>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96" fontAlgn="base">
              <a:spcBef>
                <a:spcPct val="0"/>
              </a:spcBef>
              <a:spcAft>
                <a:spcPct val="0"/>
              </a:spcAft>
            </a:pPr>
            <a:endParaRPr lang="en-US">
              <a:solidFill>
                <a:srgbClr val="080808"/>
              </a:solidFill>
              <a:latin typeface="Arial" charset="0"/>
              <a:cs typeface="Arial" panose="020B0604020202020204" pitchFamily="34" charset="0"/>
            </a:endParaRPr>
          </a:p>
        </p:txBody>
      </p:sp>
      <p:pic>
        <p:nvPicPr>
          <p:cNvPr id="5" name="图片 4">
            <a:extLst>
              <a:ext uri="{FF2B5EF4-FFF2-40B4-BE49-F238E27FC236}">
                <a16:creationId xmlns:a16="http://schemas.microsoft.com/office/drawing/2014/main" id="{1ED72CDA-4F94-45E3-B805-D6E80ED2ACF1}"/>
              </a:ext>
            </a:extLst>
          </p:cNvPr>
          <p:cNvPicPr>
            <a:picLocks noChangeAspect="1"/>
          </p:cNvPicPr>
          <p:nvPr/>
        </p:nvPicPr>
        <p:blipFill>
          <a:blip r:embed="rId4"/>
          <a:stretch>
            <a:fillRect/>
          </a:stretch>
        </p:blipFill>
        <p:spPr>
          <a:xfrm>
            <a:off x="9499600" y="3332164"/>
            <a:ext cx="2273300" cy="3444875"/>
          </a:xfrm>
          <a:prstGeom prst="rect">
            <a:avLst/>
          </a:prstGeom>
          <a:effectLst>
            <a:outerShdw blurRad="50800" dist="38100" dir="10800000" algn="r" rotWithShape="0">
              <a:prstClr val="black">
                <a:alpha val="40000"/>
              </a:prstClr>
            </a:outerShdw>
          </a:effectLst>
        </p:spPr>
      </p:pic>
      <p:pic>
        <p:nvPicPr>
          <p:cNvPr id="2" name="图片 1">
            <a:extLst>
              <a:ext uri="{FF2B5EF4-FFF2-40B4-BE49-F238E27FC236}">
                <a16:creationId xmlns:a16="http://schemas.microsoft.com/office/drawing/2014/main" id="{35978A7A-A7BA-4A4D-852D-85A34F3ED723}"/>
              </a:ext>
            </a:extLst>
          </p:cNvPr>
          <p:cNvPicPr>
            <a:picLocks noChangeAspect="1"/>
          </p:cNvPicPr>
          <p:nvPr/>
        </p:nvPicPr>
        <p:blipFill>
          <a:blip r:embed="rId5"/>
          <a:stretch>
            <a:fillRect/>
          </a:stretch>
        </p:blipFill>
        <p:spPr>
          <a:xfrm>
            <a:off x="3192464" y="1238251"/>
            <a:ext cx="5602287" cy="1395413"/>
          </a:xfrm>
          <a:prstGeom prst="rect">
            <a:avLst/>
          </a:prstGeom>
          <a:effectLst>
            <a:outerShdw blurRad="50800" dist="38100" dir="10800000" algn="r" rotWithShape="0">
              <a:prstClr val="black">
                <a:alpha val="40000"/>
              </a:prstClr>
            </a:outerShdw>
          </a:effectLst>
        </p:spPr>
      </p:pic>
    </p:spTree>
    <p:extLst>
      <p:ext uri="{BB962C8B-B14F-4D97-AF65-F5344CB8AC3E}">
        <p14:creationId xmlns:p14="http://schemas.microsoft.com/office/powerpoint/2010/main" val="1295435923"/>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1000"/>
                                        <p:tgtEl>
                                          <p:spTgt spid="4"/>
                                        </p:tgtEl>
                                      </p:cBhvr>
                                    </p:animEffect>
                                  </p:childTnLst>
                                </p:cTn>
                              </p:par>
                            </p:childTnLst>
                          </p:cTn>
                        </p:par>
                        <p:par>
                          <p:cTn id="8" fill="hold" nodeType="afterGroup">
                            <p:stCondLst>
                              <p:cond delay="1000"/>
                            </p:stCondLst>
                            <p:childTnLst>
                              <p:par>
                                <p:cTn id="9" presetID="16" presetClass="entr" presetSubtype="21"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inVertical)">
                                      <p:cBhvr>
                                        <p:cTn id="11" dur="500"/>
                                        <p:tgtEl>
                                          <p:spTgt spid="9"/>
                                        </p:tgtEl>
                                      </p:cBhvr>
                                    </p:animEffect>
                                  </p:childTnLst>
                                </p:cTn>
                              </p:par>
                            </p:childTnLst>
                          </p:cTn>
                        </p:par>
                        <p:par>
                          <p:cTn id="12" fill="hold" nodeType="afterGroup">
                            <p:stCondLst>
                              <p:cond delay="1500"/>
                            </p:stCondLst>
                            <p:childTnLst>
                              <p:par>
                                <p:cTn id="13" presetID="53" presetClass="entr" presetSubtype="16" fill="hold" nodeType="after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p:cTn id="15" dur="500" fill="hold"/>
                                        <p:tgtEl>
                                          <p:spTgt spid="23"/>
                                        </p:tgtEl>
                                        <p:attrNameLst>
                                          <p:attrName>ppt_w</p:attrName>
                                        </p:attrNameLst>
                                      </p:cBhvr>
                                      <p:tavLst>
                                        <p:tav tm="0">
                                          <p:val>
                                            <p:fltVal val="0"/>
                                          </p:val>
                                        </p:tav>
                                        <p:tav tm="100000">
                                          <p:val>
                                            <p:strVal val="#ppt_w"/>
                                          </p:val>
                                        </p:tav>
                                      </p:tavLst>
                                    </p:anim>
                                    <p:anim calcmode="lin" valueType="num">
                                      <p:cBhvr>
                                        <p:cTn id="16" dur="500" fill="hold"/>
                                        <p:tgtEl>
                                          <p:spTgt spid="23"/>
                                        </p:tgtEl>
                                        <p:attrNameLst>
                                          <p:attrName>ppt_h</p:attrName>
                                        </p:attrNameLst>
                                      </p:cBhvr>
                                      <p:tavLst>
                                        <p:tav tm="0">
                                          <p:val>
                                            <p:fltVal val="0"/>
                                          </p:val>
                                        </p:tav>
                                        <p:tav tm="100000">
                                          <p:val>
                                            <p:strVal val="#ppt_h"/>
                                          </p:val>
                                        </p:tav>
                                      </p:tavLst>
                                    </p:anim>
                                    <p:animEffect transition="in" filter="fade">
                                      <p:cBhvr>
                                        <p:cTn id="17" dur="500"/>
                                        <p:tgtEl>
                                          <p:spTgt spid="23"/>
                                        </p:tgtEl>
                                      </p:cBhvr>
                                    </p:animEffect>
                                  </p:childTnLst>
                                </p:cTn>
                              </p:par>
                            </p:childTnLst>
                          </p:cTn>
                        </p:par>
                        <p:par>
                          <p:cTn id="18" fill="hold" nodeType="afterGroup">
                            <p:stCondLst>
                              <p:cond delay="2000"/>
                            </p:stCondLst>
                            <p:childTnLst>
                              <p:par>
                                <p:cTn id="19" presetID="53" presetClass="entr" presetSubtype="16" fill="hold" grpId="0" nodeType="after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p:cTn id="21" dur="1000" fill="hold"/>
                                        <p:tgtEl>
                                          <p:spTgt spid="17"/>
                                        </p:tgtEl>
                                        <p:attrNameLst>
                                          <p:attrName>ppt_w</p:attrName>
                                        </p:attrNameLst>
                                      </p:cBhvr>
                                      <p:tavLst>
                                        <p:tav tm="0">
                                          <p:val>
                                            <p:fltVal val="0"/>
                                          </p:val>
                                        </p:tav>
                                        <p:tav tm="100000">
                                          <p:val>
                                            <p:strVal val="#ppt_w"/>
                                          </p:val>
                                        </p:tav>
                                      </p:tavLst>
                                    </p:anim>
                                    <p:anim calcmode="lin" valueType="num">
                                      <p:cBhvr>
                                        <p:cTn id="22" dur="1000" fill="hold"/>
                                        <p:tgtEl>
                                          <p:spTgt spid="17"/>
                                        </p:tgtEl>
                                        <p:attrNameLst>
                                          <p:attrName>ppt_h</p:attrName>
                                        </p:attrNameLst>
                                      </p:cBhvr>
                                      <p:tavLst>
                                        <p:tav tm="0">
                                          <p:val>
                                            <p:fltVal val="0"/>
                                          </p:val>
                                        </p:tav>
                                        <p:tav tm="100000">
                                          <p:val>
                                            <p:strVal val="#ppt_h"/>
                                          </p:val>
                                        </p:tav>
                                      </p:tavLst>
                                    </p:anim>
                                    <p:animEffect transition="in" filter="fade">
                                      <p:cBhvr>
                                        <p:cTn id="23" dur="1000"/>
                                        <p:tgtEl>
                                          <p:spTgt spid="17"/>
                                        </p:tgtEl>
                                      </p:cBhvr>
                                    </p:animEffect>
                                  </p:childTnLst>
                                </p:cTn>
                              </p:par>
                            </p:childTnLst>
                          </p:cTn>
                        </p:par>
                        <p:par>
                          <p:cTn id="24" fill="hold" nodeType="afterGroup">
                            <p:stCondLst>
                              <p:cond delay="3000"/>
                            </p:stCondLst>
                            <p:childTnLst>
                              <p:par>
                                <p:cTn id="25" presetID="2" presetClass="entr" presetSubtype="2" fill="hold" nodeType="after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500" fill="hold"/>
                                        <p:tgtEl>
                                          <p:spTgt spid="2"/>
                                        </p:tgtEl>
                                        <p:attrNameLst>
                                          <p:attrName>ppt_x</p:attrName>
                                        </p:attrNameLst>
                                      </p:cBhvr>
                                      <p:tavLst>
                                        <p:tav tm="0">
                                          <p:val>
                                            <p:strVal val="1+#ppt_w/2"/>
                                          </p:val>
                                        </p:tav>
                                        <p:tav tm="100000">
                                          <p:val>
                                            <p:strVal val="#ppt_x"/>
                                          </p:val>
                                        </p:tav>
                                      </p:tavLst>
                                    </p:anim>
                                    <p:anim calcmode="lin" valueType="num">
                                      <p:cBhvr additive="base">
                                        <p:cTn id="2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12192000" cy="7101816"/>
          </a:xfrm>
          <a:prstGeom prst="rect">
            <a:avLst/>
          </a:prstGeom>
          <a:solidFill>
            <a:schemeClr val="tx2">
              <a:lumMod val="20000"/>
              <a:lumOff val="80000"/>
            </a:schemeClr>
          </a:solidFill>
        </p:spPr>
        <p:txBody>
          <a:bodyPr>
            <a:spAutoFit/>
          </a:bodyPr>
          <a:lstStyle/>
          <a:p>
            <a:pPr algn="ctr" defTabSz="623438" eaLnBrk="0" fontAlgn="base" hangingPunct="0">
              <a:spcBef>
                <a:spcPct val="0"/>
              </a:spcBef>
              <a:spcAft>
                <a:spcPct val="0"/>
              </a:spcAft>
              <a:defRPr/>
            </a:pPr>
            <a:endParaRPr lang="en-US" sz="1909" b="1" dirty="0">
              <a:solidFill>
                <a:srgbClr val="FF0000"/>
              </a:solidFill>
              <a:latin typeface="Times New Roman" panose="02020603050405020304" pitchFamily="18" charset="0"/>
              <a:cs typeface="Times New Roman" panose="02020603050405020304" pitchFamily="18" charset="0"/>
            </a:endParaRPr>
          </a:p>
          <a:p>
            <a:pPr algn="ctr" defTabSz="623438" eaLnBrk="0" fontAlgn="base" hangingPunct="0">
              <a:spcBef>
                <a:spcPct val="0"/>
              </a:spcBef>
              <a:spcAft>
                <a:spcPct val="0"/>
              </a:spcAft>
              <a:defRPr/>
            </a:pPr>
            <a:r>
              <a:rPr lang="vi-VN" sz="2727" b="1" dirty="0">
                <a:solidFill>
                  <a:srgbClr val="FF0000"/>
                </a:solidFill>
                <a:latin typeface="Times New Roman" panose="02020603050405020304" pitchFamily="18" charset="0"/>
                <a:cs typeface="Times New Roman" panose="02020603050405020304" pitchFamily="18" charset="0"/>
              </a:rPr>
              <a:t>Thắng biển</a:t>
            </a:r>
            <a:endParaRPr lang="en-US" sz="2727" b="1" dirty="0">
              <a:solidFill>
                <a:srgbClr val="FF0000"/>
              </a:solidFill>
              <a:latin typeface="Times New Roman" panose="02020603050405020304" pitchFamily="18" charset="0"/>
              <a:cs typeface="Times New Roman" panose="02020603050405020304" pitchFamily="18" charset="0"/>
            </a:endParaRPr>
          </a:p>
          <a:p>
            <a:pPr algn="ctr" defTabSz="623438" eaLnBrk="0" fontAlgn="base" hangingPunct="0">
              <a:spcBef>
                <a:spcPct val="0"/>
              </a:spcBef>
              <a:spcAft>
                <a:spcPct val="0"/>
              </a:spcAft>
              <a:defRPr/>
            </a:pPr>
            <a:endParaRPr lang="vi-VN" sz="2454" dirty="0">
              <a:solidFill>
                <a:prstClr val="black"/>
              </a:solidFill>
              <a:latin typeface="Times New Roman" panose="02020603050405020304" pitchFamily="18" charset="0"/>
              <a:cs typeface="Arial" panose="020B0604020202020204" pitchFamily="34" charset="0"/>
            </a:endParaRPr>
          </a:p>
          <a:p>
            <a:pPr defTabSz="623438" eaLnBrk="0" fontAlgn="base" hangingPunct="0">
              <a:spcBef>
                <a:spcPct val="0"/>
              </a:spcBef>
              <a:spcAft>
                <a:spcPct val="0"/>
              </a:spcAft>
              <a:defRPr/>
            </a:pPr>
            <a:r>
              <a:rPr lang="vi-VN" sz="2182" dirty="0">
                <a:solidFill>
                  <a:prstClr val="black"/>
                </a:solidFill>
                <a:latin typeface="Times New Roman" panose="02020603050405020304" pitchFamily="18" charset="0"/>
                <a:cs typeface="Arial" panose="020B0604020202020204" pitchFamily="34" charset="0"/>
              </a:rPr>
              <a:t>    Mặt trời lên cao dần. Gió đã bắt đầu mạnh. Gió lên, nước biển càng dữ. Khoảng mênh mông ầm ĩ càng lan rộng mãi vào. Biển cả muốn nuốt tươi con đê mỏng manh như con mập đớp con cá chim nhỏ bé.</a:t>
            </a:r>
            <a:endParaRPr lang="en-US" sz="2182" dirty="0">
              <a:solidFill>
                <a:prstClr val="black"/>
              </a:solidFill>
              <a:latin typeface="Calibri"/>
              <a:cs typeface="Arial" panose="020B0604020202020204" pitchFamily="34" charset="0"/>
            </a:endParaRPr>
          </a:p>
          <a:p>
            <a:pPr defTabSz="623438" eaLnBrk="0" fontAlgn="base" hangingPunct="0">
              <a:spcBef>
                <a:spcPct val="0"/>
              </a:spcBef>
              <a:spcAft>
                <a:spcPct val="0"/>
              </a:spcAft>
              <a:defRPr/>
            </a:pPr>
            <a:endParaRPr lang="vi-VN" sz="2182" dirty="0">
              <a:solidFill>
                <a:prstClr val="black"/>
              </a:solidFill>
              <a:latin typeface="Times New Roman" panose="02020603050405020304" pitchFamily="18" charset="0"/>
              <a:cs typeface="Arial" panose="020B0604020202020204" pitchFamily="34" charset="0"/>
            </a:endParaRPr>
          </a:p>
          <a:p>
            <a:pPr defTabSz="623438" eaLnBrk="0" fontAlgn="base" hangingPunct="0">
              <a:spcBef>
                <a:spcPct val="0"/>
              </a:spcBef>
              <a:spcAft>
                <a:spcPct val="0"/>
              </a:spcAft>
              <a:defRPr/>
            </a:pPr>
            <a:r>
              <a:rPr lang="vi-VN" sz="2182" dirty="0">
                <a:solidFill>
                  <a:prstClr val="black"/>
                </a:solidFill>
                <a:latin typeface="Times New Roman" panose="02020603050405020304" pitchFamily="18" charset="0"/>
                <a:cs typeface="Arial" panose="020B0604020202020204" pitchFamily="34" charset="0"/>
              </a:rPr>
              <a:t>    Một tiếng ào ào dữ dội. Như một đàn cá voi lớn, sóng trào qua những cây vẹt cao nhất, vụt vào thân đê rào rào. Một cuộc vật lộn dữ dội diễn ra. Một bên là biển, là gió, trong một cơn giận dữ điên cuồng. Một bên là hàng ngàn người với hai bàn tay và những dụng cụ thô sơ, với tinh thần quyết tâm chống giữ.</a:t>
            </a:r>
            <a:endParaRPr lang="en-US" sz="2182" dirty="0">
              <a:solidFill>
                <a:prstClr val="black"/>
              </a:solidFill>
              <a:latin typeface="Calibri"/>
              <a:cs typeface="Arial" panose="020B0604020202020204" pitchFamily="34" charset="0"/>
            </a:endParaRPr>
          </a:p>
          <a:p>
            <a:pPr defTabSz="623438" eaLnBrk="0" fontAlgn="base" hangingPunct="0">
              <a:spcBef>
                <a:spcPct val="0"/>
              </a:spcBef>
              <a:spcAft>
                <a:spcPct val="0"/>
              </a:spcAft>
              <a:defRPr/>
            </a:pPr>
            <a:endParaRPr lang="vi-VN" sz="2182" dirty="0">
              <a:solidFill>
                <a:prstClr val="black"/>
              </a:solidFill>
              <a:latin typeface="Times New Roman" panose="02020603050405020304" pitchFamily="18" charset="0"/>
              <a:cs typeface="Arial" panose="020B0604020202020204" pitchFamily="34" charset="0"/>
            </a:endParaRPr>
          </a:p>
          <a:p>
            <a:pPr defTabSz="623438" eaLnBrk="0" fontAlgn="base" hangingPunct="0">
              <a:spcBef>
                <a:spcPct val="0"/>
              </a:spcBef>
              <a:spcAft>
                <a:spcPct val="0"/>
              </a:spcAft>
              <a:defRPr/>
            </a:pPr>
            <a:r>
              <a:rPr lang="vi-VN" sz="2182" dirty="0">
                <a:solidFill>
                  <a:prstClr val="black"/>
                </a:solidFill>
                <a:latin typeface="Times New Roman" panose="02020603050405020304" pitchFamily="18" charset="0"/>
                <a:cs typeface="Arial" panose="020B0604020202020204" pitchFamily="34" charset="0"/>
              </a:rPr>
              <a:t>    Một tiếng reo to nổi lên, rồi ầm ầm hơn hai chục thanh niên cả nam lẫn nữ, mỗi người vác một vác củi vẹt, nhảy xuống dòng nước đang cuốn dữ. Họ khoác vai nhau thành một sợi dây dài, lấy thân mình ngăn dòng nước mặn. Nước quật vào mặt, vào ngực, trào qua đầu hàng rào sống. Họ ngụp xuống, trồi lên, ngụp xuống. Trong đám thanh niên xung kích, có người ngã, có người ngạt. Nhưng những bàn tay khoác vai nhau vẫn cứng như sắt, và thân hình họ quấn chặt lấy những cọc tre đóng chắc, dẻo như chão. Tóc dài các cô quấn chặt vào cổ các cậu con trai, mồ hôi như suối, hòa lẫn với nước chát mặn. Đám người không sợ chết đã cứu được quãng đê sống lại.</a:t>
            </a:r>
            <a:endParaRPr lang="en-US" sz="2182" dirty="0">
              <a:solidFill>
                <a:prstClr val="black"/>
              </a:solidFill>
              <a:latin typeface="Calibri"/>
              <a:cs typeface="Arial" panose="020B0604020202020204" pitchFamily="34" charset="0"/>
            </a:endParaRPr>
          </a:p>
          <a:p>
            <a:pPr defTabSz="623438" eaLnBrk="0" fontAlgn="base" hangingPunct="0">
              <a:spcBef>
                <a:spcPct val="0"/>
              </a:spcBef>
              <a:spcAft>
                <a:spcPct val="0"/>
              </a:spcAft>
              <a:defRPr/>
            </a:pPr>
            <a:r>
              <a:rPr lang="en-US" sz="2182" dirty="0">
                <a:solidFill>
                  <a:prstClr val="black"/>
                </a:solidFill>
                <a:latin typeface="Calibri"/>
                <a:cs typeface="Arial" panose="020B0604020202020204" pitchFamily="34" charset="0"/>
              </a:rPr>
              <a:t>                                                                                                          </a:t>
            </a:r>
            <a:r>
              <a:rPr lang="en-US" sz="2182" i="1" dirty="0">
                <a:solidFill>
                  <a:prstClr val="black"/>
                </a:solidFill>
                <a:latin typeface="Times New Roman" panose="02020603050405020304" pitchFamily="18" charset="0"/>
                <a:cs typeface="Times New Roman" panose="02020603050405020304" pitchFamily="18" charset="0"/>
              </a:rPr>
              <a:t>Theo </a:t>
            </a:r>
            <a:r>
              <a:rPr lang="en-US" sz="2182" b="1" i="1" dirty="0">
                <a:solidFill>
                  <a:prstClr val="black"/>
                </a:solidFill>
                <a:latin typeface="Times New Roman" panose="02020603050405020304" pitchFamily="18" charset="0"/>
                <a:cs typeface="Times New Roman" panose="02020603050405020304" pitchFamily="18" charset="0"/>
              </a:rPr>
              <a:t>Chu </a:t>
            </a:r>
            <a:r>
              <a:rPr lang="en-US" sz="2182" b="1" i="1" dirty="0" err="1">
                <a:solidFill>
                  <a:prstClr val="black"/>
                </a:solidFill>
                <a:latin typeface="Times New Roman" panose="02020603050405020304" pitchFamily="18" charset="0"/>
                <a:cs typeface="Times New Roman" panose="02020603050405020304" pitchFamily="18" charset="0"/>
              </a:rPr>
              <a:t>Vân</a:t>
            </a:r>
            <a:endParaRPr lang="vi-VN" sz="2182" b="1" i="1" dirty="0">
              <a:solidFill>
                <a:prstClr val="black"/>
              </a:solidFill>
              <a:latin typeface="Times New Roman" panose="02020603050405020304" pitchFamily="18" charset="0"/>
              <a:cs typeface="Times New Roman" panose="02020603050405020304" pitchFamily="18" charset="0"/>
            </a:endParaRPr>
          </a:p>
          <a:p>
            <a:pPr defTabSz="623438" eaLnBrk="0" fontAlgn="base" hangingPunct="0">
              <a:spcBef>
                <a:spcPct val="0"/>
              </a:spcBef>
              <a:spcAft>
                <a:spcPct val="0"/>
              </a:spcAft>
              <a:defRPr/>
            </a:pPr>
            <a:r>
              <a:rPr lang="vi-VN" sz="1909" dirty="0">
                <a:solidFill>
                  <a:prstClr val="black"/>
                </a:solidFill>
                <a:latin typeface="Arial" panose="020B0604020202020204" pitchFamily="34" charset="0"/>
                <a:cs typeface="Arial" panose="020B0604020202020204" pitchFamily="34" charset="0"/>
              </a:rPr>
              <a:t/>
            </a:r>
            <a:br>
              <a:rPr lang="vi-VN" sz="1909" dirty="0">
                <a:solidFill>
                  <a:prstClr val="black"/>
                </a:solidFill>
                <a:latin typeface="Arial" panose="020B0604020202020204" pitchFamily="34" charset="0"/>
                <a:cs typeface="Arial" panose="020B0604020202020204" pitchFamily="34" charset="0"/>
              </a:rPr>
            </a:br>
            <a:r>
              <a:rPr lang="vi-VN" sz="1909" dirty="0">
                <a:solidFill>
                  <a:prstClr val="black"/>
                </a:solidFill>
                <a:latin typeface="Arial" panose="020B0604020202020204" pitchFamily="34" charset="0"/>
                <a:cs typeface="Arial" panose="020B0604020202020204" pitchFamily="34" charset="0"/>
              </a:rPr>
              <a:t/>
            </a:r>
            <a:br>
              <a:rPr lang="vi-VN" sz="1909" dirty="0">
                <a:solidFill>
                  <a:prstClr val="black"/>
                </a:solidFill>
                <a:latin typeface="Arial" panose="020B0604020202020204" pitchFamily="34" charset="0"/>
                <a:cs typeface="Arial" panose="020B0604020202020204" pitchFamily="34" charset="0"/>
              </a:rPr>
            </a:br>
            <a:endParaRPr lang="en-US" sz="1909"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99943148"/>
      </p:ext>
    </p:extLst>
  </p:cSld>
  <p:clrMapOvr>
    <a:masterClrMapping/>
  </p:clrMapOvr>
  <p:transition spd="slow">
    <p:randomBar dir="vert"/>
  </p:transition>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2_400TGp_globalcity_light_ani">
  <a:themeElements>
    <a:clrScheme name="Default Design 3">
      <a:dk1>
        <a:srgbClr val="080808"/>
      </a:dk1>
      <a:lt1>
        <a:srgbClr val="FFFFFF"/>
      </a:lt1>
      <a:dk2>
        <a:srgbClr val="A59A55"/>
      </a:dk2>
      <a:lt2>
        <a:srgbClr val="DDDDDD"/>
      </a:lt2>
      <a:accent1>
        <a:srgbClr val="4AB1E4"/>
      </a:accent1>
      <a:accent2>
        <a:srgbClr val="8F038F"/>
      </a:accent2>
      <a:accent3>
        <a:srgbClr val="FFFFFF"/>
      </a:accent3>
      <a:accent4>
        <a:srgbClr val="060606"/>
      </a:accent4>
      <a:accent5>
        <a:srgbClr val="B1D5EF"/>
      </a:accent5>
      <a:accent6>
        <a:srgbClr val="810281"/>
      </a:accent6>
      <a:hlink>
        <a:srgbClr val="F77A1D"/>
      </a:hlink>
      <a:folHlink>
        <a:srgbClr val="5BBE4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5F5F5F"/>
        </a:dk1>
        <a:lt1>
          <a:srgbClr val="FFFFFF"/>
        </a:lt1>
        <a:dk2>
          <a:srgbClr val="C36609"/>
        </a:dk2>
        <a:lt2>
          <a:srgbClr val="DDDDDD"/>
        </a:lt2>
        <a:accent1>
          <a:srgbClr val="D2B94E"/>
        </a:accent1>
        <a:accent2>
          <a:srgbClr val="2395B9"/>
        </a:accent2>
        <a:accent3>
          <a:srgbClr val="FFFFFF"/>
        </a:accent3>
        <a:accent4>
          <a:srgbClr val="505050"/>
        </a:accent4>
        <a:accent5>
          <a:srgbClr val="E5D9B2"/>
        </a:accent5>
        <a:accent6>
          <a:srgbClr val="1F87A7"/>
        </a:accent6>
        <a:hlink>
          <a:srgbClr val="5C984E"/>
        </a:hlink>
        <a:folHlink>
          <a:srgbClr val="B5C77B"/>
        </a:folHlink>
      </a:clrScheme>
      <a:clrMap bg1="lt1" tx1="dk1" bg2="lt2" tx2="dk2" accent1="accent1" accent2="accent2" accent3="accent3" accent4="accent4" accent5="accent5" accent6="accent6" hlink="hlink" folHlink="folHlink"/>
    </a:extraClrScheme>
    <a:extraClrScheme>
      <a:clrScheme name="Default Design 2">
        <a:dk1>
          <a:srgbClr val="5F5F5F"/>
        </a:dk1>
        <a:lt1>
          <a:srgbClr val="FFFFFF"/>
        </a:lt1>
        <a:dk2>
          <a:srgbClr val="9FC591"/>
        </a:dk2>
        <a:lt2>
          <a:srgbClr val="DDDDDD"/>
        </a:lt2>
        <a:accent1>
          <a:srgbClr val="7B82B7"/>
        </a:accent1>
        <a:accent2>
          <a:srgbClr val="8D337C"/>
        </a:accent2>
        <a:accent3>
          <a:srgbClr val="FFFFFF"/>
        </a:accent3>
        <a:accent4>
          <a:srgbClr val="505050"/>
        </a:accent4>
        <a:accent5>
          <a:srgbClr val="BFC1D8"/>
        </a:accent5>
        <a:accent6>
          <a:srgbClr val="7F2D70"/>
        </a:accent6>
        <a:hlink>
          <a:srgbClr val="CC87E1"/>
        </a:hlink>
        <a:folHlink>
          <a:srgbClr val="76C5D0"/>
        </a:folHlink>
      </a:clrScheme>
      <a:clrMap bg1="lt1" tx1="dk1" bg2="lt2" tx2="dk2" accent1="accent1" accent2="accent2" accent3="accent3" accent4="accent4" accent5="accent5" accent6="accent6" hlink="hlink" folHlink="folHlink"/>
    </a:extraClrScheme>
    <a:extraClrScheme>
      <a:clrScheme name="Default Design 3">
        <a:dk1>
          <a:srgbClr val="080808"/>
        </a:dk1>
        <a:lt1>
          <a:srgbClr val="FFFFFF"/>
        </a:lt1>
        <a:dk2>
          <a:srgbClr val="A59A55"/>
        </a:dk2>
        <a:lt2>
          <a:srgbClr val="DDDDDD"/>
        </a:lt2>
        <a:accent1>
          <a:srgbClr val="4AB1E4"/>
        </a:accent1>
        <a:accent2>
          <a:srgbClr val="8F038F"/>
        </a:accent2>
        <a:accent3>
          <a:srgbClr val="FFFFFF"/>
        </a:accent3>
        <a:accent4>
          <a:srgbClr val="060606"/>
        </a:accent4>
        <a:accent5>
          <a:srgbClr val="B1D5EF"/>
        </a:accent5>
        <a:accent6>
          <a:srgbClr val="810281"/>
        </a:accent6>
        <a:hlink>
          <a:srgbClr val="F77A1D"/>
        </a:hlink>
        <a:folHlink>
          <a:srgbClr val="5BBE4E"/>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3_400TGp_globalcity_light_ani">
  <a:themeElements>
    <a:clrScheme name="Default Design 3">
      <a:dk1>
        <a:srgbClr val="080808"/>
      </a:dk1>
      <a:lt1>
        <a:srgbClr val="FFFFFF"/>
      </a:lt1>
      <a:dk2>
        <a:srgbClr val="A59A55"/>
      </a:dk2>
      <a:lt2>
        <a:srgbClr val="DDDDDD"/>
      </a:lt2>
      <a:accent1>
        <a:srgbClr val="4AB1E4"/>
      </a:accent1>
      <a:accent2>
        <a:srgbClr val="8F038F"/>
      </a:accent2>
      <a:accent3>
        <a:srgbClr val="FFFFFF"/>
      </a:accent3>
      <a:accent4>
        <a:srgbClr val="060606"/>
      </a:accent4>
      <a:accent5>
        <a:srgbClr val="B1D5EF"/>
      </a:accent5>
      <a:accent6>
        <a:srgbClr val="810281"/>
      </a:accent6>
      <a:hlink>
        <a:srgbClr val="F77A1D"/>
      </a:hlink>
      <a:folHlink>
        <a:srgbClr val="5BBE4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5F5F5F"/>
        </a:dk1>
        <a:lt1>
          <a:srgbClr val="FFFFFF"/>
        </a:lt1>
        <a:dk2>
          <a:srgbClr val="C36609"/>
        </a:dk2>
        <a:lt2>
          <a:srgbClr val="DDDDDD"/>
        </a:lt2>
        <a:accent1>
          <a:srgbClr val="D2B94E"/>
        </a:accent1>
        <a:accent2>
          <a:srgbClr val="2395B9"/>
        </a:accent2>
        <a:accent3>
          <a:srgbClr val="FFFFFF"/>
        </a:accent3>
        <a:accent4>
          <a:srgbClr val="505050"/>
        </a:accent4>
        <a:accent5>
          <a:srgbClr val="E5D9B2"/>
        </a:accent5>
        <a:accent6>
          <a:srgbClr val="1F87A7"/>
        </a:accent6>
        <a:hlink>
          <a:srgbClr val="5C984E"/>
        </a:hlink>
        <a:folHlink>
          <a:srgbClr val="B5C77B"/>
        </a:folHlink>
      </a:clrScheme>
      <a:clrMap bg1="lt1" tx1="dk1" bg2="lt2" tx2="dk2" accent1="accent1" accent2="accent2" accent3="accent3" accent4="accent4" accent5="accent5" accent6="accent6" hlink="hlink" folHlink="folHlink"/>
    </a:extraClrScheme>
    <a:extraClrScheme>
      <a:clrScheme name="Default Design 2">
        <a:dk1>
          <a:srgbClr val="5F5F5F"/>
        </a:dk1>
        <a:lt1>
          <a:srgbClr val="FFFFFF"/>
        </a:lt1>
        <a:dk2>
          <a:srgbClr val="9FC591"/>
        </a:dk2>
        <a:lt2>
          <a:srgbClr val="DDDDDD"/>
        </a:lt2>
        <a:accent1>
          <a:srgbClr val="7B82B7"/>
        </a:accent1>
        <a:accent2>
          <a:srgbClr val="8D337C"/>
        </a:accent2>
        <a:accent3>
          <a:srgbClr val="FFFFFF"/>
        </a:accent3>
        <a:accent4>
          <a:srgbClr val="505050"/>
        </a:accent4>
        <a:accent5>
          <a:srgbClr val="BFC1D8"/>
        </a:accent5>
        <a:accent6>
          <a:srgbClr val="7F2D70"/>
        </a:accent6>
        <a:hlink>
          <a:srgbClr val="CC87E1"/>
        </a:hlink>
        <a:folHlink>
          <a:srgbClr val="76C5D0"/>
        </a:folHlink>
      </a:clrScheme>
      <a:clrMap bg1="lt1" tx1="dk1" bg2="lt2" tx2="dk2" accent1="accent1" accent2="accent2" accent3="accent3" accent4="accent4" accent5="accent5" accent6="accent6" hlink="hlink" folHlink="folHlink"/>
    </a:extraClrScheme>
    <a:extraClrScheme>
      <a:clrScheme name="Default Design 3">
        <a:dk1>
          <a:srgbClr val="080808"/>
        </a:dk1>
        <a:lt1>
          <a:srgbClr val="FFFFFF"/>
        </a:lt1>
        <a:dk2>
          <a:srgbClr val="A59A55"/>
        </a:dk2>
        <a:lt2>
          <a:srgbClr val="DDDDDD"/>
        </a:lt2>
        <a:accent1>
          <a:srgbClr val="4AB1E4"/>
        </a:accent1>
        <a:accent2>
          <a:srgbClr val="8F038F"/>
        </a:accent2>
        <a:accent3>
          <a:srgbClr val="FFFFFF"/>
        </a:accent3>
        <a:accent4>
          <a:srgbClr val="060606"/>
        </a:accent4>
        <a:accent5>
          <a:srgbClr val="B1D5EF"/>
        </a:accent5>
        <a:accent6>
          <a:srgbClr val="810281"/>
        </a:accent6>
        <a:hlink>
          <a:srgbClr val="F77A1D"/>
        </a:hlink>
        <a:folHlink>
          <a:srgbClr val="5BBE4E"/>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4_400TGp_globalcity_light_ani">
  <a:themeElements>
    <a:clrScheme name="Default Design 3">
      <a:dk1>
        <a:srgbClr val="080808"/>
      </a:dk1>
      <a:lt1>
        <a:srgbClr val="FFFFFF"/>
      </a:lt1>
      <a:dk2>
        <a:srgbClr val="A59A55"/>
      </a:dk2>
      <a:lt2>
        <a:srgbClr val="DDDDDD"/>
      </a:lt2>
      <a:accent1>
        <a:srgbClr val="4AB1E4"/>
      </a:accent1>
      <a:accent2>
        <a:srgbClr val="8F038F"/>
      </a:accent2>
      <a:accent3>
        <a:srgbClr val="FFFFFF"/>
      </a:accent3>
      <a:accent4>
        <a:srgbClr val="060606"/>
      </a:accent4>
      <a:accent5>
        <a:srgbClr val="B1D5EF"/>
      </a:accent5>
      <a:accent6>
        <a:srgbClr val="810281"/>
      </a:accent6>
      <a:hlink>
        <a:srgbClr val="F77A1D"/>
      </a:hlink>
      <a:folHlink>
        <a:srgbClr val="5BBE4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5F5F5F"/>
        </a:dk1>
        <a:lt1>
          <a:srgbClr val="FFFFFF"/>
        </a:lt1>
        <a:dk2>
          <a:srgbClr val="C36609"/>
        </a:dk2>
        <a:lt2>
          <a:srgbClr val="DDDDDD"/>
        </a:lt2>
        <a:accent1>
          <a:srgbClr val="D2B94E"/>
        </a:accent1>
        <a:accent2>
          <a:srgbClr val="2395B9"/>
        </a:accent2>
        <a:accent3>
          <a:srgbClr val="FFFFFF"/>
        </a:accent3>
        <a:accent4>
          <a:srgbClr val="505050"/>
        </a:accent4>
        <a:accent5>
          <a:srgbClr val="E5D9B2"/>
        </a:accent5>
        <a:accent6>
          <a:srgbClr val="1F87A7"/>
        </a:accent6>
        <a:hlink>
          <a:srgbClr val="5C984E"/>
        </a:hlink>
        <a:folHlink>
          <a:srgbClr val="B5C77B"/>
        </a:folHlink>
      </a:clrScheme>
      <a:clrMap bg1="lt1" tx1="dk1" bg2="lt2" tx2="dk2" accent1="accent1" accent2="accent2" accent3="accent3" accent4="accent4" accent5="accent5" accent6="accent6" hlink="hlink" folHlink="folHlink"/>
    </a:extraClrScheme>
    <a:extraClrScheme>
      <a:clrScheme name="Default Design 2">
        <a:dk1>
          <a:srgbClr val="5F5F5F"/>
        </a:dk1>
        <a:lt1>
          <a:srgbClr val="FFFFFF"/>
        </a:lt1>
        <a:dk2>
          <a:srgbClr val="9FC591"/>
        </a:dk2>
        <a:lt2>
          <a:srgbClr val="DDDDDD"/>
        </a:lt2>
        <a:accent1>
          <a:srgbClr val="7B82B7"/>
        </a:accent1>
        <a:accent2>
          <a:srgbClr val="8D337C"/>
        </a:accent2>
        <a:accent3>
          <a:srgbClr val="FFFFFF"/>
        </a:accent3>
        <a:accent4>
          <a:srgbClr val="505050"/>
        </a:accent4>
        <a:accent5>
          <a:srgbClr val="BFC1D8"/>
        </a:accent5>
        <a:accent6>
          <a:srgbClr val="7F2D70"/>
        </a:accent6>
        <a:hlink>
          <a:srgbClr val="CC87E1"/>
        </a:hlink>
        <a:folHlink>
          <a:srgbClr val="76C5D0"/>
        </a:folHlink>
      </a:clrScheme>
      <a:clrMap bg1="lt1" tx1="dk1" bg2="lt2" tx2="dk2" accent1="accent1" accent2="accent2" accent3="accent3" accent4="accent4" accent5="accent5" accent6="accent6" hlink="hlink" folHlink="folHlink"/>
    </a:extraClrScheme>
    <a:extraClrScheme>
      <a:clrScheme name="Default Design 3">
        <a:dk1>
          <a:srgbClr val="080808"/>
        </a:dk1>
        <a:lt1>
          <a:srgbClr val="FFFFFF"/>
        </a:lt1>
        <a:dk2>
          <a:srgbClr val="A59A55"/>
        </a:dk2>
        <a:lt2>
          <a:srgbClr val="DDDDDD"/>
        </a:lt2>
        <a:accent1>
          <a:srgbClr val="4AB1E4"/>
        </a:accent1>
        <a:accent2>
          <a:srgbClr val="8F038F"/>
        </a:accent2>
        <a:accent3>
          <a:srgbClr val="FFFFFF"/>
        </a:accent3>
        <a:accent4>
          <a:srgbClr val="060606"/>
        </a:accent4>
        <a:accent5>
          <a:srgbClr val="B1D5EF"/>
        </a:accent5>
        <a:accent6>
          <a:srgbClr val="810281"/>
        </a:accent6>
        <a:hlink>
          <a:srgbClr val="F77A1D"/>
        </a:hlink>
        <a:folHlink>
          <a:srgbClr val="5BBE4E"/>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2.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3.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4.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5.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6.xml><?xml version="1.0" encoding="utf-8"?>
<a:theme xmlns:a="http://schemas.openxmlformats.org/drawingml/2006/main" name="5_400TGp_globalcity_light_ani">
  <a:themeElements>
    <a:clrScheme name="Default Design 3">
      <a:dk1>
        <a:srgbClr val="080808"/>
      </a:dk1>
      <a:lt1>
        <a:srgbClr val="FFFFFF"/>
      </a:lt1>
      <a:dk2>
        <a:srgbClr val="A59A55"/>
      </a:dk2>
      <a:lt2>
        <a:srgbClr val="DDDDDD"/>
      </a:lt2>
      <a:accent1>
        <a:srgbClr val="4AB1E4"/>
      </a:accent1>
      <a:accent2>
        <a:srgbClr val="8F038F"/>
      </a:accent2>
      <a:accent3>
        <a:srgbClr val="FFFFFF"/>
      </a:accent3>
      <a:accent4>
        <a:srgbClr val="060606"/>
      </a:accent4>
      <a:accent5>
        <a:srgbClr val="B1D5EF"/>
      </a:accent5>
      <a:accent6>
        <a:srgbClr val="810281"/>
      </a:accent6>
      <a:hlink>
        <a:srgbClr val="F77A1D"/>
      </a:hlink>
      <a:folHlink>
        <a:srgbClr val="5BBE4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5F5F5F"/>
        </a:dk1>
        <a:lt1>
          <a:srgbClr val="FFFFFF"/>
        </a:lt1>
        <a:dk2>
          <a:srgbClr val="C36609"/>
        </a:dk2>
        <a:lt2>
          <a:srgbClr val="DDDDDD"/>
        </a:lt2>
        <a:accent1>
          <a:srgbClr val="D2B94E"/>
        </a:accent1>
        <a:accent2>
          <a:srgbClr val="2395B9"/>
        </a:accent2>
        <a:accent3>
          <a:srgbClr val="FFFFFF"/>
        </a:accent3>
        <a:accent4>
          <a:srgbClr val="505050"/>
        </a:accent4>
        <a:accent5>
          <a:srgbClr val="E5D9B2"/>
        </a:accent5>
        <a:accent6>
          <a:srgbClr val="1F87A7"/>
        </a:accent6>
        <a:hlink>
          <a:srgbClr val="5C984E"/>
        </a:hlink>
        <a:folHlink>
          <a:srgbClr val="B5C77B"/>
        </a:folHlink>
      </a:clrScheme>
      <a:clrMap bg1="lt1" tx1="dk1" bg2="lt2" tx2="dk2" accent1="accent1" accent2="accent2" accent3="accent3" accent4="accent4" accent5="accent5" accent6="accent6" hlink="hlink" folHlink="folHlink"/>
    </a:extraClrScheme>
    <a:extraClrScheme>
      <a:clrScheme name="Default Design 2">
        <a:dk1>
          <a:srgbClr val="5F5F5F"/>
        </a:dk1>
        <a:lt1>
          <a:srgbClr val="FFFFFF"/>
        </a:lt1>
        <a:dk2>
          <a:srgbClr val="9FC591"/>
        </a:dk2>
        <a:lt2>
          <a:srgbClr val="DDDDDD"/>
        </a:lt2>
        <a:accent1>
          <a:srgbClr val="7B82B7"/>
        </a:accent1>
        <a:accent2>
          <a:srgbClr val="8D337C"/>
        </a:accent2>
        <a:accent3>
          <a:srgbClr val="FFFFFF"/>
        </a:accent3>
        <a:accent4>
          <a:srgbClr val="505050"/>
        </a:accent4>
        <a:accent5>
          <a:srgbClr val="BFC1D8"/>
        </a:accent5>
        <a:accent6>
          <a:srgbClr val="7F2D70"/>
        </a:accent6>
        <a:hlink>
          <a:srgbClr val="CC87E1"/>
        </a:hlink>
        <a:folHlink>
          <a:srgbClr val="76C5D0"/>
        </a:folHlink>
      </a:clrScheme>
      <a:clrMap bg1="lt1" tx1="dk1" bg2="lt2" tx2="dk2" accent1="accent1" accent2="accent2" accent3="accent3" accent4="accent4" accent5="accent5" accent6="accent6" hlink="hlink" folHlink="folHlink"/>
    </a:extraClrScheme>
    <a:extraClrScheme>
      <a:clrScheme name="Default Design 3">
        <a:dk1>
          <a:srgbClr val="080808"/>
        </a:dk1>
        <a:lt1>
          <a:srgbClr val="FFFFFF"/>
        </a:lt1>
        <a:dk2>
          <a:srgbClr val="A59A55"/>
        </a:dk2>
        <a:lt2>
          <a:srgbClr val="DDDDDD"/>
        </a:lt2>
        <a:accent1>
          <a:srgbClr val="4AB1E4"/>
        </a:accent1>
        <a:accent2>
          <a:srgbClr val="8F038F"/>
        </a:accent2>
        <a:accent3>
          <a:srgbClr val="FFFFFF"/>
        </a:accent3>
        <a:accent4>
          <a:srgbClr val="060606"/>
        </a:accent4>
        <a:accent5>
          <a:srgbClr val="B1D5EF"/>
        </a:accent5>
        <a:accent6>
          <a:srgbClr val="810281"/>
        </a:accent6>
        <a:hlink>
          <a:srgbClr val="F77A1D"/>
        </a:hlink>
        <a:folHlink>
          <a:srgbClr val="5BBE4E"/>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6_400TGp_globalcity_light_ani">
  <a:themeElements>
    <a:clrScheme name="Default Design 3">
      <a:dk1>
        <a:srgbClr val="080808"/>
      </a:dk1>
      <a:lt1>
        <a:srgbClr val="FFFFFF"/>
      </a:lt1>
      <a:dk2>
        <a:srgbClr val="A59A55"/>
      </a:dk2>
      <a:lt2>
        <a:srgbClr val="DDDDDD"/>
      </a:lt2>
      <a:accent1>
        <a:srgbClr val="4AB1E4"/>
      </a:accent1>
      <a:accent2>
        <a:srgbClr val="8F038F"/>
      </a:accent2>
      <a:accent3>
        <a:srgbClr val="FFFFFF"/>
      </a:accent3>
      <a:accent4>
        <a:srgbClr val="060606"/>
      </a:accent4>
      <a:accent5>
        <a:srgbClr val="B1D5EF"/>
      </a:accent5>
      <a:accent6>
        <a:srgbClr val="810281"/>
      </a:accent6>
      <a:hlink>
        <a:srgbClr val="F77A1D"/>
      </a:hlink>
      <a:folHlink>
        <a:srgbClr val="5BBE4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5F5F5F"/>
        </a:dk1>
        <a:lt1>
          <a:srgbClr val="FFFFFF"/>
        </a:lt1>
        <a:dk2>
          <a:srgbClr val="C36609"/>
        </a:dk2>
        <a:lt2>
          <a:srgbClr val="DDDDDD"/>
        </a:lt2>
        <a:accent1>
          <a:srgbClr val="D2B94E"/>
        </a:accent1>
        <a:accent2>
          <a:srgbClr val="2395B9"/>
        </a:accent2>
        <a:accent3>
          <a:srgbClr val="FFFFFF"/>
        </a:accent3>
        <a:accent4>
          <a:srgbClr val="505050"/>
        </a:accent4>
        <a:accent5>
          <a:srgbClr val="E5D9B2"/>
        </a:accent5>
        <a:accent6>
          <a:srgbClr val="1F87A7"/>
        </a:accent6>
        <a:hlink>
          <a:srgbClr val="5C984E"/>
        </a:hlink>
        <a:folHlink>
          <a:srgbClr val="B5C77B"/>
        </a:folHlink>
      </a:clrScheme>
      <a:clrMap bg1="lt1" tx1="dk1" bg2="lt2" tx2="dk2" accent1="accent1" accent2="accent2" accent3="accent3" accent4="accent4" accent5="accent5" accent6="accent6" hlink="hlink" folHlink="folHlink"/>
    </a:extraClrScheme>
    <a:extraClrScheme>
      <a:clrScheme name="Default Design 2">
        <a:dk1>
          <a:srgbClr val="5F5F5F"/>
        </a:dk1>
        <a:lt1>
          <a:srgbClr val="FFFFFF"/>
        </a:lt1>
        <a:dk2>
          <a:srgbClr val="9FC591"/>
        </a:dk2>
        <a:lt2>
          <a:srgbClr val="DDDDDD"/>
        </a:lt2>
        <a:accent1>
          <a:srgbClr val="7B82B7"/>
        </a:accent1>
        <a:accent2>
          <a:srgbClr val="8D337C"/>
        </a:accent2>
        <a:accent3>
          <a:srgbClr val="FFFFFF"/>
        </a:accent3>
        <a:accent4>
          <a:srgbClr val="505050"/>
        </a:accent4>
        <a:accent5>
          <a:srgbClr val="BFC1D8"/>
        </a:accent5>
        <a:accent6>
          <a:srgbClr val="7F2D70"/>
        </a:accent6>
        <a:hlink>
          <a:srgbClr val="CC87E1"/>
        </a:hlink>
        <a:folHlink>
          <a:srgbClr val="76C5D0"/>
        </a:folHlink>
      </a:clrScheme>
      <a:clrMap bg1="lt1" tx1="dk1" bg2="lt2" tx2="dk2" accent1="accent1" accent2="accent2" accent3="accent3" accent4="accent4" accent5="accent5" accent6="accent6" hlink="hlink" folHlink="folHlink"/>
    </a:extraClrScheme>
    <a:extraClrScheme>
      <a:clrScheme name="Default Design 3">
        <a:dk1>
          <a:srgbClr val="080808"/>
        </a:dk1>
        <a:lt1>
          <a:srgbClr val="FFFFFF"/>
        </a:lt1>
        <a:dk2>
          <a:srgbClr val="A59A55"/>
        </a:dk2>
        <a:lt2>
          <a:srgbClr val="DDDDDD"/>
        </a:lt2>
        <a:accent1>
          <a:srgbClr val="4AB1E4"/>
        </a:accent1>
        <a:accent2>
          <a:srgbClr val="8F038F"/>
        </a:accent2>
        <a:accent3>
          <a:srgbClr val="FFFFFF"/>
        </a:accent3>
        <a:accent4>
          <a:srgbClr val="060606"/>
        </a:accent4>
        <a:accent5>
          <a:srgbClr val="B1D5EF"/>
        </a:accent5>
        <a:accent6>
          <a:srgbClr val="810281"/>
        </a:accent6>
        <a:hlink>
          <a:srgbClr val="F77A1D"/>
        </a:hlink>
        <a:folHlink>
          <a:srgbClr val="5BBE4E"/>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9.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1.xml><?xml version="1.0" encoding="utf-8"?>
<a:theme xmlns:a="http://schemas.openxmlformats.org/drawingml/2006/main" name="1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2.xml><?xml version="1.0" encoding="utf-8"?>
<a:theme xmlns:a="http://schemas.openxmlformats.org/drawingml/2006/main" name="1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3.xml><?xml version="1.0" encoding="utf-8"?>
<a:theme xmlns:a="http://schemas.openxmlformats.org/drawingml/2006/main" name="1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4.xml><?xml version="1.0" encoding="utf-8"?>
<a:theme xmlns:a="http://schemas.openxmlformats.org/drawingml/2006/main" name="1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5.xml><?xml version="1.0" encoding="utf-8"?>
<a:theme xmlns:a="http://schemas.openxmlformats.org/drawingml/2006/main" name="2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6.xml><?xml version="1.0" encoding="utf-8"?>
<a:theme xmlns:a="http://schemas.openxmlformats.org/drawingml/2006/main" name="2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7.xml><?xml version="1.0" encoding="utf-8"?>
<a:theme xmlns:a="http://schemas.openxmlformats.org/drawingml/2006/main" name="2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8.xml><?xml version="1.0" encoding="utf-8"?>
<a:theme xmlns:a="http://schemas.openxmlformats.org/drawingml/2006/main" name="2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9.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00TGp_globalcity_light_ani">
  <a:themeElements>
    <a:clrScheme name="Default Design 3">
      <a:dk1>
        <a:srgbClr val="080808"/>
      </a:dk1>
      <a:lt1>
        <a:srgbClr val="FFFFFF"/>
      </a:lt1>
      <a:dk2>
        <a:srgbClr val="A59A55"/>
      </a:dk2>
      <a:lt2>
        <a:srgbClr val="DDDDDD"/>
      </a:lt2>
      <a:accent1>
        <a:srgbClr val="4AB1E4"/>
      </a:accent1>
      <a:accent2>
        <a:srgbClr val="8F038F"/>
      </a:accent2>
      <a:accent3>
        <a:srgbClr val="FFFFFF"/>
      </a:accent3>
      <a:accent4>
        <a:srgbClr val="060606"/>
      </a:accent4>
      <a:accent5>
        <a:srgbClr val="B1D5EF"/>
      </a:accent5>
      <a:accent6>
        <a:srgbClr val="810281"/>
      </a:accent6>
      <a:hlink>
        <a:srgbClr val="F77A1D"/>
      </a:hlink>
      <a:folHlink>
        <a:srgbClr val="5BBE4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5F5F5F"/>
        </a:dk1>
        <a:lt1>
          <a:srgbClr val="FFFFFF"/>
        </a:lt1>
        <a:dk2>
          <a:srgbClr val="C36609"/>
        </a:dk2>
        <a:lt2>
          <a:srgbClr val="DDDDDD"/>
        </a:lt2>
        <a:accent1>
          <a:srgbClr val="D2B94E"/>
        </a:accent1>
        <a:accent2>
          <a:srgbClr val="2395B9"/>
        </a:accent2>
        <a:accent3>
          <a:srgbClr val="FFFFFF"/>
        </a:accent3>
        <a:accent4>
          <a:srgbClr val="505050"/>
        </a:accent4>
        <a:accent5>
          <a:srgbClr val="E5D9B2"/>
        </a:accent5>
        <a:accent6>
          <a:srgbClr val="1F87A7"/>
        </a:accent6>
        <a:hlink>
          <a:srgbClr val="5C984E"/>
        </a:hlink>
        <a:folHlink>
          <a:srgbClr val="B5C77B"/>
        </a:folHlink>
      </a:clrScheme>
      <a:clrMap bg1="lt1" tx1="dk1" bg2="lt2" tx2="dk2" accent1="accent1" accent2="accent2" accent3="accent3" accent4="accent4" accent5="accent5" accent6="accent6" hlink="hlink" folHlink="folHlink"/>
    </a:extraClrScheme>
    <a:extraClrScheme>
      <a:clrScheme name="Default Design 2">
        <a:dk1>
          <a:srgbClr val="5F5F5F"/>
        </a:dk1>
        <a:lt1>
          <a:srgbClr val="FFFFFF"/>
        </a:lt1>
        <a:dk2>
          <a:srgbClr val="9FC591"/>
        </a:dk2>
        <a:lt2>
          <a:srgbClr val="DDDDDD"/>
        </a:lt2>
        <a:accent1>
          <a:srgbClr val="7B82B7"/>
        </a:accent1>
        <a:accent2>
          <a:srgbClr val="8D337C"/>
        </a:accent2>
        <a:accent3>
          <a:srgbClr val="FFFFFF"/>
        </a:accent3>
        <a:accent4>
          <a:srgbClr val="505050"/>
        </a:accent4>
        <a:accent5>
          <a:srgbClr val="BFC1D8"/>
        </a:accent5>
        <a:accent6>
          <a:srgbClr val="7F2D70"/>
        </a:accent6>
        <a:hlink>
          <a:srgbClr val="CC87E1"/>
        </a:hlink>
        <a:folHlink>
          <a:srgbClr val="76C5D0"/>
        </a:folHlink>
      </a:clrScheme>
      <a:clrMap bg1="lt1" tx1="dk1" bg2="lt2" tx2="dk2" accent1="accent1" accent2="accent2" accent3="accent3" accent4="accent4" accent5="accent5" accent6="accent6" hlink="hlink" folHlink="folHlink"/>
    </a:extraClrScheme>
    <a:extraClrScheme>
      <a:clrScheme name="Default Design 3">
        <a:dk1>
          <a:srgbClr val="080808"/>
        </a:dk1>
        <a:lt1>
          <a:srgbClr val="FFFFFF"/>
        </a:lt1>
        <a:dk2>
          <a:srgbClr val="A59A55"/>
        </a:dk2>
        <a:lt2>
          <a:srgbClr val="DDDDDD"/>
        </a:lt2>
        <a:accent1>
          <a:srgbClr val="4AB1E4"/>
        </a:accent1>
        <a:accent2>
          <a:srgbClr val="8F038F"/>
        </a:accent2>
        <a:accent3>
          <a:srgbClr val="FFFFFF"/>
        </a:accent3>
        <a:accent4>
          <a:srgbClr val="060606"/>
        </a:accent4>
        <a:accent5>
          <a:srgbClr val="B1D5EF"/>
        </a:accent5>
        <a:accent6>
          <a:srgbClr val="810281"/>
        </a:accent6>
        <a:hlink>
          <a:srgbClr val="F77A1D"/>
        </a:hlink>
        <a:folHlink>
          <a:srgbClr val="5BBE4E"/>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400TGp_globalcity_light_ani">
  <a:themeElements>
    <a:clrScheme name="Default Design 3">
      <a:dk1>
        <a:srgbClr val="080808"/>
      </a:dk1>
      <a:lt1>
        <a:srgbClr val="FFFFFF"/>
      </a:lt1>
      <a:dk2>
        <a:srgbClr val="A59A55"/>
      </a:dk2>
      <a:lt2>
        <a:srgbClr val="DDDDDD"/>
      </a:lt2>
      <a:accent1>
        <a:srgbClr val="4AB1E4"/>
      </a:accent1>
      <a:accent2>
        <a:srgbClr val="8F038F"/>
      </a:accent2>
      <a:accent3>
        <a:srgbClr val="FFFFFF"/>
      </a:accent3>
      <a:accent4>
        <a:srgbClr val="060606"/>
      </a:accent4>
      <a:accent5>
        <a:srgbClr val="B1D5EF"/>
      </a:accent5>
      <a:accent6>
        <a:srgbClr val="810281"/>
      </a:accent6>
      <a:hlink>
        <a:srgbClr val="F77A1D"/>
      </a:hlink>
      <a:folHlink>
        <a:srgbClr val="5BBE4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5F5F5F"/>
        </a:dk1>
        <a:lt1>
          <a:srgbClr val="FFFFFF"/>
        </a:lt1>
        <a:dk2>
          <a:srgbClr val="C36609"/>
        </a:dk2>
        <a:lt2>
          <a:srgbClr val="DDDDDD"/>
        </a:lt2>
        <a:accent1>
          <a:srgbClr val="D2B94E"/>
        </a:accent1>
        <a:accent2>
          <a:srgbClr val="2395B9"/>
        </a:accent2>
        <a:accent3>
          <a:srgbClr val="FFFFFF"/>
        </a:accent3>
        <a:accent4>
          <a:srgbClr val="505050"/>
        </a:accent4>
        <a:accent5>
          <a:srgbClr val="E5D9B2"/>
        </a:accent5>
        <a:accent6>
          <a:srgbClr val="1F87A7"/>
        </a:accent6>
        <a:hlink>
          <a:srgbClr val="5C984E"/>
        </a:hlink>
        <a:folHlink>
          <a:srgbClr val="B5C77B"/>
        </a:folHlink>
      </a:clrScheme>
      <a:clrMap bg1="lt1" tx1="dk1" bg2="lt2" tx2="dk2" accent1="accent1" accent2="accent2" accent3="accent3" accent4="accent4" accent5="accent5" accent6="accent6" hlink="hlink" folHlink="folHlink"/>
    </a:extraClrScheme>
    <a:extraClrScheme>
      <a:clrScheme name="Default Design 2">
        <a:dk1>
          <a:srgbClr val="5F5F5F"/>
        </a:dk1>
        <a:lt1>
          <a:srgbClr val="FFFFFF"/>
        </a:lt1>
        <a:dk2>
          <a:srgbClr val="9FC591"/>
        </a:dk2>
        <a:lt2>
          <a:srgbClr val="DDDDDD"/>
        </a:lt2>
        <a:accent1>
          <a:srgbClr val="7B82B7"/>
        </a:accent1>
        <a:accent2>
          <a:srgbClr val="8D337C"/>
        </a:accent2>
        <a:accent3>
          <a:srgbClr val="FFFFFF"/>
        </a:accent3>
        <a:accent4>
          <a:srgbClr val="505050"/>
        </a:accent4>
        <a:accent5>
          <a:srgbClr val="BFC1D8"/>
        </a:accent5>
        <a:accent6>
          <a:srgbClr val="7F2D70"/>
        </a:accent6>
        <a:hlink>
          <a:srgbClr val="CC87E1"/>
        </a:hlink>
        <a:folHlink>
          <a:srgbClr val="76C5D0"/>
        </a:folHlink>
      </a:clrScheme>
      <a:clrMap bg1="lt1" tx1="dk1" bg2="lt2" tx2="dk2" accent1="accent1" accent2="accent2" accent3="accent3" accent4="accent4" accent5="accent5" accent6="accent6" hlink="hlink" folHlink="folHlink"/>
    </a:extraClrScheme>
    <a:extraClrScheme>
      <a:clrScheme name="Default Design 3">
        <a:dk1>
          <a:srgbClr val="080808"/>
        </a:dk1>
        <a:lt1>
          <a:srgbClr val="FFFFFF"/>
        </a:lt1>
        <a:dk2>
          <a:srgbClr val="A59A55"/>
        </a:dk2>
        <a:lt2>
          <a:srgbClr val="DDDDDD"/>
        </a:lt2>
        <a:accent1>
          <a:srgbClr val="4AB1E4"/>
        </a:accent1>
        <a:accent2>
          <a:srgbClr val="8F038F"/>
        </a:accent2>
        <a:accent3>
          <a:srgbClr val="FFFFFF"/>
        </a:accent3>
        <a:accent4>
          <a:srgbClr val="060606"/>
        </a:accent4>
        <a:accent5>
          <a:srgbClr val="B1D5EF"/>
        </a:accent5>
        <a:accent6>
          <a:srgbClr val="810281"/>
        </a:accent6>
        <a:hlink>
          <a:srgbClr val="F77A1D"/>
        </a:hlink>
        <a:folHlink>
          <a:srgbClr val="5BBE4E"/>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TotalTime>
  <Words>1236</Words>
  <Application>Microsoft Office PowerPoint</Application>
  <PresentationFormat>Widescreen</PresentationFormat>
  <Paragraphs>153</Paragraphs>
  <Slides>39</Slides>
  <Notes>4</Notes>
  <HiddenSlides>0</HiddenSlides>
  <MMClips>0</MMClips>
  <ScaleCrop>false</ScaleCrop>
  <HeadingPairs>
    <vt:vector size="6" baseType="variant">
      <vt:variant>
        <vt:lpstr>Fonts Used</vt:lpstr>
      </vt:variant>
      <vt:variant>
        <vt:i4>12</vt:i4>
      </vt:variant>
      <vt:variant>
        <vt:lpstr>Theme</vt:lpstr>
      </vt:variant>
      <vt:variant>
        <vt:i4>39</vt:i4>
      </vt:variant>
      <vt:variant>
        <vt:lpstr>Slide Titles</vt:lpstr>
      </vt:variant>
      <vt:variant>
        <vt:i4>39</vt:i4>
      </vt:variant>
    </vt:vector>
  </HeadingPairs>
  <TitlesOfParts>
    <vt:vector size="90" baseType="lpstr">
      <vt:lpstr>微软雅黑</vt:lpstr>
      <vt:lpstr>Aachen</vt:lpstr>
      <vt:lpstr>Arial</vt:lpstr>
      <vt:lpstr>Calibri</vt:lpstr>
      <vt:lpstr>等线</vt:lpstr>
      <vt:lpstr>等线 Light</vt:lpstr>
      <vt:lpstr>HP001 4 hàng</vt:lpstr>
      <vt:lpstr>HP001 5Ha</vt:lpstr>
      <vt:lpstr>Times New Roman</vt:lpstr>
      <vt:lpstr>Verdana</vt:lpstr>
      <vt:lpstr>Wingdings</vt:lpstr>
      <vt:lpstr>字魂36号-正文宋楷</vt:lpstr>
      <vt:lpstr>Default Design</vt:lpstr>
      <vt:lpstr>Office Theme</vt:lpstr>
      <vt:lpstr>1_Default Design</vt:lpstr>
      <vt:lpstr>1_Office Theme</vt:lpstr>
      <vt:lpstr>400TGp_globalcity_light_ani</vt:lpstr>
      <vt:lpstr>2_Office Theme</vt:lpstr>
      <vt:lpstr>1_400TGp_globalcity_light_ani</vt:lpstr>
      <vt:lpstr>3_Office Theme</vt:lpstr>
      <vt:lpstr>4_Office Theme</vt:lpstr>
      <vt:lpstr>5_Office Theme</vt:lpstr>
      <vt:lpstr>2_400TGp_globalcity_light_ani</vt:lpstr>
      <vt:lpstr>6_Office Theme</vt:lpstr>
      <vt:lpstr>7_Office Theme</vt:lpstr>
      <vt:lpstr>3_400TGp_globalcity_light_ani</vt:lpstr>
      <vt:lpstr>8_Office Theme</vt:lpstr>
      <vt:lpstr>9_Office Theme</vt:lpstr>
      <vt:lpstr>10_Office Theme</vt:lpstr>
      <vt:lpstr>11_Office Theme</vt:lpstr>
      <vt:lpstr>4_400TGp_globalcity_light_ani</vt:lpstr>
      <vt:lpstr>12_Office Theme</vt:lpstr>
      <vt:lpstr>2_Default Design</vt:lpstr>
      <vt:lpstr>3_Default Design</vt:lpstr>
      <vt:lpstr>4_Default Design</vt:lpstr>
      <vt:lpstr>5_Default Design</vt:lpstr>
      <vt:lpstr>6_Default Design</vt:lpstr>
      <vt:lpstr>5_400TGp_globalcity_light_ani</vt:lpstr>
      <vt:lpstr>6_400TGp_globalcity_light_ani</vt:lpstr>
      <vt:lpstr>13_Office Theme</vt:lpstr>
      <vt:lpstr>14_Office Theme</vt:lpstr>
      <vt:lpstr>15_Office Theme</vt:lpstr>
      <vt:lpstr>16_Office Theme</vt:lpstr>
      <vt:lpstr>17_Office Theme</vt:lpstr>
      <vt:lpstr>18_Office Theme</vt:lpstr>
      <vt:lpstr>19_Office Theme</vt:lpstr>
      <vt:lpstr>20_Office Theme</vt:lpstr>
      <vt:lpstr>21_Office Theme</vt:lpstr>
      <vt:lpstr>22_Office Theme</vt:lpstr>
      <vt:lpstr>23_Office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Cá mập</vt:lpstr>
      <vt:lpstr>Cây vẹt (Cây sống ở rừng nước mặn, lá dày và nhẵn)</vt:lpstr>
      <vt:lpstr>Dây chão (Dây thừng to, rất bền)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Thứ hai ngày 14  tháng  3   năm 2022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Giao việc về nhà: -Đọc lại bài và trả lời câu hỏi -Chuẩn bị bài: Ga-vrốt ngoài chiến lũy</vt:lpstr>
      <vt:lpstr>PowerPoint Presentation</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3</cp:revision>
  <dcterms:created xsi:type="dcterms:W3CDTF">2022-03-10T14:57:02Z</dcterms:created>
  <dcterms:modified xsi:type="dcterms:W3CDTF">2022-03-11T13:02:56Z</dcterms:modified>
</cp:coreProperties>
</file>