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9" r:id="rId2"/>
    <p:sldId id="11642" r:id="rId3"/>
    <p:sldId id="11641" r:id="rId4"/>
    <p:sldId id="11651" r:id="rId5"/>
    <p:sldId id="259" r:id="rId6"/>
    <p:sldId id="11645" r:id="rId7"/>
    <p:sldId id="11644" r:id="rId8"/>
    <p:sldId id="11652" r:id="rId9"/>
    <p:sldId id="11648" r:id="rId10"/>
    <p:sldId id="11647" r:id="rId11"/>
    <p:sldId id="11653" r:id="rId12"/>
    <p:sldId id="11655" r:id="rId13"/>
    <p:sldId id="11657" r:id="rId14"/>
    <p:sldId id="269" r:id="rId15"/>
    <p:sldId id="11646" r:id="rId16"/>
    <p:sldId id="11660" r:id="rId17"/>
    <p:sldId id="11658" r:id="rId18"/>
    <p:sldId id="11656" r:id="rId19"/>
    <p:sldId id="11643" r:id="rId20"/>
    <p:sldId id="11654" r:id="rId21"/>
  </p:sldIdLst>
  <p:sldSz cx="12192000" cy="6858000"/>
  <p:notesSz cx="6858000" cy="9144000"/>
  <p:embeddedFontLst>
    <p:embeddedFont>
      <p:font typeface="HP001 4 hàng" panose="020B0603050302020204" pitchFamily="34" charset="0"/>
      <p:regular r:id="rId24"/>
      <p:bold r:id="rId25"/>
    </p:embeddedFont>
    <p:embeddedFont>
      <p:font typeface="UVN Hoa Tay 1" panose="030302020405070D0405" pitchFamily="66" charset="0"/>
      <p:regular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1230" autoAdjust="0"/>
  </p:normalViewPr>
  <p:slideViewPr>
    <p:cSldViewPr showGuides="1">
      <p:cViewPr varScale="1">
        <p:scale>
          <a:sx n="60" d="100"/>
          <a:sy n="60" d="100"/>
        </p:scale>
        <p:origin x="700" y="64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2022/3/5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="" xmlns:ask="http://schemas.microsoft.com/office/drawing/2018/sketchyshapes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-9883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 nghĩa từ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560000" y="263700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ngợi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ỹ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</a:t>
            </a:r>
            <a:r>
              <a:rPr lang="en-US" sz="96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16283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000" y="497333"/>
            <a:ext cx="120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10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3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2022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Tập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3600" b="1" dirty="0" smtClean="0">
              <a:latin typeface="HP001 4 hàng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thơ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về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tiểu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đội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xe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không</a:t>
            </a:r>
            <a:r>
              <a:rPr lang="en-US" sz="3600" b="1" dirty="0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kính</a:t>
            </a:r>
            <a:endParaRPr lang="en-US" sz="3600" b="1" dirty="0">
              <a:latin typeface="HP001 4 hàng" panose="020B0603050302020204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000" y="2637000"/>
            <a:ext cx="1051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Nội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dung: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a ngợi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lạc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sĩ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lái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chống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ỹ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00" y="-171000"/>
            <a:ext cx="72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 diễn cảm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4356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 thơ về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001544" y="1197000"/>
            <a:ext cx="9750456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-600000" y="119429"/>
            <a:ext cx="12757903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thơ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về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đội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xe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không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924922" y="5206367"/>
            <a:ext cx="6110170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1342314" y="5120283"/>
            <a:ext cx="6502314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198609" y="1227425"/>
            <a:ext cx="11768476" cy="5460489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429735" y="5809168"/>
            <a:ext cx="12593443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08000" y="1354859"/>
            <a:ext cx="6507902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6955016" y="1409814"/>
            <a:ext cx="5548984" cy="4662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-168000" y="119429"/>
            <a:ext cx="12325903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thơ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về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đội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xe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không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46" y="5978442"/>
            <a:ext cx="45002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969264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2" y="2034489"/>
            <a:ext cx="5352177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472046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09" y="1379538"/>
            <a:ext cx="77950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09" y="3941529"/>
            <a:ext cx="77950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4" y="119429"/>
            <a:ext cx="12207085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79257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4" y="1278082"/>
            <a:ext cx="730558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89" y="3830674"/>
            <a:ext cx="75662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2039861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383746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3999" y="982085"/>
            <a:ext cx="12545609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1" y="1317808"/>
            <a:ext cx="871771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0999" y="1414359"/>
            <a:ext cx="78410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0999" y="3933000"/>
            <a:ext cx="78410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4" y="119429"/>
            <a:ext cx="12279085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thơ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về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đội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xe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không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4831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832639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6108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951</Words>
  <Application>Microsoft Office PowerPoint</Application>
  <PresentationFormat>Widescreen</PresentationFormat>
  <Paragraphs>130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Wingdings</vt:lpstr>
      <vt:lpstr>迷你简少儿</vt:lpstr>
      <vt:lpstr>UTM Arruba KT</vt:lpstr>
      <vt:lpstr>迷你简祥隶</vt:lpstr>
      <vt:lpstr>HP001 4 hàng</vt:lpstr>
      <vt:lpstr>UTM Fire House</vt:lpstr>
      <vt:lpstr>Arial</vt:lpstr>
      <vt:lpstr>Times New Roman</vt:lpstr>
      <vt:lpstr>UVN Hoa Tay 1</vt:lpstr>
      <vt:lpstr>Montserrat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ADMIN</cp:lastModifiedBy>
  <cp:revision>24</cp:revision>
  <dcterms:created xsi:type="dcterms:W3CDTF">2019-01-26T08:57:00Z</dcterms:created>
  <dcterms:modified xsi:type="dcterms:W3CDTF">2022-03-05T09:10:53Z</dcterms:modified>
  <cp:version>L155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