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7" r:id="rId13"/>
    <p:sldId id="318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7AFFE1-660F-4486-89D1-D00D6803DC42}">
          <p14:sldIdLst>
            <p14:sldId id="305"/>
            <p14:sldId id="313"/>
            <p14:sldId id="308"/>
            <p14:sldId id="314"/>
          </p14:sldIdLst>
        </p14:section>
        <p14:section name="Untitled Section" id="{3662E347-EC4E-41A1-A204-E39CB5D16EC2}">
          <p14:sldIdLst>
            <p14:sldId id="317"/>
            <p14:sldId id="31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6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8079572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endParaRPr lang="en-US" sz="3733" b="1" dirty="0" err="1">
              <a:solidFill>
                <a:srgbClr val="00206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26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1368700" y="129385"/>
            <a:ext cx="8984668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TAI </a:t>
            </a:r>
            <a:r>
              <a:rPr lang="vi-VN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VẬT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òng tránh tai nạn thương tích do động vật cắ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052" y="74776"/>
            <a:ext cx="10559065" cy="61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624</TotalTime>
  <Words>52</Words>
  <Application>Microsoft Office PowerPoint</Application>
  <PresentationFormat>Widescreen</PresentationFormat>
  <Paragraphs>11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26</vt:lpstr>
      <vt:lpstr>PowerPoint Presentation</vt:lpstr>
      <vt:lpstr>Phương hướng phấn đấu</vt:lpstr>
      <vt:lpstr>03. PTTNTT: PHÒNG TRÁNH TAI NẠN DO CÁC CON VẬT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2020-09-20T22:56:47Z</dcterms:created>
  <dcterms:modified xsi:type="dcterms:W3CDTF">2022-03-11T13:06:27Z</dcterms:modified>
</cp:coreProperties>
</file>