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2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3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4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5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6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7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4" r:id="rId1"/>
    <p:sldMasterId id="2147483705" r:id="rId2"/>
    <p:sldMasterId id="2147483719" r:id="rId3"/>
    <p:sldMasterId id="2147483735" r:id="rId4"/>
    <p:sldMasterId id="2147483747" r:id="rId5"/>
    <p:sldMasterId id="2147483759" r:id="rId6"/>
    <p:sldMasterId id="2147483767" r:id="rId7"/>
    <p:sldMasterId id="2147483779" r:id="rId8"/>
  </p:sldMasterIdLst>
  <p:notesMasterIdLst>
    <p:notesMasterId r:id="rId16"/>
  </p:notesMasterIdLst>
  <p:sldIdLst>
    <p:sldId id="305" r:id="rId9"/>
    <p:sldId id="313" r:id="rId10"/>
    <p:sldId id="308" r:id="rId11"/>
    <p:sldId id="314" r:id="rId12"/>
    <p:sldId id="317" r:id="rId13"/>
    <p:sldId id="318" r:id="rId14"/>
    <p:sldId id="316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47AFFE1-660F-4486-89D1-D00D6803DC42}">
          <p14:sldIdLst>
            <p14:sldId id="305"/>
            <p14:sldId id="313"/>
            <p14:sldId id="308"/>
            <p14:sldId id="314"/>
          </p14:sldIdLst>
        </p14:section>
        <p14:section name="Untitled Section" id="{3662E347-EC4E-41A1-A204-E39CB5D16EC2}">
          <p14:sldIdLst>
            <p14:sldId id="317"/>
            <p14:sldId id="318"/>
            <p14:sldId id="31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2" autoAdjust="0"/>
    <p:restoredTop sz="94660"/>
  </p:normalViewPr>
  <p:slideViewPr>
    <p:cSldViewPr snapToGrid="0">
      <p:cViewPr varScale="1">
        <p:scale>
          <a:sx n="97" d="100"/>
          <a:sy n="97" d="100"/>
        </p:scale>
        <p:origin x="101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10" Type="http://schemas.openxmlformats.org/officeDocument/2006/relationships/slide" Target="slides/slide2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1A90090-21C4-457F-BB7D-A759DE2552B7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250AB25-EDD9-4523-978D-AD5B617B53C7}">
      <dgm:prSet phldrT="[Text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en-US" sz="2800" b="0">
              <a:latin typeface="#9Slide03 AllRoundGothic" panose="020B0703020202020104" pitchFamily="34" charset="0"/>
            </a:rPr>
            <a:t>- Về kiến thức kĩ năng</a:t>
          </a:r>
        </a:p>
      </dgm:t>
    </dgm:pt>
    <dgm:pt modelId="{1B1F38ED-A97A-4213-8C3B-4AC7018EB394}" type="parTrans" cxnId="{8AA08F94-365C-4FCE-9BCC-B5DB9FDB8B89}">
      <dgm:prSet/>
      <dgm:spPr/>
      <dgm:t>
        <a:bodyPr/>
        <a:lstStyle/>
        <a:p>
          <a:endParaRPr lang="en-US"/>
        </a:p>
      </dgm:t>
    </dgm:pt>
    <dgm:pt modelId="{8B487840-C26B-45BE-B8BD-832514EF3AB0}" type="sibTrans" cxnId="{8AA08F94-365C-4FCE-9BCC-B5DB9FDB8B89}">
      <dgm:prSet/>
      <dgm:spPr/>
      <dgm:t>
        <a:bodyPr/>
        <a:lstStyle/>
        <a:p>
          <a:endParaRPr lang="en-US"/>
        </a:p>
      </dgm:t>
    </dgm:pt>
    <dgm:pt modelId="{72583A73-88B8-4E35-A6C1-21E3A015198F}">
      <dgm:prSet phldrT="[Text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2800" dirty="0">
              <a:latin typeface="#9Slide03 AllRoundGothic" panose="020B0703020202020104" pitchFamily="34" charset="0"/>
            </a:rPr>
            <a:t>- </a:t>
          </a:r>
          <a:r>
            <a:rPr lang="en-US" sz="2800" dirty="0" err="1">
              <a:latin typeface="#9Slide03 AllRoundGothic" panose="020B0703020202020104" pitchFamily="34" charset="0"/>
            </a:rPr>
            <a:t>Về</a:t>
          </a:r>
          <a:r>
            <a:rPr lang="en-US" sz="2800" dirty="0">
              <a:latin typeface="#9Slide03 AllRoundGothic" panose="020B0703020202020104" pitchFamily="34" charset="0"/>
            </a:rPr>
            <a:t> </a:t>
          </a:r>
          <a:r>
            <a:rPr lang="en-US" sz="2800" dirty="0" err="1">
              <a:latin typeface="#9Slide03 AllRoundGothic" panose="020B0703020202020104" pitchFamily="34" charset="0"/>
            </a:rPr>
            <a:t>năng</a:t>
          </a:r>
          <a:r>
            <a:rPr lang="en-US" sz="2800" dirty="0">
              <a:latin typeface="#9Slide03 AllRoundGothic" panose="020B0703020202020104" pitchFamily="34" charset="0"/>
            </a:rPr>
            <a:t> </a:t>
          </a:r>
          <a:r>
            <a:rPr lang="en-US" sz="2800" dirty="0" err="1">
              <a:latin typeface="#9Slide03 AllRoundGothic" panose="020B0703020202020104" pitchFamily="34" charset="0"/>
            </a:rPr>
            <a:t>lực</a:t>
          </a:r>
          <a:r>
            <a:rPr lang="en-US" sz="2800" dirty="0">
              <a:latin typeface="#9Slide03 AllRoundGothic" panose="020B0703020202020104" pitchFamily="34" charset="0"/>
            </a:rPr>
            <a:t>, </a:t>
          </a:r>
          <a:r>
            <a:rPr lang="en-US" sz="2800" dirty="0" err="1">
              <a:latin typeface="#9Slide03 AllRoundGothic" panose="020B0703020202020104" pitchFamily="34" charset="0"/>
            </a:rPr>
            <a:t>phẩm</a:t>
          </a:r>
          <a:r>
            <a:rPr lang="en-US" sz="2800" dirty="0">
              <a:latin typeface="#9Slide03 AllRoundGothic" panose="020B0703020202020104" pitchFamily="34" charset="0"/>
            </a:rPr>
            <a:t> </a:t>
          </a:r>
          <a:r>
            <a:rPr lang="en-US" sz="2800" dirty="0" err="1">
              <a:latin typeface="#9Slide03 AllRoundGothic" panose="020B0703020202020104" pitchFamily="34" charset="0"/>
            </a:rPr>
            <a:t>chất</a:t>
          </a:r>
          <a:endParaRPr lang="en-US" sz="2800" dirty="0">
            <a:latin typeface="#9Slide03 AllRoundGothic" panose="020B0703020202020104" pitchFamily="34" charset="0"/>
          </a:endParaRPr>
        </a:p>
      </dgm:t>
    </dgm:pt>
    <dgm:pt modelId="{8C8CCED1-660B-422B-9A5B-33D44402D5BF}" type="parTrans" cxnId="{A37D1491-3F5C-4B26-B534-9D8031F0BEE5}">
      <dgm:prSet/>
      <dgm:spPr/>
      <dgm:t>
        <a:bodyPr/>
        <a:lstStyle/>
        <a:p>
          <a:endParaRPr lang="en-US"/>
        </a:p>
      </dgm:t>
    </dgm:pt>
    <dgm:pt modelId="{1F50333C-D5E4-4DAB-877C-7040B4B05874}" type="sibTrans" cxnId="{A37D1491-3F5C-4B26-B534-9D8031F0BEE5}">
      <dgm:prSet/>
      <dgm:spPr/>
      <dgm:t>
        <a:bodyPr/>
        <a:lstStyle/>
        <a:p>
          <a:endParaRPr lang="en-US"/>
        </a:p>
      </dgm:t>
    </dgm:pt>
    <dgm:pt modelId="{390B52F6-3CCC-434E-9270-A15AD6886F68}" type="pres">
      <dgm:prSet presAssocID="{91A90090-21C4-457F-BB7D-A759DE2552B7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BDF9F69-178E-413E-B137-DFDB3533E755}" type="pres">
      <dgm:prSet presAssocID="{3250AB25-EDD9-4523-978D-AD5B617B53C7}" presName="parentLin" presStyleCnt="0"/>
      <dgm:spPr/>
    </dgm:pt>
    <dgm:pt modelId="{4E6C0F8F-D117-4BB9-8C8B-C663AD931638}" type="pres">
      <dgm:prSet presAssocID="{3250AB25-EDD9-4523-978D-AD5B617B53C7}" presName="parentLeftMargin" presStyleLbl="node1" presStyleIdx="0" presStyleCnt="2"/>
      <dgm:spPr/>
      <dgm:t>
        <a:bodyPr/>
        <a:lstStyle/>
        <a:p>
          <a:endParaRPr lang="en-US"/>
        </a:p>
      </dgm:t>
    </dgm:pt>
    <dgm:pt modelId="{F889481A-1634-4AFA-A163-B00122B6FE91}" type="pres">
      <dgm:prSet presAssocID="{3250AB25-EDD9-4523-978D-AD5B617B53C7}" presName="parentText" presStyleLbl="node1" presStyleIdx="0" presStyleCnt="2" custLinFactNeighborX="-4449" custLinFactNeighborY="98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9508733-A636-4958-880D-04AEDA07A778}" type="pres">
      <dgm:prSet presAssocID="{3250AB25-EDD9-4523-978D-AD5B617B53C7}" presName="negativeSpace" presStyleCnt="0"/>
      <dgm:spPr/>
    </dgm:pt>
    <dgm:pt modelId="{80BA6912-8FB3-4553-9A27-A9FECECCAE2D}" type="pres">
      <dgm:prSet presAssocID="{3250AB25-EDD9-4523-978D-AD5B617B53C7}" presName="childText" presStyleLbl="conFgAcc1" presStyleIdx="0" presStyleCnt="2">
        <dgm:presLayoutVars>
          <dgm:bulletEnabled val="1"/>
        </dgm:presLayoutVars>
      </dgm:prSet>
      <dgm:spPr>
        <a:noFill/>
        <a:ln>
          <a:noFill/>
        </a:ln>
      </dgm:spPr>
      <dgm:t>
        <a:bodyPr/>
        <a:lstStyle/>
        <a:p>
          <a:endParaRPr lang="en-US"/>
        </a:p>
      </dgm:t>
    </dgm:pt>
    <dgm:pt modelId="{6F8F5466-5184-4456-B7E7-D424F9B74524}" type="pres">
      <dgm:prSet presAssocID="{8B487840-C26B-45BE-B8BD-832514EF3AB0}" presName="spaceBetweenRectangles" presStyleCnt="0"/>
      <dgm:spPr/>
    </dgm:pt>
    <dgm:pt modelId="{6A0C125E-2A37-4C74-924A-403FD8BA0F3F}" type="pres">
      <dgm:prSet presAssocID="{72583A73-88B8-4E35-A6C1-21E3A015198F}" presName="parentLin" presStyleCnt="0"/>
      <dgm:spPr/>
    </dgm:pt>
    <dgm:pt modelId="{6B6F3158-0726-4AB5-B895-7792F6416496}" type="pres">
      <dgm:prSet presAssocID="{72583A73-88B8-4E35-A6C1-21E3A015198F}" presName="parentLeftMargin" presStyleLbl="node1" presStyleIdx="0" presStyleCnt="2"/>
      <dgm:spPr/>
      <dgm:t>
        <a:bodyPr/>
        <a:lstStyle/>
        <a:p>
          <a:endParaRPr lang="en-US"/>
        </a:p>
      </dgm:t>
    </dgm:pt>
    <dgm:pt modelId="{33C19390-CD28-4366-8F7B-D9581D632C0E}" type="pres">
      <dgm:prSet presAssocID="{72583A73-88B8-4E35-A6C1-21E3A015198F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C910CEC-BE48-4855-A3DE-98A2A5259F9F}" type="pres">
      <dgm:prSet presAssocID="{72583A73-88B8-4E35-A6C1-21E3A015198F}" presName="negativeSpace" presStyleCnt="0"/>
      <dgm:spPr/>
    </dgm:pt>
    <dgm:pt modelId="{A4319A6E-5A32-4F7B-ADD8-0149AC445E6E}" type="pres">
      <dgm:prSet presAssocID="{72583A73-88B8-4E35-A6C1-21E3A015198F}" presName="childText" presStyleLbl="conFgAcc1" presStyleIdx="1" presStyleCnt="2">
        <dgm:presLayoutVars>
          <dgm:bulletEnabled val="1"/>
        </dgm:presLayoutVars>
      </dgm:prSet>
      <dgm:spPr>
        <a:noFill/>
        <a:ln>
          <a:noFill/>
        </a:ln>
      </dgm:spPr>
      <dgm:t>
        <a:bodyPr/>
        <a:lstStyle/>
        <a:p>
          <a:endParaRPr lang="en-US"/>
        </a:p>
      </dgm:t>
    </dgm:pt>
  </dgm:ptLst>
  <dgm:cxnLst>
    <dgm:cxn modelId="{8AA08F94-365C-4FCE-9BCC-B5DB9FDB8B89}" srcId="{91A90090-21C4-457F-BB7D-A759DE2552B7}" destId="{3250AB25-EDD9-4523-978D-AD5B617B53C7}" srcOrd="0" destOrd="0" parTransId="{1B1F38ED-A97A-4213-8C3B-4AC7018EB394}" sibTransId="{8B487840-C26B-45BE-B8BD-832514EF3AB0}"/>
    <dgm:cxn modelId="{019F454C-BC93-4A7E-B693-215A37E6C1EB}" type="presOf" srcId="{3250AB25-EDD9-4523-978D-AD5B617B53C7}" destId="{4E6C0F8F-D117-4BB9-8C8B-C663AD931638}" srcOrd="0" destOrd="0" presId="urn:microsoft.com/office/officeart/2005/8/layout/list1"/>
    <dgm:cxn modelId="{29B50A97-C1A2-4E16-8AA0-4D9EE06ACCE1}" type="presOf" srcId="{72583A73-88B8-4E35-A6C1-21E3A015198F}" destId="{6B6F3158-0726-4AB5-B895-7792F6416496}" srcOrd="0" destOrd="0" presId="urn:microsoft.com/office/officeart/2005/8/layout/list1"/>
    <dgm:cxn modelId="{E8860ECF-540D-4D92-B654-4337C441BF64}" type="presOf" srcId="{91A90090-21C4-457F-BB7D-A759DE2552B7}" destId="{390B52F6-3CCC-434E-9270-A15AD6886F68}" srcOrd="0" destOrd="0" presId="urn:microsoft.com/office/officeart/2005/8/layout/list1"/>
    <dgm:cxn modelId="{955A1323-DE91-44A3-9217-58488238E0C0}" type="presOf" srcId="{3250AB25-EDD9-4523-978D-AD5B617B53C7}" destId="{F889481A-1634-4AFA-A163-B00122B6FE91}" srcOrd="1" destOrd="0" presId="urn:microsoft.com/office/officeart/2005/8/layout/list1"/>
    <dgm:cxn modelId="{1FE2B54D-DD68-41C2-AF97-3B9ADBC7787D}" type="presOf" srcId="{72583A73-88B8-4E35-A6C1-21E3A015198F}" destId="{33C19390-CD28-4366-8F7B-D9581D632C0E}" srcOrd="1" destOrd="0" presId="urn:microsoft.com/office/officeart/2005/8/layout/list1"/>
    <dgm:cxn modelId="{A37D1491-3F5C-4B26-B534-9D8031F0BEE5}" srcId="{91A90090-21C4-457F-BB7D-A759DE2552B7}" destId="{72583A73-88B8-4E35-A6C1-21E3A015198F}" srcOrd="1" destOrd="0" parTransId="{8C8CCED1-660B-422B-9A5B-33D44402D5BF}" sibTransId="{1F50333C-D5E4-4DAB-877C-7040B4B05874}"/>
    <dgm:cxn modelId="{7A68C37D-6C28-4FA3-9C23-DE275DEDBCAA}" type="presParOf" srcId="{390B52F6-3CCC-434E-9270-A15AD6886F68}" destId="{1BDF9F69-178E-413E-B137-DFDB3533E755}" srcOrd="0" destOrd="0" presId="urn:microsoft.com/office/officeart/2005/8/layout/list1"/>
    <dgm:cxn modelId="{2DDF37EC-632A-41EF-94DC-309337C46EA4}" type="presParOf" srcId="{1BDF9F69-178E-413E-B137-DFDB3533E755}" destId="{4E6C0F8F-D117-4BB9-8C8B-C663AD931638}" srcOrd="0" destOrd="0" presId="urn:microsoft.com/office/officeart/2005/8/layout/list1"/>
    <dgm:cxn modelId="{3621D07B-3F28-4562-AA66-8B532EA1126B}" type="presParOf" srcId="{1BDF9F69-178E-413E-B137-DFDB3533E755}" destId="{F889481A-1634-4AFA-A163-B00122B6FE91}" srcOrd="1" destOrd="0" presId="urn:microsoft.com/office/officeart/2005/8/layout/list1"/>
    <dgm:cxn modelId="{D14FF537-C401-43BF-AEC5-48157B8279AF}" type="presParOf" srcId="{390B52F6-3CCC-434E-9270-A15AD6886F68}" destId="{59508733-A636-4958-880D-04AEDA07A778}" srcOrd="1" destOrd="0" presId="urn:microsoft.com/office/officeart/2005/8/layout/list1"/>
    <dgm:cxn modelId="{D31251DC-013A-4BC8-96C0-E8AE7E2F5B06}" type="presParOf" srcId="{390B52F6-3CCC-434E-9270-A15AD6886F68}" destId="{80BA6912-8FB3-4553-9A27-A9FECECCAE2D}" srcOrd="2" destOrd="0" presId="urn:microsoft.com/office/officeart/2005/8/layout/list1"/>
    <dgm:cxn modelId="{6AD16F6B-3E1A-4F97-9DEC-A760E34C4989}" type="presParOf" srcId="{390B52F6-3CCC-434E-9270-A15AD6886F68}" destId="{6F8F5466-5184-4456-B7E7-D424F9B74524}" srcOrd="3" destOrd="0" presId="urn:microsoft.com/office/officeart/2005/8/layout/list1"/>
    <dgm:cxn modelId="{7347E2C5-2CCA-4116-A3D9-2C527EB8F92A}" type="presParOf" srcId="{390B52F6-3CCC-434E-9270-A15AD6886F68}" destId="{6A0C125E-2A37-4C74-924A-403FD8BA0F3F}" srcOrd="4" destOrd="0" presId="urn:microsoft.com/office/officeart/2005/8/layout/list1"/>
    <dgm:cxn modelId="{32C543CC-D292-4B20-9D6C-CB3297202E72}" type="presParOf" srcId="{6A0C125E-2A37-4C74-924A-403FD8BA0F3F}" destId="{6B6F3158-0726-4AB5-B895-7792F6416496}" srcOrd="0" destOrd="0" presId="urn:microsoft.com/office/officeart/2005/8/layout/list1"/>
    <dgm:cxn modelId="{1444C60D-BD40-4149-91BB-7BF8B814D44F}" type="presParOf" srcId="{6A0C125E-2A37-4C74-924A-403FD8BA0F3F}" destId="{33C19390-CD28-4366-8F7B-D9581D632C0E}" srcOrd="1" destOrd="0" presId="urn:microsoft.com/office/officeart/2005/8/layout/list1"/>
    <dgm:cxn modelId="{BA735EE1-2D82-49C5-A407-E066A4AC99A6}" type="presParOf" srcId="{390B52F6-3CCC-434E-9270-A15AD6886F68}" destId="{DC910CEC-BE48-4855-A3DE-98A2A5259F9F}" srcOrd="5" destOrd="0" presId="urn:microsoft.com/office/officeart/2005/8/layout/list1"/>
    <dgm:cxn modelId="{A509026C-35FA-463D-A05C-814B12C589BB}" type="presParOf" srcId="{390B52F6-3CCC-434E-9270-A15AD6886F68}" destId="{A4319A6E-5A32-4F7B-ADD8-0149AC445E6E}" srcOrd="6" destOrd="0" presId="urn:microsoft.com/office/officeart/2005/8/layout/list1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BA6912-8FB3-4553-9A27-A9FECECCAE2D}">
      <dsp:nvSpPr>
        <dsp:cNvPr id="0" name=""/>
        <dsp:cNvSpPr/>
      </dsp:nvSpPr>
      <dsp:spPr>
        <a:xfrm>
          <a:off x="0" y="509147"/>
          <a:ext cx="8839200" cy="856800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89481A-1634-4AFA-A163-B00122B6FE91}">
      <dsp:nvSpPr>
        <dsp:cNvPr id="0" name=""/>
        <dsp:cNvSpPr/>
      </dsp:nvSpPr>
      <dsp:spPr>
        <a:xfrm>
          <a:off x="422297" y="17143"/>
          <a:ext cx="6187440" cy="1003680"/>
        </a:xfrm>
        <a:prstGeom prst="roundRect">
          <a:avLst/>
        </a:prstGeom>
        <a:gradFill rotWithShape="1">
          <a:gsLst>
            <a:gs pos="0">
              <a:schemeClr val="accent4">
                <a:lumMod val="110000"/>
                <a:satMod val="105000"/>
                <a:tint val="67000"/>
              </a:schemeClr>
            </a:gs>
            <a:gs pos="50000">
              <a:schemeClr val="accent4">
                <a:lumMod val="105000"/>
                <a:satMod val="103000"/>
                <a:tint val="73000"/>
              </a:schemeClr>
            </a:gs>
            <a:gs pos="100000">
              <a:schemeClr val="accent4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233871" tIns="0" rIns="233871" bIns="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0" kern="1200">
              <a:latin typeface="#9Slide03 AllRoundGothic" panose="020B0703020202020104" pitchFamily="34" charset="0"/>
            </a:rPr>
            <a:t>- Về kiến thức kĩ năng</a:t>
          </a:r>
        </a:p>
      </dsp:txBody>
      <dsp:txXfrm>
        <a:off x="471293" y="66139"/>
        <a:ext cx="6089448" cy="905688"/>
      </dsp:txXfrm>
    </dsp:sp>
    <dsp:sp modelId="{A4319A6E-5A32-4F7B-ADD8-0149AC445E6E}">
      <dsp:nvSpPr>
        <dsp:cNvPr id="0" name=""/>
        <dsp:cNvSpPr/>
      </dsp:nvSpPr>
      <dsp:spPr>
        <a:xfrm>
          <a:off x="0" y="2051387"/>
          <a:ext cx="8839200" cy="856800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C19390-CD28-4366-8F7B-D9581D632C0E}">
      <dsp:nvSpPr>
        <dsp:cNvPr id="0" name=""/>
        <dsp:cNvSpPr/>
      </dsp:nvSpPr>
      <dsp:spPr>
        <a:xfrm>
          <a:off x="441960" y="1549547"/>
          <a:ext cx="6187440" cy="1003680"/>
        </a:xfrm>
        <a:prstGeom prst="roundRect">
          <a:avLst/>
        </a:prstGeom>
        <a:gradFill rotWithShape="1">
          <a:gsLst>
            <a:gs pos="0">
              <a:schemeClr val="accent4">
                <a:lumMod val="110000"/>
                <a:satMod val="105000"/>
                <a:tint val="67000"/>
              </a:schemeClr>
            </a:gs>
            <a:gs pos="50000">
              <a:schemeClr val="accent4">
                <a:lumMod val="105000"/>
                <a:satMod val="103000"/>
                <a:tint val="73000"/>
              </a:schemeClr>
            </a:gs>
            <a:gs pos="100000">
              <a:schemeClr val="accent4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233871" tIns="0" rIns="233871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>
              <a:latin typeface="#9Slide03 AllRoundGothic" panose="020B0703020202020104" pitchFamily="34" charset="0"/>
            </a:rPr>
            <a:t>- </a:t>
          </a:r>
          <a:r>
            <a:rPr lang="en-US" sz="2800" kern="1200" dirty="0" err="1">
              <a:latin typeface="#9Slide03 AllRoundGothic" panose="020B0703020202020104" pitchFamily="34" charset="0"/>
            </a:rPr>
            <a:t>Về</a:t>
          </a:r>
          <a:r>
            <a:rPr lang="en-US" sz="2800" kern="1200" dirty="0">
              <a:latin typeface="#9Slide03 AllRoundGothic" panose="020B0703020202020104" pitchFamily="34" charset="0"/>
            </a:rPr>
            <a:t> </a:t>
          </a:r>
          <a:r>
            <a:rPr lang="en-US" sz="2800" kern="1200" dirty="0" err="1">
              <a:latin typeface="#9Slide03 AllRoundGothic" panose="020B0703020202020104" pitchFamily="34" charset="0"/>
            </a:rPr>
            <a:t>năng</a:t>
          </a:r>
          <a:r>
            <a:rPr lang="en-US" sz="2800" kern="1200" dirty="0">
              <a:latin typeface="#9Slide03 AllRoundGothic" panose="020B0703020202020104" pitchFamily="34" charset="0"/>
            </a:rPr>
            <a:t> </a:t>
          </a:r>
          <a:r>
            <a:rPr lang="en-US" sz="2800" kern="1200" dirty="0" err="1">
              <a:latin typeface="#9Slide03 AllRoundGothic" panose="020B0703020202020104" pitchFamily="34" charset="0"/>
            </a:rPr>
            <a:t>lực</a:t>
          </a:r>
          <a:r>
            <a:rPr lang="en-US" sz="2800" kern="1200" dirty="0">
              <a:latin typeface="#9Slide03 AllRoundGothic" panose="020B0703020202020104" pitchFamily="34" charset="0"/>
            </a:rPr>
            <a:t>, </a:t>
          </a:r>
          <a:r>
            <a:rPr lang="en-US" sz="2800" kern="1200" dirty="0" err="1">
              <a:latin typeface="#9Slide03 AllRoundGothic" panose="020B0703020202020104" pitchFamily="34" charset="0"/>
            </a:rPr>
            <a:t>phẩm</a:t>
          </a:r>
          <a:r>
            <a:rPr lang="en-US" sz="2800" kern="1200" dirty="0">
              <a:latin typeface="#9Slide03 AllRoundGothic" panose="020B0703020202020104" pitchFamily="34" charset="0"/>
            </a:rPr>
            <a:t> </a:t>
          </a:r>
          <a:r>
            <a:rPr lang="en-US" sz="2800" kern="1200" dirty="0" err="1">
              <a:latin typeface="#9Slide03 AllRoundGothic" panose="020B0703020202020104" pitchFamily="34" charset="0"/>
            </a:rPr>
            <a:t>chất</a:t>
          </a:r>
          <a:endParaRPr lang="en-US" sz="2800" kern="1200" dirty="0">
            <a:latin typeface="#9Slide03 AllRoundGothic" panose="020B0703020202020104" pitchFamily="34" charset="0"/>
          </a:endParaRPr>
        </a:p>
      </dsp:txBody>
      <dsp:txXfrm>
        <a:off x="490956" y="1598543"/>
        <a:ext cx="6089448" cy="9056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1D284C-1393-4B57-8050-125FE3C926A5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11B486-40E6-4018-9337-7D83AA821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23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7" name="Google Shape;105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8" name="Google Shape;105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507036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6" name="Google Shape;151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17" name="Google Shape;151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606235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3" name="Google Shape;250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04" name="Google Shape;2504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16659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" name="Google Shape;10;p2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" name="Google Shape;36;p2"/>
          <p:cNvSpPr txBox="1">
            <a:spLocks noGrp="1"/>
          </p:cNvSpPr>
          <p:nvPr>
            <p:ph type="subTitle" idx="1"/>
          </p:nvPr>
        </p:nvSpPr>
        <p:spPr>
          <a:xfrm>
            <a:off x="3295767" y="4876300"/>
            <a:ext cx="6090000" cy="5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>
            <a:off x="3295933" y="3984217"/>
            <a:ext cx="6090000" cy="6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ctrTitle" idx="2"/>
          </p:nvPr>
        </p:nvSpPr>
        <p:spPr>
          <a:xfrm>
            <a:off x="3295933" y="1384067"/>
            <a:ext cx="6090000" cy="248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600" b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6167367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1_Main point">
    <p:bg>
      <p:bgPr>
        <a:solidFill>
          <a:schemeClr val="accent2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8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4" name="Google Shape;104;p8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8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8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8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8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8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8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8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8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8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8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8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8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" name="Google Shape;130;p8"/>
          <p:cNvSpPr txBox="1">
            <a:spLocks noGrp="1"/>
          </p:cNvSpPr>
          <p:nvPr>
            <p:ph type="title"/>
          </p:nvPr>
        </p:nvSpPr>
        <p:spPr>
          <a:xfrm>
            <a:off x="3366133" y="1742800"/>
            <a:ext cx="59496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63868013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Edit Master text styles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154868"/>
      </p:ext>
    </p:extLst>
  </p:cSld>
  <p:clrMapOvr>
    <a:masterClrMapping/>
  </p:clrMapOvr>
  <p:transition spd="slow" advClick="0" advTm="1000">
    <p:push dir="u"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altLang="zh-CN" smtClean="0"/>
              <a:t>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altLang="zh-CN" smtClean="0"/>
              <a:t>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2270229"/>
      </p:ext>
    </p:extLst>
  </p:cSld>
  <p:clrMapOvr>
    <a:masterClrMapping/>
  </p:clrMapOvr>
  <p:transition spd="slow" advClick="0" advTm="1000">
    <p:push dir="u"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Edit Master text styles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altLang="zh-CN" smtClean="0"/>
              <a:t>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Edit Master text styles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 altLang="zh-CN" smtClean="0"/>
              <a:t>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580556"/>
      </p:ext>
    </p:extLst>
  </p:cSld>
  <p:clrMapOvr>
    <a:masterClrMapping/>
  </p:clrMapOvr>
  <p:transition spd="slow" advClick="0" advTm="1000">
    <p:push dir="u"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713762"/>
      </p:ext>
    </p:extLst>
  </p:cSld>
  <p:clrMapOvr>
    <a:masterClrMapping/>
  </p:clrMapOvr>
  <p:transition spd="slow" advClick="0" advTm="1000">
    <p:push dir="u"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937931"/>
      </p:ext>
    </p:extLst>
  </p:cSld>
  <p:clrMapOvr>
    <a:masterClrMapping/>
  </p:clrMapOvr>
  <p:transition spd="slow" advClick="0" advTm="1000">
    <p:push dir="u"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3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 smtClean="0"/>
              <a:t>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 smtClean="0"/>
              <a:t>Edit Master text styles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058350"/>
      </p:ext>
    </p:extLst>
  </p:cSld>
  <p:clrMapOvr>
    <a:masterClrMapping/>
  </p:clrMapOvr>
  <p:transition spd="slow" advClick="0" advTm="1000">
    <p:push dir="u"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3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zh-CN" smtClean="0"/>
              <a:t>Click icon to add picture</a:t>
            </a:r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 smtClean="0"/>
              <a:t>Edit Master text styles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8647937"/>
      </p:ext>
    </p:extLst>
  </p:cSld>
  <p:clrMapOvr>
    <a:masterClrMapping/>
  </p:clrMapOvr>
  <p:transition spd="slow" advClick="0" advTm="1000">
    <p:push dir="u"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6897558"/>
      </p:ext>
    </p:extLst>
  </p:cSld>
  <p:clrMapOvr>
    <a:masterClrMapping/>
  </p:clrMapOvr>
  <p:transition spd="slow" advClick="0" advTm="1000">
    <p:push dir="u"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 altLang="zh-CN" smtClean="0"/>
              <a:t>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658271"/>
      </p:ext>
    </p:extLst>
  </p:cSld>
  <p:clrMapOvr>
    <a:masterClrMapping/>
  </p:clrMapOvr>
  <p:transition spd="slow" advClick="0" advTm="1000">
    <p:push dir="u"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5"/>
          <p:cNvSpPr txBox="1">
            <a:spLocks noGrp="1"/>
          </p:cNvSpPr>
          <p:nvPr>
            <p:ph type="title"/>
          </p:nvPr>
        </p:nvSpPr>
        <p:spPr>
          <a:xfrm>
            <a:off x="960000" y="4019667"/>
            <a:ext cx="1401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37" name="Google Shape;137;p5"/>
          <p:cNvSpPr txBox="1">
            <a:spLocks noGrp="1"/>
          </p:cNvSpPr>
          <p:nvPr>
            <p:ph type="title" idx="2"/>
          </p:nvPr>
        </p:nvSpPr>
        <p:spPr>
          <a:xfrm>
            <a:off x="960000" y="5527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5"/>
          <p:cNvSpPr txBox="1">
            <a:spLocks noGrp="1"/>
          </p:cNvSpPr>
          <p:nvPr>
            <p:ph type="subTitle" idx="1"/>
          </p:nvPr>
        </p:nvSpPr>
        <p:spPr>
          <a:xfrm>
            <a:off x="2666232" y="4019667"/>
            <a:ext cx="3078000" cy="6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39" name="Google Shape;139;p5"/>
          <p:cNvSpPr txBox="1">
            <a:spLocks noGrp="1"/>
          </p:cNvSpPr>
          <p:nvPr>
            <p:ph type="subTitle" idx="3"/>
          </p:nvPr>
        </p:nvSpPr>
        <p:spPr>
          <a:xfrm>
            <a:off x="2666233" y="4442867"/>
            <a:ext cx="3078000" cy="8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5"/>
          <p:cNvSpPr txBox="1">
            <a:spLocks noGrp="1"/>
          </p:cNvSpPr>
          <p:nvPr>
            <p:ph type="title" idx="4"/>
          </p:nvPr>
        </p:nvSpPr>
        <p:spPr>
          <a:xfrm>
            <a:off x="6447700" y="4019667"/>
            <a:ext cx="1401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1" name="Google Shape;141;p5"/>
          <p:cNvSpPr txBox="1">
            <a:spLocks noGrp="1"/>
          </p:cNvSpPr>
          <p:nvPr>
            <p:ph type="subTitle" idx="5"/>
          </p:nvPr>
        </p:nvSpPr>
        <p:spPr>
          <a:xfrm>
            <a:off x="8153999" y="4019667"/>
            <a:ext cx="3078000" cy="6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42" name="Google Shape;142;p5"/>
          <p:cNvSpPr txBox="1">
            <a:spLocks noGrp="1"/>
          </p:cNvSpPr>
          <p:nvPr>
            <p:ph type="subTitle" idx="6"/>
          </p:nvPr>
        </p:nvSpPr>
        <p:spPr>
          <a:xfrm>
            <a:off x="8154000" y="4442867"/>
            <a:ext cx="3078000" cy="8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5"/>
          <p:cNvSpPr txBox="1">
            <a:spLocks noGrp="1"/>
          </p:cNvSpPr>
          <p:nvPr>
            <p:ph type="title" idx="7"/>
          </p:nvPr>
        </p:nvSpPr>
        <p:spPr>
          <a:xfrm>
            <a:off x="960000" y="2207833"/>
            <a:ext cx="1401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4" name="Google Shape;144;p5"/>
          <p:cNvSpPr txBox="1">
            <a:spLocks noGrp="1"/>
          </p:cNvSpPr>
          <p:nvPr>
            <p:ph type="subTitle" idx="8"/>
          </p:nvPr>
        </p:nvSpPr>
        <p:spPr>
          <a:xfrm>
            <a:off x="2666232" y="2207833"/>
            <a:ext cx="3078000" cy="6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45" name="Google Shape;145;p5"/>
          <p:cNvSpPr txBox="1">
            <a:spLocks noGrp="1"/>
          </p:cNvSpPr>
          <p:nvPr>
            <p:ph type="subTitle" idx="9"/>
          </p:nvPr>
        </p:nvSpPr>
        <p:spPr>
          <a:xfrm>
            <a:off x="2666233" y="2631033"/>
            <a:ext cx="3078000" cy="8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5"/>
          <p:cNvSpPr txBox="1">
            <a:spLocks noGrp="1"/>
          </p:cNvSpPr>
          <p:nvPr>
            <p:ph type="title" idx="13"/>
          </p:nvPr>
        </p:nvSpPr>
        <p:spPr>
          <a:xfrm>
            <a:off x="6447700" y="2207833"/>
            <a:ext cx="1401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7" name="Google Shape;147;p5"/>
          <p:cNvSpPr txBox="1">
            <a:spLocks noGrp="1"/>
          </p:cNvSpPr>
          <p:nvPr>
            <p:ph type="subTitle" idx="14"/>
          </p:nvPr>
        </p:nvSpPr>
        <p:spPr>
          <a:xfrm>
            <a:off x="8153999" y="2207833"/>
            <a:ext cx="3078000" cy="6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48" name="Google Shape;148;p5"/>
          <p:cNvSpPr txBox="1">
            <a:spLocks noGrp="1"/>
          </p:cNvSpPr>
          <p:nvPr>
            <p:ph type="subTitle" idx="15"/>
          </p:nvPr>
        </p:nvSpPr>
        <p:spPr>
          <a:xfrm>
            <a:off x="8154000" y="2631033"/>
            <a:ext cx="3078000" cy="8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646778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1_Main point">
    <p:bg>
      <p:bgPr>
        <a:solidFill>
          <a:schemeClr val="accent2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8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4" name="Google Shape;104;p8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8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8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8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8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8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8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8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8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8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8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8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8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" name="Google Shape;130;p8"/>
          <p:cNvSpPr txBox="1">
            <a:spLocks noGrp="1"/>
          </p:cNvSpPr>
          <p:nvPr>
            <p:ph type="title"/>
          </p:nvPr>
        </p:nvSpPr>
        <p:spPr>
          <a:xfrm>
            <a:off x="3366133" y="1742800"/>
            <a:ext cx="59496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80472285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4"/>
          <p:cNvSpPr txBox="1">
            <a:spLocks noGrp="1"/>
          </p:cNvSpPr>
          <p:nvPr>
            <p:ph type="title"/>
          </p:nvPr>
        </p:nvSpPr>
        <p:spPr>
          <a:xfrm>
            <a:off x="2655400" y="4122151"/>
            <a:ext cx="6881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2133"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Titan One"/>
              <a:buNone/>
              <a:defRPr sz="2133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Titan One"/>
              <a:buNone/>
              <a:defRPr sz="2133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Titan One"/>
              <a:buNone/>
              <a:defRPr sz="2133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Titan One"/>
              <a:buNone/>
              <a:defRPr sz="2133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Titan One"/>
              <a:buNone/>
              <a:defRPr sz="2133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Titan One"/>
              <a:buNone/>
              <a:defRPr sz="2133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Titan One"/>
              <a:buNone/>
              <a:defRPr sz="2133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Titan One"/>
              <a:buNone/>
              <a:defRPr sz="2133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9pPr>
          </a:lstStyle>
          <a:p>
            <a:endParaRPr/>
          </a:p>
        </p:txBody>
      </p:sp>
      <p:sp>
        <p:nvSpPr>
          <p:cNvPr id="121" name="Google Shape;121;p4"/>
          <p:cNvSpPr txBox="1">
            <a:spLocks noGrp="1"/>
          </p:cNvSpPr>
          <p:nvPr>
            <p:ph type="subTitle" idx="1"/>
          </p:nvPr>
        </p:nvSpPr>
        <p:spPr>
          <a:xfrm>
            <a:off x="2655400" y="1972233"/>
            <a:ext cx="6881200" cy="21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3023823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p16"/>
          <p:cNvSpPr txBox="1">
            <a:spLocks noGrp="1"/>
          </p:cNvSpPr>
          <p:nvPr>
            <p:ph type="title"/>
          </p:nvPr>
        </p:nvSpPr>
        <p:spPr>
          <a:xfrm>
            <a:off x="4986800" y="2868092"/>
            <a:ext cx="6245200" cy="15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6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729" name="Google Shape;729;p16"/>
          <p:cNvSpPr txBox="1">
            <a:spLocks noGrp="1"/>
          </p:cNvSpPr>
          <p:nvPr>
            <p:ph type="subTitle" idx="1"/>
          </p:nvPr>
        </p:nvSpPr>
        <p:spPr>
          <a:xfrm>
            <a:off x="7330300" y="4383100"/>
            <a:ext cx="3901600" cy="9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6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730" name="Google Shape;730;p16"/>
          <p:cNvSpPr txBox="1">
            <a:spLocks noGrp="1"/>
          </p:cNvSpPr>
          <p:nvPr>
            <p:ph type="title" idx="2"/>
          </p:nvPr>
        </p:nvSpPr>
        <p:spPr>
          <a:xfrm>
            <a:off x="4986800" y="1534100"/>
            <a:ext cx="6245200" cy="13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8112410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23053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438646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7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465346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45168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423129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8545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55652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8109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2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10"/>
          <p:cNvGrpSpPr/>
          <p:nvPr/>
        </p:nvGrpSpPr>
        <p:grpSpPr>
          <a:xfrm>
            <a:off x="1507146" y="886554"/>
            <a:ext cx="9177705" cy="5084869"/>
            <a:chOff x="1130359" y="664915"/>
            <a:chExt cx="6883279" cy="3813652"/>
          </a:xfrm>
        </p:grpSpPr>
        <p:sp>
          <p:nvSpPr>
            <p:cNvPr id="163" name="Google Shape;163;p10"/>
            <p:cNvSpPr/>
            <p:nvPr/>
          </p:nvSpPr>
          <p:spPr>
            <a:xfrm rot="5400000">
              <a:off x="7611455" y="4179633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10"/>
            <p:cNvSpPr/>
            <p:nvPr/>
          </p:nvSpPr>
          <p:spPr>
            <a:xfrm rot="5400000">
              <a:off x="7949183" y="4411964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10"/>
            <p:cNvSpPr/>
            <p:nvPr/>
          </p:nvSpPr>
          <p:spPr>
            <a:xfrm rot="10800000">
              <a:off x="1130359" y="38340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10"/>
            <p:cNvSpPr/>
            <p:nvPr/>
          </p:nvSpPr>
          <p:spPr>
            <a:xfrm rot="10800000">
              <a:off x="1132507" y="44121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10"/>
            <p:cNvSpPr/>
            <p:nvPr/>
          </p:nvSpPr>
          <p:spPr>
            <a:xfrm rot="5400000">
              <a:off x="1372705" y="43060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10"/>
            <p:cNvSpPr/>
            <p:nvPr/>
          </p:nvSpPr>
          <p:spPr>
            <a:xfrm rot="5400000">
              <a:off x="1710433" y="662939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10"/>
            <p:cNvSpPr/>
            <p:nvPr/>
          </p:nvSpPr>
          <p:spPr>
            <a:xfrm rot="10800000">
              <a:off x="7948934" y="6649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10"/>
            <p:cNvSpPr/>
            <p:nvPr/>
          </p:nvSpPr>
          <p:spPr>
            <a:xfrm rot="10800000">
              <a:off x="7951082" y="12430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1" name="Google Shape;171;p10"/>
          <p:cNvSpPr txBox="1">
            <a:spLocks noGrp="1"/>
          </p:cNvSpPr>
          <p:nvPr>
            <p:ph type="title"/>
          </p:nvPr>
        </p:nvSpPr>
        <p:spPr>
          <a:xfrm>
            <a:off x="960000" y="1925200"/>
            <a:ext cx="5680400" cy="30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618715181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33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59976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08184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88413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45361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cxnSp>
        <p:nvCxnSpPr>
          <p:cNvPr id="273" name="Google Shape;273;p1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6" name="Google Shape;276;p15"/>
          <p:cNvSpPr txBox="1">
            <a:spLocks noGrp="1"/>
          </p:cNvSpPr>
          <p:nvPr>
            <p:ph type="title" idx="6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180387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cxnSp>
        <p:nvCxnSpPr>
          <p:cNvPr id="273" name="Google Shape;273;p1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6" name="Google Shape;276;p15"/>
          <p:cNvSpPr txBox="1">
            <a:spLocks noGrp="1"/>
          </p:cNvSpPr>
          <p:nvPr>
            <p:ph type="title" idx="6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7396663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cxnSp>
        <p:nvCxnSpPr>
          <p:cNvPr id="273" name="Google Shape;273;p1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6" name="Google Shape;276;p15"/>
          <p:cNvSpPr txBox="1">
            <a:spLocks noGrp="1"/>
          </p:cNvSpPr>
          <p:nvPr>
            <p:ph type="title" idx="6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5061565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cxnSp>
        <p:nvCxnSpPr>
          <p:cNvPr id="273" name="Google Shape;273;p1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6" name="Google Shape;276;p15"/>
          <p:cNvSpPr txBox="1">
            <a:spLocks noGrp="1"/>
          </p:cNvSpPr>
          <p:nvPr>
            <p:ph type="title" idx="6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7606079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cxnSp>
        <p:nvCxnSpPr>
          <p:cNvPr id="273" name="Google Shape;273;p1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6" name="Google Shape;276;p15"/>
          <p:cNvSpPr txBox="1">
            <a:spLocks noGrp="1"/>
          </p:cNvSpPr>
          <p:nvPr>
            <p:ph type="title" idx="6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1361478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cxnSp>
        <p:nvCxnSpPr>
          <p:cNvPr id="273" name="Google Shape;273;p1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6" name="Google Shape;276;p15"/>
          <p:cNvSpPr txBox="1">
            <a:spLocks noGrp="1"/>
          </p:cNvSpPr>
          <p:nvPr>
            <p:ph type="title" idx="6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26299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2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41" name="Google Shape;41;p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" name="Google Shape;68;p3"/>
          <p:cNvSpPr txBox="1">
            <a:spLocks noGrp="1"/>
          </p:cNvSpPr>
          <p:nvPr>
            <p:ph type="title"/>
          </p:nvPr>
        </p:nvSpPr>
        <p:spPr>
          <a:xfrm>
            <a:off x="3434117" y="33446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69" name="Google Shape;69;p3"/>
          <p:cNvSpPr txBox="1">
            <a:spLocks noGrp="1"/>
          </p:cNvSpPr>
          <p:nvPr>
            <p:ph type="title" idx="2" hasCustomPrompt="1"/>
          </p:nvPr>
        </p:nvSpPr>
        <p:spPr>
          <a:xfrm>
            <a:off x="4240333" y="1460884"/>
            <a:ext cx="4201200" cy="222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0" name="Google Shape;70;p3"/>
          <p:cNvSpPr txBox="1">
            <a:spLocks noGrp="1"/>
          </p:cNvSpPr>
          <p:nvPr>
            <p:ph type="subTitle" idx="1"/>
          </p:nvPr>
        </p:nvSpPr>
        <p:spPr>
          <a:xfrm>
            <a:off x="3434117" y="47547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737043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cxnSp>
        <p:nvCxnSpPr>
          <p:cNvPr id="273" name="Google Shape;273;p1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6" name="Google Shape;276;p15"/>
          <p:cNvSpPr txBox="1">
            <a:spLocks noGrp="1"/>
          </p:cNvSpPr>
          <p:nvPr>
            <p:ph type="title" idx="6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5615106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cxnSp>
        <p:nvCxnSpPr>
          <p:cNvPr id="273" name="Google Shape;273;p1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6" name="Google Shape;276;p15"/>
          <p:cNvSpPr txBox="1">
            <a:spLocks noGrp="1"/>
          </p:cNvSpPr>
          <p:nvPr>
            <p:ph type="title" idx="6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0456479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cxnSp>
        <p:nvCxnSpPr>
          <p:cNvPr id="273" name="Google Shape;273;p1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6" name="Google Shape;276;p15"/>
          <p:cNvSpPr txBox="1">
            <a:spLocks noGrp="1"/>
          </p:cNvSpPr>
          <p:nvPr>
            <p:ph type="title" idx="6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701413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cxnSp>
        <p:nvCxnSpPr>
          <p:cNvPr id="273" name="Google Shape;273;p1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6" name="Google Shape;276;p15"/>
          <p:cNvSpPr txBox="1">
            <a:spLocks noGrp="1"/>
          </p:cNvSpPr>
          <p:nvPr>
            <p:ph type="title" idx="6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7502129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cxnSp>
        <p:nvCxnSpPr>
          <p:cNvPr id="273" name="Google Shape;273;p1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6" name="Google Shape;276;p15"/>
          <p:cNvSpPr txBox="1">
            <a:spLocks noGrp="1"/>
          </p:cNvSpPr>
          <p:nvPr>
            <p:ph type="title" idx="6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0903783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cxnSp>
        <p:nvCxnSpPr>
          <p:cNvPr id="273" name="Google Shape;273;p1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6" name="Google Shape;276;p15"/>
          <p:cNvSpPr txBox="1">
            <a:spLocks noGrp="1"/>
          </p:cNvSpPr>
          <p:nvPr>
            <p:ph type="title" idx="6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6277062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cxnSp>
        <p:nvCxnSpPr>
          <p:cNvPr id="273" name="Google Shape;273;p1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6" name="Google Shape;276;p15"/>
          <p:cNvSpPr txBox="1">
            <a:spLocks noGrp="1"/>
          </p:cNvSpPr>
          <p:nvPr>
            <p:ph type="title" idx="6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8029281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cxnSp>
        <p:nvCxnSpPr>
          <p:cNvPr id="273" name="Google Shape;273;p1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6" name="Google Shape;276;p15"/>
          <p:cNvSpPr txBox="1">
            <a:spLocks noGrp="1"/>
          </p:cNvSpPr>
          <p:nvPr>
            <p:ph type="title" idx="6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386093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cxnSp>
        <p:nvCxnSpPr>
          <p:cNvPr id="273" name="Google Shape;273;p1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6" name="Google Shape;276;p15"/>
          <p:cNvSpPr txBox="1">
            <a:spLocks noGrp="1"/>
          </p:cNvSpPr>
          <p:nvPr>
            <p:ph type="title" idx="6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583874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cxnSp>
        <p:nvCxnSpPr>
          <p:cNvPr id="273" name="Google Shape;273;p1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6" name="Google Shape;276;p15"/>
          <p:cNvSpPr txBox="1">
            <a:spLocks noGrp="1"/>
          </p:cNvSpPr>
          <p:nvPr>
            <p:ph type="title" idx="6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115332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bg>
      <p:bgPr>
        <a:solidFill>
          <a:schemeClr val="accent2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41" name="Google Shape;41;p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" name="Google Shape;68;p3"/>
          <p:cNvSpPr txBox="1">
            <a:spLocks noGrp="1"/>
          </p:cNvSpPr>
          <p:nvPr>
            <p:ph type="title"/>
          </p:nvPr>
        </p:nvSpPr>
        <p:spPr>
          <a:xfrm>
            <a:off x="3434117" y="33446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69" name="Google Shape;69;p3"/>
          <p:cNvSpPr txBox="1">
            <a:spLocks noGrp="1"/>
          </p:cNvSpPr>
          <p:nvPr>
            <p:ph type="title" idx="2" hasCustomPrompt="1"/>
          </p:nvPr>
        </p:nvSpPr>
        <p:spPr>
          <a:xfrm>
            <a:off x="4240333" y="1460884"/>
            <a:ext cx="4201200" cy="222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0" name="Google Shape;70;p3"/>
          <p:cNvSpPr txBox="1">
            <a:spLocks noGrp="1"/>
          </p:cNvSpPr>
          <p:nvPr>
            <p:ph type="subTitle" idx="1"/>
          </p:nvPr>
        </p:nvSpPr>
        <p:spPr>
          <a:xfrm>
            <a:off x="3434117" y="47547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99383991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cxnSp>
        <p:nvCxnSpPr>
          <p:cNvPr id="273" name="Google Shape;273;p1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6" name="Google Shape;276;p15"/>
          <p:cNvSpPr txBox="1">
            <a:spLocks noGrp="1"/>
          </p:cNvSpPr>
          <p:nvPr>
            <p:ph type="title" idx="6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5558659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53715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34149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1_Background 2">
    <p:bg>
      <p:bgPr>
        <a:solidFill>
          <a:schemeClr val="accent2"/>
        </a:solid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84305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2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Google Shape;356;p2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57" name="Google Shape;357;p2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2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2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2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2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2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2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2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2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2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2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2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2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2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2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2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2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2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2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2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2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2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2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35789122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solidFill>
          <a:schemeClr val="accent2"/>
        </a:solidFill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" name="Google Shape;384;p24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385" name="Google Shape;385;p2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1385494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8C1AD-07DD-429B-9D63-97C1BD7AC58E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6B96E-9A88-4089-AA1A-2F5C67A207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7520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5"/>
          <p:cNvSpPr txBox="1">
            <a:spLocks noGrp="1"/>
          </p:cNvSpPr>
          <p:nvPr>
            <p:ph type="title"/>
          </p:nvPr>
        </p:nvSpPr>
        <p:spPr>
          <a:xfrm>
            <a:off x="960000" y="4019667"/>
            <a:ext cx="1401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37" name="Google Shape;137;p5"/>
          <p:cNvSpPr txBox="1">
            <a:spLocks noGrp="1"/>
          </p:cNvSpPr>
          <p:nvPr>
            <p:ph type="title" idx="2"/>
          </p:nvPr>
        </p:nvSpPr>
        <p:spPr>
          <a:xfrm>
            <a:off x="960000" y="5527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5"/>
          <p:cNvSpPr txBox="1">
            <a:spLocks noGrp="1"/>
          </p:cNvSpPr>
          <p:nvPr>
            <p:ph type="subTitle" idx="1"/>
          </p:nvPr>
        </p:nvSpPr>
        <p:spPr>
          <a:xfrm>
            <a:off x="2666232" y="4019667"/>
            <a:ext cx="3078000" cy="6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39" name="Google Shape;139;p5"/>
          <p:cNvSpPr txBox="1">
            <a:spLocks noGrp="1"/>
          </p:cNvSpPr>
          <p:nvPr>
            <p:ph type="subTitle" idx="3"/>
          </p:nvPr>
        </p:nvSpPr>
        <p:spPr>
          <a:xfrm>
            <a:off x="2666233" y="4442867"/>
            <a:ext cx="3078000" cy="8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5"/>
          <p:cNvSpPr txBox="1">
            <a:spLocks noGrp="1"/>
          </p:cNvSpPr>
          <p:nvPr>
            <p:ph type="title" idx="4"/>
          </p:nvPr>
        </p:nvSpPr>
        <p:spPr>
          <a:xfrm>
            <a:off x="6447700" y="4019667"/>
            <a:ext cx="1401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1" name="Google Shape;141;p5"/>
          <p:cNvSpPr txBox="1">
            <a:spLocks noGrp="1"/>
          </p:cNvSpPr>
          <p:nvPr>
            <p:ph type="subTitle" idx="5"/>
          </p:nvPr>
        </p:nvSpPr>
        <p:spPr>
          <a:xfrm>
            <a:off x="8153999" y="4019667"/>
            <a:ext cx="3078000" cy="6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42" name="Google Shape;142;p5"/>
          <p:cNvSpPr txBox="1">
            <a:spLocks noGrp="1"/>
          </p:cNvSpPr>
          <p:nvPr>
            <p:ph type="subTitle" idx="6"/>
          </p:nvPr>
        </p:nvSpPr>
        <p:spPr>
          <a:xfrm>
            <a:off x="8154000" y="4442867"/>
            <a:ext cx="3078000" cy="8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5"/>
          <p:cNvSpPr txBox="1">
            <a:spLocks noGrp="1"/>
          </p:cNvSpPr>
          <p:nvPr>
            <p:ph type="title" idx="7"/>
          </p:nvPr>
        </p:nvSpPr>
        <p:spPr>
          <a:xfrm>
            <a:off x="960000" y="2207833"/>
            <a:ext cx="1401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4" name="Google Shape;144;p5"/>
          <p:cNvSpPr txBox="1">
            <a:spLocks noGrp="1"/>
          </p:cNvSpPr>
          <p:nvPr>
            <p:ph type="subTitle" idx="8"/>
          </p:nvPr>
        </p:nvSpPr>
        <p:spPr>
          <a:xfrm>
            <a:off x="2666232" y="2207833"/>
            <a:ext cx="3078000" cy="6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45" name="Google Shape;145;p5"/>
          <p:cNvSpPr txBox="1">
            <a:spLocks noGrp="1"/>
          </p:cNvSpPr>
          <p:nvPr>
            <p:ph type="subTitle" idx="9"/>
          </p:nvPr>
        </p:nvSpPr>
        <p:spPr>
          <a:xfrm>
            <a:off x="2666233" y="2631033"/>
            <a:ext cx="3078000" cy="8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5"/>
          <p:cNvSpPr txBox="1">
            <a:spLocks noGrp="1"/>
          </p:cNvSpPr>
          <p:nvPr>
            <p:ph type="title" idx="13"/>
          </p:nvPr>
        </p:nvSpPr>
        <p:spPr>
          <a:xfrm>
            <a:off x="6447700" y="2207833"/>
            <a:ext cx="1401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7" name="Google Shape;147;p5"/>
          <p:cNvSpPr txBox="1">
            <a:spLocks noGrp="1"/>
          </p:cNvSpPr>
          <p:nvPr>
            <p:ph type="subTitle" idx="14"/>
          </p:nvPr>
        </p:nvSpPr>
        <p:spPr>
          <a:xfrm>
            <a:off x="8153999" y="2207833"/>
            <a:ext cx="3078000" cy="6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48" name="Google Shape;148;p5"/>
          <p:cNvSpPr txBox="1">
            <a:spLocks noGrp="1"/>
          </p:cNvSpPr>
          <p:nvPr>
            <p:ph type="subTitle" idx="15"/>
          </p:nvPr>
        </p:nvSpPr>
        <p:spPr>
          <a:xfrm>
            <a:off x="8154000" y="2631033"/>
            <a:ext cx="3078000" cy="8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8782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8C1AD-07DD-429B-9D63-97C1BD7AC58E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6B96E-9A88-4089-AA1A-2F5C67A207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44171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4"/>
          <p:cNvSpPr txBox="1">
            <a:spLocks noGrp="1"/>
          </p:cNvSpPr>
          <p:nvPr>
            <p:ph type="title"/>
          </p:nvPr>
        </p:nvSpPr>
        <p:spPr>
          <a:xfrm>
            <a:off x="2655400" y="4122151"/>
            <a:ext cx="6881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2133"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Titan One"/>
              <a:buNone/>
              <a:defRPr sz="2133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Titan One"/>
              <a:buNone/>
              <a:defRPr sz="2133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Titan One"/>
              <a:buNone/>
              <a:defRPr sz="2133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Titan One"/>
              <a:buNone/>
              <a:defRPr sz="2133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Titan One"/>
              <a:buNone/>
              <a:defRPr sz="2133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Titan One"/>
              <a:buNone/>
              <a:defRPr sz="2133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Titan One"/>
              <a:buNone/>
              <a:defRPr sz="2133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Titan One"/>
              <a:buNone/>
              <a:defRPr sz="2133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9pPr>
          </a:lstStyle>
          <a:p>
            <a:endParaRPr/>
          </a:p>
        </p:txBody>
      </p:sp>
      <p:sp>
        <p:nvSpPr>
          <p:cNvPr id="121" name="Google Shape;121;p4"/>
          <p:cNvSpPr txBox="1">
            <a:spLocks noGrp="1"/>
          </p:cNvSpPr>
          <p:nvPr>
            <p:ph type="subTitle" idx="1"/>
          </p:nvPr>
        </p:nvSpPr>
        <p:spPr>
          <a:xfrm>
            <a:off x="2655400" y="1972233"/>
            <a:ext cx="6881200" cy="21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919253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accent2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4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73" name="Google Shape;73;p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5" name="Google Shape;75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76" name="Google Shape;76;p4"/>
          <p:cNvSpPr txBox="1">
            <a:spLocks noGrp="1"/>
          </p:cNvSpPr>
          <p:nvPr>
            <p:ph type="body" idx="1"/>
          </p:nvPr>
        </p:nvSpPr>
        <p:spPr>
          <a:xfrm>
            <a:off x="960000" y="1649440"/>
            <a:ext cx="10272000" cy="44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867"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77" name="Google Shape;77;p4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2495628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p16"/>
          <p:cNvSpPr txBox="1">
            <a:spLocks noGrp="1"/>
          </p:cNvSpPr>
          <p:nvPr>
            <p:ph type="title"/>
          </p:nvPr>
        </p:nvSpPr>
        <p:spPr>
          <a:xfrm>
            <a:off x="4986800" y="2868092"/>
            <a:ext cx="6245200" cy="15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6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729" name="Google Shape;729;p16"/>
          <p:cNvSpPr txBox="1">
            <a:spLocks noGrp="1"/>
          </p:cNvSpPr>
          <p:nvPr>
            <p:ph type="subTitle" idx="1"/>
          </p:nvPr>
        </p:nvSpPr>
        <p:spPr>
          <a:xfrm>
            <a:off x="7330300" y="4383100"/>
            <a:ext cx="3901600" cy="9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6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730" name="Google Shape;730;p16"/>
          <p:cNvSpPr txBox="1">
            <a:spLocks noGrp="1"/>
          </p:cNvSpPr>
          <p:nvPr>
            <p:ph type="title" idx="2"/>
          </p:nvPr>
        </p:nvSpPr>
        <p:spPr>
          <a:xfrm>
            <a:off x="4986800" y="1534100"/>
            <a:ext cx="6245200" cy="13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583076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89" indent="0" algn="ctr">
              <a:buNone/>
              <a:defRPr/>
            </a:lvl2pPr>
            <a:lvl3pPr marL="914377" indent="0" algn="ctr">
              <a:buNone/>
              <a:defRPr/>
            </a:lvl3pPr>
            <a:lvl4pPr marL="1371566" indent="0" algn="ctr">
              <a:buNone/>
              <a:defRPr/>
            </a:lvl4pPr>
            <a:lvl5pPr marL="1828754" indent="0" algn="ctr">
              <a:buNone/>
              <a:defRPr/>
            </a:lvl5pPr>
            <a:lvl6pPr marL="2285943" indent="0" algn="ctr">
              <a:buNone/>
              <a:defRPr/>
            </a:lvl6pPr>
            <a:lvl7pPr marL="2743131" indent="0" algn="ctr">
              <a:buNone/>
              <a:defRPr/>
            </a:lvl7pPr>
            <a:lvl8pPr marL="3200320" indent="0" algn="ctr">
              <a:buNone/>
              <a:defRPr/>
            </a:lvl8pPr>
            <a:lvl9pPr marL="365750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03C6E43-08C1-4320-97C7-3C64DAEA679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581145-59E4-4F4F-BD71-F8275DF8B4F4}" type="datetimeFigureOut">
              <a:rPr lang="en-US"/>
              <a:pPr>
                <a:defRPr/>
              </a:pPr>
              <a:t>3/4/2022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F99B7A9-A5B4-4D3E-A065-7040EC65B09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0F40A3F-4D9B-4BA5-A065-74ABB7F3DDE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29B93B9-7BD4-4F1C-A98F-15A27BCEB7E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515348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C43463A-B4DD-43AB-9CD7-393937BACE8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A2825A-2642-4590-9C9E-EEE771295B9A}" type="datetimeFigureOut">
              <a:rPr lang="en-US"/>
              <a:pPr>
                <a:defRPr/>
              </a:pPr>
              <a:t>3/4/2022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667AFB6-02CA-4FA1-BD44-7654914A480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F6E239D-CD5A-4975-AAC6-59E07658485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80B6F6-BBBB-4287-AB23-CC66B83D6D1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346363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A9AC97B-7188-4A41-9B94-4E4F5A65882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73AF85-125A-4A7C-A544-555A9C400EE0}" type="datetimeFigureOut">
              <a:rPr lang="en-US"/>
              <a:pPr>
                <a:defRPr/>
              </a:pPr>
              <a:t>3/4/2022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BA8E24D-F9FE-496C-9C6B-9D7B6C5F4D3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E012ABF-6325-4D05-9132-B86C01AAC17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B86ECB8-C5D2-470C-80F2-8046684DABF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991759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FC91FEC-C5AC-434C-91D9-950E7F784C5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3B63E5-2227-49F1-B029-5338FF773F52}" type="datetimeFigureOut">
              <a:rPr lang="en-US"/>
              <a:pPr>
                <a:defRPr/>
              </a:pPr>
              <a:t>3/4/2022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BD1EC3C-6383-4A9F-99A2-83F2ED3C5D3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1453022-015E-41DF-B62E-907556E5756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1515FF-6705-4F7C-9779-DD8434ADCE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830816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4B478D6A-B291-4F13-96B9-A0A760D8253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CBDA80-7165-4F9F-AE46-BC0A5F131F8C}" type="datetimeFigureOut">
              <a:rPr lang="en-US"/>
              <a:pPr>
                <a:defRPr/>
              </a:pPr>
              <a:t>3/4/2022</a:t>
            </a:fld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C95FE150-C40A-48D8-AB63-9DAC5333EB6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D607F2DB-8B82-4A76-B076-338E6C1F7AA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2AF365F-BA81-4CD2-B2DC-24753E0265C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911407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4B0856E8-D032-42A9-939E-050326D29F0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B08AA8-52BE-469A-8690-EF2EF750050B}" type="datetimeFigureOut">
              <a:rPr lang="en-US"/>
              <a:pPr>
                <a:defRPr/>
              </a:pPr>
              <a:t>3/4/2022</a:t>
            </a:fld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70DC71E-FF1D-400A-818F-702CA10B84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CA05DC3-B547-447F-B35F-0A838D6B340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D0AB3CF-55FA-4FB4-AE60-A6938F7B146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817128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C932ABCA-CE6B-4D7D-86A6-28024F75C34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BAB796-C780-458D-8EDF-35500546D0DB}" type="datetimeFigureOut">
              <a:rPr lang="en-US"/>
              <a:pPr>
                <a:defRPr/>
              </a:pPr>
              <a:t>3/4/2022</a:t>
            </a:fld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725B0940-9B8C-48EF-B13E-AAC4617607A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7B6EA61-FAB3-48C7-B4F4-7E2556DAAA1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B5006D-F4DD-4D8C-A946-9B97FF9A178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128375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C932ABCA-CE6B-4D7D-86A6-28024F75C34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BAB796-C780-458D-8EDF-35500546D0DB}" type="datetimeFigureOut">
              <a:rPr lang="en-US"/>
              <a:pPr>
                <a:defRPr/>
              </a:pPr>
              <a:t>3/4/2022</a:t>
            </a:fld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725B0940-9B8C-48EF-B13E-AAC4617607A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7B6EA61-FAB3-48C7-B4F4-7E2556DAAA1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B5006D-F4DD-4D8C-A946-9B97FF9A178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228521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100E4A-32B0-4C15-A057-CE4875B994B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012D4A-D172-414D-914E-4DDA8B555B4A}" type="datetimeFigureOut">
              <a:rPr lang="en-US"/>
              <a:pPr>
                <a:defRPr/>
              </a:pPr>
              <a:t>3/4/2022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367E129-D9B2-46DA-A6A8-5305C961BC6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115A2DA-99CE-43F9-BBD0-B526971742E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E37B1D-16D6-4CA8-93A9-880F22F2151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18531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bg>
      <p:bgPr>
        <a:solidFill>
          <a:schemeClr val="accent2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4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73" name="Google Shape;73;p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5" name="Google Shape;75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76" name="Google Shape;76;p4"/>
          <p:cNvSpPr txBox="1">
            <a:spLocks noGrp="1"/>
          </p:cNvSpPr>
          <p:nvPr>
            <p:ph type="body" idx="1"/>
          </p:nvPr>
        </p:nvSpPr>
        <p:spPr>
          <a:xfrm>
            <a:off x="960000" y="1649440"/>
            <a:ext cx="10272000" cy="44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867"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77" name="Google Shape;77;p4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09833861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B039124-1797-44D5-947E-19DE93138E5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9B0148-8B2A-43AC-A3F9-7E8E4AC2D5B6}" type="datetimeFigureOut">
              <a:rPr lang="en-US"/>
              <a:pPr>
                <a:defRPr/>
              </a:pPr>
              <a:t>3/4/2022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3A424F7-4B7E-46FD-A06F-A89D0DFF462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D0CFF9-8147-4EF3-A51C-293B2075E8F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CA784BE-8761-4547-9370-254320FF8BC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467203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9232816-BDBA-4627-87E9-522EC78FD41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513313-E2BD-478E-8C70-969AA9B10251}" type="datetimeFigureOut">
              <a:rPr lang="en-US"/>
              <a:pPr>
                <a:defRPr/>
              </a:pPr>
              <a:t>3/4/2022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3B61856-078B-4210-8752-B63C54F7BF7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8BC2DEE-618C-48DF-94A6-A1EA921BBEF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EF50125-FCE3-46F9-8718-E1FA679B5D0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772954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4A0C3F0-0C05-4CFC-91EB-10F668A4C4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10ECCF-A107-4F55-8237-D5C94117D15A}" type="datetimeFigureOut">
              <a:rPr lang="en-US"/>
              <a:pPr>
                <a:defRPr/>
              </a:pPr>
              <a:t>3/4/2022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26D6277-A244-494A-B561-E597B74967F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04B84F4-778A-4E97-9796-4E794A2B964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E89A419-1FFF-4234-813A-9D91EF6C00F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536682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3073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lvl="0"/>
            <a:r>
              <a:rPr lang="en-US" altLang="en-US" smtClean="0"/>
              <a:t>Click to edit Master title style</a:t>
            </a:r>
            <a:endParaRPr lang="en-US" altLang="en-US" dirty="0"/>
          </a:p>
        </p:txBody>
      </p:sp>
      <p:sp>
        <p:nvSpPr>
          <p:cNvPr id="3075" name="Text Placeholder 3074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US" altLang="en-US" dirty="0"/>
          </a:p>
        </p:txBody>
      </p:sp>
      <p:sp>
        <p:nvSpPr>
          <p:cNvPr id="4" name="Date Placeholder 3075">
            <a:extLst>
              <a:ext uri="{FF2B5EF4-FFF2-40B4-BE49-F238E27FC236}">
                <a16:creationId xmlns:a16="http://schemas.microsoft.com/office/drawing/2014/main" id="{758EEF8B-9F9C-408A-AE78-0383F798FA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3076">
            <a:extLst>
              <a:ext uri="{FF2B5EF4-FFF2-40B4-BE49-F238E27FC236}">
                <a16:creationId xmlns:a16="http://schemas.microsoft.com/office/drawing/2014/main" id="{AD410183-23F3-4671-B7F2-514E2DAF0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3077">
            <a:extLst>
              <a:ext uri="{FF2B5EF4-FFF2-40B4-BE49-F238E27FC236}">
                <a16:creationId xmlns:a16="http://schemas.microsoft.com/office/drawing/2014/main" id="{D6F9E284-1DFB-4A10-A599-50F678E5C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59D6A7-99F4-4966-B4E6-BF1158FD7DD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647103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43063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8C1AD-07DD-429B-9D63-97C1BD7AC58E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6B96E-9A88-4089-AA1A-2F5C67A207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06646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66005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749170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020941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9015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2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8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4" name="Google Shape;104;p8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8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8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8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8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8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8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8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8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8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8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8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8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" name="Google Shape;130;p8"/>
          <p:cNvSpPr txBox="1">
            <a:spLocks noGrp="1"/>
          </p:cNvSpPr>
          <p:nvPr>
            <p:ph type="title"/>
          </p:nvPr>
        </p:nvSpPr>
        <p:spPr>
          <a:xfrm>
            <a:off x="3366133" y="1742800"/>
            <a:ext cx="59496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39451801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6186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39802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34036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82038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440056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5"/>
          <p:cNvSpPr txBox="1">
            <a:spLocks noGrp="1"/>
          </p:cNvSpPr>
          <p:nvPr>
            <p:ph type="title"/>
          </p:nvPr>
        </p:nvSpPr>
        <p:spPr>
          <a:xfrm>
            <a:off x="960000" y="4019667"/>
            <a:ext cx="1401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37" name="Google Shape;137;p5"/>
          <p:cNvSpPr txBox="1">
            <a:spLocks noGrp="1"/>
          </p:cNvSpPr>
          <p:nvPr>
            <p:ph type="title" idx="2"/>
          </p:nvPr>
        </p:nvSpPr>
        <p:spPr>
          <a:xfrm>
            <a:off x="960000" y="5527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5"/>
          <p:cNvSpPr txBox="1">
            <a:spLocks noGrp="1"/>
          </p:cNvSpPr>
          <p:nvPr>
            <p:ph type="subTitle" idx="1"/>
          </p:nvPr>
        </p:nvSpPr>
        <p:spPr>
          <a:xfrm>
            <a:off x="2666232" y="4019667"/>
            <a:ext cx="3078000" cy="6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39" name="Google Shape;139;p5"/>
          <p:cNvSpPr txBox="1">
            <a:spLocks noGrp="1"/>
          </p:cNvSpPr>
          <p:nvPr>
            <p:ph type="subTitle" idx="3"/>
          </p:nvPr>
        </p:nvSpPr>
        <p:spPr>
          <a:xfrm>
            <a:off x="2666233" y="4442867"/>
            <a:ext cx="3078000" cy="8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5"/>
          <p:cNvSpPr txBox="1">
            <a:spLocks noGrp="1"/>
          </p:cNvSpPr>
          <p:nvPr>
            <p:ph type="title" idx="4"/>
          </p:nvPr>
        </p:nvSpPr>
        <p:spPr>
          <a:xfrm>
            <a:off x="6447700" y="4019667"/>
            <a:ext cx="1401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1" name="Google Shape;141;p5"/>
          <p:cNvSpPr txBox="1">
            <a:spLocks noGrp="1"/>
          </p:cNvSpPr>
          <p:nvPr>
            <p:ph type="subTitle" idx="5"/>
          </p:nvPr>
        </p:nvSpPr>
        <p:spPr>
          <a:xfrm>
            <a:off x="8153999" y="4019667"/>
            <a:ext cx="3078000" cy="6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42" name="Google Shape;142;p5"/>
          <p:cNvSpPr txBox="1">
            <a:spLocks noGrp="1"/>
          </p:cNvSpPr>
          <p:nvPr>
            <p:ph type="subTitle" idx="6"/>
          </p:nvPr>
        </p:nvSpPr>
        <p:spPr>
          <a:xfrm>
            <a:off x="8154000" y="4442867"/>
            <a:ext cx="3078000" cy="8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5"/>
          <p:cNvSpPr txBox="1">
            <a:spLocks noGrp="1"/>
          </p:cNvSpPr>
          <p:nvPr>
            <p:ph type="title" idx="7"/>
          </p:nvPr>
        </p:nvSpPr>
        <p:spPr>
          <a:xfrm>
            <a:off x="960000" y="2207833"/>
            <a:ext cx="1401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4" name="Google Shape;144;p5"/>
          <p:cNvSpPr txBox="1">
            <a:spLocks noGrp="1"/>
          </p:cNvSpPr>
          <p:nvPr>
            <p:ph type="subTitle" idx="8"/>
          </p:nvPr>
        </p:nvSpPr>
        <p:spPr>
          <a:xfrm>
            <a:off x="2666232" y="2207833"/>
            <a:ext cx="3078000" cy="6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45" name="Google Shape;145;p5"/>
          <p:cNvSpPr txBox="1">
            <a:spLocks noGrp="1"/>
          </p:cNvSpPr>
          <p:nvPr>
            <p:ph type="subTitle" idx="9"/>
          </p:nvPr>
        </p:nvSpPr>
        <p:spPr>
          <a:xfrm>
            <a:off x="2666233" y="2631033"/>
            <a:ext cx="3078000" cy="8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5"/>
          <p:cNvSpPr txBox="1">
            <a:spLocks noGrp="1"/>
          </p:cNvSpPr>
          <p:nvPr>
            <p:ph type="title" idx="13"/>
          </p:nvPr>
        </p:nvSpPr>
        <p:spPr>
          <a:xfrm>
            <a:off x="6447700" y="2207833"/>
            <a:ext cx="1401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7" name="Google Shape;147;p5"/>
          <p:cNvSpPr txBox="1">
            <a:spLocks noGrp="1"/>
          </p:cNvSpPr>
          <p:nvPr>
            <p:ph type="subTitle" idx="14"/>
          </p:nvPr>
        </p:nvSpPr>
        <p:spPr>
          <a:xfrm>
            <a:off x="8153999" y="2207833"/>
            <a:ext cx="3078000" cy="6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48" name="Google Shape;148;p5"/>
          <p:cNvSpPr txBox="1">
            <a:spLocks noGrp="1"/>
          </p:cNvSpPr>
          <p:nvPr>
            <p:ph type="subTitle" idx="15"/>
          </p:nvPr>
        </p:nvSpPr>
        <p:spPr>
          <a:xfrm>
            <a:off x="8154000" y="2631033"/>
            <a:ext cx="3078000" cy="8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5402872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bg>
      <p:bgPr>
        <a:solidFill>
          <a:schemeClr val="accent2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3"/>
          <p:cNvSpPr txBox="1">
            <a:spLocks noGrp="1"/>
          </p:cNvSpPr>
          <p:nvPr>
            <p:ph type="title"/>
          </p:nvPr>
        </p:nvSpPr>
        <p:spPr>
          <a:xfrm>
            <a:off x="3434117" y="33446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69" name="Google Shape;69;p3"/>
          <p:cNvSpPr txBox="1">
            <a:spLocks noGrp="1"/>
          </p:cNvSpPr>
          <p:nvPr>
            <p:ph type="title" idx="2" hasCustomPrompt="1"/>
          </p:nvPr>
        </p:nvSpPr>
        <p:spPr>
          <a:xfrm>
            <a:off x="4240333" y="1460884"/>
            <a:ext cx="4201200" cy="222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0" name="Google Shape;70;p3"/>
          <p:cNvSpPr txBox="1">
            <a:spLocks noGrp="1"/>
          </p:cNvSpPr>
          <p:nvPr>
            <p:ph type="subTitle" idx="1"/>
          </p:nvPr>
        </p:nvSpPr>
        <p:spPr>
          <a:xfrm>
            <a:off x="3434117" y="47547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54913010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4"/>
          <p:cNvSpPr txBox="1">
            <a:spLocks noGrp="1"/>
          </p:cNvSpPr>
          <p:nvPr>
            <p:ph type="title"/>
          </p:nvPr>
        </p:nvSpPr>
        <p:spPr>
          <a:xfrm>
            <a:off x="2655400" y="4122151"/>
            <a:ext cx="6881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2133"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Titan One"/>
              <a:buNone/>
              <a:defRPr sz="2133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Titan One"/>
              <a:buNone/>
              <a:defRPr sz="2133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Titan One"/>
              <a:buNone/>
              <a:defRPr sz="2133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Titan One"/>
              <a:buNone/>
              <a:defRPr sz="2133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Titan One"/>
              <a:buNone/>
              <a:defRPr sz="2133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Titan One"/>
              <a:buNone/>
              <a:defRPr sz="2133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Titan One"/>
              <a:buNone/>
              <a:defRPr sz="2133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Titan One"/>
              <a:buNone/>
              <a:defRPr sz="2133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9pPr>
          </a:lstStyle>
          <a:p>
            <a:endParaRPr/>
          </a:p>
        </p:txBody>
      </p:sp>
      <p:sp>
        <p:nvSpPr>
          <p:cNvPr id="121" name="Google Shape;121;p4"/>
          <p:cNvSpPr txBox="1">
            <a:spLocks noGrp="1"/>
          </p:cNvSpPr>
          <p:nvPr>
            <p:ph type="subTitle" idx="1"/>
          </p:nvPr>
        </p:nvSpPr>
        <p:spPr>
          <a:xfrm>
            <a:off x="2655400" y="1972233"/>
            <a:ext cx="6881200" cy="21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9961584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p16"/>
          <p:cNvSpPr txBox="1">
            <a:spLocks noGrp="1"/>
          </p:cNvSpPr>
          <p:nvPr>
            <p:ph type="title"/>
          </p:nvPr>
        </p:nvSpPr>
        <p:spPr>
          <a:xfrm>
            <a:off x="4986800" y="2868092"/>
            <a:ext cx="6245200" cy="15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6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729" name="Google Shape;729;p16"/>
          <p:cNvSpPr txBox="1">
            <a:spLocks noGrp="1"/>
          </p:cNvSpPr>
          <p:nvPr>
            <p:ph type="subTitle" idx="1"/>
          </p:nvPr>
        </p:nvSpPr>
        <p:spPr>
          <a:xfrm>
            <a:off x="7330300" y="4383100"/>
            <a:ext cx="3901600" cy="9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6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730" name="Google Shape;730;p16"/>
          <p:cNvSpPr txBox="1">
            <a:spLocks noGrp="1"/>
          </p:cNvSpPr>
          <p:nvPr>
            <p:ph type="title" idx="2"/>
          </p:nvPr>
        </p:nvSpPr>
        <p:spPr>
          <a:xfrm>
            <a:off x="4986800" y="1534100"/>
            <a:ext cx="6245200" cy="13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3804779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0205D-ADBE-400B-92E6-A4AAC2F7F46F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45020-0836-4C11-8F37-FB758F8B85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8750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1_Main point">
    <p:bg>
      <p:bgPr>
        <a:solidFill>
          <a:schemeClr val="accent2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8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4" name="Google Shape;104;p8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8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8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8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8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8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8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8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8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8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8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8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8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" name="Google Shape;130;p8"/>
          <p:cNvSpPr txBox="1">
            <a:spLocks noGrp="1"/>
          </p:cNvSpPr>
          <p:nvPr>
            <p:ph type="title"/>
          </p:nvPr>
        </p:nvSpPr>
        <p:spPr>
          <a:xfrm>
            <a:off x="3366133" y="1742800"/>
            <a:ext cx="59496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80933481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0205D-ADBE-400B-92E6-A4AAC2F7F46F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45020-0836-4C11-8F37-FB758F8B85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9289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0205D-ADBE-400B-92E6-A4AAC2F7F46F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45020-0836-4C11-8F37-FB758F8B85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22942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0205D-ADBE-400B-92E6-A4AAC2F7F46F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45020-0836-4C11-8F37-FB758F8B85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6735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0205D-ADBE-400B-92E6-A4AAC2F7F46F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45020-0836-4C11-8F37-FB758F8B85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0804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0205D-ADBE-400B-92E6-A4AAC2F7F46F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45020-0836-4C11-8F37-FB758F8B85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68803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0205D-ADBE-400B-92E6-A4AAC2F7F46F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45020-0836-4C11-8F37-FB758F8B85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06665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0205D-ADBE-400B-92E6-A4AAC2F7F46F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45020-0836-4C11-8F37-FB758F8B85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88086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0205D-ADBE-400B-92E6-A4AAC2F7F46F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45020-0836-4C11-8F37-FB758F8B85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45222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0205D-ADBE-400B-92E6-A4AAC2F7F46F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45020-0836-4C11-8F37-FB758F8B85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21342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0205D-ADBE-400B-92E6-A4AAC2F7F46F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45020-0836-4C11-8F37-FB758F8B85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3055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1_Main point">
    <p:bg>
      <p:bgPr>
        <a:solidFill>
          <a:schemeClr val="accent2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8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4" name="Google Shape;104;p8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8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8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8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8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8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8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8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8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8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8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8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8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" name="Google Shape;130;p8"/>
          <p:cNvSpPr txBox="1">
            <a:spLocks noGrp="1"/>
          </p:cNvSpPr>
          <p:nvPr>
            <p:ph type="title"/>
          </p:nvPr>
        </p:nvSpPr>
        <p:spPr>
          <a:xfrm>
            <a:off x="3366133" y="1742800"/>
            <a:ext cx="59496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06333775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A3546-A360-4DCE-8F5E-DBE0F2216D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FE4B9-F777-421E-AF25-03F5043123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37224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A3546-A360-4DCE-8F5E-DBE0F2216D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FE4B9-F777-421E-AF25-03F5043123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81849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A3546-A360-4DCE-8F5E-DBE0F2216D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FE4B9-F777-421E-AF25-03F5043123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8319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A3546-A360-4DCE-8F5E-DBE0F2216D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FE4B9-F777-421E-AF25-03F5043123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63635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A3546-A360-4DCE-8F5E-DBE0F2216D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FE4B9-F777-421E-AF25-03F5043123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80713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A3546-A360-4DCE-8F5E-DBE0F2216D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FE4B9-F777-421E-AF25-03F5043123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5717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A3546-A360-4DCE-8F5E-DBE0F2216D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FE4B9-F777-421E-AF25-03F5043123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39617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A3546-A360-4DCE-8F5E-DBE0F2216D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FE4B9-F777-421E-AF25-03F5043123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57148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A3546-A360-4DCE-8F5E-DBE0F2216D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FE4B9-F777-421E-AF25-03F5043123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68235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A3546-A360-4DCE-8F5E-DBE0F2216D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FE4B9-F777-421E-AF25-03F5043123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1694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1_Main point">
    <p:bg>
      <p:bgPr>
        <a:solidFill>
          <a:schemeClr val="accent2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8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4" name="Google Shape;104;p8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8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8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8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8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8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8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8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8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8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8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8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8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" name="Google Shape;130;p8"/>
          <p:cNvSpPr txBox="1">
            <a:spLocks noGrp="1"/>
          </p:cNvSpPr>
          <p:nvPr>
            <p:ph type="title"/>
          </p:nvPr>
        </p:nvSpPr>
        <p:spPr>
          <a:xfrm>
            <a:off x="3366133" y="1742800"/>
            <a:ext cx="59496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8347123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A3546-A360-4DCE-8F5E-DBE0F2216D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FE4B9-F777-421E-AF25-03F5043123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75229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4673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25568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5"/>
          <p:cNvSpPr txBox="1">
            <a:spLocks noGrp="1"/>
          </p:cNvSpPr>
          <p:nvPr>
            <p:ph type="title"/>
          </p:nvPr>
        </p:nvSpPr>
        <p:spPr>
          <a:xfrm>
            <a:off x="960000" y="4019667"/>
            <a:ext cx="1401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37" name="Google Shape;137;p5"/>
          <p:cNvSpPr txBox="1">
            <a:spLocks noGrp="1"/>
          </p:cNvSpPr>
          <p:nvPr>
            <p:ph type="title" idx="2"/>
          </p:nvPr>
        </p:nvSpPr>
        <p:spPr>
          <a:xfrm>
            <a:off x="960000" y="5527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5"/>
          <p:cNvSpPr txBox="1">
            <a:spLocks noGrp="1"/>
          </p:cNvSpPr>
          <p:nvPr>
            <p:ph type="subTitle" idx="1"/>
          </p:nvPr>
        </p:nvSpPr>
        <p:spPr>
          <a:xfrm>
            <a:off x="2666232" y="4019667"/>
            <a:ext cx="3078000" cy="6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39" name="Google Shape;139;p5"/>
          <p:cNvSpPr txBox="1">
            <a:spLocks noGrp="1"/>
          </p:cNvSpPr>
          <p:nvPr>
            <p:ph type="subTitle" idx="3"/>
          </p:nvPr>
        </p:nvSpPr>
        <p:spPr>
          <a:xfrm>
            <a:off x="2666233" y="4442867"/>
            <a:ext cx="3078000" cy="8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5"/>
          <p:cNvSpPr txBox="1">
            <a:spLocks noGrp="1"/>
          </p:cNvSpPr>
          <p:nvPr>
            <p:ph type="title" idx="4"/>
          </p:nvPr>
        </p:nvSpPr>
        <p:spPr>
          <a:xfrm>
            <a:off x="6447700" y="4019667"/>
            <a:ext cx="1401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1" name="Google Shape;141;p5"/>
          <p:cNvSpPr txBox="1">
            <a:spLocks noGrp="1"/>
          </p:cNvSpPr>
          <p:nvPr>
            <p:ph type="subTitle" idx="5"/>
          </p:nvPr>
        </p:nvSpPr>
        <p:spPr>
          <a:xfrm>
            <a:off x="8153999" y="4019667"/>
            <a:ext cx="3078000" cy="6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42" name="Google Shape;142;p5"/>
          <p:cNvSpPr txBox="1">
            <a:spLocks noGrp="1"/>
          </p:cNvSpPr>
          <p:nvPr>
            <p:ph type="subTitle" idx="6"/>
          </p:nvPr>
        </p:nvSpPr>
        <p:spPr>
          <a:xfrm>
            <a:off x="8154000" y="4442867"/>
            <a:ext cx="3078000" cy="8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5"/>
          <p:cNvSpPr txBox="1">
            <a:spLocks noGrp="1"/>
          </p:cNvSpPr>
          <p:nvPr>
            <p:ph type="title" idx="7"/>
          </p:nvPr>
        </p:nvSpPr>
        <p:spPr>
          <a:xfrm>
            <a:off x="960000" y="2207833"/>
            <a:ext cx="1401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4" name="Google Shape;144;p5"/>
          <p:cNvSpPr txBox="1">
            <a:spLocks noGrp="1"/>
          </p:cNvSpPr>
          <p:nvPr>
            <p:ph type="subTitle" idx="8"/>
          </p:nvPr>
        </p:nvSpPr>
        <p:spPr>
          <a:xfrm>
            <a:off x="2666232" y="2207833"/>
            <a:ext cx="3078000" cy="6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45" name="Google Shape;145;p5"/>
          <p:cNvSpPr txBox="1">
            <a:spLocks noGrp="1"/>
          </p:cNvSpPr>
          <p:nvPr>
            <p:ph type="subTitle" idx="9"/>
          </p:nvPr>
        </p:nvSpPr>
        <p:spPr>
          <a:xfrm>
            <a:off x="2666233" y="2631033"/>
            <a:ext cx="3078000" cy="8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5"/>
          <p:cNvSpPr txBox="1">
            <a:spLocks noGrp="1"/>
          </p:cNvSpPr>
          <p:nvPr>
            <p:ph type="title" idx="13"/>
          </p:nvPr>
        </p:nvSpPr>
        <p:spPr>
          <a:xfrm>
            <a:off x="6447700" y="2207833"/>
            <a:ext cx="1401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7" name="Google Shape;147;p5"/>
          <p:cNvSpPr txBox="1">
            <a:spLocks noGrp="1"/>
          </p:cNvSpPr>
          <p:nvPr>
            <p:ph type="subTitle" idx="14"/>
          </p:nvPr>
        </p:nvSpPr>
        <p:spPr>
          <a:xfrm>
            <a:off x="8153999" y="2207833"/>
            <a:ext cx="3078000" cy="6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48" name="Google Shape;148;p5"/>
          <p:cNvSpPr txBox="1">
            <a:spLocks noGrp="1"/>
          </p:cNvSpPr>
          <p:nvPr>
            <p:ph type="subTitle" idx="15"/>
          </p:nvPr>
        </p:nvSpPr>
        <p:spPr>
          <a:xfrm>
            <a:off x="8154000" y="2631033"/>
            <a:ext cx="3078000" cy="8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3759972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2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3"/>
          <p:cNvSpPr txBox="1">
            <a:spLocks noGrp="1"/>
          </p:cNvSpPr>
          <p:nvPr>
            <p:ph type="title"/>
          </p:nvPr>
        </p:nvSpPr>
        <p:spPr>
          <a:xfrm>
            <a:off x="3434117" y="33446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69" name="Google Shape;69;p3"/>
          <p:cNvSpPr txBox="1">
            <a:spLocks noGrp="1"/>
          </p:cNvSpPr>
          <p:nvPr>
            <p:ph type="title" idx="2" hasCustomPrompt="1"/>
          </p:nvPr>
        </p:nvSpPr>
        <p:spPr>
          <a:xfrm>
            <a:off x="4240333" y="1460884"/>
            <a:ext cx="4201200" cy="222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0" name="Google Shape;70;p3"/>
          <p:cNvSpPr txBox="1">
            <a:spLocks noGrp="1"/>
          </p:cNvSpPr>
          <p:nvPr>
            <p:ph type="subTitle" idx="1"/>
          </p:nvPr>
        </p:nvSpPr>
        <p:spPr>
          <a:xfrm>
            <a:off x="3434117" y="47547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79243584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8C1AD-07DD-429B-9D63-97C1BD7AC58E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6B96E-9A88-4089-AA1A-2F5C67A207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95129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4"/>
          <p:cNvSpPr txBox="1">
            <a:spLocks noGrp="1"/>
          </p:cNvSpPr>
          <p:nvPr>
            <p:ph type="title"/>
          </p:nvPr>
        </p:nvSpPr>
        <p:spPr>
          <a:xfrm>
            <a:off x="2655400" y="4122151"/>
            <a:ext cx="6881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2133"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Titan One"/>
              <a:buNone/>
              <a:defRPr sz="2133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Titan One"/>
              <a:buNone/>
              <a:defRPr sz="2133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Titan One"/>
              <a:buNone/>
              <a:defRPr sz="2133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Titan One"/>
              <a:buNone/>
              <a:defRPr sz="2133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Titan One"/>
              <a:buNone/>
              <a:defRPr sz="2133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Titan One"/>
              <a:buNone/>
              <a:defRPr sz="2133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Titan One"/>
              <a:buNone/>
              <a:defRPr sz="2133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Titan One"/>
              <a:buNone/>
              <a:defRPr sz="2133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9pPr>
          </a:lstStyle>
          <a:p>
            <a:endParaRPr/>
          </a:p>
        </p:txBody>
      </p:sp>
      <p:sp>
        <p:nvSpPr>
          <p:cNvPr id="121" name="Google Shape;121;p4"/>
          <p:cNvSpPr txBox="1">
            <a:spLocks noGrp="1"/>
          </p:cNvSpPr>
          <p:nvPr>
            <p:ph type="subTitle" idx="1"/>
          </p:nvPr>
        </p:nvSpPr>
        <p:spPr>
          <a:xfrm>
            <a:off x="2655400" y="1972233"/>
            <a:ext cx="6881200" cy="21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3707571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p16"/>
          <p:cNvSpPr txBox="1">
            <a:spLocks noGrp="1"/>
          </p:cNvSpPr>
          <p:nvPr>
            <p:ph type="title"/>
          </p:nvPr>
        </p:nvSpPr>
        <p:spPr>
          <a:xfrm>
            <a:off x="4986800" y="2868092"/>
            <a:ext cx="6245200" cy="15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6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729" name="Google Shape;729;p16"/>
          <p:cNvSpPr txBox="1">
            <a:spLocks noGrp="1"/>
          </p:cNvSpPr>
          <p:nvPr>
            <p:ph type="subTitle" idx="1"/>
          </p:nvPr>
        </p:nvSpPr>
        <p:spPr>
          <a:xfrm>
            <a:off x="7330300" y="4383100"/>
            <a:ext cx="3901600" cy="9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6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730" name="Google Shape;730;p16"/>
          <p:cNvSpPr txBox="1">
            <a:spLocks noGrp="1"/>
          </p:cNvSpPr>
          <p:nvPr>
            <p:ph type="title" idx="2"/>
          </p:nvPr>
        </p:nvSpPr>
        <p:spPr>
          <a:xfrm>
            <a:off x="4986800" y="1534100"/>
            <a:ext cx="6245200" cy="13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4436031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 smtClean="0"/>
              <a:t>Click to edit Master subtitle style</a:t>
            </a:r>
            <a:endParaRPr lang="zh-CN" alt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001526"/>
      </p:ext>
    </p:extLst>
  </p:cSld>
  <p:clrMapOvr>
    <a:masterClrMapping/>
  </p:clrMapOvr>
  <p:transition spd="slow" advClick="0" advTm="1000">
    <p:push dir="u"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 smtClean="0"/>
              <a:t>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9597"/>
      </p:ext>
    </p:extLst>
  </p:cSld>
  <p:clrMapOvr>
    <a:masterClrMapping/>
  </p:clrMapOvr>
  <p:transition spd="slow" advClick="0" advTm="1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6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5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slideLayout" Target="../slideLayouts/slideLayout6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5.xml"/><Relationship Id="rId4" Type="http://schemas.openxmlformats.org/officeDocument/2006/relationships/slideLayout" Target="../slideLayouts/slideLayout94.xml"/><Relationship Id="rId9" Type="http://schemas.openxmlformats.org/officeDocument/2006/relationships/image" Target="../media/image2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13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104.xml"/><Relationship Id="rId12" Type="http://schemas.openxmlformats.org/officeDocument/2006/relationships/slideLayout" Target="../slideLayouts/slideLayout109.xml"/><Relationship Id="rId2" Type="http://schemas.openxmlformats.org/officeDocument/2006/relationships/slideLayout" Target="../slideLayouts/slideLayout99.xml"/><Relationship Id="rId16" Type="http://schemas.openxmlformats.org/officeDocument/2006/relationships/image" Target="../media/image3.jpg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2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Relationship Id="rId14" Type="http://schemas.openxmlformats.org/officeDocument/2006/relationships/slideLayout" Target="../slideLayouts/slideLayout11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649440"/>
            <a:ext cx="10272000" cy="4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7055170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  <p:sldLayoutId id="2147483678" r:id="rId14"/>
    <p:sldLayoutId id="2147483679" r:id="rId15"/>
    <p:sldLayoutId id="2147483680" r:id="rId16"/>
    <p:sldLayoutId id="2147483681" r:id="rId17"/>
    <p:sldLayoutId id="2147483682" r:id="rId18"/>
    <p:sldLayoutId id="2147483683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698" r:id="rId34"/>
    <p:sldLayoutId id="2147483699" r:id="rId35"/>
    <p:sldLayoutId id="2147483700" r:id="rId36"/>
    <p:sldLayoutId id="2147483701" r:id="rId37"/>
    <p:sldLayoutId id="2147483702" r:id="rId38"/>
    <p:sldLayoutId id="2147483703" r:id="rId39"/>
    <p:sldLayoutId id="2147483704" r:id="rId40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642A54A3-8A8D-4129-8C76-A86F168D137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US" altLang="en-US"/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82A006EF-ECB1-4827-B0DB-931FA07470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US" altLang="en-US"/>
          </a:p>
        </p:txBody>
      </p:sp>
      <p:sp>
        <p:nvSpPr>
          <p:cNvPr id="36868" name="Rectangle 4">
            <a:extLst>
              <a:ext uri="{FF2B5EF4-FFF2-40B4-BE49-F238E27FC236}">
                <a16:creationId xmlns:a16="http://schemas.microsoft.com/office/drawing/2014/main" id="{F41F97F1-6748-4C02-A7E5-A7954C26551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27269DF7-4939-4A0D-BA4F-59F73600FC8A}" type="datetimeFigureOut">
              <a:rPr lang="en-US"/>
              <a:pPr>
                <a:defRPr/>
              </a:pPr>
              <a:t>3/4/2022</a:t>
            </a:fld>
            <a:endParaRPr lang="en-US"/>
          </a:p>
        </p:txBody>
      </p:sp>
      <p:sp>
        <p:nvSpPr>
          <p:cNvPr id="36869" name="Rectangle 5">
            <a:extLst>
              <a:ext uri="{FF2B5EF4-FFF2-40B4-BE49-F238E27FC236}">
                <a16:creationId xmlns:a16="http://schemas.microsoft.com/office/drawing/2014/main" id="{3ECDC5AD-B207-4FD8-BD50-A39B3B2865D2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870" name="Rectangle 6">
            <a:extLst>
              <a:ext uri="{FF2B5EF4-FFF2-40B4-BE49-F238E27FC236}">
                <a16:creationId xmlns:a16="http://schemas.microsoft.com/office/drawing/2014/main" id="{5301E465-0912-417B-ACE0-DC59301285E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fld id="{B280C116-96F5-4845-B640-BD30EFFA6D9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3716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189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377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566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754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891" indent="-342891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2971" indent="-228594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160" indent="-228594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349" indent="-228594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537" indent="-228594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726" indent="-228594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8914" indent="-228594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103" indent="-228594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688040-106B-442A-9C8E-F54D74503A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DAAE6F-9407-4DB1-858F-4AE1D08F3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3267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  <p:sldLayoutId id="2147483732" r:id="rId13"/>
    <p:sldLayoutId id="2147483733" r:id="rId14"/>
    <p:sldLayoutId id="2147483734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30205D-ADBE-400B-92E6-A4AAC2F7F46F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B45020-0836-4C11-8F37-FB758F8B85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944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EA3546-A360-4DCE-8F5E-DBE0F2216D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6FE4B9-F777-421E-AF25-03F5043123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4490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F34DD42E-11C0-411E-A1DA-71557E534A5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0" y="0"/>
            <a:ext cx="121880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693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</p:sldLayoutIdLst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fade/>
      </p:transition>
    </mc:Choice>
    <mc:Fallback xmlns="">
      <p:transition spd="slow" advClick="0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2022/3/4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56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91" r:id="rId12"/>
    <p:sldLayoutId id="2147483793" r:id="rId13"/>
    <p:sldLayoutId id="2147483794" r:id="rId14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3/4/2022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441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8.xml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0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1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3" name="Google Shape;1103;p25"/>
          <p:cNvSpPr txBox="1">
            <a:spLocks noGrp="1"/>
          </p:cNvSpPr>
          <p:nvPr>
            <p:ph type="ctrTitle"/>
          </p:nvPr>
        </p:nvSpPr>
        <p:spPr>
          <a:xfrm>
            <a:off x="351997" y="5059"/>
            <a:ext cx="8708485" cy="241897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SzPts val="5200"/>
            </a:pPr>
            <a:r>
              <a:rPr lang="en-US" sz="8000" b="1" dirty="0">
                <a:solidFill>
                  <a:srgbClr val="C00000"/>
                </a:solidFill>
                <a:latin typeface="Cambria"/>
                <a:ea typeface="Cambria"/>
                <a:cs typeface="Cambria"/>
                <a:sym typeface="Cambria"/>
              </a:rPr>
              <a:t>SINH HOẠT LỚP</a:t>
            </a:r>
            <a:endParaRPr sz="5333" b="1" dirty="0">
              <a:solidFill>
                <a:schemeClr val="accent4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104" name="Google Shape;1104;p25"/>
          <p:cNvSpPr txBox="1">
            <a:spLocks noGrp="1"/>
          </p:cNvSpPr>
          <p:nvPr>
            <p:ph type="subTitle" idx="1"/>
          </p:nvPr>
        </p:nvSpPr>
        <p:spPr>
          <a:xfrm>
            <a:off x="1080757" y="1764801"/>
            <a:ext cx="8079572" cy="1138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r>
              <a:rPr lang="vi-VN" sz="3733" b="1" smtClean="0">
                <a:solidFill>
                  <a:srgbClr val="00206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TỔ CHỨC NGÀY HỘI CHÚC MỪNG CÔ GIÁO VÀ CÁC BẠN GÁI</a:t>
            </a:r>
            <a:endParaRPr lang="en-US" sz="3733" b="1" dirty="0" err="1">
              <a:solidFill>
                <a:srgbClr val="002060"/>
              </a:solidFill>
              <a:latin typeface="Times New Roman" panose="02020603050405020304" pitchFamily="18" charset="0"/>
              <a:ea typeface="Cambria"/>
              <a:cs typeface="Times New Roman" panose="02020603050405020304" pitchFamily="18" charset="0"/>
              <a:sym typeface="Cambria"/>
            </a:endParaRPr>
          </a:p>
        </p:txBody>
      </p:sp>
      <p:grpSp>
        <p:nvGrpSpPr>
          <p:cNvPr id="1388" name="Google Shape;1388;p25"/>
          <p:cNvGrpSpPr/>
          <p:nvPr/>
        </p:nvGrpSpPr>
        <p:grpSpPr>
          <a:xfrm>
            <a:off x="5619678" y="427043"/>
            <a:ext cx="4087345" cy="3228141"/>
            <a:chOff x="4214758" y="320282"/>
            <a:chExt cx="3065509" cy="2421106"/>
          </a:xfrm>
        </p:grpSpPr>
        <p:grpSp>
          <p:nvGrpSpPr>
            <p:cNvPr id="1389" name="Google Shape;1389;p25"/>
            <p:cNvGrpSpPr/>
            <p:nvPr/>
          </p:nvGrpSpPr>
          <p:grpSpPr>
            <a:xfrm>
              <a:off x="6923558" y="949132"/>
              <a:ext cx="356709" cy="339268"/>
              <a:chOff x="6111062" y="2333232"/>
              <a:chExt cx="336772" cy="320306"/>
            </a:xfrm>
          </p:grpSpPr>
          <p:sp>
            <p:nvSpPr>
              <p:cNvPr id="1390" name="Google Shape;1390;p25"/>
              <p:cNvSpPr/>
              <p:nvPr/>
            </p:nvSpPr>
            <p:spPr>
              <a:xfrm>
                <a:off x="6135580" y="2381068"/>
                <a:ext cx="85695" cy="66225"/>
              </a:xfrm>
              <a:custGeom>
                <a:avLst/>
                <a:gdLst/>
                <a:ahLst/>
                <a:cxnLst/>
                <a:rect l="l" t="t" r="r" b="b"/>
                <a:pathLst>
                  <a:path w="713" h="551" extrusionOk="0">
                    <a:moveTo>
                      <a:pt x="206" y="1"/>
                    </a:moveTo>
                    <a:cubicBezTo>
                      <a:pt x="88" y="1"/>
                      <a:pt x="0" y="201"/>
                      <a:pt x="106" y="274"/>
                    </a:cubicBezTo>
                    <a:cubicBezTo>
                      <a:pt x="139" y="296"/>
                      <a:pt x="168" y="304"/>
                      <a:pt x="191" y="304"/>
                    </a:cubicBezTo>
                    <a:cubicBezTo>
                      <a:pt x="237" y="304"/>
                      <a:pt x="262" y="273"/>
                      <a:pt x="266" y="273"/>
                    </a:cubicBezTo>
                    <a:cubicBezTo>
                      <a:pt x="266" y="273"/>
                      <a:pt x="267" y="274"/>
                      <a:pt x="267" y="274"/>
                    </a:cubicBezTo>
                    <a:cubicBezTo>
                      <a:pt x="347" y="328"/>
                      <a:pt x="632" y="551"/>
                      <a:pt x="632" y="551"/>
                    </a:cubicBezTo>
                    <a:lnTo>
                      <a:pt x="713" y="453"/>
                    </a:lnTo>
                    <a:cubicBezTo>
                      <a:pt x="713" y="453"/>
                      <a:pt x="391" y="221"/>
                      <a:pt x="347" y="185"/>
                    </a:cubicBezTo>
                    <a:cubicBezTo>
                      <a:pt x="329" y="176"/>
                      <a:pt x="409" y="51"/>
                      <a:pt x="240" y="6"/>
                    </a:cubicBezTo>
                    <a:cubicBezTo>
                      <a:pt x="228" y="3"/>
                      <a:pt x="217" y="1"/>
                      <a:pt x="20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1" name="Google Shape;1391;p25"/>
              <p:cNvSpPr/>
              <p:nvPr/>
            </p:nvSpPr>
            <p:spPr>
              <a:xfrm>
                <a:off x="6111062" y="2469528"/>
                <a:ext cx="94109" cy="37860"/>
              </a:xfrm>
              <a:custGeom>
                <a:avLst/>
                <a:gdLst/>
                <a:ahLst/>
                <a:cxnLst/>
                <a:rect l="l" t="t" r="r" b="b"/>
                <a:pathLst>
                  <a:path w="783" h="315" extrusionOk="0">
                    <a:moveTo>
                      <a:pt x="209" y="1"/>
                    </a:moveTo>
                    <a:cubicBezTo>
                      <a:pt x="188" y="1"/>
                      <a:pt x="162" y="6"/>
                      <a:pt x="132" y="20"/>
                    </a:cubicBezTo>
                    <a:cubicBezTo>
                      <a:pt x="0" y="72"/>
                      <a:pt x="49" y="314"/>
                      <a:pt x="187" y="314"/>
                    </a:cubicBezTo>
                    <a:cubicBezTo>
                      <a:pt x="189" y="314"/>
                      <a:pt x="191" y="314"/>
                      <a:pt x="194" y="314"/>
                    </a:cubicBezTo>
                    <a:cubicBezTo>
                      <a:pt x="319" y="305"/>
                      <a:pt x="310" y="216"/>
                      <a:pt x="319" y="216"/>
                    </a:cubicBezTo>
                    <a:cubicBezTo>
                      <a:pt x="408" y="207"/>
                      <a:pt x="774" y="207"/>
                      <a:pt x="774" y="207"/>
                    </a:cubicBezTo>
                    <a:lnTo>
                      <a:pt x="783" y="82"/>
                    </a:lnTo>
                    <a:lnTo>
                      <a:pt x="783" y="82"/>
                    </a:lnTo>
                    <a:cubicBezTo>
                      <a:pt x="783" y="82"/>
                      <a:pt x="381" y="100"/>
                      <a:pt x="328" y="100"/>
                    </a:cubicBezTo>
                    <a:cubicBezTo>
                      <a:pt x="313" y="100"/>
                      <a:pt x="299" y="1"/>
                      <a:pt x="20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2" name="Google Shape;1392;p25"/>
              <p:cNvSpPr/>
              <p:nvPr/>
            </p:nvSpPr>
            <p:spPr>
              <a:xfrm>
                <a:off x="6139306" y="2529743"/>
                <a:ext cx="85215" cy="6298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524" extrusionOk="0">
                    <a:moveTo>
                      <a:pt x="646" y="1"/>
                    </a:moveTo>
                    <a:cubicBezTo>
                      <a:pt x="646" y="1"/>
                      <a:pt x="316" y="224"/>
                      <a:pt x="271" y="259"/>
                    </a:cubicBezTo>
                    <a:cubicBezTo>
                      <a:pt x="271" y="260"/>
                      <a:pt x="270" y="260"/>
                      <a:pt x="270" y="260"/>
                    </a:cubicBezTo>
                    <a:cubicBezTo>
                      <a:pt x="261" y="260"/>
                      <a:pt x="221" y="217"/>
                      <a:pt x="170" y="217"/>
                    </a:cubicBezTo>
                    <a:cubicBezTo>
                      <a:pt x="138" y="217"/>
                      <a:pt x="102" y="233"/>
                      <a:pt x="66" y="286"/>
                    </a:cubicBezTo>
                    <a:cubicBezTo>
                      <a:pt x="0" y="381"/>
                      <a:pt x="102" y="523"/>
                      <a:pt x="204" y="523"/>
                    </a:cubicBezTo>
                    <a:cubicBezTo>
                      <a:pt x="227" y="523"/>
                      <a:pt x="250" y="516"/>
                      <a:pt x="271" y="500"/>
                    </a:cubicBezTo>
                    <a:cubicBezTo>
                      <a:pt x="378" y="429"/>
                      <a:pt x="316" y="357"/>
                      <a:pt x="325" y="357"/>
                    </a:cubicBezTo>
                    <a:cubicBezTo>
                      <a:pt x="405" y="304"/>
                      <a:pt x="708" y="108"/>
                      <a:pt x="708" y="108"/>
                    </a:cubicBezTo>
                    <a:lnTo>
                      <a:pt x="64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3" name="Google Shape;1393;p25"/>
              <p:cNvSpPr/>
              <p:nvPr/>
            </p:nvSpPr>
            <p:spPr>
              <a:xfrm>
                <a:off x="6217910" y="2558709"/>
                <a:ext cx="50600" cy="85455"/>
              </a:xfrm>
              <a:custGeom>
                <a:avLst/>
                <a:gdLst/>
                <a:ahLst/>
                <a:cxnLst/>
                <a:rect l="l" t="t" r="r" b="b"/>
                <a:pathLst>
                  <a:path w="421" h="711" extrusionOk="0">
                    <a:moveTo>
                      <a:pt x="304" y="0"/>
                    </a:moveTo>
                    <a:cubicBezTo>
                      <a:pt x="304" y="0"/>
                      <a:pt x="170" y="375"/>
                      <a:pt x="144" y="429"/>
                    </a:cubicBezTo>
                    <a:cubicBezTo>
                      <a:pt x="144" y="446"/>
                      <a:pt x="1" y="402"/>
                      <a:pt x="1" y="571"/>
                    </a:cubicBezTo>
                    <a:cubicBezTo>
                      <a:pt x="1" y="657"/>
                      <a:pt x="88" y="711"/>
                      <a:pt x="167" y="711"/>
                    </a:cubicBezTo>
                    <a:cubicBezTo>
                      <a:pt x="220" y="711"/>
                      <a:pt x="269" y="687"/>
                      <a:pt x="286" y="634"/>
                    </a:cubicBezTo>
                    <a:cubicBezTo>
                      <a:pt x="331" y="509"/>
                      <a:pt x="242" y="482"/>
                      <a:pt x="251" y="482"/>
                    </a:cubicBezTo>
                    <a:cubicBezTo>
                      <a:pt x="277" y="393"/>
                      <a:pt x="420" y="45"/>
                      <a:pt x="420" y="45"/>
                    </a:cubicBez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4" name="Google Shape;1394;p25"/>
              <p:cNvSpPr/>
              <p:nvPr/>
            </p:nvSpPr>
            <p:spPr>
              <a:xfrm>
                <a:off x="6345552" y="2529743"/>
                <a:ext cx="89421" cy="58292"/>
              </a:xfrm>
              <a:custGeom>
                <a:avLst/>
                <a:gdLst/>
                <a:ahLst/>
                <a:cxnLst/>
                <a:rect l="l" t="t" r="r" b="b"/>
                <a:pathLst>
                  <a:path w="744" h="485" extrusionOk="0">
                    <a:moveTo>
                      <a:pt x="63" y="1"/>
                    </a:moveTo>
                    <a:lnTo>
                      <a:pt x="0" y="108"/>
                    </a:lnTo>
                    <a:cubicBezTo>
                      <a:pt x="0" y="108"/>
                      <a:pt x="348" y="295"/>
                      <a:pt x="402" y="322"/>
                    </a:cubicBezTo>
                    <a:cubicBezTo>
                      <a:pt x="420" y="331"/>
                      <a:pt x="357" y="464"/>
                      <a:pt x="527" y="482"/>
                    </a:cubicBezTo>
                    <a:cubicBezTo>
                      <a:pt x="534" y="484"/>
                      <a:pt x="542" y="484"/>
                      <a:pt x="549" y="484"/>
                    </a:cubicBezTo>
                    <a:cubicBezTo>
                      <a:pt x="677" y="484"/>
                      <a:pt x="743" y="265"/>
                      <a:pt x="625" y="206"/>
                    </a:cubicBezTo>
                    <a:cubicBezTo>
                      <a:pt x="592" y="189"/>
                      <a:pt x="566" y="183"/>
                      <a:pt x="545" y="183"/>
                    </a:cubicBezTo>
                    <a:cubicBezTo>
                      <a:pt x="491" y="183"/>
                      <a:pt x="473" y="224"/>
                      <a:pt x="466" y="224"/>
                    </a:cubicBezTo>
                    <a:cubicBezTo>
                      <a:pt x="465" y="224"/>
                      <a:pt x="465" y="224"/>
                      <a:pt x="464" y="224"/>
                    </a:cubicBezTo>
                    <a:cubicBezTo>
                      <a:pt x="375" y="179"/>
                      <a:pt x="63" y="1"/>
                      <a:pt x="6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5" name="Google Shape;1395;p25"/>
              <p:cNvSpPr/>
              <p:nvPr/>
            </p:nvSpPr>
            <p:spPr>
              <a:xfrm>
                <a:off x="6353004" y="2459792"/>
                <a:ext cx="94830" cy="37139"/>
              </a:xfrm>
              <a:custGeom>
                <a:avLst/>
                <a:gdLst/>
                <a:ahLst/>
                <a:cxnLst/>
                <a:rect l="l" t="t" r="r" b="b"/>
                <a:pathLst>
                  <a:path w="789" h="309" extrusionOk="0">
                    <a:moveTo>
                      <a:pt x="593" y="1"/>
                    </a:moveTo>
                    <a:cubicBezTo>
                      <a:pt x="586" y="1"/>
                      <a:pt x="579" y="1"/>
                      <a:pt x="572" y="3"/>
                    </a:cubicBezTo>
                    <a:cubicBezTo>
                      <a:pt x="447" y="29"/>
                      <a:pt x="465" y="110"/>
                      <a:pt x="456" y="119"/>
                    </a:cubicBezTo>
                    <a:cubicBezTo>
                      <a:pt x="367" y="128"/>
                      <a:pt x="1" y="181"/>
                      <a:pt x="1" y="181"/>
                    </a:cubicBezTo>
                    <a:lnTo>
                      <a:pt x="19" y="306"/>
                    </a:lnTo>
                    <a:cubicBezTo>
                      <a:pt x="19" y="306"/>
                      <a:pt x="411" y="235"/>
                      <a:pt x="465" y="226"/>
                    </a:cubicBezTo>
                    <a:cubicBezTo>
                      <a:pt x="478" y="226"/>
                      <a:pt x="502" y="309"/>
                      <a:pt x="580" y="309"/>
                    </a:cubicBezTo>
                    <a:cubicBezTo>
                      <a:pt x="604" y="309"/>
                      <a:pt x="634" y="301"/>
                      <a:pt x="670" y="279"/>
                    </a:cubicBezTo>
                    <a:cubicBezTo>
                      <a:pt x="788" y="212"/>
                      <a:pt x="715" y="1"/>
                      <a:pt x="59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6" name="Google Shape;1396;p25"/>
              <p:cNvSpPr/>
              <p:nvPr/>
            </p:nvSpPr>
            <p:spPr>
              <a:xfrm>
                <a:off x="6326202" y="2379145"/>
                <a:ext cx="80768" cy="69229"/>
              </a:xfrm>
              <a:custGeom>
                <a:avLst/>
                <a:gdLst/>
                <a:ahLst/>
                <a:cxnLst/>
                <a:rect l="l" t="t" r="r" b="b"/>
                <a:pathLst>
                  <a:path w="672" h="576" extrusionOk="0">
                    <a:moveTo>
                      <a:pt x="462" y="0"/>
                    </a:moveTo>
                    <a:cubicBezTo>
                      <a:pt x="434" y="0"/>
                      <a:pt x="406" y="10"/>
                      <a:pt x="384" y="31"/>
                    </a:cubicBezTo>
                    <a:cubicBezTo>
                      <a:pt x="295" y="121"/>
                      <a:pt x="358" y="183"/>
                      <a:pt x="349" y="183"/>
                    </a:cubicBezTo>
                    <a:cubicBezTo>
                      <a:pt x="286" y="246"/>
                      <a:pt x="1" y="486"/>
                      <a:pt x="1" y="486"/>
                    </a:cubicBezTo>
                    <a:lnTo>
                      <a:pt x="81" y="576"/>
                    </a:lnTo>
                    <a:cubicBezTo>
                      <a:pt x="81" y="576"/>
                      <a:pt x="376" y="308"/>
                      <a:pt x="420" y="272"/>
                    </a:cubicBezTo>
                    <a:cubicBezTo>
                      <a:pt x="421" y="272"/>
                      <a:pt x="421" y="272"/>
                      <a:pt x="422" y="272"/>
                    </a:cubicBezTo>
                    <a:cubicBezTo>
                      <a:pt x="431" y="272"/>
                      <a:pt x="466" y="297"/>
                      <a:pt x="508" y="297"/>
                    </a:cubicBezTo>
                    <a:cubicBezTo>
                      <a:pt x="542" y="297"/>
                      <a:pt x="582" y="280"/>
                      <a:pt x="616" y="219"/>
                    </a:cubicBezTo>
                    <a:cubicBezTo>
                      <a:pt x="672" y="115"/>
                      <a:pt x="560" y="0"/>
                      <a:pt x="46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7" name="Google Shape;1397;p25"/>
              <p:cNvSpPr/>
              <p:nvPr/>
            </p:nvSpPr>
            <p:spPr>
              <a:xfrm>
                <a:off x="6281251" y="2338160"/>
                <a:ext cx="43990" cy="8665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721" extrusionOk="0">
                    <a:moveTo>
                      <a:pt x="181" y="1"/>
                    </a:moveTo>
                    <a:cubicBezTo>
                      <a:pt x="114" y="1"/>
                      <a:pt x="49" y="32"/>
                      <a:pt x="36" y="96"/>
                    </a:cubicBezTo>
                    <a:cubicBezTo>
                      <a:pt x="18" y="230"/>
                      <a:pt x="107" y="239"/>
                      <a:pt x="107" y="248"/>
                    </a:cubicBezTo>
                    <a:cubicBezTo>
                      <a:pt x="89" y="337"/>
                      <a:pt x="0" y="694"/>
                      <a:pt x="0" y="694"/>
                    </a:cubicBezTo>
                    <a:lnTo>
                      <a:pt x="116" y="720"/>
                    </a:lnTo>
                    <a:cubicBezTo>
                      <a:pt x="116" y="720"/>
                      <a:pt x="196" y="337"/>
                      <a:pt x="205" y="283"/>
                    </a:cubicBezTo>
                    <a:cubicBezTo>
                      <a:pt x="214" y="265"/>
                      <a:pt x="366" y="283"/>
                      <a:pt x="339" y="114"/>
                    </a:cubicBezTo>
                    <a:cubicBezTo>
                      <a:pt x="330" y="39"/>
                      <a:pt x="254" y="1"/>
                      <a:pt x="1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8" name="Google Shape;1398;p25"/>
              <p:cNvSpPr/>
              <p:nvPr/>
            </p:nvSpPr>
            <p:spPr>
              <a:xfrm>
                <a:off x="6311178" y="2567242"/>
                <a:ext cx="47956" cy="86296"/>
              </a:xfrm>
              <a:custGeom>
                <a:avLst/>
                <a:gdLst/>
                <a:ahLst/>
                <a:cxnLst/>
                <a:rect l="l" t="t" r="r" b="b"/>
                <a:pathLst>
                  <a:path w="399" h="718" extrusionOk="0">
                    <a:moveTo>
                      <a:pt x="117" y="1"/>
                    </a:moveTo>
                    <a:lnTo>
                      <a:pt x="1" y="28"/>
                    </a:lnTo>
                    <a:cubicBezTo>
                      <a:pt x="1" y="28"/>
                      <a:pt x="117" y="411"/>
                      <a:pt x="135" y="465"/>
                    </a:cubicBezTo>
                    <a:cubicBezTo>
                      <a:pt x="135" y="483"/>
                      <a:pt x="1" y="536"/>
                      <a:pt x="99" y="670"/>
                    </a:cubicBezTo>
                    <a:cubicBezTo>
                      <a:pt x="125" y="703"/>
                      <a:pt x="162" y="717"/>
                      <a:pt x="200" y="717"/>
                    </a:cubicBezTo>
                    <a:cubicBezTo>
                      <a:pt x="295" y="717"/>
                      <a:pt x="398" y="631"/>
                      <a:pt x="367" y="536"/>
                    </a:cubicBezTo>
                    <a:cubicBezTo>
                      <a:pt x="342" y="457"/>
                      <a:pt x="293" y="444"/>
                      <a:pt x="264" y="444"/>
                    </a:cubicBezTo>
                    <a:cubicBezTo>
                      <a:pt x="251" y="444"/>
                      <a:pt x="242" y="447"/>
                      <a:pt x="242" y="447"/>
                    </a:cubicBezTo>
                    <a:cubicBezTo>
                      <a:pt x="215" y="358"/>
                      <a:pt x="117" y="1"/>
                      <a:pt x="11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9" name="Google Shape;1399;p25"/>
              <p:cNvSpPr/>
              <p:nvPr/>
            </p:nvSpPr>
            <p:spPr>
              <a:xfrm>
                <a:off x="6208776" y="2333232"/>
                <a:ext cx="48917" cy="87258"/>
              </a:xfrm>
              <a:custGeom>
                <a:avLst/>
                <a:gdLst/>
                <a:ahLst/>
                <a:cxnLst/>
                <a:rect l="l" t="t" r="r" b="b"/>
                <a:pathLst>
                  <a:path w="407" h="726" extrusionOk="0">
                    <a:moveTo>
                      <a:pt x="199" y="0"/>
                    </a:moveTo>
                    <a:cubicBezTo>
                      <a:pt x="104" y="0"/>
                      <a:pt x="0" y="86"/>
                      <a:pt x="32" y="181"/>
                    </a:cubicBezTo>
                    <a:cubicBezTo>
                      <a:pt x="64" y="272"/>
                      <a:pt x="115" y="278"/>
                      <a:pt x="141" y="278"/>
                    </a:cubicBezTo>
                    <a:cubicBezTo>
                      <a:pt x="145" y="278"/>
                      <a:pt x="149" y="278"/>
                      <a:pt x="152" y="278"/>
                    </a:cubicBezTo>
                    <a:cubicBezTo>
                      <a:pt x="155" y="278"/>
                      <a:pt x="157" y="278"/>
                      <a:pt x="157" y="280"/>
                    </a:cubicBezTo>
                    <a:cubicBezTo>
                      <a:pt x="193" y="369"/>
                      <a:pt x="282" y="726"/>
                      <a:pt x="282" y="726"/>
                    </a:cubicBezTo>
                    <a:lnTo>
                      <a:pt x="407" y="690"/>
                    </a:lnTo>
                    <a:cubicBezTo>
                      <a:pt x="407" y="690"/>
                      <a:pt x="282" y="306"/>
                      <a:pt x="273" y="262"/>
                    </a:cubicBezTo>
                    <a:cubicBezTo>
                      <a:pt x="264" y="244"/>
                      <a:pt x="407" y="190"/>
                      <a:pt x="300" y="48"/>
                    </a:cubicBezTo>
                    <a:cubicBezTo>
                      <a:pt x="274" y="14"/>
                      <a:pt x="237" y="0"/>
                      <a:pt x="19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0" name="Google Shape;1400;p25"/>
              <p:cNvSpPr/>
              <p:nvPr/>
            </p:nvSpPr>
            <p:spPr>
              <a:xfrm>
                <a:off x="6186901" y="2395971"/>
                <a:ext cx="194107" cy="182929"/>
              </a:xfrm>
              <a:custGeom>
                <a:avLst/>
                <a:gdLst/>
                <a:ahLst/>
                <a:cxnLst/>
                <a:rect l="l" t="t" r="r" b="b"/>
                <a:pathLst>
                  <a:path w="1615" h="1522" extrusionOk="0">
                    <a:moveTo>
                      <a:pt x="816" y="0"/>
                    </a:moveTo>
                    <a:cubicBezTo>
                      <a:pt x="753" y="0"/>
                      <a:pt x="689" y="8"/>
                      <a:pt x="625" y="25"/>
                    </a:cubicBezTo>
                    <a:cubicBezTo>
                      <a:pt x="473" y="61"/>
                      <a:pt x="339" y="141"/>
                      <a:pt x="241" y="248"/>
                    </a:cubicBezTo>
                    <a:cubicBezTo>
                      <a:pt x="80" y="427"/>
                      <a:pt x="0" y="685"/>
                      <a:pt x="63" y="944"/>
                    </a:cubicBezTo>
                    <a:cubicBezTo>
                      <a:pt x="153" y="1290"/>
                      <a:pt x="459" y="1522"/>
                      <a:pt x="799" y="1522"/>
                    </a:cubicBezTo>
                    <a:cubicBezTo>
                      <a:pt x="862" y="1522"/>
                      <a:pt x="926" y="1514"/>
                      <a:pt x="990" y="1497"/>
                    </a:cubicBezTo>
                    <a:cubicBezTo>
                      <a:pt x="1133" y="1462"/>
                      <a:pt x="1258" y="1390"/>
                      <a:pt x="1356" y="1292"/>
                    </a:cubicBezTo>
                    <a:cubicBezTo>
                      <a:pt x="1535" y="1105"/>
                      <a:pt x="1615" y="846"/>
                      <a:pt x="1543" y="578"/>
                    </a:cubicBezTo>
                    <a:cubicBezTo>
                      <a:pt x="1461" y="232"/>
                      <a:pt x="1156" y="0"/>
                      <a:pt x="81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1" name="Google Shape;1401;p25"/>
              <p:cNvSpPr/>
              <p:nvPr/>
            </p:nvSpPr>
            <p:spPr>
              <a:xfrm>
                <a:off x="6186901" y="2425778"/>
                <a:ext cx="163098" cy="153122"/>
              </a:xfrm>
              <a:custGeom>
                <a:avLst/>
                <a:gdLst/>
                <a:ahLst/>
                <a:cxnLst/>
                <a:rect l="l" t="t" r="r" b="b"/>
                <a:pathLst>
                  <a:path w="1357" h="1274" extrusionOk="0">
                    <a:moveTo>
                      <a:pt x="241" y="0"/>
                    </a:moveTo>
                    <a:lnTo>
                      <a:pt x="241" y="0"/>
                    </a:lnTo>
                    <a:cubicBezTo>
                      <a:pt x="80" y="179"/>
                      <a:pt x="0" y="437"/>
                      <a:pt x="63" y="696"/>
                    </a:cubicBezTo>
                    <a:cubicBezTo>
                      <a:pt x="153" y="1042"/>
                      <a:pt x="459" y="1274"/>
                      <a:pt x="799" y="1274"/>
                    </a:cubicBezTo>
                    <a:cubicBezTo>
                      <a:pt x="862" y="1274"/>
                      <a:pt x="926" y="1266"/>
                      <a:pt x="990" y="1249"/>
                    </a:cubicBezTo>
                    <a:cubicBezTo>
                      <a:pt x="1133" y="1214"/>
                      <a:pt x="1258" y="1142"/>
                      <a:pt x="1356" y="1044"/>
                    </a:cubicBezTo>
                    <a:lnTo>
                      <a:pt x="1356" y="1044"/>
                    </a:lnTo>
                    <a:cubicBezTo>
                      <a:pt x="1261" y="1070"/>
                      <a:pt x="1160" y="1088"/>
                      <a:pt x="1058" y="1088"/>
                    </a:cubicBezTo>
                    <a:cubicBezTo>
                      <a:pt x="883" y="1088"/>
                      <a:pt x="705" y="1036"/>
                      <a:pt x="553" y="883"/>
                    </a:cubicBezTo>
                    <a:cubicBezTo>
                      <a:pt x="259" y="589"/>
                      <a:pt x="223" y="241"/>
                      <a:pt x="241" y="0"/>
                    </a:cubicBezTo>
                    <a:close/>
                  </a:path>
                </a:pathLst>
              </a:custGeom>
              <a:solidFill>
                <a:srgbClr val="4D2392">
                  <a:alpha val="51764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02" name="Google Shape;1402;p25"/>
            <p:cNvGrpSpPr/>
            <p:nvPr/>
          </p:nvGrpSpPr>
          <p:grpSpPr>
            <a:xfrm>
              <a:off x="6383408" y="2402120"/>
              <a:ext cx="356709" cy="339268"/>
              <a:chOff x="6111062" y="2333232"/>
              <a:chExt cx="336772" cy="320306"/>
            </a:xfrm>
          </p:grpSpPr>
          <p:sp>
            <p:nvSpPr>
              <p:cNvPr id="1403" name="Google Shape;1403;p25"/>
              <p:cNvSpPr/>
              <p:nvPr/>
            </p:nvSpPr>
            <p:spPr>
              <a:xfrm>
                <a:off x="6135580" y="2381068"/>
                <a:ext cx="85695" cy="66225"/>
              </a:xfrm>
              <a:custGeom>
                <a:avLst/>
                <a:gdLst/>
                <a:ahLst/>
                <a:cxnLst/>
                <a:rect l="l" t="t" r="r" b="b"/>
                <a:pathLst>
                  <a:path w="713" h="551" extrusionOk="0">
                    <a:moveTo>
                      <a:pt x="206" y="1"/>
                    </a:moveTo>
                    <a:cubicBezTo>
                      <a:pt x="88" y="1"/>
                      <a:pt x="0" y="201"/>
                      <a:pt x="106" y="274"/>
                    </a:cubicBezTo>
                    <a:cubicBezTo>
                      <a:pt x="139" y="296"/>
                      <a:pt x="168" y="304"/>
                      <a:pt x="191" y="304"/>
                    </a:cubicBezTo>
                    <a:cubicBezTo>
                      <a:pt x="237" y="304"/>
                      <a:pt x="262" y="273"/>
                      <a:pt x="266" y="273"/>
                    </a:cubicBezTo>
                    <a:cubicBezTo>
                      <a:pt x="266" y="273"/>
                      <a:pt x="267" y="274"/>
                      <a:pt x="267" y="274"/>
                    </a:cubicBezTo>
                    <a:cubicBezTo>
                      <a:pt x="347" y="328"/>
                      <a:pt x="632" y="551"/>
                      <a:pt x="632" y="551"/>
                    </a:cubicBezTo>
                    <a:lnTo>
                      <a:pt x="713" y="453"/>
                    </a:lnTo>
                    <a:cubicBezTo>
                      <a:pt x="713" y="453"/>
                      <a:pt x="391" y="221"/>
                      <a:pt x="347" y="185"/>
                    </a:cubicBezTo>
                    <a:cubicBezTo>
                      <a:pt x="329" y="176"/>
                      <a:pt x="409" y="51"/>
                      <a:pt x="240" y="6"/>
                    </a:cubicBezTo>
                    <a:cubicBezTo>
                      <a:pt x="228" y="3"/>
                      <a:pt x="217" y="1"/>
                      <a:pt x="20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4" name="Google Shape;1404;p25"/>
              <p:cNvSpPr/>
              <p:nvPr/>
            </p:nvSpPr>
            <p:spPr>
              <a:xfrm>
                <a:off x="6111062" y="2469528"/>
                <a:ext cx="94109" cy="37860"/>
              </a:xfrm>
              <a:custGeom>
                <a:avLst/>
                <a:gdLst/>
                <a:ahLst/>
                <a:cxnLst/>
                <a:rect l="l" t="t" r="r" b="b"/>
                <a:pathLst>
                  <a:path w="783" h="315" extrusionOk="0">
                    <a:moveTo>
                      <a:pt x="209" y="1"/>
                    </a:moveTo>
                    <a:cubicBezTo>
                      <a:pt x="188" y="1"/>
                      <a:pt x="162" y="6"/>
                      <a:pt x="132" y="20"/>
                    </a:cubicBezTo>
                    <a:cubicBezTo>
                      <a:pt x="0" y="72"/>
                      <a:pt x="49" y="314"/>
                      <a:pt x="187" y="314"/>
                    </a:cubicBezTo>
                    <a:cubicBezTo>
                      <a:pt x="189" y="314"/>
                      <a:pt x="191" y="314"/>
                      <a:pt x="194" y="314"/>
                    </a:cubicBezTo>
                    <a:cubicBezTo>
                      <a:pt x="319" y="305"/>
                      <a:pt x="310" y="216"/>
                      <a:pt x="319" y="216"/>
                    </a:cubicBezTo>
                    <a:cubicBezTo>
                      <a:pt x="408" y="207"/>
                      <a:pt x="774" y="207"/>
                      <a:pt x="774" y="207"/>
                    </a:cubicBezTo>
                    <a:lnTo>
                      <a:pt x="783" y="82"/>
                    </a:lnTo>
                    <a:lnTo>
                      <a:pt x="783" y="82"/>
                    </a:lnTo>
                    <a:cubicBezTo>
                      <a:pt x="783" y="82"/>
                      <a:pt x="381" y="100"/>
                      <a:pt x="328" y="100"/>
                    </a:cubicBezTo>
                    <a:cubicBezTo>
                      <a:pt x="313" y="100"/>
                      <a:pt x="299" y="1"/>
                      <a:pt x="20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5" name="Google Shape;1405;p25"/>
              <p:cNvSpPr/>
              <p:nvPr/>
            </p:nvSpPr>
            <p:spPr>
              <a:xfrm>
                <a:off x="6139306" y="2529743"/>
                <a:ext cx="85215" cy="6298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524" extrusionOk="0">
                    <a:moveTo>
                      <a:pt x="646" y="1"/>
                    </a:moveTo>
                    <a:cubicBezTo>
                      <a:pt x="646" y="1"/>
                      <a:pt x="316" y="224"/>
                      <a:pt x="271" y="259"/>
                    </a:cubicBezTo>
                    <a:cubicBezTo>
                      <a:pt x="271" y="260"/>
                      <a:pt x="270" y="260"/>
                      <a:pt x="270" y="260"/>
                    </a:cubicBezTo>
                    <a:cubicBezTo>
                      <a:pt x="261" y="260"/>
                      <a:pt x="221" y="217"/>
                      <a:pt x="170" y="217"/>
                    </a:cubicBezTo>
                    <a:cubicBezTo>
                      <a:pt x="138" y="217"/>
                      <a:pt x="102" y="233"/>
                      <a:pt x="66" y="286"/>
                    </a:cubicBezTo>
                    <a:cubicBezTo>
                      <a:pt x="0" y="381"/>
                      <a:pt x="102" y="523"/>
                      <a:pt x="204" y="523"/>
                    </a:cubicBezTo>
                    <a:cubicBezTo>
                      <a:pt x="227" y="523"/>
                      <a:pt x="250" y="516"/>
                      <a:pt x="271" y="500"/>
                    </a:cubicBezTo>
                    <a:cubicBezTo>
                      <a:pt x="378" y="429"/>
                      <a:pt x="316" y="357"/>
                      <a:pt x="325" y="357"/>
                    </a:cubicBezTo>
                    <a:cubicBezTo>
                      <a:pt x="405" y="304"/>
                      <a:pt x="708" y="108"/>
                      <a:pt x="708" y="108"/>
                    </a:cubicBezTo>
                    <a:lnTo>
                      <a:pt x="64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6" name="Google Shape;1406;p25"/>
              <p:cNvSpPr/>
              <p:nvPr/>
            </p:nvSpPr>
            <p:spPr>
              <a:xfrm>
                <a:off x="6217910" y="2558709"/>
                <a:ext cx="50600" cy="85455"/>
              </a:xfrm>
              <a:custGeom>
                <a:avLst/>
                <a:gdLst/>
                <a:ahLst/>
                <a:cxnLst/>
                <a:rect l="l" t="t" r="r" b="b"/>
                <a:pathLst>
                  <a:path w="421" h="711" extrusionOk="0">
                    <a:moveTo>
                      <a:pt x="304" y="0"/>
                    </a:moveTo>
                    <a:cubicBezTo>
                      <a:pt x="304" y="0"/>
                      <a:pt x="170" y="375"/>
                      <a:pt x="144" y="429"/>
                    </a:cubicBezTo>
                    <a:cubicBezTo>
                      <a:pt x="144" y="446"/>
                      <a:pt x="1" y="402"/>
                      <a:pt x="1" y="571"/>
                    </a:cubicBezTo>
                    <a:cubicBezTo>
                      <a:pt x="1" y="657"/>
                      <a:pt x="88" y="711"/>
                      <a:pt x="167" y="711"/>
                    </a:cubicBezTo>
                    <a:cubicBezTo>
                      <a:pt x="220" y="711"/>
                      <a:pt x="269" y="687"/>
                      <a:pt x="286" y="634"/>
                    </a:cubicBezTo>
                    <a:cubicBezTo>
                      <a:pt x="331" y="509"/>
                      <a:pt x="242" y="482"/>
                      <a:pt x="251" y="482"/>
                    </a:cubicBezTo>
                    <a:cubicBezTo>
                      <a:pt x="277" y="393"/>
                      <a:pt x="420" y="45"/>
                      <a:pt x="420" y="45"/>
                    </a:cubicBez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7" name="Google Shape;1407;p25"/>
              <p:cNvSpPr/>
              <p:nvPr/>
            </p:nvSpPr>
            <p:spPr>
              <a:xfrm>
                <a:off x="6345552" y="2529743"/>
                <a:ext cx="89421" cy="58292"/>
              </a:xfrm>
              <a:custGeom>
                <a:avLst/>
                <a:gdLst/>
                <a:ahLst/>
                <a:cxnLst/>
                <a:rect l="l" t="t" r="r" b="b"/>
                <a:pathLst>
                  <a:path w="744" h="485" extrusionOk="0">
                    <a:moveTo>
                      <a:pt x="63" y="1"/>
                    </a:moveTo>
                    <a:lnTo>
                      <a:pt x="0" y="108"/>
                    </a:lnTo>
                    <a:cubicBezTo>
                      <a:pt x="0" y="108"/>
                      <a:pt x="348" y="295"/>
                      <a:pt x="402" y="322"/>
                    </a:cubicBezTo>
                    <a:cubicBezTo>
                      <a:pt x="420" y="331"/>
                      <a:pt x="357" y="464"/>
                      <a:pt x="527" y="482"/>
                    </a:cubicBezTo>
                    <a:cubicBezTo>
                      <a:pt x="534" y="484"/>
                      <a:pt x="542" y="484"/>
                      <a:pt x="549" y="484"/>
                    </a:cubicBezTo>
                    <a:cubicBezTo>
                      <a:pt x="677" y="484"/>
                      <a:pt x="743" y="265"/>
                      <a:pt x="625" y="206"/>
                    </a:cubicBezTo>
                    <a:cubicBezTo>
                      <a:pt x="592" y="189"/>
                      <a:pt x="566" y="183"/>
                      <a:pt x="545" y="183"/>
                    </a:cubicBezTo>
                    <a:cubicBezTo>
                      <a:pt x="491" y="183"/>
                      <a:pt x="473" y="224"/>
                      <a:pt x="466" y="224"/>
                    </a:cubicBezTo>
                    <a:cubicBezTo>
                      <a:pt x="465" y="224"/>
                      <a:pt x="465" y="224"/>
                      <a:pt x="464" y="224"/>
                    </a:cubicBezTo>
                    <a:cubicBezTo>
                      <a:pt x="375" y="179"/>
                      <a:pt x="63" y="1"/>
                      <a:pt x="6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8" name="Google Shape;1408;p25"/>
              <p:cNvSpPr/>
              <p:nvPr/>
            </p:nvSpPr>
            <p:spPr>
              <a:xfrm>
                <a:off x="6353004" y="2459792"/>
                <a:ext cx="94830" cy="37139"/>
              </a:xfrm>
              <a:custGeom>
                <a:avLst/>
                <a:gdLst/>
                <a:ahLst/>
                <a:cxnLst/>
                <a:rect l="l" t="t" r="r" b="b"/>
                <a:pathLst>
                  <a:path w="789" h="309" extrusionOk="0">
                    <a:moveTo>
                      <a:pt x="593" y="1"/>
                    </a:moveTo>
                    <a:cubicBezTo>
                      <a:pt x="586" y="1"/>
                      <a:pt x="579" y="1"/>
                      <a:pt x="572" y="3"/>
                    </a:cubicBezTo>
                    <a:cubicBezTo>
                      <a:pt x="447" y="29"/>
                      <a:pt x="465" y="110"/>
                      <a:pt x="456" y="119"/>
                    </a:cubicBezTo>
                    <a:cubicBezTo>
                      <a:pt x="367" y="128"/>
                      <a:pt x="1" y="181"/>
                      <a:pt x="1" y="181"/>
                    </a:cubicBezTo>
                    <a:lnTo>
                      <a:pt x="19" y="306"/>
                    </a:lnTo>
                    <a:cubicBezTo>
                      <a:pt x="19" y="306"/>
                      <a:pt x="411" y="235"/>
                      <a:pt x="465" y="226"/>
                    </a:cubicBezTo>
                    <a:cubicBezTo>
                      <a:pt x="478" y="226"/>
                      <a:pt x="502" y="309"/>
                      <a:pt x="580" y="309"/>
                    </a:cubicBezTo>
                    <a:cubicBezTo>
                      <a:pt x="604" y="309"/>
                      <a:pt x="634" y="301"/>
                      <a:pt x="670" y="279"/>
                    </a:cubicBezTo>
                    <a:cubicBezTo>
                      <a:pt x="788" y="212"/>
                      <a:pt x="715" y="1"/>
                      <a:pt x="59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9" name="Google Shape;1409;p25"/>
              <p:cNvSpPr/>
              <p:nvPr/>
            </p:nvSpPr>
            <p:spPr>
              <a:xfrm>
                <a:off x="6326202" y="2379145"/>
                <a:ext cx="80768" cy="69229"/>
              </a:xfrm>
              <a:custGeom>
                <a:avLst/>
                <a:gdLst/>
                <a:ahLst/>
                <a:cxnLst/>
                <a:rect l="l" t="t" r="r" b="b"/>
                <a:pathLst>
                  <a:path w="672" h="576" extrusionOk="0">
                    <a:moveTo>
                      <a:pt x="462" y="0"/>
                    </a:moveTo>
                    <a:cubicBezTo>
                      <a:pt x="434" y="0"/>
                      <a:pt x="406" y="10"/>
                      <a:pt x="384" y="31"/>
                    </a:cubicBezTo>
                    <a:cubicBezTo>
                      <a:pt x="295" y="121"/>
                      <a:pt x="358" y="183"/>
                      <a:pt x="349" y="183"/>
                    </a:cubicBezTo>
                    <a:cubicBezTo>
                      <a:pt x="286" y="246"/>
                      <a:pt x="1" y="486"/>
                      <a:pt x="1" y="486"/>
                    </a:cubicBezTo>
                    <a:lnTo>
                      <a:pt x="81" y="576"/>
                    </a:lnTo>
                    <a:cubicBezTo>
                      <a:pt x="81" y="576"/>
                      <a:pt x="376" y="308"/>
                      <a:pt x="420" y="272"/>
                    </a:cubicBezTo>
                    <a:cubicBezTo>
                      <a:pt x="421" y="272"/>
                      <a:pt x="421" y="272"/>
                      <a:pt x="422" y="272"/>
                    </a:cubicBezTo>
                    <a:cubicBezTo>
                      <a:pt x="431" y="272"/>
                      <a:pt x="466" y="297"/>
                      <a:pt x="508" y="297"/>
                    </a:cubicBezTo>
                    <a:cubicBezTo>
                      <a:pt x="542" y="297"/>
                      <a:pt x="582" y="280"/>
                      <a:pt x="616" y="219"/>
                    </a:cubicBezTo>
                    <a:cubicBezTo>
                      <a:pt x="672" y="115"/>
                      <a:pt x="560" y="0"/>
                      <a:pt x="46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0" name="Google Shape;1410;p25"/>
              <p:cNvSpPr/>
              <p:nvPr/>
            </p:nvSpPr>
            <p:spPr>
              <a:xfrm>
                <a:off x="6281251" y="2338160"/>
                <a:ext cx="43990" cy="8665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721" extrusionOk="0">
                    <a:moveTo>
                      <a:pt x="181" y="1"/>
                    </a:moveTo>
                    <a:cubicBezTo>
                      <a:pt x="114" y="1"/>
                      <a:pt x="49" y="32"/>
                      <a:pt x="36" y="96"/>
                    </a:cubicBezTo>
                    <a:cubicBezTo>
                      <a:pt x="18" y="230"/>
                      <a:pt x="107" y="239"/>
                      <a:pt x="107" y="248"/>
                    </a:cubicBezTo>
                    <a:cubicBezTo>
                      <a:pt x="89" y="337"/>
                      <a:pt x="0" y="694"/>
                      <a:pt x="0" y="694"/>
                    </a:cubicBezTo>
                    <a:lnTo>
                      <a:pt x="116" y="720"/>
                    </a:lnTo>
                    <a:cubicBezTo>
                      <a:pt x="116" y="720"/>
                      <a:pt x="196" y="337"/>
                      <a:pt x="205" y="283"/>
                    </a:cubicBezTo>
                    <a:cubicBezTo>
                      <a:pt x="214" y="265"/>
                      <a:pt x="366" y="283"/>
                      <a:pt x="339" y="114"/>
                    </a:cubicBezTo>
                    <a:cubicBezTo>
                      <a:pt x="330" y="39"/>
                      <a:pt x="254" y="1"/>
                      <a:pt x="1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1" name="Google Shape;1411;p25"/>
              <p:cNvSpPr/>
              <p:nvPr/>
            </p:nvSpPr>
            <p:spPr>
              <a:xfrm>
                <a:off x="6311178" y="2567242"/>
                <a:ext cx="47956" cy="86296"/>
              </a:xfrm>
              <a:custGeom>
                <a:avLst/>
                <a:gdLst/>
                <a:ahLst/>
                <a:cxnLst/>
                <a:rect l="l" t="t" r="r" b="b"/>
                <a:pathLst>
                  <a:path w="399" h="718" extrusionOk="0">
                    <a:moveTo>
                      <a:pt x="117" y="1"/>
                    </a:moveTo>
                    <a:lnTo>
                      <a:pt x="1" y="28"/>
                    </a:lnTo>
                    <a:cubicBezTo>
                      <a:pt x="1" y="28"/>
                      <a:pt x="117" y="411"/>
                      <a:pt x="135" y="465"/>
                    </a:cubicBezTo>
                    <a:cubicBezTo>
                      <a:pt x="135" y="483"/>
                      <a:pt x="1" y="536"/>
                      <a:pt x="99" y="670"/>
                    </a:cubicBezTo>
                    <a:cubicBezTo>
                      <a:pt x="125" y="703"/>
                      <a:pt x="162" y="717"/>
                      <a:pt x="200" y="717"/>
                    </a:cubicBezTo>
                    <a:cubicBezTo>
                      <a:pt x="295" y="717"/>
                      <a:pt x="398" y="631"/>
                      <a:pt x="367" y="536"/>
                    </a:cubicBezTo>
                    <a:cubicBezTo>
                      <a:pt x="342" y="457"/>
                      <a:pt x="293" y="444"/>
                      <a:pt x="264" y="444"/>
                    </a:cubicBezTo>
                    <a:cubicBezTo>
                      <a:pt x="251" y="444"/>
                      <a:pt x="242" y="447"/>
                      <a:pt x="242" y="447"/>
                    </a:cubicBezTo>
                    <a:cubicBezTo>
                      <a:pt x="215" y="358"/>
                      <a:pt x="117" y="1"/>
                      <a:pt x="11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2" name="Google Shape;1412;p25"/>
              <p:cNvSpPr/>
              <p:nvPr/>
            </p:nvSpPr>
            <p:spPr>
              <a:xfrm>
                <a:off x="6208776" y="2333232"/>
                <a:ext cx="48917" cy="87258"/>
              </a:xfrm>
              <a:custGeom>
                <a:avLst/>
                <a:gdLst/>
                <a:ahLst/>
                <a:cxnLst/>
                <a:rect l="l" t="t" r="r" b="b"/>
                <a:pathLst>
                  <a:path w="407" h="726" extrusionOk="0">
                    <a:moveTo>
                      <a:pt x="199" y="0"/>
                    </a:moveTo>
                    <a:cubicBezTo>
                      <a:pt x="104" y="0"/>
                      <a:pt x="0" y="86"/>
                      <a:pt x="32" y="181"/>
                    </a:cubicBezTo>
                    <a:cubicBezTo>
                      <a:pt x="64" y="272"/>
                      <a:pt x="115" y="278"/>
                      <a:pt x="141" y="278"/>
                    </a:cubicBezTo>
                    <a:cubicBezTo>
                      <a:pt x="145" y="278"/>
                      <a:pt x="149" y="278"/>
                      <a:pt x="152" y="278"/>
                    </a:cubicBezTo>
                    <a:cubicBezTo>
                      <a:pt x="155" y="278"/>
                      <a:pt x="157" y="278"/>
                      <a:pt x="157" y="280"/>
                    </a:cubicBezTo>
                    <a:cubicBezTo>
                      <a:pt x="193" y="369"/>
                      <a:pt x="282" y="726"/>
                      <a:pt x="282" y="726"/>
                    </a:cubicBezTo>
                    <a:lnTo>
                      <a:pt x="407" y="690"/>
                    </a:lnTo>
                    <a:cubicBezTo>
                      <a:pt x="407" y="690"/>
                      <a:pt x="282" y="306"/>
                      <a:pt x="273" y="262"/>
                    </a:cubicBezTo>
                    <a:cubicBezTo>
                      <a:pt x="264" y="244"/>
                      <a:pt x="407" y="190"/>
                      <a:pt x="300" y="48"/>
                    </a:cubicBezTo>
                    <a:cubicBezTo>
                      <a:pt x="274" y="14"/>
                      <a:pt x="237" y="0"/>
                      <a:pt x="19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3" name="Google Shape;1413;p25"/>
              <p:cNvSpPr/>
              <p:nvPr/>
            </p:nvSpPr>
            <p:spPr>
              <a:xfrm>
                <a:off x="6186901" y="2395971"/>
                <a:ext cx="194107" cy="182929"/>
              </a:xfrm>
              <a:custGeom>
                <a:avLst/>
                <a:gdLst/>
                <a:ahLst/>
                <a:cxnLst/>
                <a:rect l="l" t="t" r="r" b="b"/>
                <a:pathLst>
                  <a:path w="1615" h="1522" extrusionOk="0">
                    <a:moveTo>
                      <a:pt x="816" y="0"/>
                    </a:moveTo>
                    <a:cubicBezTo>
                      <a:pt x="753" y="0"/>
                      <a:pt x="689" y="8"/>
                      <a:pt x="625" y="25"/>
                    </a:cubicBezTo>
                    <a:cubicBezTo>
                      <a:pt x="473" y="61"/>
                      <a:pt x="339" y="141"/>
                      <a:pt x="241" y="248"/>
                    </a:cubicBezTo>
                    <a:cubicBezTo>
                      <a:pt x="80" y="427"/>
                      <a:pt x="0" y="685"/>
                      <a:pt x="63" y="944"/>
                    </a:cubicBezTo>
                    <a:cubicBezTo>
                      <a:pt x="153" y="1290"/>
                      <a:pt x="459" y="1522"/>
                      <a:pt x="799" y="1522"/>
                    </a:cubicBezTo>
                    <a:cubicBezTo>
                      <a:pt x="862" y="1522"/>
                      <a:pt x="926" y="1514"/>
                      <a:pt x="990" y="1497"/>
                    </a:cubicBezTo>
                    <a:cubicBezTo>
                      <a:pt x="1133" y="1462"/>
                      <a:pt x="1258" y="1390"/>
                      <a:pt x="1356" y="1292"/>
                    </a:cubicBezTo>
                    <a:cubicBezTo>
                      <a:pt x="1535" y="1105"/>
                      <a:pt x="1615" y="846"/>
                      <a:pt x="1543" y="578"/>
                    </a:cubicBezTo>
                    <a:cubicBezTo>
                      <a:pt x="1461" y="232"/>
                      <a:pt x="1156" y="0"/>
                      <a:pt x="81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4" name="Google Shape;1414;p25"/>
              <p:cNvSpPr/>
              <p:nvPr/>
            </p:nvSpPr>
            <p:spPr>
              <a:xfrm>
                <a:off x="6186901" y="2425778"/>
                <a:ext cx="163098" cy="153122"/>
              </a:xfrm>
              <a:custGeom>
                <a:avLst/>
                <a:gdLst/>
                <a:ahLst/>
                <a:cxnLst/>
                <a:rect l="l" t="t" r="r" b="b"/>
                <a:pathLst>
                  <a:path w="1357" h="1274" extrusionOk="0">
                    <a:moveTo>
                      <a:pt x="241" y="0"/>
                    </a:moveTo>
                    <a:lnTo>
                      <a:pt x="241" y="0"/>
                    </a:lnTo>
                    <a:cubicBezTo>
                      <a:pt x="80" y="179"/>
                      <a:pt x="0" y="437"/>
                      <a:pt x="63" y="696"/>
                    </a:cubicBezTo>
                    <a:cubicBezTo>
                      <a:pt x="153" y="1042"/>
                      <a:pt x="459" y="1274"/>
                      <a:pt x="799" y="1274"/>
                    </a:cubicBezTo>
                    <a:cubicBezTo>
                      <a:pt x="862" y="1274"/>
                      <a:pt x="926" y="1266"/>
                      <a:pt x="990" y="1249"/>
                    </a:cubicBezTo>
                    <a:cubicBezTo>
                      <a:pt x="1133" y="1214"/>
                      <a:pt x="1258" y="1142"/>
                      <a:pt x="1356" y="1044"/>
                    </a:cubicBezTo>
                    <a:lnTo>
                      <a:pt x="1356" y="1044"/>
                    </a:lnTo>
                    <a:cubicBezTo>
                      <a:pt x="1261" y="1070"/>
                      <a:pt x="1160" y="1088"/>
                      <a:pt x="1058" y="1088"/>
                    </a:cubicBezTo>
                    <a:cubicBezTo>
                      <a:pt x="883" y="1088"/>
                      <a:pt x="705" y="1036"/>
                      <a:pt x="553" y="883"/>
                    </a:cubicBezTo>
                    <a:cubicBezTo>
                      <a:pt x="259" y="589"/>
                      <a:pt x="223" y="241"/>
                      <a:pt x="241" y="0"/>
                    </a:cubicBezTo>
                    <a:close/>
                  </a:path>
                </a:pathLst>
              </a:custGeom>
              <a:solidFill>
                <a:srgbClr val="4D2392">
                  <a:alpha val="51764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15" name="Google Shape;1415;p25"/>
            <p:cNvGrpSpPr/>
            <p:nvPr/>
          </p:nvGrpSpPr>
          <p:grpSpPr>
            <a:xfrm>
              <a:off x="4214758" y="320282"/>
              <a:ext cx="356709" cy="339268"/>
              <a:chOff x="6111062" y="2333232"/>
              <a:chExt cx="336772" cy="320306"/>
            </a:xfrm>
          </p:grpSpPr>
          <p:sp>
            <p:nvSpPr>
              <p:cNvPr id="1416" name="Google Shape;1416;p25"/>
              <p:cNvSpPr/>
              <p:nvPr/>
            </p:nvSpPr>
            <p:spPr>
              <a:xfrm>
                <a:off x="6135580" y="2381068"/>
                <a:ext cx="85695" cy="66225"/>
              </a:xfrm>
              <a:custGeom>
                <a:avLst/>
                <a:gdLst/>
                <a:ahLst/>
                <a:cxnLst/>
                <a:rect l="l" t="t" r="r" b="b"/>
                <a:pathLst>
                  <a:path w="713" h="551" extrusionOk="0">
                    <a:moveTo>
                      <a:pt x="206" y="1"/>
                    </a:moveTo>
                    <a:cubicBezTo>
                      <a:pt x="88" y="1"/>
                      <a:pt x="0" y="201"/>
                      <a:pt x="106" y="274"/>
                    </a:cubicBezTo>
                    <a:cubicBezTo>
                      <a:pt x="139" y="296"/>
                      <a:pt x="168" y="304"/>
                      <a:pt x="191" y="304"/>
                    </a:cubicBezTo>
                    <a:cubicBezTo>
                      <a:pt x="237" y="304"/>
                      <a:pt x="262" y="273"/>
                      <a:pt x="266" y="273"/>
                    </a:cubicBezTo>
                    <a:cubicBezTo>
                      <a:pt x="266" y="273"/>
                      <a:pt x="267" y="274"/>
                      <a:pt x="267" y="274"/>
                    </a:cubicBezTo>
                    <a:cubicBezTo>
                      <a:pt x="347" y="328"/>
                      <a:pt x="632" y="551"/>
                      <a:pt x="632" y="551"/>
                    </a:cubicBezTo>
                    <a:lnTo>
                      <a:pt x="713" y="453"/>
                    </a:lnTo>
                    <a:cubicBezTo>
                      <a:pt x="713" y="453"/>
                      <a:pt x="391" y="221"/>
                      <a:pt x="347" y="185"/>
                    </a:cubicBezTo>
                    <a:cubicBezTo>
                      <a:pt x="329" y="176"/>
                      <a:pt x="409" y="51"/>
                      <a:pt x="240" y="6"/>
                    </a:cubicBezTo>
                    <a:cubicBezTo>
                      <a:pt x="228" y="3"/>
                      <a:pt x="217" y="1"/>
                      <a:pt x="20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7" name="Google Shape;1417;p25"/>
              <p:cNvSpPr/>
              <p:nvPr/>
            </p:nvSpPr>
            <p:spPr>
              <a:xfrm>
                <a:off x="6111062" y="2469528"/>
                <a:ext cx="94109" cy="37860"/>
              </a:xfrm>
              <a:custGeom>
                <a:avLst/>
                <a:gdLst/>
                <a:ahLst/>
                <a:cxnLst/>
                <a:rect l="l" t="t" r="r" b="b"/>
                <a:pathLst>
                  <a:path w="783" h="315" extrusionOk="0">
                    <a:moveTo>
                      <a:pt x="209" y="1"/>
                    </a:moveTo>
                    <a:cubicBezTo>
                      <a:pt x="188" y="1"/>
                      <a:pt x="162" y="6"/>
                      <a:pt x="132" y="20"/>
                    </a:cubicBezTo>
                    <a:cubicBezTo>
                      <a:pt x="0" y="72"/>
                      <a:pt x="49" y="314"/>
                      <a:pt x="187" y="314"/>
                    </a:cubicBezTo>
                    <a:cubicBezTo>
                      <a:pt x="189" y="314"/>
                      <a:pt x="191" y="314"/>
                      <a:pt x="194" y="314"/>
                    </a:cubicBezTo>
                    <a:cubicBezTo>
                      <a:pt x="319" y="305"/>
                      <a:pt x="310" y="216"/>
                      <a:pt x="319" y="216"/>
                    </a:cubicBezTo>
                    <a:cubicBezTo>
                      <a:pt x="408" y="207"/>
                      <a:pt x="774" y="207"/>
                      <a:pt x="774" y="207"/>
                    </a:cubicBezTo>
                    <a:lnTo>
                      <a:pt x="783" y="82"/>
                    </a:lnTo>
                    <a:lnTo>
                      <a:pt x="783" y="82"/>
                    </a:lnTo>
                    <a:cubicBezTo>
                      <a:pt x="783" y="82"/>
                      <a:pt x="381" y="100"/>
                      <a:pt x="328" y="100"/>
                    </a:cubicBezTo>
                    <a:cubicBezTo>
                      <a:pt x="313" y="100"/>
                      <a:pt x="299" y="1"/>
                      <a:pt x="20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8" name="Google Shape;1418;p25"/>
              <p:cNvSpPr/>
              <p:nvPr/>
            </p:nvSpPr>
            <p:spPr>
              <a:xfrm>
                <a:off x="6139306" y="2529743"/>
                <a:ext cx="85215" cy="6298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524" extrusionOk="0">
                    <a:moveTo>
                      <a:pt x="646" y="1"/>
                    </a:moveTo>
                    <a:cubicBezTo>
                      <a:pt x="646" y="1"/>
                      <a:pt x="316" y="224"/>
                      <a:pt x="271" y="259"/>
                    </a:cubicBezTo>
                    <a:cubicBezTo>
                      <a:pt x="271" y="260"/>
                      <a:pt x="270" y="260"/>
                      <a:pt x="270" y="260"/>
                    </a:cubicBezTo>
                    <a:cubicBezTo>
                      <a:pt x="261" y="260"/>
                      <a:pt x="221" y="217"/>
                      <a:pt x="170" y="217"/>
                    </a:cubicBezTo>
                    <a:cubicBezTo>
                      <a:pt x="138" y="217"/>
                      <a:pt x="102" y="233"/>
                      <a:pt x="66" y="286"/>
                    </a:cubicBezTo>
                    <a:cubicBezTo>
                      <a:pt x="0" y="381"/>
                      <a:pt x="102" y="523"/>
                      <a:pt x="204" y="523"/>
                    </a:cubicBezTo>
                    <a:cubicBezTo>
                      <a:pt x="227" y="523"/>
                      <a:pt x="250" y="516"/>
                      <a:pt x="271" y="500"/>
                    </a:cubicBezTo>
                    <a:cubicBezTo>
                      <a:pt x="378" y="429"/>
                      <a:pt x="316" y="357"/>
                      <a:pt x="325" y="357"/>
                    </a:cubicBezTo>
                    <a:cubicBezTo>
                      <a:pt x="405" y="304"/>
                      <a:pt x="708" y="108"/>
                      <a:pt x="708" y="108"/>
                    </a:cubicBezTo>
                    <a:lnTo>
                      <a:pt x="64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9" name="Google Shape;1419;p25"/>
              <p:cNvSpPr/>
              <p:nvPr/>
            </p:nvSpPr>
            <p:spPr>
              <a:xfrm>
                <a:off x="6217910" y="2558709"/>
                <a:ext cx="50600" cy="85455"/>
              </a:xfrm>
              <a:custGeom>
                <a:avLst/>
                <a:gdLst/>
                <a:ahLst/>
                <a:cxnLst/>
                <a:rect l="l" t="t" r="r" b="b"/>
                <a:pathLst>
                  <a:path w="421" h="711" extrusionOk="0">
                    <a:moveTo>
                      <a:pt x="304" y="0"/>
                    </a:moveTo>
                    <a:cubicBezTo>
                      <a:pt x="304" y="0"/>
                      <a:pt x="170" y="375"/>
                      <a:pt x="144" y="429"/>
                    </a:cubicBezTo>
                    <a:cubicBezTo>
                      <a:pt x="144" y="446"/>
                      <a:pt x="1" y="402"/>
                      <a:pt x="1" y="571"/>
                    </a:cubicBezTo>
                    <a:cubicBezTo>
                      <a:pt x="1" y="657"/>
                      <a:pt x="88" y="711"/>
                      <a:pt x="167" y="711"/>
                    </a:cubicBezTo>
                    <a:cubicBezTo>
                      <a:pt x="220" y="711"/>
                      <a:pt x="269" y="687"/>
                      <a:pt x="286" y="634"/>
                    </a:cubicBezTo>
                    <a:cubicBezTo>
                      <a:pt x="331" y="509"/>
                      <a:pt x="242" y="482"/>
                      <a:pt x="251" y="482"/>
                    </a:cubicBezTo>
                    <a:cubicBezTo>
                      <a:pt x="277" y="393"/>
                      <a:pt x="420" y="45"/>
                      <a:pt x="420" y="45"/>
                    </a:cubicBez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0" name="Google Shape;1420;p25"/>
              <p:cNvSpPr/>
              <p:nvPr/>
            </p:nvSpPr>
            <p:spPr>
              <a:xfrm>
                <a:off x="6345552" y="2529743"/>
                <a:ext cx="89421" cy="58292"/>
              </a:xfrm>
              <a:custGeom>
                <a:avLst/>
                <a:gdLst/>
                <a:ahLst/>
                <a:cxnLst/>
                <a:rect l="l" t="t" r="r" b="b"/>
                <a:pathLst>
                  <a:path w="744" h="485" extrusionOk="0">
                    <a:moveTo>
                      <a:pt x="63" y="1"/>
                    </a:moveTo>
                    <a:lnTo>
                      <a:pt x="0" y="108"/>
                    </a:lnTo>
                    <a:cubicBezTo>
                      <a:pt x="0" y="108"/>
                      <a:pt x="348" y="295"/>
                      <a:pt x="402" y="322"/>
                    </a:cubicBezTo>
                    <a:cubicBezTo>
                      <a:pt x="420" y="331"/>
                      <a:pt x="357" y="464"/>
                      <a:pt x="527" y="482"/>
                    </a:cubicBezTo>
                    <a:cubicBezTo>
                      <a:pt x="534" y="484"/>
                      <a:pt x="542" y="484"/>
                      <a:pt x="549" y="484"/>
                    </a:cubicBezTo>
                    <a:cubicBezTo>
                      <a:pt x="677" y="484"/>
                      <a:pt x="743" y="265"/>
                      <a:pt x="625" y="206"/>
                    </a:cubicBezTo>
                    <a:cubicBezTo>
                      <a:pt x="592" y="189"/>
                      <a:pt x="566" y="183"/>
                      <a:pt x="545" y="183"/>
                    </a:cubicBezTo>
                    <a:cubicBezTo>
                      <a:pt x="491" y="183"/>
                      <a:pt x="473" y="224"/>
                      <a:pt x="466" y="224"/>
                    </a:cubicBezTo>
                    <a:cubicBezTo>
                      <a:pt x="465" y="224"/>
                      <a:pt x="465" y="224"/>
                      <a:pt x="464" y="224"/>
                    </a:cubicBezTo>
                    <a:cubicBezTo>
                      <a:pt x="375" y="179"/>
                      <a:pt x="63" y="1"/>
                      <a:pt x="6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1" name="Google Shape;1421;p25"/>
              <p:cNvSpPr/>
              <p:nvPr/>
            </p:nvSpPr>
            <p:spPr>
              <a:xfrm>
                <a:off x="6353004" y="2459792"/>
                <a:ext cx="94830" cy="37139"/>
              </a:xfrm>
              <a:custGeom>
                <a:avLst/>
                <a:gdLst/>
                <a:ahLst/>
                <a:cxnLst/>
                <a:rect l="l" t="t" r="r" b="b"/>
                <a:pathLst>
                  <a:path w="789" h="309" extrusionOk="0">
                    <a:moveTo>
                      <a:pt x="593" y="1"/>
                    </a:moveTo>
                    <a:cubicBezTo>
                      <a:pt x="586" y="1"/>
                      <a:pt x="579" y="1"/>
                      <a:pt x="572" y="3"/>
                    </a:cubicBezTo>
                    <a:cubicBezTo>
                      <a:pt x="447" y="29"/>
                      <a:pt x="465" y="110"/>
                      <a:pt x="456" y="119"/>
                    </a:cubicBezTo>
                    <a:cubicBezTo>
                      <a:pt x="367" y="128"/>
                      <a:pt x="1" y="181"/>
                      <a:pt x="1" y="181"/>
                    </a:cubicBezTo>
                    <a:lnTo>
                      <a:pt x="19" y="306"/>
                    </a:lnTo>
                    <a:cubicBezTo>
                      <a:pt x="19" y="306"/>
                      <a:pt x="411" y="235"/>
                      <a:pt x="465" y="226"/>
                    </a:cubicBezTo>
                    <a:cubicBezTo>
                      <a:pt x="478" y="226"/>
                      <a:pt x="502" y="309"/>
                      <a:pt x="580" y="309"/>
                    </a:cubicBezTo>
                    <a:cubicBezTo>
                      <a:pt x="604" y="309"/>
                      <a:pt x="634" y="301"/>
                      <a:pt x="670" y="279"/>
                    </a:cubicBezTo>
                    <a:cubicBezTo>
                      <a:pt x="788" y="212"/>
                      <a:pt x="715" y="1"/>
                      <a:pt x="59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2" name="Google Shape;1422;p25"/>
              <p:cNvSpPr/>
              <p:nvPr/>
            </p:nvSpPr>
            <p:spPr>
              <a:xfrm>
                <a:off x="6326202" y="2379145"/>
                <a:ext cx="80768" cy="69229"/>
              </a:xfrm>
              <a:custGeom>
                <a:avLst/>
                <a:gdLst/>
                <a:ahLst/>
                <a:cxnLst/>
                <a:rect l="l" t="t" r="r" b="b"/>
                <a:pathLst>
                  <a:path w="672" h="576" extrusionOk="0">
                    <a:moveTo>
                      <a:pt x="462" y="0"/>
                    </a:moveTo>
                    <a:cubicBezTo>
                      <a:pt x="434" y="0"/>
                      <a:pt x="406" y="10"/>
                      <a:pt x="384" y="31"/>
                    </a:cubicBezTo>
                    <a:cubicBezTo>
                      <a:pt x="295" y="121"/>
                      <a:pt x="358" y="183"/>
                      <a:pt x="349" y="183"/>
                    </a:cubicBezTo>
                    <a:cubicBezTo>
                      <a:pt x="286" y="246"/>
                      <a:pt x="1" y="486"/>
                      <a:pt x="1" y="486"/>
                    </a:cubicBezTo>
                    <a:lnTo>
                      <a:pt x="81" y="576"/>
                    </a:lnTo>
                    <a:cubicBezTo>
                      <a:pt x="81" y="576"/>
                      <a:pt x="376" y="308"/>
                      <a:pt x="420" y="272"/>
                    </a:cubicBezTo>
                    <a:cubicBezTo>
                      <a:pt x="421" y="272"/>
                      <a:pt x="421" y="272"/>
                      <a:pt x="422" y="272"/>
                    </a:cubicBezTo>
                    <a:cubicBezTo>
                      <a:pt x="431" y="272"/>
                      <a:pt x="466" y="297"/>
                      <a:pt x="508" y="297"/>
                    </a:cubicBezTo>
                    <a:cubicBezTo>
                      <a:pt x="542" y="297"/>
                      <a:pt x="582" y="280"/>
                      <a:pt x="616" y="219"/>
                    </a:cubicBezTo>
                    <a:cubicBezTo>
                      <a:pt x="672" y="115"/>
                      <a:pt x="560" y="0"/>
                      <a:pt x="46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3" name="Google Shape;1423;p25"/>
              <p:cNvSpPr/>
              <p:nvPr/>
            </p:nvSpPr>
            <p:spPr>
              <a:xfrm>
                <a:off x="6281251" y="2338160"/>
                <a:ext cx="43990" cy="8665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721" extrusionOk="0">
                    <a:moveTo>
                      <a:pt x="181" y="1"/>
                    </a:moveTo>
                    <a:cubicBezTo>
                      <a:pt x="114" y="1"/>
                      <a:pt x="49" y="32"/>
                      <a:pt x="36" y="96"/>
                    </a:cubicBezTo>
                    <a:cubicBezTo>
                      <a:pt x="18" y="230"/>
                      <a:pt x="107" y="239"/>
                      <a:pt x="107" y="248"/>
                    </a:cubicBezTo>
                    <a:cubicBezTo>
                      <a:pt x="89" y="337"/>
                      <a:pt x="0" y="694"/>
                      <a:pt x="0" y="694"/>
                    </a:cubicBezTo>
                    <a:lnTo>
                      <a:pt x="116" y="720"/>
                    </a:lnTo>
                    <a:cubicBezTo>
                      <a:pt x="116" y="720"/>
                      <a:pt x="196" y="337"/>
                      <a:pt x="205" y="283"/>
                    </a:cubicBezTo>
                    <a:cubicBezTo>
                      <a:pt x="214" y="265"/>
                      <a:pt x="366" y="283"/>
                      <a:pt x="339" y="114"/>
                    </a:cubicBezTo>
                    <a:cubicBezTo>
                      <a:pt x="330" y="39"/>
                      <a:pt x="254" y="1"/>
                      <a:pt x="1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4" name="Google Shape;1424;p25"/>
              <p:cNvSpPr/>
              <p:nvPr/>
            </p:nvSpPr>
            <p:spPr>
              <a:xfrm>
                <a:off x="6311178" y="2567242"/>
                <a:ext cx="47956" cy="86296"/>
              </a:xfrm>
              <a:custGeom>
                <a:avLst/>
                <a:gdLst/>
                <a:ahLst/>
                <a:cxnLst/>
                <a:rect l="l" t="t" r="r" b="b"/>
                <a:pathLst>
                  <a:path w="399" h="718" extrusionOk="0">
                    <a:moveTo>
                      <a:pt x="117" y="1"/>
                    </a:moveTo>
                    <a:lnTo>
                      <a:pt x="1" y="28"/>
                    </a:lnTo>
                    <a:cubicBezTo>
                      <a:pt x="1" y="28"/>
                      <a:pt x="117" y="411"/>
                      <a:pt x="135" y="465"/>
                    </a:cubicBezTo>
                    <a:cubicBezTo>
                      <a:pt x="135" y="483"/>
                      <a:pt x="1" y="536"/>
                      <a:pt x="99" y="670"/>
                    </a:cubicBezTo>
                    <a:cubicBezTo>
                      <a:pt x="125" y="703"/>
                      <a:pt x="162" y="717"/>
                      <a:pt x="200" y="717"/>
                    </a:cubicBezTo>
                    <a:cubicBezTo>
                      <a:pt x="295" y="717"/>
                      <a:pt x="398" y="631"/>
                      <a:pt x="367" y="536"/>
                    </a:cubicBezTo>
                    <a:cubicBezTo>
                      <a:pt x="342" y="457"/>
                      <a:pt x="293" y="444"/>
                      <a:pt x="264" y="444"/>
                    </a:cubicBezTo>
                    <a:cubicBezTo>
                      <a:pt x="251" y="444"/>
                      <a:pt x="242" y="447"/>
                      <a:pt x="242" y="447"/>
                    </a:cubicBezTo>
                    <a:cubicBezTo>
                      <a:pt x="215" y="358"/>
                      <a:pt x="117" y="1"/>
                      <a:pt x="11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5" name="Google Shape;1425;p25"/>
              <p:cNvSpPr/>
              <p:nvPr/>
            </p:nvSpPr>
            <p:spPr>
              <a:xfrm>
                <a:off x="6208776" y="2333232"/>
                <a:ext cx="48917" cy="87258"/>
              </a:xfrm>
              <a:custGeom>
                <a:avLst/>
                <a:gdLst/>
                <a:ahLst/>
                <a:cxnLst/>
                <a:rect l="l" t="t" r="r" b="b"/>
                <a:pathLst>
                  <a:path w="407" h="726" extrusionOk="0">
                    <a:moveTo>
                      <a:pt x="199" y="0"/>
                    </a:moveTo>
                    <a:cubicBezTo>
                      <a:pt x="104" y="0"/>
                      <a:pt x="0" y="86"/>
                      <a:pt x="32" y="181"/>
                    </a:cubicBezTo>
                    <a:cubicBezTo>
                      <a:pt x="64" y="272"/>
                      <a:pt x="115" y="278"/>
                      <a:pt x="141" y="278"/>
                    </a:cubicBezTo>
                    <a:cubicBezTo>
                      <a:pt x="145" y="278"/>
                      <a:pt x="149" y="278"/>
                      <a:pt x="152" y="278"/>
                    </a:cubicBezTo>
                    <a:cubicBezTo>
                      <a:pt x="155" y="278"/>
                      <a:pt x="157" y="278"/>
                      <a:pt x="157" y="280"/>
                    </a:cubicBezTo>
                    <a:cubicBezTo>
                      <a:pt x="193" y="369"/>
                      <a:pt x="282" y="726"/>
                      <a:pt x="282" y="726"/>
                    </a:cubicBezTo>
                    <a:lnTo>
                      <a:pt x="407" y="690"/>
                    </a:lnTo>
                    <a:cubicBezTo>
                      <a:pt x="407" y="690"/>
                      <a:pt x="282" y="306"/>
                      <a:pt x="273" y="262"/>
                    </a:cubicBezTo>
                    <a:cubicBezTo>
                      <a:pt x="264" y="244"/>
                      <a:pt x="407" y="190"/>
                      <a:pt x="300" y="48"/>
                    </a:cubicBezTo>
                    <a:cubicBezTo>
                      <a:pt x="274" y="14"/>
                      <a:pt x="237" y="0"/>
                      <a:pt x="19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6" name="Google Shape;1426;p25"/>
              <p:cNvSpPr/>
              <p:nvPr/>
            </p:nvSpPr>
            <p:spPr>
              <a:xfrm>
                <a:off x="6186901" y="2395971"/>
                <a:ext cx="194107" cy="182929"/>
              </a:xfrm>
              <a:custGeom>
                <a:avLst/>
                <a:gdLst/>
                <a:ahLst/>
                <a:cxnLst/>
                <a:rect l="l" t="t" r="r" b="b"/>
                <a:pathLst>
                  <a:path w="1615" h="1522" extrusionOk="0">
                    <a:moveTo>
                      <a:pt x="816" y="0"/>
                    </a:moveTo>
                    <a:cubicBezTo>
                      <a:pt x="753" y="0"/>
                      <a:pt x="689" y="8"/>
                      <a:pt x="625" y="25"/>
                    </a:cubicBezTo>
                    <a:cubicBezTo>
                      <a:pt x="473" y="61"/>
                      <a:pt x="339" y="141"/>
                      <a:pt x="241" y="248"/>
                    </a:cubicBezTo>
                    <a:cubicBezTo>
                      <a:pt x="80" y="427"/>
                      <a:pt x="0" y="685"/>
                      <a:pt x="63" y="944"/>
                    </a:cubicBezTo>
                    <a:cubicBezTo>
                      <a:pt x="153" y="1290"/>
                      <a:pt x="459" y="1522"/>
                      <a:pt x="799" y="1522"/>
                    </a:cubicBezTo>
                    <a:cubicBezTo>
                      <a:pt x="862" y="1522"/>
                      <a:pt x="926" y="1514"/>
                      <a:pt x="990" y="1497"/>
                    </a:cubicBezTo>
                    <a:cubicBezTo>
                      <a:pt x="1133" y="1462"/>
                      <a:pt x="1258" y="1390"/>
                      <a:pt x="1356" y="1292"/>
                    </a:cubicBezTo>
                    <a:cubicBezTo>
                      <a:pt x="1535" y="1105"/>
                      <a:pt x="1615" y="846"/>
                      <a:pt x="1543" y="578"/>
                    </a:cubicBezTo>
                    <a:cubicBezTo>
                      <a:pt x="1461" y="232"/>
                      <a:pt x="1156" y="0"/>
                      <a:pt x="81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7" name="Google Shape;1427;p25"/>
              <p:cNvSpPr/>
              <p:nvPr/>
            </p:nvSpPr>
            <p:spPr>
              <a:xfrm>
                <a:off x="6186901" y="2425778"/>
                <a:ext cx="163098" cy="153122"/>
              </a:xfrm>
              <a:custGeom>
                <a:avLst/>
                <a:gdLst/>
                <a:ahLst/>
                <a:cxnLst/>
                <a:rect l="l" t="t" r="r" b="b"/>
                <a:pathLst>
                  <a:path w="1357" h="1274" extrusionOk="0">
                    <a:moveTo>
                      <a:pt x="241" y="0"/>
                    </a:moveTo>
                    <a:lnTo>
                      <a:pt x="241" y="0"/>
                    </a:lnTo>
                    <a:cubicBezTo>
                      <a:pt x="80" y="179"/>
                      <a:pt x="0" y="437"/>
                      <a:pt x="63" y="696"/>
                    </a:cubicBezTo>
                    <a:cubicBezTo>
                      <a:pt x="153" y="1042"/>
                      <a:pt x="459" y="1274"/>
                      <a:pt x="799" y="1274"/>
                    </a:cubicBezTo>
                    <a:cubicBezTo>
                      <a:pt x="862" y="1274"/>
                      <a:pt x="926" y="1266"/>
                      <a:pt x="990" y="1249"/>
                    </a:cubicBezTo>
                    <a:cubicBezTo>
                      <a:pt x="1133" y="1214"/>
                      <a:pt x="1258" y="1142"/>
                      <a:pt x="1356" y="1044"/>
                    </a:cubicBezTo>
                    <a:lnTo>
                      <a:pt x="1356" y="1044"/>
                    </a:lnTo>
                    <a:cubicBezTo>
                      <a:pt x="1261" y="1070"/>
                      <a:pt x="1160" y="1088"/>
                      <a:pt x="1058" y="1088"/>
                    </a:cubicBezTo>
                    <a:cubicBezTo>
                      <a:pt x="883" y="1088"/>
                      <a:pt x="705" y="1036"/>
                      <a:pt x="553" y="883"/>
                    </a:cubicBezTo>
                    <a:cubicBezTo>
                      <a:pt x="259" y="589"/>
                      <a:pt x="223" y="241"/>
                      <a:pt x="241" y="0"/>
                    </a:cubicBezTo>
                    <a:close/>
                  </a:path>
                </a:pathLst>
              </a:custGeom>
              <a:solidFill>
                <a:srgbClr val="4D2392">
                  <a:alpha val="51764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370" name="Picture 36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57" b="96192" l="833" r="97857">
                        <a14:foregroundMark x1="70119" y1="9873" x2="88214" y2="301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425" y="3030572"/>
            <a:ext cx="4859444" cy="4101602"/>
          </a:xfrm>
          <a:prstGeom prst="rect">
            <a:avLst/>
          </a:prstGeom>
        </p:spPr>
      </p:pic>
      <p:pic>
        <p:nvPicPr>
          <p:cNvPr id="371" name="图片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1594" y="3024758"/>
            <a:ext cx="7597775" cy="427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9715362"/>
      </p:ext>
    </p:extLst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765;p30"/>
          <p:cNvSpPr txBox="1">
            <a:spLocks noGrp="1"/>
          </p:cNvSpPr>
          <p:nvPr>
            <p:ph type="title"/>
          </p:nvPr>
        </p:nvSpPr>
        <p:spPr>
          <a:xfrm>
            <a:off x="1363587" y="1427135"/>
            <a:ext cx="7680400" cy="1334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r>
              <a:rPr lang="en-US" b="1" dirty="0">
                <a:latin typeface="UTM Erie Black" panose="02040603050506020204" pitchFamily="18" charset="0"/>
              </a:rPr>
              <a:t>SƠ KẾT TUẦN </a:t>
            </a:r>
            <a:r>
              <a:rPr lang="en-US" b="1" dirty="0" smtClean="0">
                <a:latin typeface="UTM Erie Black" panose="02040603050506020204" pitchFamily="18" charset="0"/>
              </a:rPr>
              <a:t>25</a:t>
            </a:r>
            <a:endParaRPr b="1" dirty="0">
              <a:latin typeface="UTM Erie Black" panose="02040603050506020204" pitchFamily="18" charset="0"/>
            </a:endParaRPr>
          </a:p>
        </p:txBody>
      </p:sp>
      <p:sp>
        <p:nvSpPr>
          <p:cNvPr id="16" name="Google Shape;1767;p30"/>
          <p:cNvSpPr txBox="1">
            <a:spLocks noGrp="1"/>
          </p:cNvSpPr>
          <p:nvPr>
            <p:ph type="title" idx="2"/>
          </p:nvPr>
        </p:nvSpPr>
        <p:spPr>
          <a:xfrm>
            <a:off x="1442832" y="1427135"/>
            <a:ext cx="4507387" cy="1334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r>
              <a:rPr lang="vi-VN" sz="4800" b="1" dirty="0" smtClean="0">
                <a:solidFill>
                  <a:schemeClr val="tx1"/>
                </a:solidFill>
                <a:latin typeface="UM"/>
              </a:rPr>
              <a:t>01.</a:t>
            </a:r>
            <a:endParaRPr sz="4800" b="1" dirty="0">
              <a:solidFill>
                <a:schemeClr val="tx1"/>
              </a:solidFill>
              <a:latin typeface="UTM Erie Black" panose="02040603050506020204"/>
            </a:endParaRPr>
          </a:p>
        </p:txBody>
      </p:sp>
      <p:pic>
        <p:nvPicPr>
          <p:cNvPr id="240" name="图片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5100" y="2983578"/>
            <a:ext cx="7597775" cy="427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0326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1554;p28"/>
          <p:cNvSpPr txBox="1">
            <a:spLocks/>
          </p:cNvSpPr>
          <p:nvPr/>
        </p:nvSpPr>
        <p:spPr>
          <a:xfrm>
            <a:off x="960000" y="5527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3000"/>
            </a:pPr>
            <a:r>
              <a:rPr lang="en-US" sz="5333" b="1">
                <a:latin typeface="#9Slide03 AllRoundGothic" panose="020B0703020202020104" pitchFamily="34" charset="0"/>
              </a:rPr>
              <a:t>Nhận xét</a:t>
            </a: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821022997"/>
              </p:ext>
            </p:extLst>
          </p:nvPr>
        </p:nvGraphicFramePr>
        <p:xfrm>
          <a:off x="2261858" y="1808145"/>
          <a:ext cx="8839200" cy="29154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2" name="Google Shape;90;p1"/>
          <p:cNvPicPr preferRelativeResize="0"/>
          <p:nvPr/>
        </p:nvPicPr>
        <p:blipFill rotWithShape="1">
          <a:blip r:embed="rId8">
            <a:alphaModFix/>
          </a:blip>
          <a:srcRect r="7135"/>
          <a:stretch/>
        </p:blipFill>
        <p:spPr>
          <a:xfrm>
            <a:off x="7382147" y="3106339"/>
            <a:ext cx="4936720" cy="38952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91;p1"/>
          <p:cNvPicPr preferRelativeResize="0"/>
          <p:nvPr/>
        </p:nvPicPr>
        <p:blipFill rotWithShape="1">
          <a:blip r:embed="rId9">
            <a:alphaModFix/>
          </a:blip>
          <a:srcRect l="27294" t="7312" r="32213" b="28913"/>
          <a:stretch/>
        </p:blipFill>
        <p:spPr>
          <a:xfrm>
            <a:off x="-186587" y="-479490"/>
            <a:ext cx="3080825" cy="45752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51726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921;p33"/>
          <p:cNvSpPr txBox="1">
            <a:spLocks noGrp="1"/>
          </p:cNvSpPr>
          <p:nvPr>
            <p:ph type="title"/>
          </p:nvPr>
        </p:nvSpPr>
        <p:spPr>
          <a:xfrm>
            <a:off x="632400" y="1833765"/>
            <a:ext cx="10927200" cy="1415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pPr algn="l"/>
            <a:r>
              <a:rPr lang="en-US" sz="6400" b="1">
                <a:latin typeface="Times New Roman" panose="02020603050405020304" pitchFamily="18" charset="0"/>
                <a:cs typeface="Times New Roman" panose="02020603050405020304" pitchFamily="18" charset="0"/>
              </a:rPr>
              <a:t>Phương hướng phấn đấu</a:t>
            </a:r>
            <a:endParaRPr sz="6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Google Shape;1923;p33"/>
          <p:cNvSpPr txBox="1">
            <a:spLocks/>
          </p:cNvSpPr>
          <p:nvPr/>
        </p:nvSpPr>
        <p:spPr>
          <a:xfrm>
            <a:off x="1117600" y="560372"/>
            <a:ext cx="5254400" cy="1440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ctr" anchorCtr="0"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b="1" dirty="0" smtClean="0">
                <a:ln/>
                <a:solidFill>
                  <a:schemeClr val="accent4"/>
                </a:solidFill>
              </a:rPr>
              <a:t>02.</a:t>
            </a:r>
            <a:endParaRPr lang="vi-VN" b="1" dirty="0">
              <a:ln/>
              <a:solidFill>
                <a:schemeClr val="accent4"/>
              </a:solidFill>
            </a:endParaRPr>
          </a:p>
        </p:txBody>
      </p:sp>
      <p:grpSp>
        <p:nvGrpSpPr>
          <p:cNvPr id="6" name="Google Shape;2237;p37"/>
          <p:cNvGrpSpPr/>
          <p:nvPr/>
        </p:nvGrpSpPr>
        <p:grpSpPr>
          <a:xfrm>
            <a:off x="1151467" y="3299966"/>
            <a:ext cx="9191661" cy="3226700"/>
            <a:chOff x="1125118" y="2317885"/>
            <a:chExt cx="6893746" cy="2420025"/>
          </a:xfrm>
        </p:grpSpPr>
        <p:grpSp>
          <p:nvGrpSpPr>
            <p:cNvPr id="7" name="Google Shape;2238;p37"/>
            <p:cNvGrpSpPr/>
            <p:nvPr/>
          </p:nvGrpSpPr>
          <p:grpSpPr>
            <a:xfrm>
              <a:off x="3545967" y="2648250"/>
              <a:ext cx="1865170" cy="889813"/>
              <a:chOff x="3380717" y="2648250"/>
              <a:chExt cx="1865170" cy="889813"/>
            </a:xfrm>
          </p:grpSpPr>
          <p:sp>
            <p:nvSpPr>
              <p:cNvPr id="80" name="Google Shape;2239;p37"/>
              <p:cNvSpPr/>
              <p:nvPr/>
            </p:nvSpPr>
            <p:spPr>
              <a:xfrm rot="899977">
                <a:off x="3431122" y="2810816"/>
                <a:ext cx="1330587" cy="564680"/>
              </a:xfrm>
              <a:custGeom>
                <a:avLst/>
                <a:gdLst/>
                <a:ahLst/>
                <a:cxnLst/>
                <a:rect l="l" t="t" r="r" b="b"/>
                <a:pathLst>
                  <a:path w="10929" h="4638" extrusionOk="0">
                    <a:moveTo>
                      <a:pt x="5942" y="133"/>
                    </a:moveTo>
                    <a:cubicBezTo>
                      <a:pt x="6111" y="133"/>
                      <a:pt x="6531" y="186"/>
                      <a:pt x="6691" y="695"/>
                    </a:cubicBezTo>
                    <a:cubicBezTo>
                      <a:pt x="6870" y="1239"/>
                      <a:pt x="6843" y="1836"/>
                      <a:pt x="6638" y="2327"/>
                    </a:cubicBezTo>
                    <a:cubicBezTo>
                      <a:pt x="5210" y="2006"/>
                      <a:pt x="5121" y="1346"/>
                      <a:pt x="5148" y="748"/>
                    </a:cubicBezTo>
                    <a:cubicBezTo>
                      <a:pt x="5166" y="400"/>
                      <a:pt x="5496" y="177"/>
                      <a:pt x="5826" y="141"/>
                    </a:cubicBezTo>
                    <a:cubicBezTo>
                      <a:pt x="5862" y="133"/>
                      <a:pt x="5897" y="133"/>
                      <a:pt x="5942" y="133"/>
                    </a:cubicBezTo>
                    <a:close/>
                    <a:moveTo>
                      <a:pt x="5932" y="0"/>
                    </a:moveTo>
                    <a:cubicBezTo>
                      <a:pt x="5889" y="0"/>
                      <a:pt x="5848" y="3"/>
                      <a:pt x="5808" y="8"/>
                    </a:cubicBezTo>
                    <a:cubicBezTo>
                      <a:pt x="5433" y="61"/>
                      <a:pt x="5041" y="329"/>
                      <a:pt x="5014" y="748"/>
                    </a:cubicBezTo>
                    <a:cubicBezTo>
                      <a:pt x="4969" y="1685"/>
                      <a:pt x="5424" y="2184"/>
                      <a:pt x="6584" y="2452"/>
                    </a:cubicBezTo>
                    <a:cubicBezTo>
                      <a:pt x="6495" y="2630"/>
                      <a:pt x="6379" y="2791"/>
                      <a:pt x="6236" y="2925"/>
                    </a:cubicBezTo>
                    <a:cubicBezTo>
                      <a:pt x="5984" y="3165"/>
                      <a:pt x="5582" y="3397"/>
                      <a:pt x="4970" y="3397"/>
                    </a:cubicBezTo>
                    <a:cubicBezTo>
                      <a:pt x="4650" y="3397"/>
                      <a:pt x="4272" y="3334"/>
                      <a:pt x="3828" y="3175"/>
                    </a:cubicBezTo>
                    <a:cubicBezTo>
                      <a:pt x="3503" y="3058"/>
                      <a:pt x="3183" y="3008"/>
                      <a:pt x="2875" y="3008"/>
                    </a:cubicBezTo>
                    <a:cubicBezTo>
                      <a:pt x="1435" y="3008"/>
                      <a:pt x="244" y="4093"/>
                      <a:pt x="9" y="4548"/>
                    </a:cubicBezTo>
                    <a:cubicBezTo>
                      <a:pt x="0" y="4566"/>
                      <a:pt x="0" y="4584"/>
                      <a:pt x="9" y="4593"/>
                    </a:cubicBezTo>
                    <a:cubicBezTo>
                      <a:pt x="9" y="4611"/>
                      <a:pt x="27" y="4629"/>
                      <a:pt x="36" y="4638"/>
                    </a:cubicBezTo>
                    <a:lnTo>
                      <a:pt x="72" y="4638"/>
                    </a:lnTo>
                    <a:cubicBezTo>
                      <a:pt x="90" y="4638"/>
                      <a:pt x="116" y="4629"/>
                      <a:pt x="125" y="4611"/>
                    </a:cubicBezTo>
                    <a:cubicBezTo>
                      <a:pt x="353" y="4170"/>
                      <a:pt x="1491" y="3134"/>
                      <a:pt x="2873" y="3134"/>
                    </a:cubicBezTo>
                    <a:cubicBezTo>
                      <a:pt x="3168" y="3134"/>
                      <a:pt x="3473" y="3181"/>
                      <a:pt x="3783" y="3291"/>
                    </a:cubicBezTo>
                    <a:cubicBezTo>
                      <a:pt x="4209" y="3444"/>
                      <a:pt x="4609" y="3521"/>
                      <a:pt x="4973" y="3521"/>
                    </a:cubicBezTo>
                    <a:cubicBezTo>
                      <a:pt x="5516" y="3521"/>
                      <a:pt x="5978" y="3351"/>
                      <a:pt x="6325" y="3014"/>
                    </a:cubicBezTo>
                    <a:cubicBezTo>
                      <a:pt x="6486" y="2862"/>
                      <a:pt x="6611" y="2684"/>
                      <a:pt x="6709" y="2479"/>
                    </a:cubicBezTo>
                    <a:cubicBezTo>
                      <a:pt x="6941" y="2523"/>
                      <a:pt x="7191" y="2559"/>
                      <a:pt x="7476" y="2586"/>
                    </a:cubicBezTo>
                    <a:cubicBezTo>
                      <a:pt x="7668" y="2607"/>
                      <a:pt x="7852" y="2616"/>
                      <a:pt x="8028" y="2616"/>
                    </a:cubicBezTo>
                    <a:cubicBezTo>
                      <a:pt x="8909" y="2616"/>
                      <a:pt x="9589" y="2381"/>
                      <a:pt x="10028" y="2158"/>
                    </a:cubicBezTo>
                    <a:cubicBezTo>
                      <a:pt x="10599" y="1872"/>
                      <a:pt x="10902" y="1569"/>
                      <a:pt x="10911" y="1551"/>
                    </a:cubicBezTo>
                    <a:cubicBezTo>
                      <a:pt x="10920" y="1542"/>
                      <a:pt x="10929" y="1524"/>
                      <a:pt x="10929" y="1506"/>
                    </a:cubicBezTo>
                    <a:cubicBezTo>
                      <a:pt x="10929" y="1489"/>
                      <a:pt x="10920" y="1471"/>
                      <a:pt x="10911" y="1462"/>
                    </a:cubicBezTo>
                    <a:cubicBezTo>
                      <a:pt x="10897" y="1448"/>
                      <a:pt x="10880" y="1442"/>
                      <a:pt x="10863" y="1442"/>
                    </a:cubicBezTo>
                    <a:cubicBezTo>
                      <a:pt x="10846" y="1442"/>
                      <a:pt x="10831" y="1448"/>
                      <a:pt x="10822" y="1462"/>
                    </a:cubicBezTo>
                    <a:cubicBezTo>
                      <a:pt x="10813" y="1471"/>
                      <a:pt x="10518" y="1774"/>
                      <a:pt x="9965" y="2051"/>
                    </a:cubicBezTo>
                    <a:cubicBezTo>
                      <a:pt x="9539" y="2260"/>
                      <a:pt x="8874" y="2488"/>
                      <a:pt x="8008" y="2488"/>
                    </a:cubicBezTo>
                    <a:cubicBezTo>
                      <a:pt x="7841" y="2488"/>
                      <a:pt x="7667" y="2480"/>
                      <a:pt x="7485" y="2461"/>
                    </a:cubicBezTo>
                    <a:cubicBezTo>
                      <a:pt x="7226" y="2434"/>
                      <a:pt x="6986" y="2398"/>
                      <a:pt x="6763" y="2354"/>
                    </a:cubicBezTo>
                    <a:cubicBezTo>
                      <a:pt x="6977" y="1836"/>
                      <a:pt x="6995" y="1221"/>
                      <a:pt x="6816" y="650"/>
                    </a:cubicBezTo>
                    <a:cubicBezTo>
                      <a:pt x="6666" y="167"/>
                      <a:pt x="6269" y="0"/>
                      <a:pt x="593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" name="Google Shape;2240;p37"/>
              <p:cNvSpPr/>
              <p:nvPr/>
            </p:nvSpPr>
            <p:spPr>
              <a:xfrm rot="899977">
                <a:off x="4994005" y="2939444"/>
                <a:ext cx="246662" cy="72807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598" extrusionOk="0">
                    <a:moveTo>
                      <a:pt x="545" y="0"/>
                    </a:moveTo>
                    <a:lnTo>
                      <a:pt x="1" y="286"/>
                    </a:lnTo>
                    <a:lnTo>
                      <a:pt x="2026" y="598"/>
                    </a:lnTo>
                    <a:lnTo>
                      <a:pt x="2026" y="598"/>
                    </a:lnTo>
                    <a:lnTo>
                      <a:pt x="54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" name="Google Shape;2241;p37"/>
              <p:cNvSpPr/>
              <p:nvPr/>
            </p:nvSpPr>
            <p:spPr>
              <a:xfrm rot="899977">
                <a:off x="4960048" y="2952384"/>
                <a:ext cx="278195" cy="60875"/>
              </a:xfrm>
              <a:custGeom>
                <a:avLst/>
                <a:gdLst/>
                <a:ahLst/>
                <a:cxnLst/>
                <a:rect l="l" t="t" r="r" b="b"/>
                <a:pathLst>
                  <a:path w="2285" h="500" extrusionOk="0">
                    <a:moveTo>
                      <a:pt x="108" y="0"/>
                    </a:moveTo>
                    <a:lnTo>
                      <a:pt x="1" y="500"/>
                    </a:lnTo>
                    <a:lnTo>
                      <a:pt x="2285" y="455"/>
                    </a:lnTo>
                    <a:lnTo>
                      <a:pt x="108" y="0"/>
                    </a:lnTo>
                    <a:close/>
                  </a:path>
                </a:pathLst>
              </a:custGeom>
              <a:solidFill>
                <a:srgbClr val="77D1B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" name="Google Shape;2242;p37"/>
              <p:cNvSpPr/>
              <p:nvPr/>
            </p:nvSpPr>
            <p:spPr>
              <a:xfrm rot="899977">
                <a:off x="4845826" y="2992766"/>
                <a:ext cx="335782" cy="210872"/>
              </a:xfrm>
              <a:custGeom>
                <a:avLst/>
                <a:gdLst/>
                <a:ahLst/>
                <a:cxnLst/>
                <a:rect l="l" t="t" r="r" b="b"/>
                <a:pathLst>
                  <a:path w="2758" h="1732" extrusionOk="0">
                    <a:moveTo>
                      <a:pt x="2757" y="1"/>
                    </a:moveTo>
                    <a:lnTo>
                      <a:pt x="1" y="1214"/>
                    </a:lnTo>
                    <a:lnTo>
                      <a:pt x="170" y="1731"/>
                    </a:lnTo>
                    <a:lnTo>
                      <a:pt x="275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" name="Google Shape;2243;p37"/>
              <p:cNvSpPr/>
              <p:nvPr/>
            </p:nvSpPr>
            <p:spPr>
              <a:xfrm rot="899977">
                <a:off x="4825576" y="2980215"/>
                <a:ext cx="385699" cy="192366"/>
              </a:xfrm>
              <a:custGeom>
                <a:avLst/>
                <a:gdLst/>
                <a:ahLst/>
                <a:cxnLst/>
                <a:rect l="l" t="t" r="r" b="b"/>
                <a:pathLst>
                  <a:path w="3168" h="1580" extrusionOk="0">
                    <a:moveTo>
                      <a:pt x="670" y="1"/>
                    </a:moveTo>
                    <a:lnTo>
                      <a:pt x="1" y="1580"/>
                    </a:lnTo>
                    <a:lnTo>
                      <a:pt x="3168" y="81"/>
                    </a:lnTo>
                    <a:lnTo>
                      <a:pt x="67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" name="Google Shape;2244;p37"/>
            <p:cNvGrpSpPr/>
            <p:nvPr/>
          </p:nvGrpSpPr>
          <p:grpSpPr>
            <a:xfrm>
              <a:off x="1125118" y="2908782"/>
              <a:ext cx="1983389" cy="1710692"/>
              <a:chOff x="23993" y="2908782"/>
              <a:chExt cx="1983389" cy="1710692"/>
            </a:xfrm>
          </p:grpSpPr>
          <p:sp>
            <p:nvSpPr>
              <p:cNvPr id="51" name="Google Shape;2245;p37"/>
              <p:cNvSpPr/>
              <p:nvPr/>
            </p:nvSpPr>
            <p:spPr>
              <a:xfrm flipH="1">
                <a:off x="426717" y="4483874"/>
                <a:ext cx="1402817" cy="135600"/>
              </a:xfrm>
              <a:custGeom>
                <a:avLst/>
                <a:gdLst/>
                <a:ahLst/>
                <a:cxnLst/>
                <a:rect l="l" t="t" r="r" b="b"/>
                <a:pathLst>
                  <a:path w="17826" h="1723" extrusionOk="0">
                    <a:moveTo>
                      <a:pt x="8913" y="1"/>
                    </a:moveTo>
                    <a:cubicBezTo>
                      <a:pt x="3989" y="1"/>
                      <a:pt x="1" y="384"/>
                      <a:pt x="1" y="857"/>
                    </a:cubicBezTo>
                    <a:cubicBezTo>
                      <a:pt x="1" y="1339"/>
                      <a:pt x="3989" y="1723"/>
                      <a:pt x="8913" y="1723"/>
                    </a:cubicBezTo>
                    <a:cubicBezTo>
                      <a:pt x="13837" y="1723"/>
                      <a:pt x="17825" y="1339"/>
                      <a:pt x="17825" y="857"/>
                    </a:cubicBezTo>
                    <a:cubicBezTo>
                      <a:pt x="17825" y="384"/>
                      <a:pt x="13837" y="1"/>
                      <a:pt x="8913" y="1"/>
                    </a:cubicBezTo>
                    <a:close/>
                  </a:path>
                </a:pathLst>
              </a:custGeom>
              <a:solidFill>
                <a:srgbClr val="C9CAD2">
                  <a:alpha val="40392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2246;p37"/>
              <p:cNvSpPr/>
              <p:nvPr/>
            </p:nvSpPr>
            <p:spPr>
              <a:xfrm flipH="1">
                <a:off x="709310" y="2908782"/>
                <a:ext cx="450831" cy="251901"/>
              </a:xfrm>
              <a:custGeom>
                <a:avLst/>
                <a:gdLst/>
                <a:ahLst/>
                <a:cxnLst/>
                <a:rect l="l" t="t" r="r" b="b"/>
                <a:pathLst>
                  <a:path w="3703" h="2069" extrusionOk="0">
                    <a:moveTo>
                      <a:pt x="134" y="1"/>
                    </a:moveTo>
                    <a:cubicBezTo>
                      <a:pt x="63" y="1"/>
                      <a:pt x="0" y="54"/>
                      <a:pt x="0" y="126"/>
                    </a:cubicBezTo>
                    <a:lnTo>
                      <a:pt x="0" y="1508"/>
                    </a:lnTo>
                    <a:cubicBezTo>
                      <a:pt x="0" y="1580"/>
                      <a:pt x="54" y="1642"/>
                      <a:pt x="125" y="1642"/>
                    </a:cubicBezTo>
                    <a:lnTo>
                      <a:pt x="1553" y="1642"/>
                    </a:lnTo>
                    <a:cubicBezTo>
                      <a:pt x="1606" y="1642"/>
                      <a:pt x="1660" y="1678"/>
                      <a:pt x="1678" y="1740"/>
                    </a:cubicBezTo>
                    <a:lnTo>
                      <a:pt x="1740" y="2017"/>
                    </a:lnTo>
                    <a:cubicBezTo>
                      <a:pt x="1751" y="2050"/>
                      <a:pt x="1782" y="2069"/>
                      <a:pt x="1812" y="2069"/>
                    </a:cubicBezTo>
                    <a:cubicBezTo>
                      <a:pt x="1832" y="2069"/>
                      <a:pt x="1851" y="2061"/>
                      <a:pt x="1865" y="2044"/>
                    </a:cubicBezTo>
                    <a:lnTo>
                      <a:pt x="2177" y="1696"/>
                    </a:lnTo>
                    <a:cubicBezTo>
                      <a:pt x="2195" y="1669"/>
                      <a:pt x="2231" y="1660"/>
                      <a:pt x="2266" y="1660"/>
                    </a:cubicBezTo>
                    <a:lnTo>
                      <a:pt x="3578" y="1660"/>
                    </a:lnTo>
                    <a:cubicBezTo>
                      <a:pt x="3649" y="1660"/>
                      <a:pt x="3703" y="1598"/>
                      <a:pt x="3703" y="1526"/>
                    </a:cubicBezTo>
                    <a:lnTo>
                      <a:pt x="3703" y="170"/>
                    </a:lnTo>
                    <a:cubicBezTo>
                      <a:pt x="3703" y="99"/>
                      <a:pt x="3649" y="45"/>
                      <a:pt x="3578" y="45"/>
                    </a:cubicBezTo>
                    <a:lnTo>
                      <a:pt x="134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2247;p37"/>
              <p:cNvSpPr/>
              <p:nvPr/>
            </p:nvSpPr>
            <p:spPr>
              <a:xfrm flipH="1">
                <a:off x="828744" y="2991329"/>
                <a:ext cx="28367" cy="28368"/>
              </a:xfrm>
              <a:custGeom>
                <a:avLst/>
                <a:gdLst/>
                <a:ahLst/>
                <a:cxnLst/>
                <a:rect l="l" t="t" r="r" b="b"/>
                <a:pathLst>
                  <a:path w="233" h="233" extrusionOk="0">
                    <a:moveTo>
                      <a:pt x="116" y="1"/>
                    </a:moveTo>
                    <a:cubicBezTo>
                      <a:pt x="54" y="1"/>
                      <a:pt x="0" y="54"/>
                      <a:pt x="0" y="117"/>
                    </a:cubicBezTo>
                    <a:cubicBezTo>
                      <a:pt x="0" y="188"/>
                      <a:pt x="54" y="233"/>
                      <a:pt x="116" y="233"/>
                    </a:cubicBezTo>
                    <a:cubicBezTo>
                      <a:pt x="179" y="233"/>
                      <a:pt x="232" y="188"/>
                      <a:pt x="232" y="117"/>
                    </a:cubicBezTo>
                    <a:cubicBezTo>
                      <a:pt x="232" y="54"/>
                      <a:pt x="179" y="1"/>
                      <a:pt x="11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2248;p37"/>
              <p:cNvSpPr/>
              <p:nvPr/>
            </p:nvSpPr>
            <p:spPr>
              <a:xfrm flipH="1">
                <a:off x="918959" y="2991329"/>
                <a:ext cx="28367" cy="28368"/>
              </a:xfrm>
              <a:custGeom>
                <a:avLst/>
                <a:gdLst/>
                <a:ahLst/>
                <a:cxnLst/>
                <a:rect l="l" t="t" r="r" b="b"/>
                <a:pathLst>
                  <a:path w="233" h="233" extrusionOk="0">
                    <a:moveTo>
                      <a:pt x="117" y="1"/>
                    </a:moveTo>
                    <a:cubicBezTo>
                      <a:pt x="54" y="1"/>
                      <a:pt x="1" y="54"/>
                      <a:pt x="1" y="117"/>
                    </a:cubicBezTo>
                    <a:cubicBezTo>
                      <a:pt x="1" y="188"/>
                      <a:pt x="54" y="233"/>
                      <a:pt x="117" y="233"/>
                    </a:cubicBezTo>
                    <a:cubicBezTo>
                      <a:pt x="179" y="233"/>
                      <a:pt x="233" y="188"/>
                      <a:pt x="233" y="117"/>
                    </a:cubicBezTo>
                    <a:cubicBezTo>
                      <a:pt x="233" y="54"/>
                      <a:pt x="179" y="1"/>
                      <a:pt x="11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2249;p37"/>
              <p:cNvSpPr/>
              <p:nvPr/>
            </p:nvSpPr>
            <p:spPr>
              <a:xfrm flipH="1">
                <a:off x="1019888" y="2991329"/>
                <a:ext cx="28367" cy="28368"/>
              </a:xfrm>
              <a:custGeom>
                <a:avLst/>
                <a:gdLst/>
                <a:ahLst/>
                <a:cxnLst/>
                <a:rect l="l" t="t" r="r" b="b"/>
                <a:pathLst>
                  <a:path w="233" h="233" extrusionOk="0">
                    <a:moveTo>
                      <a:pt x="116" y="1"/>
                    </a:moveTo>
                    <a:cubicBezTo>
                      <a:pt x="54" y="1"/>
                      <a:pt x="0" y="54"/>
                      <a:pt x="0" y="117"/>
                    </a:cubicBezTo>
                    <a:cubicBezTo>
                      <a:pt x="0" y="188"/>
                      <a:pt x="54" y="233"/>
                      <a:pt x="116" y="233"/>
                    </a:cubicBezTo>
                    <a:cubicBezTo>
                      <a:pt x="179" y="233"/>
                      <a:pt x="232" y="188"/>
                      <a:pt x="232" y="117"/>
                    </a:cubicBezTo>
                    <a:cubicBezTo>
                      <a:pt x="232" y="54"/>
                      <a:pt x="179" y="1"/>
                      <a:pt x="11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2250;p37"/>
              <p:cNvSpPr/>
              <p:nvPr/>
            </p:nvSpPr>
            <p:spPr>
              <a:xfrm flipH="1">
                <a:off x="315092" y="3860259"/>
                <a:ext cx="281358" cy="349910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2874" extrusionOk="0">
                    <a:moveTo>
                      <a:pt x="1562" y="1"/>
                    </a:moveTo>
                    <a:lnTo>
                      <a:pt x="0" y="2873"/>
                    </a:lnTo>
                    <a:cubicBezTo>
                      <a:pt x="0" y="2873"/>
                      <a:pt x="1214" y="2739"/>
                      <a:pt x="1767" y="1535"/>
                    </a:cubicBezTo>
                    <a:cubicBezTo>
                      <a:pt x="2311" y="331"/>
                      <a:pt x="1562" y="1"/>
                      <a:pt x="15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2251;p37"/>
              <p:cNvSpPr/>
              <p:nvPr/>
            </p:nvSpPr>
            <p:spPr>
              <a:xfrm flipH="1">
                <a:off x="111895" y="3818985"/>
                <a:ext cx="494295" cy="373164"/>
              </a:xfrm>
              <a:custGeom>
                <a:avLst/>
                <a:gdLst/>
                <a:ahLst/>
                <a:cxnLst/>
                <a:rect l="l" t="t" r="r" b="b"/>
                <a:pathLst>
                  <a:path w="4060" h="3065" extrusionOk="0">
                    <a:moveTo>
                      <a:pt x="3292" y="1"/>
                    </a:moveTo>
                    <a:lnTo>
                      <a:pt x="0" y="3025"/>
                    </a:lnTo>
                    <a:cubicBezTo>
                      <a:pt x="0" y="3025"/>
                      <a:pt x="168" y="3065"/>
                      <a:pt x="443" y="3065"/>
                    </a:cubicBezTo>
                    <a:cubicBezTo>
                      <a:pt x="956" y="3065"/>
                      <a:pt x="1844" y="2925"/>
                      <a:pt x="2721" y="2124"/>
                    </a:cubicBezTo>
                    <a:cubicBezTo>
                      <a:pt x="4059" y="893"/>
                      <a:pt x="3292" y="1"/>
                      <a:pt x="32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2252;p37"/>
              <p:cNvSpPr/>
              <p:nvPr/>
            </p:nvSpPr>
            <p:spPr>
              <a:xfrm flipH="1">
                <a:off x="23993" y="3898245"/>
                <a:ext cx="597415" cy="365859"/>
              </a:xfrm>
              <a:custGeom>
                <a:avLst/>
                <a:gdLst/>
                <a:ahLst/>
                <a:cxnLst/>
                <a:rect l="l" t="t" r="r" b="b"/>
                <a:pathLst>
                  <a:path w="4907" h="3005" extrusionOk="0">
                    <a:moveTo>
                      <a:pt x="4354" y="1"/>
                    </a:moveTo>
                    <a:lnTo>
                      <a:pt x="0" y="2641"/>
                    </a:lnTo>
                    <a:cubicBezTo>
                      <a:pt x="29" y="2653"/>
                      <a:pt x="349" y="3005"/>
                      <a:pt x="1130" y="3005"/>
                    </a:cubicBezTo>
                    <a:cubicBezTo>
                      <a:pt x="1556" y="3005"/>
                      <a:pt x="2119" y="2900"/>
                      <a:pt x="2846" y="2579"/>
                    </a:cubicBezTo>
                    <a:cubicBezTo>
                      <a:pt x="4907" y="1678"/>
                      <a:pt x="4354" y="1"/>
                      <a:pt x="43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2253;p37"/>
              <p:cNvSpPr/>
              <p:nvPr/>
            </p:nvSpPr>
            <p:spPr>
              <a:xfrm flipH="1">
                <a:off x="1509800" y="3770164"/>
                <a:ext cx="497582" cy="462163"/>
              </a:xfrm>
              <a:custGeom>
                <a:avLst/>
                <a:gdLst/>
                <a:ahLst/>
                <a:cxnLst/>
                <a:rect l="l" t="t" r="r" b="b"/>
                <a:pathLst>
                  <a:path w="4087" h="3796" extrusionOk="0">
                    <a:moveTo>
                      <a:pt x="1227" y="1"/>
                    </a:moveTo>
                    <a:cubicBezTo>
                      <a:pt x="1087" y="1"/>
                      <a:pt x="980" y="27"/>
                      <a:pt x="920" y="89"/>
                    </a:cubicBezTo>
                    <a:cubicBezTo>
                      <a:pt x="501" y="518"/>
                      <a:pt x="1437" y="1802"/>
                      <a:pt x="1464" y="1838"/>
                    </a:cubicBezTo>
                    <a:cubicBezTo>
                      <a:pt x="1443" y="1824"/>
                      <a:pt x="1158" y="1637"/>
                      <a:pt x="857" y="1637"/>
                    </a:cubicBezTo>
                    <a:cubicBezTo>
                      <a:pt x="783" y="1637"/>
                      <a:pt x="707" y="1649"/>
                      <a:pt x="634" y="1677"/>
                    </a:cubicBezTo>
                    <a:cubicBezTo>
                      <a:pt x="474" y="1740"/>
                      <a:pt x="331" y="1882"/>
                      <a:pt x="242" y="2168"/>
                    </a:cubicBezTo>
                    <a:cubicBezTo>
                      <a:pt x="0" y="2952"/>
                      <a:pt x="1178" y="3796"/>
                      <a:pt x="2872" y="3796"/>
                    </a:cubicBezTo>
                    <a:cubicBezTo>
                      <a:pt x="3241" y="3796"/>
                      <a:pt x="3634" y="3756"/>
                      <a:pt x="4042" y="3667"/>
                    </a:cubicBezTo>
                    <a:lnTo>
                      <a:pt x="4087" y="919"/>
                    </a:lnTo>
                    <a:lnTo>
                      <a:pt x="4087" y="919"/>
                    </a:lnTo>
                    <a:cubicBezTo>
                      <a:pt x="4086" y="919"/>
                      <a:pt x="4085" y="920"/>
                      <a:pt x="4083" y="920"/>
                    </a:cubicBezTo>
                    <a:cubicBezTo>
                      <a:pt x="4049" y="920"/>
                      <a:pt x="3841" y="833"/>
                      <a:pt x="3543" y="705"/>
                    </a:cubicBezTo>
                    <a:cubicBezTo>
                      <a:pt x="2885" y="433"/>
                      <a:pt x="1791" y="1"/>
                      <a:pt x="12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2254;p37"/>
              <p:cNvSpPr/>
              <p:nvPr/>
            </p:nvSpPr>
            <p:spPr>
              <a:xfrm flipH="1">
                <a:off x="1509800" y="3855876"/>
                <a:ext cx="497582" cy="376451"/>
              </a:xfrm>
              <a:custGeom>
                <a:avLst/>
                <a:gdLst/>
                <a:ahLst/>
                <a:cxnLst/>
                <a:rect l="l" t="t" r="r" b="b"/>
                <a:pathLst>
                  <a:path w="4087" h="3092" extrusionOk="0">
                    <a:moveTo>
                      <a:pt x="3543" y="1"/>
                    </a:moveTo>
                    <a:cubicBezTo>
                      <a:pt x="3418" y="643"/>
                      <a:pt x="3070" y="1955"/>
                      <a:pt x="2329" y="2222"/>
                    </a:cubicBezTo>
                    <a:cubicBezTo>
                      <a:pt x="2192" y="2271"/>
                      <a:pt x="2062" y="2293"/>
                      <a:pt x="1939" y="2293"/>
                    </a:cubicBezTo>
                    <a:cubicBezTo>
                      <a:pt x="1254" y="2293"/>
                      <a:pt x="793" y="1601"/>
                      <a:pt x="634" y="973"/>
                    </a:cubicBezTo>
                    <a:cubicBezTo>
                      <a:pt x="474" y="1036"/>
                      <a:pt x="331" y="1178"/>
                      <a:pt x="242" y="1464"/>
                    </a:cubicBezTo>
                    <a:cubicBezTo>
                      <a:pt x="0" y="2248"/>
                      <a:pt x="1178" y="3092"/>
                      <a:pt x="2872" y="3092"/>
                    </a:cubicBezTo>
                    <a:cubicBezTo>
                      <a:pt x="3241" y="3092"/>
                      <a:pt x="3634" y="3052"/>
                      <a:pt x="4042" y="2963"/>
                    </a:cubicBezTo>
                    <a:lnTo>
                      <a:pt x="4087" y="215"/>
                    </a:lnTo>
                    <a:lnTo>
                      <a:pt x="4087" y="215"/>
                    </a:lnTo>
                    <a:cubicBezTo>
                      <a:pt x="4086" y="215"/>
                      <a:pt x="4085" y="216"/>
                      <a:pt x="4083" y="216"/>
                    </a:cubicBezTo>
                    <a:cubicBezTo>
                      <a:pt x="4049" y="216"/>
                      <a:pt x="3841" y="129"/>
                      <a:pt x="3543" y="1"/>
                    </a:cubicBezTo>
                    <a:close/>
                  </a:path>
                </a:pathLst>
              </a:custGeom>
              <a:solidFill>
                <a:srgbClr val="4D1311">
                  <a:alpha val="31372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2255;p37"/>
              <p:cNvSpPr/>
              <p:nvPr/>
            </p:nvSpPr>
            <p:spPr>
              <a:xfrm flipH="1">
                <a:off x="463867" y="3163605"/>
                <a:ext cx="1185090" cy="1379671"/>
              </a:xfrm>
              <a:custGeom>
                <a:avLst/>
                <a:gdLst/>
                <a:ahLst/>
                <a:cxnLst/>
                <a:rect l="l" t="t" r="r" b="b"/>
                <a:pathLst>
                  <a:path w="9734" h="11332" extrusionOk="0">
                    <a:moveTo>
                      <a:pt x="3340" y="0"/>
                    </a:moveTo>
                    <a:cubicBezTo>
                      <a:pt x="2876" y="0"/>
                      <a:pt x="2359" y="81"/>
                      <a:pt x="1785" y="263"/>
                    </a:cubicBezTo>
                    <a:lnTo>
                      <a:pt x="1036" y="4197"/>
                    </a:lnTo>
                    <a:cubicBezTo>
                      <a:pt x="1036" y="4197"/>
                      <a:pt x="1607" y="4875"/>
                      <a:pt x="1402" y="5053"/>
                    </a:cubicBezTo>
                    <a:cubicBezTo>
                      <a:pt x="1187" y="5232"/>
                      <a:pt x="1" y="7257"/>
                      <a:pt x="572" y="9478"/>
                    </a:cubicBezTo>
                    <a:cubicBezTo>
                      <a:pt x="889" y="10717"/>
                      <a:pt x="2420" y="11331"/>
                      <a:pt x="4068" y="11331"/>
                    </a:cubicBezTo>
                    <a:cubicBezTo>
                      <a:pt x="5388" y="11331"/>
                      <a:pt x="6783" y="10938"/>
                      <a:pt x="7691" y="10156"/>
                    </a:cubicBezTo>
                    <a:cubicBezTo>
                      <a:pt x="9734" y="8390"/>
                      <a:pt x="8726" y="8292"/>
                      <a:pt x="7869" y="7516"/>
                    </a:cubicBezTo>
                    <a:cubicBezTo>
                      <a:pt x="7013" y="6740"/>
                      <a:pt x="6585" y="5517"/>
                      <a:pt x="6727" y="3599"/>
                    </a:cubicBezTo>
                    <a:cubicBezTo>
                      <a:pt x="6818" y="2350"/>
                      <a:pt x="5853" y="0"/>
                      <a:pt x="33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2256;p37"/>
              <p:cNvSpPr/>
              <p:nvPr/>
            </p:nvSpPr>
            <p:spPr>
              <a:xfrm flipH="1">
                <a:off x="672421" y="3773207"/>
                <a:ext cx="789654" cy="693732"/>
              </a:xfrm>
              <a:custGeom>
                <a:avLst/>
                <a:gdLst/>
                <a:ahLst/>
                <a:cxnLst/>
                <a:rect l="l" t="t" r="r" b="b"/>
                <a:pathLst>
                  <a:path w="6486" h="5698" extrusionOk="0">
                    <a:moveTo>
                      <a:pt x="2230" y="0"/>
                    </a:moveTo>
                    <a:cubicBezTo>
                      <a:pt x="2221" y="0"/>
                      <a:pt x="2212" y="1"/>
                      <a:pt x="2204" y="2"/>
                    </a:cubicBezTo>
                    <a:cubicBezTo>
                      <a:pt x="2204" y="2"/>
                      <a:pt x="732" y="635"/>
                      <a:pt x="366" y="2580"/>
                    </a:cubicBezTo>
                    <a:cubicBezTo>
                      <a:pt x="0" y="4525"/>
                      <a:pt x="1187" y="5631"/>
                      <a:pt x="2168" y="5693"/>
                    </a:cubicBezTo>
                    <a:cubicBezTo>
                      <a:pt x="2207" y="5696"/>
                      <a:pt x="2245" y="5697"/>
                      <a:pt x="2282" y="5697"/>
                    </a:cubicBezTo>
                    <a:cubicBezTo>
                      <a:pt x="3166" y="5697"/>
                      <a:pt x="3355" y="5007"/>
                      <a:pt x="3355" y="5007"/>
                    </a:cubicBezTo>
                    <a:cubicBezTo>
                      <a:pt x="3355" y="5007"/>
                      <a:pt x="3694" y="5256"/>
                      <a:pt x="4201" y="5256"/>
                    </a:cubicBezTo>
                    <a:cubicBezTo>
                      <a:pt x="4507" y="5256"/>
                      <a:pt x="4874" y="5165"/>
                      <a:pt x="5264" y="4873"/>
                    </a:cubicBezTo>
                    <a:cubicBezTo>
                      <a:pt x="6486" y="3954"/>
                      <a:pt x="4853" y="1688"/>
                      <a:pt x="4773" y="1643"/>
                    </a:cubicBezTo>
                    <a:cubicBezTo>
                      <a:pt x="4694" y="1600"/>
                      <a:pt x="2716" y="0"/>
                      <a:pt x="2230" y="0"/>
                    </a:cubicBezTo>
                    <a:close/>
                  </a:path>
                </a:pathLst>
              </a:custGeom>
              <a:solidFill>
                <a:srgbClr val="4D1311">
                  <a:alpha val="31372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2257;p37"/>
              <p:cNvSpPr/>
              <p:nvPr/>
            </p:nvSpPr>
            <p:spPr>
              <a:xfrm flipH="1">
                <a:off x="965467" y="3240673"/>
                <a:ext cx="571605" cy="480060"/>
              </a:xfrm>
              <a:custGeom>
                <a:avLst/>
                <a:gdLst/>
                <a:ahLst/>
                <a:cxnLst/>
                <a:rect l="l" t="t" r="r" b="b"/>
                <a:pathLst>
                  <a:path w="4695" h="3943" extrusionOk="0">
                    <a:moveTo>
                      <a:pt x="2310" y="0"/>
                    </a:moveTo>
                    <a:cubicBezTo>
                      <a:pt x="1640" y="0"/>
                      <a:pt x="1089" y="129"/>
                      <a:pt x="1089" y="129"/>
                    </a:cubicBezTo>
                    <a:cubicBezTo>
                      <a:pt x="1089" y="129"/>
                      <a:pt x="1" y="2957"/>
                      <a:pt x="822" y="3546"/>
                    </a:cubicBezTo>
                    <a:cubicBezTo>
                      <a:pt x="1130" y="3768"/>
                      <a:pt x="1747" y="3943"/>
                      <a:pt x="2397" y="3943"/>
                    </a:cubicBezTo>
                    <a:cubicBezTo>
                      <a:pt x="3497" y="3943"/>
                      <a:pt x="4695" y="3445"/>
                      <a:pt x="4667" y="1842"/>
                    </a:cubicBezTo>
                    <a:cubicBezTo>
                      <a:pt x="4640" y="304"/>
                      <a:pt x="3335" y="0"/>
                      <a:pt x="231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2258;p37"/>
              <p:cNvSpPr/>
              <p:nvPr/>
            </p:nvSpPr>
            <p:spPr>
              <a:xfrm flipH="1">
                <a:off x="1153567" y="3367049"/>
                <a:ext cx="122843" cy="160954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1322" extrusionOk="0">
                    <a:moveTo>
                      <a:pt x="583" y="0"/>
                    </a:moveTo>
                    <a:cubicBezTo>
                      <a:pt x="514" y="0"/>
                      <a:pt x="457" y="35"/>
                      <a:pt x="393" y="91"/>
                    </a:cubicBezTo>
                    <a:cubicBezTo>
                      <a:pt x="117" y="349"/>
                      <a:pt x="1" y="1170"/>
                      <a:pt x="1" y="1215"/>
                    </a:cubicBezTo>
                    <a:cubicBezTo>
                      <a:pt x="1" y="1250"/>
                      <a:pt x="28" y="1277"/>
                      <a:pt x="54" y="1277"/>
                    </a:cubicBezTo>
                    <a:cubicBezTo>
                      <a:pt x="90" y="1268"/>
                      <a:pt x="117" y="1250"/>
                      <a:pt x="117" y="1215"/>
                    </a:cubicBezTo>
                    <a:cubicBezTo>
                      <a:pt x="126" y="1090"/>
                      <a:pt x="313" y="117"/>
                      <a:pt x="599" y="117"/>
                    </a:cubicBezTo>
                    <a:cubicBezTo>
                      <a:pt x="634" y="117"/>
                      <a:pt x="661" y="135"/>
                      <a:pt x="688" y="162"/>
                    </a:cubicBezTo>
                    <a:cubicBezTo>
                      <a:pt x="857" y="358"/>
                      <a:pt x="839" y="1018"/>
                      <a:pt x="822" y="1259"/>
                    </a:cubicBezTo>
                    <a:cubicBezTo>
                      <a:pt x="822" y="1286"/>
                      <a:pt x="848" y="1322"/>
                      <a:pt x="884" y="1322"/>
                    </a:cubicBezTo>
                    <a:cubicBezTo>
                      <a:pt x="920" y="1322"/>
                      <a:pt x="946" y="1295"/>
                      <a:pt x="946" y="1268"/>
                    </a:cubicBezTo>
                    <a:cubicBezTo>
                      <a:pt x="955" y="1170"/>
                      <a:pt x="1009" y="349"/>
                      <a:pt x="777" y="82"/>
                    </a:cubicBezTo>
                    <a:cubicBezTo>
                      <a:pt x="732" y="28"/>
                      <a:pt x="670" y="1"/>
                      <a:pt x="607" y="1"/>
                    </a:cubicBezTo>
                    <a:cubicBezTo>
                      <a:pt x="599" y="1"/>
                      <a:pt x="591" y="0"/>
                      <a:pt x="5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2259;p37"/>
              <p:cNvSpPr/>
              <p:nvPr/>
            </p:nvSpPr>
            <p:spPr>
              <a:xfrm flipH="1">
                <a:off x="1326205" y="3177363"/>
                <a:ext cx="673507" cy="601567"/>
              </a:xfrm>
              <a:custGeom>
                <a:avLst/>
                <a:gdLst/>
                <a:ahLst/>
                <a:cxnLst/>
                <a:rect l="l" t="t" r="r" b="b"/>
                <a:pathLst>
                  <a:path w="5532" h="4941" extrusionOk="0">
                    <a:moveTo>
                      <a:pt x="4807" y="1"/>
                    </a:moveTo>
                    <a:cubicBezTo>
                      <a:pt x="4715" y="1"/>
                      <a:pt x="4572" y="16"/>
                      <a:pt x="4390" y="52"/>
                    </a:cubicBezTo>
                    <a:cubicBezTo>
                      <a:pt x="3729" y="177"/>
                      <a:pt x="2552" y="569"/>
                      <a:pt x="1472" y="1461"/>
                    </a:cubicBezTo>
                    <a:cubicBezTo>
                      <a:pt x="1303" y="1604"/>
                      <a:pt x="1142" y="1756"/>
                      <a:pt x="1009" y="1907"/>
                    </a:cubicBezTo>
                    <a:cubicBezTo>
                      <a:pt x="232" y="2782"/>
                      <a:pt x="0" y="3799"/>
                      <a:pt x="259" y="4254"/>
                    </a:cubicBezTo>
                    <a:cubicBezTo>
                      <a:pt x="348" y="4399"/>
                      <a:pt x="486" y="4486"/>
                      <a:pt x="677" y="4486"/>
                    </a:cubicBezTo>
                    <a:cubicBezTo>
                      <a:pt x="755" y="4486"/>
                      <a:pt x="841" y="4472"/>
                      <a:pt x="937" y="4441"/>
                    </a:cubicBezTo>
                    <a:cubicBezTo>
                      <a:pt x="1148" y="4373"/>
                      <a:pt x="1389" y="4348"/>
                      <a:pt x="1642" y="4348"/>
                    </a:cubicBezTo>
                    <a:cubicBezTo>
                      <a:pt x="1753" y="4348"/>
                      <a:pt x="1867" y="4352"/>
                      <a:pt x="1981" y="4361"/>
                    </a:cubicBezTo>
                    <a:cubicBezTo>
                      <a:pt x="2712" y="4423"/>
                      <a:pt x="3489" y="4655"/>
                      <a:pt x="3926" y="4807"/>
                    </a:cubicBezTo>
                    <a:cubicBezTo>
                      <a:pt x="4149" y="4887"/>
                      <a:pt x="4283" y="4940"/>
                      <a:pt x="4283" y="4940"/>
                    </a:cubicBezTo>
                    <a:cubicBezTo>
                      <a:pt x="4283" y="4940"/>
                      <a:pt x="4773" y="4664"/>
                      <a:pt x="5148" y="2889"/>
                    </a:cubicBezTo>
                    <a:cubicBezTo>
                      <a:pt x="5148" y="2871"/>
                      <a:pt x="5157" y="2853"/>
                      <a:pt x="5157" y="2835"/>
                    </a:cubicBezTo>
                    <a:cubicBezTo>
                      <a:pt x="5531" y="1006"/>
                      <a:pt x="4925" y="25"/>
                      <a:pt x="4925" y="25"/>
                    </a:cubicBezTo>
                    <a:cubicBezTo>
                      <a:pt x="4917" y="10"/>
                      <a:pt x="4876" y="1"/>
                      <a:pt x="48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2260;p37"/>
              <p:cNvSpPr/>
              <p:nvPr/>
            </p:nvSpPr>
            <p:spPr>
              <a:xfrm flipH="1">
                <a:off x="1372956" y="3514976"/>
                <a:ext cx="595224" cy="263954"/>
              </a:xfrm>
              <a:custGeom>
                <a:avLst/>
                <a:gdLst/>
                <a:ahLst/>
                <a:cxnLst/>
                <a:rect l="l" t="t" r="r" b="b"/>
                <a:pathLst>
                  <a:path w="4889" h="2168" extrusionOk="0">
                    <a:moveTo>
                      <a:pt x="3662" y="0"/>
                    </a:moveTo>
                    <a:cubicBezTo>
                      <a:pt x="2863" y="0"/>
                      <a:pt x="2195" y="156"/>
                      <a:pt x="1651" y="374"/>
                    </a:cubicBezTo>
                    <a:cubicBezTo>
                      <a:pt x="839" y="696"/>
                      <a:pt x="295" y="1168"/>
                      <a:pt x="0" y="1481"/>
                    </a:cubicBezTo>
                    <a:cubicBezTo>
                      <a:pt x="89" y="1626"/>
                      <a:pt x="227" y="1713"/>
                      <a:pt x="418" y="1713"/>
                    </a:cubicBezTo>
                    <a:cubicBezTo>
                      <a:pt x="496" y="1713"/>
                      <a:pt x="582" y="1699"/>
                      <a:pt x="678" y="1668"/>
                    </a:cubicBezTo>
                    <a:cubicBezTo>
                      <a:pt x="889" y="1600"/>
                      <a:pt x="1125" y="1575"/>
                      <a:pt x="1379" y="1575"/>
                    </a:cubicBezTo>
                    <a:cubicBezTo>
                      <a:pt x="1490" y="1575"/>
                      <a:pt x="1605" y="1579"/>
                      <a:pt x="1722" y="1588"/>
                    </a:cubicBezTo>
                    <a:cubicBezTo>
                      <a:pt x="2819" y="1686"/>
                      <a:pt x="4024" y="2167"/>
                      <a:pt x="4024" y="2167"/>
                    </a:cubicBezTo>
                    <a:cubicBezTo>
                      <a:pt x="4024" y="2167"/>
                      <a:pt x="4514" y="1891"/>
                      <a:pt x="4889" y="116"/>
                    </a:cubicBezTo>
                    <a:cubicBezTo>
                      <a:pt x="4450" y="35"/>
                      <a:pt x="4041" y="0"/>
                      <a:pt x="366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2261;p37"/>
              <p:cNvSpPr/>
              <p:nvPr/>
            </p:nvSpPr>
            <p:spPr>
              <a:xfrm flipH="1">
                <a:off x="1749764" y="3409540"/>
                <a:ext cx="248852" cy="314115"/>
              </a:xfrm>
              <a:custGeom>
                <a:avLst/>
                <a:gdLst/>
                <a:ahLst/>
                <a:cxnLst/>
                <a:rect l="l" t="t" r="r" b="b"/>
                <a:pathLst>
                  <a:path w="2044" h="2580" extrusionOk="0">
                    <a:moveTo>
                      <a:pt x="1000" y="0"/>
                    </a:moveTo>
                    <a:cubicBezTo>
                      <a:pt x="241" y="848"/>
                      <a:pt x="0" y="1838"/>
                      <a:pt x="232" y="2311"/>
                    </a:cubicBezTo>
                    <a:cubicBezTo>
                      <a:pt x="241" y="2320"/>
                      <a:pt x="241" y="2338"/>
                      <a:pt x="250" y="2347"/>
                    </a:cubicBezTo>
                    <a:cubicBezTo>
                      <a:pt x="339" y="2492"/>
                      <a:pt x="477" y="2579"/>
                      <a:pt x="668" y="2579"/>
                    </a:cubicBezTo>
                    <a:cubicBezTo>
                      <a:pt x="746" y="2579"/>
                      <a:pt x="832" y="2565"/>
                      <a:pt x="928" y="2534"/>
                    </a:cubicBezTo>
                    <a:cubicBezTo>
                      <a:pt x="1139" y="2466"/>
                      <a:pt x="1380" y="2441"/>
                      <a:pt x="1633" y="2441"/>
                    </a:cubicBezTo>
                    <a:cubicBezTo>
                      <a:pt x="1744" y="2441"/>
                      <a:pt x="1858" y="2445"/>
                      <a:pt x="1972" y="2454"/>
                    </a:cubicBezTo>
                    <a:cubicBezTo>
                      <a:pt x="2043" y="1981"/>
                      <a:pt x="2008" y="1579"/>
                      <a:pt x="1909" y="1240"/>
                    </a:cubicBezTo>
                    <a:lnTo>
                      <a:pt x="1901" y="1240"/>
                    </a:lnTo>
                    <a:cubicBezTo>
                      <a:pt x="1713" y="616"/>
                      <a:pt x="1312" y="223"/>
                      <a:pt x="10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2262;p37"/>
              <p:cNvSpPr/>
              <p:nvPr/>
            </p:nvSpPr>
            <p:spPr>
              <a:xfrm flipH="1">
                <a:off x="1749764" y="3560510"/>
                <a:ext cx="220606" cy="163145"/>
              </a:xfrm>
              <a:custGeom>
                <a:avLst/>
                <a:gdLst/>
                <a:ahLst/>
                <a:cxnLst/>
                <a:rect l="l" t="t" r="r" b="b"/>
                <a:pathLst>
                  <a:path w="1812" h="1340" extrusionOk="0">
                    <a:moveTo>
                      <a:pt x="1677" y="0"/>
                    </a:moveTo>
                    <a:cubicBezTo>
                      <a:pt x="910" y="232"/>
                      <a:pt x="330" y="732"/>
                      <a:pt x="0" y="1071"/>
                    </a:cubicBezTo>
                    <a:cubicBezTo>
                      <a:pt x="9" y="1080"/>
                      <a:pt x="9" y="1098"/>
                      <a:pt x="18" y="1107"/>
                    </a:cubicBezTo>
                    <a:cubicBezTo>
                      <a:pt x="107" y="1252"/>
                      <a:pt x="245" y="1339"/>
                      <a:pt x="436" y="1339"/>
                    </a:cubicBezTo>
                    <a:cubicBezTo>
                      <a:pt x="514" y="1339"/>
                      <a:pt x="600" y="1325"/>
                      <a:pt x="696" y="1294"/>
                    </a:cubicBezTo>
                    <a:cubicBezTo>
                      <a:pt x="907" y="1226"/>
                      <a:pt x="1148" y="1201"/>
                      <a:pt x="1401" y="1201"/>
                    </a:cubicBezTo>
                    <a:cubicBezTo>
                      <a:pt x="1512" y="1201"/>
                      <a:pt x="1626" y="1205"/>
                      <a:pt x="1740" y="1214"/>
                    </a:cubicBezTo>
                    <a:cubicBezTo>
                      <a:pt x="1811" y="741"/>
                      <a:pt x="1776" y="339"/>
                      <a:pt x="1677" y="0"/>
                    </a:cubicBezTo>
                    <a:close/>
                  </a:path>
                </a:pathLst>
              </a:custGeom>
              <a:solidFill>
                <a:srgbClr val="FF1C4A">
                  <a:alpha val="65882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2263;p37"/>
              <p:cNvSpPr/>
              <p:nvPr/>
            </p:nvSpPr>
            <p:spPr>
              <a:xfrm flipH="1">
                <a:off x="1326205" y="3177363"/>
                <a:ext cx="195648" cy="601567"/>
              </a:xfrm>
              <a:custGeom>
                <a:avLst/>
                <a:gdLst/>
                <a:ahLst/>
                <a:cxnLst/>
                <a:rect l="l" t="t" r="r" b="b"/>
                <a:pathLst>
                  <a:path w="1607" h="4941" extrusionOk="0">
                    <a:moveTo>
                      <a:pt x="882" y="1"/>
                    </a:moveTo>
                    <a:cubicBezTo>
                      <a:pt x="790" y="1"/>
                      <a:pt x="647" y="16"/>
                      <a:pt x="465" y="52"/>
                    </a:cubicBezTo>
                    <a:cubicBezTo>
                      <a:pt x="670" y="971"/>
                      <a:pt x="955" y="3022"/>
                      <a:pt x="1" y="4807"/>
                    </a:cubicBezTo>
                    <a:cubicBezTo>
                      <a:pt x="224" y="4887"/>
                      <a:pt x="358" y="4940"/>
                      <a:pt x="358" y="4940"/>
                    </a:cubicBezTo>
                    <a:cubicBezTo>
                      <a:pt x="358" y="4940"/>
                      <a:pt x="848" y="4664"/>
                      <a:pt x="1223" y="2889"/>
                    </a:cubicBezTo>
                    <a:cubicBezTo>
                      <a:pt x="1223" y="2871"/>
                      <a:pt x="1232" y="2853"/>
                      <a:pt x="1232" y="2835"/>
                    </a:cubicBezTo>
                    <a:cubicBezTo>
                      <a:pt x="1606" y="1006"/>
                      <a:pt x="1000" y="25"/>
                      <a:pt x="1000" y="25"/>
                    </a:cubicBezTo>
                    <a:cubicBezTo>
                      <a:pt x="992" y="10"/>
                      <a:pt x="951" y="1"/>
                      <a:pt x="882" y="1"/>
                    </a:cubicBezTo>
                    <a:close/>
                  </a:path>
                </a:pathLst>
              </a:custGeom>
              <a:solidFill>
                <a:srgbClr val="FCB13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2264;p37"/>
              <p:cNvSpPr/>
              <p:nvPr/>
            </p:nvSpPr>
            <p:spPr>
              <a:xfrm flipH="1">
                <a:off x="672542" y="3753119"/>
                <a:ext cx="773218" cy="666460"/>
              </a:xfrm>
              <a:custGeom>
                <a:avLst/>
                <a:gdLst/>
                <a:ahLst/>
                <a:cxnLst/>
                <a:rect l="l" t="t" r="r" b="b"/>
                <a:pathLst>
                  <a:path w="6351" h="5474" extrusionOk="0">
                    <a:moveTo>
                      <a:pt x="2724" y="0"/>
                    </a:moveTo>
                    <a:cubicBezTo>
                      <a:pt x="2544" y="0"/>
                      <a:pt x="2363" y="36"/>
                      <a:pt x="2186" y="113"/>
                    </a:cubicBezTo>
                    <a:cubicBezTo>
                      <a:pt x="2150" y="122"/>
                      <a:pt x="2114" y="149"/>
                      <a:pt x="2070" y="167"/>
                    </a:cubicBezTo>
                    <a:cubicBezTo>
                      <a:pt x="1213" y="631"/>
                      <a:pt x="0" y="2709"/>
                      <a:pt x="812" y="4271"/>
                    </a:cubicBezTo>
                    <a:cubicBezTo>
                      <a:pt x="1229" y="5079"/>
                      <a:pt x="1790" y="5473"/>
                      <a:pt x="2228" y="5473"/>
                    </a:cubicBezTo>
                    <a:cubicBezTo>
                      <a:pt x="2390" y="5473"/>
                      <a:pt x="2535" y="5420"/>
                      <a:pt x="2650" y="5314"/>
                    </a:cubicBezTo>
                    <a:cubicBezTo>
                      <a:pt x="2828" y="5145"/>
                      <a:pt x="2944" y="4859"/>
                      <a:pt x="2935" y="4440"/>
                    </a:cubicBezTo>
                    <a:lnTo>
                      <a:pt x="2935" y="4440"/>
                    </a:lnTo>
                    <a:cubicBezTo>
                      <a:pt x="2935" y="4440"/>
                      <a:pt x="3277" y="4960"/>
                      <a:pt x="3945" y="4960"/>
                    </a:cubicBezTo>
                    <a:cubicBezTo>
                      <a:pt x="4255" y="4960"/>
                      <a:pt x="4636" y="4848"/>
                      <a:pt x="5085" y="4520"/>
                    </a:cubicBezTo>
                    <a:cubicBezTo>
                      <a:pt x="6351" y="3603"/>
                      <a:pt x="4539" y="0"/>
                      <a:pt x="272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2265;p37"/>
              <p:cNvSpPr/>
              <p:nvPr/>
            </p:nvSpPr>
            <p:spPr>
              <a:xfrm flipH="1">
                <a:off x="1123130" y="3766876"/>
                <a:ext cx="322631" cy="652702"/>
              </a:xfrm>
              <a:custGeom>
                <a:avLst/>
                <a:gdLst/>
                <a:ahLst/>
                <a:cxnLst/>
                <a:rect l="l" t="t" r="r" b="b"/>
                <a:pathLst>
                  <a:path w="2650" h="5361" extrusionOk="0">
                    <a:moveTo>
                      <a:pt x="2186" y="0"/>
                    </a:moveTo>
                    <a:lnTo>
                      <a:pt x="2186" y="0"/>
                    </a:lnTo>
                    <a:cubicBezTo>
                      <a:pt x="2150" y="18"/>
                      <a:pt x="2114" y="36"/>
                      <a:pt x="2070" y="54"/>
                    </a:cubicBezTo>
                    <a:cubicBezTo>
                      <a:pt x="1213" y="518"/>
                      <a:pt x="0" y="2596"/>
                      <a:pt x="812" y="4158"/>
                    </a:cubicBezTo>
                    <a:cubicBezTo>
                      <a:pt x="1229" y="4966"/>
                      <a:pt x="1790" y="5360"/>
                      <a:pt x="2228" y="5360"/>
                    </a:cubicBezTo>
                    <a:cubicBezTo>
                      <a:pt x="2390" y="5360"/>
                      <a:pt x="2535" y="5307"/>
                      <a:pt x="2650" y="5201"/>
                    </a:cubicBezTo>
                    <a:cubicBezTo>
                      <a:pt x="2266" y="5059"/>
                      <a:pt x="1838" y="4702"/>
                      <a:pt x="1526" y="3836"/>
                    </a:cubicBezTo>
                    <a:cubicBezTo>
                      <a:pt x="1008" y="2391"/>
                      <a:pt x="1686" y="857"/>
                      <a:pt x="2186" y="0"/>
                    </a:cubicBezTo>
                    <a:close/>
                  </a:path>
                </a:pathLst>
              </a:custGeom>
              <a:solidFill>
                <a:srgbClr val="4D1311">
                  <a:alpha val="31372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2266;p37"/>
              <p:cNvSpPr/>
              <p:nvPr/>
            </p:nvSpPr>
            <p:spPr>
              <a:xfrm flipH="1">
                <a:off x="1017697" y="4500055"/>
                <a:ext cx="33846" cy="103244"/>
              </a:xfrm>
              <a:custGeom>
                <a:avLst/>
                <a:gdLst/>
                <a:ahLst/>
                <a:cxnLst/>
                <a:rect l="l" t="t" r="r" b="b"/>
                <a:pathLst>
                  <a:path w="278" h="848" extrusionOk="0">
                    <a:moveTo>
                      <a:pt x="134" y="0"/>
                    </a:moveTo>
                    <a:cubicBezTo>
                      <a:pt x="63" y="0"/>
                      <a:pt x="1" y="62"/>
                      <a:pt x="1" y="134"/>
                    </a:cubicBezTo>
                    <a:lnTo>
                      <a:pt x="1" y="705"/>
                    </a:lnTo>
                    <a:cubicBezTo>
                      <a:pt x="1" y="785"/>
                      <a:pt x="63" y="848"/>
                      <a:pt x="134" y="848"/>
                    </a:cubicBezTo>
                    <a:cubicBezTo>
                      <a:pt x="215" y="848"/>
                      <a:pt x="277" y="785"/>
                      <a:pt x="277" y="705"/>
                    </a:cubicBezTo>
                    <a:lnTo>
                      <a:pt x="277" y="134"/>
                    </a:lnTo>
                    <a:cubicBezTo>
                      <a:pt x="277" y="62"/>
                      <a:pt x="215" y="0"/>
                      <a:pt x="1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" name="Google Shape;2267;p37"/>
              <p:cNvSpPr/>
              <p:nvPr/>
            </p:nvSpPr>
            <p:spPr>
              <a:xfrm flipH="1">
                <a:off x="986286" y="4500055"/>
                <a:ext cx="33724" cy="103244"/>
              </a:xfrm>
              <a:custGeom>
                <a:avLst/>
                <a:gdLst/>
                <a:ahLst/>
                <a:cxnLst/>
                <a:rect l="l" t="t" r="r" b="b"/>
                <a:pathLst>
                  <a:path w="277" h="848" extrusionOk="0">
                    <a:moveTo>
                      <a:pt x="134" y="0"/>
                    </a:moveTo>
                    <a:cubicBezTo>
                      <a:pt x="63" y="0"/>
                      <a:pt x="0" y="62"/>
                      <a:pt x="0" y="134"/>
                    </a:cubicBezTo>
                    <a:lnTo>
                      <a:pt x="0" y="705"/>
                    </a:lnTo>
                    <a:cubicBezTo>
                      <a:pt x="0" y="785"/>
                      <a:pt x="63" y="848"/>
                      <a:pt x="134" y="848"/>
                    </a:cubicBezTo>
                    <a:cubicBezTo>
                      <a:pt x="214" y="848"/>
                      <a:pt x="277" y="785"/>
                      <a:pt x="277" y="705"/>
                    </a:cubicBezTo>
                    <a:lnTo>
                      <a:pt x="277" y="134"/>
                    </a:lnTo>
                    <a:cubicBezTo>
                      <a:pt x="277" y="62"/>
                      <a:pt x="214" y="0"/>
                      <a:pt x="1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" name="Google Shape;2268;p37"/>
              <p:cNvSpPr/>
              <p:nvPr/>
            </p:nvSpPr>
            <p:spPr>
              <a:xfrm flipH="1">
                <a:off x="952562" y="4500055"/>
                <a:ext cx="33846" cy="103244"/>
              </a:xfrm>
              <a:custGeom>
                <a:avLst/>
                <a:gdLst/>
                <a:ahLst/>
                <a:cxnLst/>
                <a:rect l="l" t="t" r="r" b="b"/>
                <a:pathLst>
                  <a:path w="278" h="848" extrusionOk="0">
                    <a:moveTo>
                      <a:pt x="135" y="0"/>
                    </a:moveTo>
                    <a:cubicBezTo>
                      <a:pt x="63" y="0"/>
                      <a:pt x="1" y="62"/>
                      <a:pt x="1" y="134"/>
                    </a:cubicBezTo>
                    <a:lnTo>
                      <a:pt x="1" y="705"/>
                    </a:lnTo>
                    <a:cubicBezTo>
                      <a:pt x="1" y="785"/>
                      <a:pt x="63" y="848"/>
                      <a:pt x="135" y="848"/>
                    </a:cubicBezTo>
                    <a:cubicBezTo>
                      <a:pt x="215" y="848"/>
                      <a:pt x="277" y="785"/>
                      <a:pt x="277" y="705"/>
                    </a:cubicBezTo>
                    <a:lnTo>
                      <a:pt x="277" y="134"/>
                    </a:lnTo>
                    <a:cubicBezTo>
                      <a:pt x="277" y="62"/>
                      <a:pt x="215" y="0"/>
                      <a:pt x="13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2269;p37"/>
              <p:cNvSpPr/>
              <p:nvPr/>
            </p:nvSpPr>
            <p:spPr>
              <a:xfrm flipH="1">
                <a:off x="920055" y="4500055"/>
                <a:ext cx="33724" cy="103244"/>
              </a:xfrm>
              <a:custGeom>
                <a:avLst/>
                <a:gdLst/>
                <a:ahLst/>
                <a:cxnLst/>
                <a:rect l="l" t="t" r="r" b="b"/>
                <a:pathLst>
                  <a:path w="277" h="848" extrusionOk="0">
                    <a:moveTo>
                      <a:pt x="134" y="0"/>
                    </a:moveTo>
                    <a:cubicBezTo>
                      <a:pt x="63" y="0"/>
                      <a:pt x="0" y="62"/>
                      <a:pt x="0" y="134"/>
                    </a:cubicBezTo>
                    <a:lnTo>
                      <a:pt x="0" y="705"/>
                    </a:lnTo>
                    <a:cubicBezTo>
                      <a:pt x="0" y="785"/>
                      <a:pt x="63" y="848"/>
                      <a:pt x="134" y="848"/>
                    </a:cubicBezTo>
                    <a:cubicBezTo>
                      <a:pt x="215" y="848"/>
                      <a:pt x="277" y="785"/>
                      <a:pt x="277" y="705"/>
                    </a:cubicBezTo>
                    <a:lnTo>
                      <a:pt x="277" y="134"/>
                    </a:lnTo>
                    <a:cubicBezTo>
                      <a:pt x="277" y="62"/>
                      <a:pt x="215" y="0"/>
                      <a:pt x="1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2270;p37"/>
              <p:cNvSpPr/>
              <p:nvPr/>
            </p:nvSpPr>
            <p:spPr>
              <a:xfrm flipH="1">
                <a:off x="1299055" y="4500055"/>
                <a:ext cx="33846" cy="103244"/>
              </a:xfrm>
              <a:custGeom>
                <a:avLst/>
                <a:gdLst/>
                <a:ahLst/>
                <a:cxnLst/>
                <a:rect l="l" t="t" r="r" b="b"/>
                <a:pathLst>
                  <a:path w="278" h="848" extrusionOk="0">
                    <a:moveTo>
                      <a:pt x="135" y="0"/>
                    </a:moveTo>
                    <a:cubicBezTo>
                      <a:pt x="63" y="0"/>
                      <a:pt x="1" y="62"/>
                      <a:pt x="1" y="134"/>
                    </a:cubicBezTo>
                    <a:lnTo>
                      <a:pt x="1" y="705"/>
                    </a:lnTo>
                    <a:cubicBezTo>
                      <a:pt x="1" y="785"/>
                      <a:pt x="63" y="848"/>
                      <a:pt x="135" y="848"/>
                    </a:cubicBezTo>
                    <a:cubicBezTo>
                      <a:pt x="215" y="848"/>
                      <a:pt x="278" y="785"/>
                      <a:pt x="278" y="705"/>
                    </a:cubicBezTo>
                    <a:lnTo>
                      <a:pt x="278" y="134"/>
                    </a:lnTo>
                    <a:cubicBezTo>
                      <a:pt x="278" y="62"/>
                      <a:pt x="215" y="0"/>
                      <a:pt x="13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2271;p37"/>
              <p:cNvSpPr/>
              <p:nvPr/>
            </p:nvSpPr>
            <p:spPr>
              <a:xfrm flipH="1">
                <a:off x="1267522" y="4500055"/>
                <a:ext cx="33846" cy="103244"/>
              </a:xfrm>
              <a:custGeom>
                <a:avLst/>
                <a:gdLst/>
                <a:ahLst/>
                <a:cxnLst/>
                <a:rect l="l" t="t" r="r" b="b"/>
                <a:pathLst>
                  <a:path w="278" h="848" extrusionOk="0">
                    <a:moveTo>
                      <a:pt x="134" y="0"/>
                    </a:moveTo>
                    <a:cubicBezTo>
                      <a:pt x="63" y="0"/>
                      <a:pt x="1" y="62"/>
                      <a:pt x="1" y="134"/>
                    </a:cubicBezTo>
                    <a:lnTo>
                      <a:pt x="1" y="705"/>
                    </a:lnTo>
                    <a:cubicBezTo>
                      <a:pt x="1" y="785"/>
                      <a:pt x="63" y="848"/>
                      <a:pt x="134" y="848"/>
                    </a:cubicBezTo>
                    <a:cubicBezTo>
                      <a:pt x="215" y="848"/>
                      <a:pt x="277" y="785"/>
                      <a:pt x="277" y="705"/>
                    </a:cubicBezTo>
                    <a:lnTo>
                      <a:pt x="277" y="134"/>
                    </a:lnTo>
                    <a:cubicBezTo>
                      <a:pt x="277" y="62"/>
                      <a:pt x="215" y="0"/>
                      <a:pt x="1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2272;p37"/>
              <p:cNvSpPr/>
              <p:nvPr/>
            </p:nvSpPr>
            <p:spPr>
              <a:xfrm flipH="1">
                <a:off x="1233920" y="4500055"/>
                <a:ext cx="33724" cy="103244"/>
              </a:xfrm>
              <a:custGeom>
                <a:avLst/>
                <a:gdLst/>
                <a:ahLst/>
                <a:cxnLst/>
                <a:rect l="l" t="t" r="r" b="b"/>
                <a:pathLst>
                  <a:path w="277" h="848" extrusionOk="0">
                    <a:moveTo>
                      <a:pt x="134" y="0"/>
                    </a:moveTo>
                    <a:cubicBezTo>
                      <a:pt x="63" y="0"/>
                      <a:pt x="0" y="62"/>
                      <a:pt x="0" y="134"/>
                    </a:cubicBezTo>
                    <a:lnTo>
                      <a:pt x="0" y="705"/>
                    </a:lnTo>
                    <a:cubicBezTo>
                      <a:pt x="0" y="785"/>
                      <a:pt x="63" y="848"/>
                      <a:pt x="134" y="848"/>
                    </a:cubicBezTo>
                    <a:cubicBezTo>
                      <a:pt x="214" y="848"/>
                      <a:pt x="277" y="785"/>
                      <a:pt x="277" y="705"/>
                    </a:cubicBezTo>
                    <a:lnTo>
                      <a:pt x="277" y="134"/>
                    </a:lnTo>
                    <a:cubicBezTo>
                      <a:pt x="277" y="62"/>
                      <a:pt x="214" y="0"/>
                      <a:pt x="1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2273;p37"/>
              <p:cNvSpPr/>
              <p:nvPr/>
            </p:nvSpPr>
            <p:spPr>
              <a:xfrm flipH="1">
                <a:off x="1201292" y="4500055"/>
                <a:ext cx="33846" cy="103244"/>
              </a:xfrm>
              <a:custGeom>
                <a:avLst/>
                <a:gdLst/>
                <a:ahLst/>
                <a:cxnLst/>
                <a:rect l="l" t="t" r="r" b="b"/>
                <a:pathLst>
                  <a:path w="278" h="848" extrusionOk="0">
                    <a:moveTo>
                      <a:pt x="144" y="0"/>
                    </a:moveTo>
                    <a:cubicBezTo>
                      <a:pt x="63" y="0"/>
                      <a:pt x="1" y="62"/>
                      <a:pt x="1" y="134"/>
                    </a:cubicBezTo>
                    <a:lnTo>
                      <a:pt x="1" y="705"/>
                    </a:lnTo>
                    <a:cubicBezTo>
                      <a:pt x="1" y="785"/>
                      <a:pt x="63" y="848"/>
                      <a:pt x="144" y="848"/>
                    </a:cubicBezTo>
                    <a:cubicBezTo>
                      <a:pt x="215" y="848"/>
                      <a:pt x="277" y="785"/>
                      <a:pt x="277" y="705"/>
                    </a:cubicBezTo>
                    <a:lnTo>
                      <a:pt x="277" y="134"/>
                    </a:lnTo>
                    <a:cubicBezTo>
                      <a:pt x="277" y="62"/>
                      <a:pt x="215" y="0"/>
                      <a:pt x="14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" name="Google Shape;2274;p37"/>
            <p:cNvGrpSpPr/>
            <p:nvPr/>
          </p:nvGrpSpPr>
          <p:grpSpPr>
            <a:xfrm>
              <a:off x="5848593" y="2317885"/>
              <a:ext cx="2170271" cy="2420025"/>
              <a:chOff x="5226818" y="2317885"/>
              <a:chExt cx="2170271" cy="2420025"/>
            </a:xfrm>
          </p:grpSpPr>
          <p:sp>
            <p:nvSpPr>
              <p:cNvPr id="10" name="Google Shape;2275;p37"/>
              <p:cNvSpPr/>
              <p:nvPr/>
            </p:nvSpPr>
            <p:spPr>
              <a:xfrm flipH="1">
                <a:off x="6416169" y="2317885"/>
                <a:ext cx="450831" cy="252997"/>
              </a:xfrm>
              <a:custGeom>
                <a:avLst/>
                <a:gdLst/>
                <a:ahLst/>
                <a:cxnLst/>
                <a:rect l="l" t="t" r="r" b="b"/>
                <a:pathLst>
                  <a:path w="3703" h="2078" extrusionOk="0">
                    <a:moveTo>
                      <a:pt x="3569" y="1"/>
                    </a:moveTo>
                    <a:lnTo>
                      <a:pt x="125" y="45"/>
                    </a:lnTo>
                    <a:cubicBezTo>
                      <a:pt x="54" y="54"/>
                      <a:pt x="0" y="108"/>
                      <a:pt x="0" y="179"/>
                    </a:cubicBezTo>
                    <a:lnTo>
                      <a:pt x="0" y="1535"/>
                    </a:lnTo>
                    <a:cubicBezTo>
                      <a:pt x="0" y="1606"/>
                      <a:pt x="54" y="1660"/>
                      <a:pt x="125" y="1660"/>
                    </a:cubicBezTo>
                    <a:lnTo>
                      <a:pt x="1437" y="1660"/>
                    </a:lnTo>
                    <a:cubicBezTo>
                      <a:pt x="1472" y="1660"/>
                      <a:pt x="1508" y="1678"/>
                      <a:pt x="1526" y="1705"/>
                    </a:cubicBezTo>
                    <a:lnTo>
                      <a:pt x="1838" y="2052"/>
                    </a:lnTo>
                    <a:cubicBezTo>
                      <a:pt x="1851" y="2069"/>
                      <a:pt x="1870" y="2077"/>
                      <a:pt x="1889" y="2077"/>
                    </a:cubicBezTo>
                    <a:cubicBezTo>
                      <a:pt x="1920" y="2077"/>
                      <a:pt x="1952" y="2056"/>
                      <a:pt x="1963" y="2017"/>
                    </a:cubicBezTo>
                    <a:lnTo>
                      <a:pt x="2025" y="1740"/>
                    </a:lnTo>
                    <a:cubicBezTo>
                      <a:pt x="2043" y="1687"/>
                      <a:pt x="2088" y="1642"/>
                      <a:pt x="2150" y="1642"/>
                    </a:cubicBezTo>
                    <a:lnTo>
                      <a:pt x="3578" y="1642"/>
                    </a:lnTo>
                    <a:cubicBezTo>
                      <a:pt x="3640" y="1642"/>
                      <a:pt x="3703" y="1589"/>
                      <a:pt x="3703" y="1517"/>
                    </a:cubicBezTo>
                    <a:lnTo>
                      <a:pt x="3703" y="134"/>
                    </a:lnTo>
                    <a:cubicBezTo>
                      <a:pt x="3703" y="63"/>
                      <a:pt x="3640" y="1"/>
                      <a:pt x="356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" name="Google Shape;2276;p37"/>
              <p:cNvSpPr/>
              <p:nvPr/>
            </p:nvSpPr>
            <p:spPr>
              <a:xfrm flipH="1">
                <a:off x="6719199" y="2401528"/>
                <a:ext cx="28367" cy="28368"/>
              </a:xfrm>
              <a:custGeom>
                <a:avLst/>
                <a:gdLst/>
                <a:ahLst/>
                <a:cxnLst/>
                <a:rect l="l" t="t" r="r" b="b"/>
                <a:pathLst>
                  <a:path w="233" h="233" extrusionOk="0">
                    <a:moveTo>
                      <a:pt x="117" y="1"/>
                    </a:moveTo>
                    <a:cubicBezTo>
                      <a:pt x="54" y="1"/>
                      <a:pt x="1" y="54"/>
                      <a:pt x="1" y="117"/>
                    </a:cubicBezTo>
                    <a:cubicBezTo>
                      <a:pt x="1" y="179"/>
                      <a:pt x="54" y="232"/>
                      <a:pt x="117" y="232"/>
                    </a:cubicBezTo>
                    <a:cubicBezTo>
                      <a:pt x="179" y="232"/>
                      <a:pt x="233" y="179"/>
                      <a:pt x="233" y="117"/>
                    </a:cubicBezTo>
                    <a:cubicBezTo>
                      <a:pt x="233" y="54"/>
                      <a:pt x="179" y="1"/>
                      <a:pt x="11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" name="Google Shape;2277;p37"/>
              <p:cNvSpPr/>
              <p:nvPr/>
            </p:nvSpPr>
            <p:spPr>
              <a:xfrm flipH="1">
                <a:off x="6629106" y="2401528"/>
                <a:ext cx="28245" cy="28368"/>
              </a:xfrm>
              <a:custGeom>
                <a:avLst/>
                <a:gdLst/>
                <a:ahLst/>
                <a:cxnLst/>
                <a:rect l="l" t="t" r="r" b="b"/>
                <a:pathLst>
                  <a:path w="232" h="233" extrusionOk="0">
                    <a:moveTo>
                      <a:pt x="116" y="1"/>
                    </a:moveTo>
                    <a:cubicBezTo>
                      <a:pt x="54" y="1"/>
                      <a:pt x="0" y="54"/>
                      <a:pt x="0" y="117"/>
                    </a:cubicBezTo>
                    <a:cubicBezTo>
                      <a:pt x="0" y="179"/>
                      <a:pt x="54" y="232"/>
                      <a:pt x="116" y="232"/>
                    </a:cubicBezTo>
                    <a:cubicBezTo>
                      <a:pt x="178" y="232"/>
                      <a:pt x="232" y="179"/>
                      <a:pt x="232" y="117"/>
                    </a:cubicBezTo>
                    <a:cubicBezTo>
                      <a:pt x="232" y="54"/>
                      <a:pt x="178" y="1"/>
                      <a:pt x="11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" name="Google Shape;2278;p37"/>
              <p:cNvSpPr/>
              <p:nvPr/>
            </p:nvSpPr>
            <p:spPr>
              <a:xfrm flipH="1">
                <a:off x="6528055" y="2401528"/>
                <a:ext cx="28367" cy="28368"/>
              </a:xfrm>
              <a:custGeom>
                <a:avLst/>
                <a:gdLst/>
                <a:ahLst/>
                <a:cxnLst/>
                <a:rect l="l" t="t" r="r" b="b"/>
                <a:pathLst>
                  <a:path w="233" h="233" extrusionOk="0">
                    <a:moveTo>
                      <a:pt x="117" y="1"/>
                    </a:moveTo>
                    <a:cubicBezTo>
                      <a:pt x="54" y="1"/>
                      <a:pt x="1" y="54"/>
                      <a:pt x="1" y="117"/>
                    </a:cubicBezTo>
                    <a:cubicBezTo>
                      <a:pt x="1" y="179"/>
                      <a:pt x="54" y="232"/>
                      <a:pt x="117" y="232"/>
                    </a:cubicBezTo>
                    <a:cubicBezTo>
                      <a:pt x="179" y="232"/>
                      <a:pt x="233" y="179"/>
                      <a:pt x="233" y="117"/>
                    </a:cubicBezTo>
                    <a:cubicBezTo>
                      <a:pt x="233" y="54"/>
                      <a:pt x="179" y="1"/>
                      <a:pt x="11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" name="Google Shape;2279;p37"/>
              <p:cNvSpPr/>
              <p:nvPr/>
            </p:nvSpPr>
            <p:spPr>
              <a:xfrm flipH="1">
                <a:off x="5226818" y="4528135"/>
                <a:ext cx="2170271" cy="209775"/>
              </a:xfrm>
              <a:custGeom>
                <a:avLst/>
                <a:gdLst/>
                <a:ahLst/>
                <a:cxnLst/>
                <a:rect l="l" t="t" r="r" b="b"/>
                <a:pathLst>
                  <a:path w="17826" h="1723" extrusionOk="0">
                    <a:moveTo>
                      <a:pt x="8913" y="1"/>
                    </a:moveTo>
                    <a:cubicBezTo>
                      <a:pt x="3989" y="1"/>
                      <a:pt x="1" y="384"/>
                      <a:pt x="1" y="857"/>
                    </a:cubicBezTo>
                    <a:cubicBezTo>
                      <a:pt x="1" y="1339"/>
                      <a:pt x="3989" y="1723"/>
                      <a:pt x="8913" y="1723"/>
                    </a:cubicBezTo>
                    <a:cubicBezTo>
                      <a:pt x="13837" y="1723"/>
                      <a:pt x="17825" y="1339"/>
                      <a:pt x="17825" y="857"/>
                    </a:cubicBezTo>
                    <a:cubicBezTo>
                      <a:pt x="17825" y="384"/>
                      <a:pt x="13837" y="1"/>
                      <a:pt x="8913" y="1"/>
                    </a:cubicBezTo>
                    <a:close/>
                  </a:path>
                </a:pathLst>
              </a:custGeom>
              <a:solidFill>
                <a:srgbClr val="C9CAD2">
                  <a:alpha val="40392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" name="Google Shape;2280;p37"/>
              <p:cNvSpPr/>
              <p:nvPr/>
            </p:nvSpPr>
            <p:spPr>
              <a:xfrm flipH="1">
                <a:off x="6530247" y="4140483"/>
                <a:ext cx="706014" cy="507332"/>
              </a:xfrm>
              <a:custGeom>
                <a:avLst/>
                <a:gdLst/>
                <a:ahLst/>
                <a:cxnLst/>
                <a:rect l="l" t="t" r="r" b="b"/>
                <a:pathLst>
                  <a:path w="5799" h="4167" extrusionOk="0">
                    <a:moveTo>
                      <a:pt x="2364" y="0"/>
                    </a:moveTo>
                    <a:cubicBezTo>
                      <a:pt x="2364" y="0"/>
                      <a:pt x="2043" y="107"/>
                      <a:pt x="1651" y="241"/>
                    </a:cubicBezTo>
                    <a:cubicBezTo>
                      <a:pt x="1249" y="384"/>
                      <a:pt x="776" y="553"/>
                      <a:pt x="518" y="678"/>
                    </a:cubicBezTo>
                    <a:cubicBezTo>
                      <a:pt x="0" y="928"/>
                      <a:pt x="2337" y="4166"/>
                      <a:pt x="2337" y="4166"/>
                    </a:cubicBezTo>
                    <a:cubicBezTo>
                      <a:pt x="2337" y="4166"/>
                      <a:pt x="3408" y="3783"/>
                      <a:pt x="4291" y="3506"/>
                    </a:cubicBezTo>
                    <a:cubicBezTo>
                      <a:pt x="4809" y="3337"/>
                      <a:pt x="5264" y="3212"/>
                      <a:pt x="5406" y="3203"/>
                    </a:cubicBezTo>
                    <a:cubicBezTo>
                      <a:pt x="5799" y="3185"/>
                      <a:pt x="2364" y="0"/>
                      <a:pt x="236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" name="Google Shape;2281;p37"/>
              <p:cNvSpPr/>
              <p:nvPr/>
            </p:nvSpPr>
            <p:spPr>
              <a:xfrm flipH="1">
                <a:off x="6883193" y="4201601"/>
                <a:ext cx="449735" cy="480669"/>
              </a:xfrm>
              <a:custGeom>
                <a:avLst/>
                <a:gdLst/>
                <a:ahLst/>
                <a:cxnLst/>
                <a:rect l="l" t="t" r="r" b="b"/>
                <a:pathLst>
                  <a:path w="3694" h="3948" extrusionOk="0">
                    <a:moveTo>
                      <a:pt x="1278" y="1"/>
                    </a:moveTo>
                    <a:cubicBezTo>
                      <a:pt x="1070" y="1"/>
                      <a:pt x="877" y="47"/>
                      <a:pt x="714" y="149"/>
                    </a:cubicBezTo>
                    <a:cubicBezTo>
                      <a:pt x="696" y="167"/>
                      <a:pt x="678" y="176"/>
                      <a:pt x="660" y="185"/>
                    </a:cubicBezTo>
                    <a:cubicBezTo>
                      <a:pt x="0" y="676"/>
                      <a:pt x="134" y="1978"/>
                      <a:pt x="705" y="2888"/>
                    </a:cubicBezTo>
                    <a:cubicBezTo>
                      <a:pt x="1121" y="3561"/>
                      <a:pt x="1786" y="3948"/>
                      <a:pt x="2395" y="3948"/>
                    </a:cubicBezTo>
                    <a:cubicBezTo>
                      <a:pt x="2634" y="3948"/>
                      <a:pt x="2865" y="3888"/>
                      <a:pt x="3069" y="3762"/>
                    </a:cubicBezTo>
                    <a:cubicBezTo>
                      <a:pt x="3479" y="3495"/>
                      <a:pt x="3693" y="3013"/>
                      <a:pt x="3685" y="2469"/>
                    </a:cubicBezTo>
                    <a:cubicBezTo>
                      <a:pt x="3676" y="2076"/>
                      <a:pt x="3551" y="1648"/>
                      <a:pt x="3301" y="1256"/>
                    </a:cubicBezTo>
                    <a:cubicBezTo>
                      <a:pt x="2853" y="533"/>
                      <a:pt x="1981" y="1"/>
                      <a:pt x="127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2282;p37"/>
              <p:cNvSpPr/>
              <p:nvPr/>
            </p:nvSpPr>
            <p:spPr>
              <a:xfrm flipH="1">
                <a:off x="6912534" y="4359146"/>
                <a:ext cx="307534" cy="273329"/>
              </a:xfrm>
              <a:custGeom>
                <a:avLst/>
                <a:gdLst/>
                <a:ahLst/>
                <a:cxnLst/>
                <a:rect l="l" t="t" r="r" b="b"/>
                <a:pathLst>
                  <a:path w="2526" h="2245" extrusionOk="0">
                    <a:moveTo>
                      <a:pt x="885" y="1"/>
                    </a:moveTo>
                    <a:cubicBezTo>
                      <a:pt x="673" y="1"/>
                      <a:pt x="484" y="64"/>
                      <a:pt x="358" y="220"/>
                    </a:cubicBezTo>
                    <a:cubicBezTo>
                      <a:pt x="1" y="648"/>
                      <a:pt x="251" y="1612"/>
                      <a:pt x="706" y="1987"/>
                    </a:cubicBezTo>
                    <a:cubicBezTo>
                      <a:pt x="915" y="2159"/>
                      <a:pt x="1169" y="2245"/>
                      <a:pt x="1415" y="2245"/>
                    </a:cubicBezTo>
                    <a:cubicBezTo>
                      <a:pt x="1703" y="2245"/>
                      <a:pt x="1981" y="2128"/>
                      <a:pt x="2169" y="1897"/>
                    </a:cubicBezTo>
                    <a:cubicBezTo>
                      <a:pt x="2526" y="1469"/>
                      <a:pt x="2436" y="818"/>
                      <a:pt x="1981" y="434"/>
                    </a:cubicBezTo>
                    <a:cubicBezTo>
                      <a:pt x="1692" y="196"/>
                      <a:pt x="1254" y="1"/>
                      <a:pt x="8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2283;p37"/>
              <p:cNvSpPr/>
              <p:nvPr/>
            </p:nvSpPr>
            <p:spPr>
              <a:xfrm flipH="1">
                <a:off x="7177578" y="4277330"/>
                <a:ext cx="66352" cy="72198"/>
              </a:xfrm>
              <a:custGeom>
                <a:avLst/>
                <a:gdLst/>
                <a:ahLst/>
                <a:cxnLst/>
                <a:rect l="l" t="t" r="r" b="b"/>
                <a:pathLst>
                  <a:path w="545" h="593" extrusionOk="0">
                    <a:moveTo>
                      <a:pt x="185" y="0"/>
                    </a:moveTo>
                    <a:cubicBezTo>
                      <a:pt x="158" y="0"/>
                      <a:pt x="132" y="6"/>
                      <a:pt x="108" y="18"/>
                    </a:cubicBezTo>
                    <a:cubicBezTo>
                      <a:pt x="10" y="71"/>
                      <a:pt x="1" y="250"/>
                      <a:pt x="90" y="402"/>
                    </a:cubicBezTo>
                    <a:cubicBezTo>
                      <a:pt x="158" y="518"/>
                      <a:pt x="264" y="592"/>
                      <a:pt x="353" y="592"/>
                    </a:cubicBezTo>
                    <a:cubicBezTo>
                      <a:pt x="380" y="592"/>
                      <a:pt x="406" y="586"/>
                      <a:pt x="429" y="571"/>
                    </a:cubicBezTo>
                    <a:cubicBezTo>
                      <a:pt x="536" y="518"/>
                      <a:pt x="545" y="348"/>
                      <a:pt x="456" y="187"/>
                    </a:cubicBezTo>
                    <a:cubicBezTo>
                      <a:pt x="386" y="70"/>
                      <a:pt x="279" y="0"/>
                      <a:pt x="1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2284;p37"/>
              <p:cNvSpPr/>
              <p:nvPr/>
            </p:nvSpPr>
            <p:spPr>
              <a:xfrm flipH="1">
                <a:off x="7206919" y="4359268"/>
                <a:ext cx="82667" cy="54057"/>
              </a:xfrm>
              <a:custGeom>
                <a:avLst/>
                <a:gdLst/>
                <a:ahLst/>
                <a:cxnLst/>
                <a:rect l="l" t="t" r="r" b="b"/>
                <a:pathLst>
                  <a:path w="679" h="444" extrusionOk="0">
                    <a:moveTo>
                      <a:pt x="265" y="0"/>
                    </a:moveTo>
                    <a:cubicBezTo>
                      <a:pt x="155" y="0"/>
                      <a:pt x="62" y="45"/>
                      <a:pt x="37" y="121"/>
                    </a:cubicBezTo>
                    <a:cubicBezTo>
                      <a:pt x="1" y="228"/>
                      <a:pt x="108" y="362"/>
                      <a:pt x="278" y="415"/>
                    </a:cubicBezTo>
                    <a:cubicBezTo>
                      <a:pt x="328" y="435"/>
                      <a:pt x="379" y="444"/>
                      <a:pt x="426" y="444"/>
                    </a:cubicBezTo>
                    <a:cubicBezTo>
                      <a:pt x="531" y="444"/>
                      <a:pt x="619" y="400"/>
                      <a:pt x="643" y="326"/>
                    </a:cubicBezTo>
                    <a:cubicBezTo>
                      <a:pt x="679" y="210"/>
                      <a:pt x="572" y="76"/>
                      <a:pt x="402" y="23"/>
                    </a:cubicBezTo>
                    <a:cubicBezTo>
                      <a:pt x="356" y="8"/>
                      <a:pt x="309" y="0"/>
                      <a:pt x="2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2285;p37"/>
              <p:cNvSpPr/>
              <p:nvPr/>
            </p:nvSpPr>
            <p:spPr>
              <a:xfrm flipH="1">
                <a:off x="7097225" y="4258093"/>
                <a:ext cx="60874" cy="76581"/>
              </a:xfrm>
              <a:custGeom>
                <a:avLst/>
                <a:gdLst/>
                <a:ahLst/>
                <a:cxnLst/>
                <a:rect l="l" t="t" r="r" b="b"/>
                <a:pathLst>
                  <a:path w="500" h="629" extrusionOk="0">
                    <a:moveTo>
                      <a:pt x="210" y="0"/>
                    </a:moveTo>
                    <a:cubicBezTo>
                      <a:pt x="196" y="0"/>
                      <a:pt x="183" y="2"/>
                      <a:pt x="170" y="6"/>
                    </a:cubicBezTo>
                    <a:cubicBezTo>
                      <a:pt x="54" y="33"/>
                      <a:pt x="0" y="194"/>
                      <a:pt x="45" y="372"/>
                    </a:cubicBezTo>
                    <a:cubicBezTo>
                      <a:pt x="84" y="521"/>
                      <a:pt x="192" y="628"/>
                      <a:pt x="290" y="628"/>
                    </a:cubicBezTo>
                    <a:cubicBezTo>
                      <a:pt x="304" y="628"/>
                      <a:pt x="317" y="626"/>
                      <a:pt x="331" y="622"/>
                    </a:cubicBezTo>
                    <a:cubicBezTo>
                      <a:pt x="446" y="595"/>
                      <a:pt x="500" y="435"/>
                      <a:pt x="455" y="265"/>
                    </a:cubicBezTo>
                    <a:cubicBezTo>
                      <a:pt x="408" y="109"/>
                      <a:pt x="306" y="0"/>
                      <a:pt x="2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2286;p37"/>
              <p:cNvSpPr/>
              <p:nvPr/>
            </p:nvSpPr>
            <p:spPr>
              <a:xfrm flipH="1">
                <a:off x="5366949" y="4140483"/>
                <a:ext cx="705040" cy="507332"/>
              </a:xfrm>
              <a:custGeom>
                <a:avLst/>
                <a:gdLst/>
                <a:ahLst/>
                <a:cxnLst/>
                <a:rect l="l" t="t" r="r" b="b"/>
                <a:pathLst>
                  <a:path w="5791" h="4167" extrusionOk="0">
                    <a:moveTo>
                      <a:pt x="3426" y="0"/>
                    </a:moveTo>
                    <a:cubicBezTo>
                      <a:pt x="3426" y="0"/>
                      <a:pt x="0" y="3185"/>
                      <a:pt x="384" y="3203"/>
                    </a:cubicBezTo>
                    <a:cubicBezTo>
                      <a:pt x="536" y="3212"/>
                      <a:pt x="991" y="3337"/>
                      <a:pt x="1499" y="3506"/>
                    </a:cubicBezTo>
                    <a:cubicBezTo>
                      <a:pt x="2391" y="3783"/>
                      <a:pt x="3453" y="4166"/>
                      <a:pt x="3453" y="4166"/>
                    </a:cubicBezTo>
                    <a:cubicBezTo>
                      <a:pt x="3453" y="4166"/>
                      <a:pt x="5790" y="928"/>
                      <a:pt x="5282" y="678"/>
                    </a:cubicBezTo>
                    <a:cubicBezTo>
                      <a:pt x="5014" y="553"/>
                      <a:pt x="4541" y="384"/>
                      <a:pt x="4140" y="241"/>
                    </a:cubicBezTo>
                    <a:cubicBezTo>
                      <a:pt x="3747" y="107"/>
                      <a:pt x="3426" y="0"/>
                      <a:pt x="34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2287;p37"/>
              <p:cNvSpPr/>
              <p:nvPr/>
            </p:nvSpPr>
            <p:spPr>
              <a:xfrm flipH="1">
                <a:off x="5270282" y="4201601"/>
                <a:ext cx="448761" cy="480669"/>
              </a:xfrm>
              <a:custGeom>
                <a:avLst/>
                <a:gdLst/>
                <a:ahLst/>
                <a:cxnLst/>
                <a:rect l="l" t="t" r="r" b="b"/>
                <a:pathLst>
                  <a:path w="3686" h="3948" extrusionOk="0">
                    <a:moveTo>
                      <a:pt x="2413" y="1"/>
                    </a:moveTo>
                    <a:cubicBezTo>
                      <a:pt x="1708" y="1"/>
                      <a:pt x="839" y="533"/>
                      <a:pt x="384" y="1256"/>
                    </a:cubicBezTo>
                    <a:cubicBezTo>
                      <a:pt x="135" y="1648"/>
                      <a:pt x="10" y="2076"/>
                      <a:pt x="10" y="2469"/>
                    </a:cubicBezTo>
                    <a:cubicBezTo>
                      <a:pt x="1" y="3013"/>
                      <a:pt x="206" y="3495"/>
                      <a:pt x="625" y="3762"/>
                    </a:cubicBezTo>
                    <a:cubicBezTo>
                      <a:pt x="827" y="3888"/>
                      <a:pt x="1056" y="3948"/>
                      <a:pt x="1294" y="3948"/>
                    </a:cubicBezTo>
                    <a:cubicBezTo>
                      <a:pt x="1900" y="3948"/>
                      <a:pt x="2567" y="3561"/>
                      <a:pt x="2989" y="2888"/>
                    </a:cubicBezTo>
                    <a:cubicBezTo>
                      <a:pt x="3560" y="1978"/>
                      <a:pt x="3685" y="676"/>
                      <a:pt x="3034" y="185"/>
                    </a:cubicBezTo>
                    <a:cubicBezTo>
                      <a:pt x="3016" y="176"/>
                      <a:pt x="2998" y="167"/>
                      <a:pt x="2980" y="149"/>
                    </a:cubicBezTo>
                    <a:cubicBezTo>
                      <a:pt x="2816" y="47"/>
                      <a:pt x="2621" y="1"/>
                      <a:pt x="24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2288;p37"/>
              <p:cNvSpPr/>
              <p:nvPr/>
            </p:nvSpPr>
            <p:spPr>
              <a:xfrm flipH="1">
                <a:off x="5383264" y="4359146"/>
                <a:ext cx="306438" cy="273329"/>
              </a:xfrm>
              <a:custGeom>
                <a:avLst/>
                <a:gdLst/>
                <a:ahLst/>
                <a:cxnLst/>
                <a:rect l="l" t="t" r="r" b="b"/>
                <a:pathLst>
                  <a:path w="2517" h="2245" extrusionOk="0">
                    <a:moveTo>
                      <a:pt x="1635" y="1"/>
                    </a:moveTo>
                    <a:cubicBezTo>
                      <a:pt x="1263" y="1"/>
                      <a:pt x="825" y="196"/>
                      <a:pt x="536" y="434"/>
                    </a:cubicBezTo>
                    <a:cubicBezTo>
                      <a:pt x="81" y="818"/>
                      <a:pt x="1" y="1469"/>
                      <a:pt x="349" y="1897"/>
                    </a:cubicBezTo>
                    <a:cubicBezTo>
                      <a:pt x="541" y="2128"/>
                      <a:pt x="819" y="2245"/>
                      <a:pt x="1105" y="2245"/>
                    </a:cubicBezTo>
                    <a:cubicBezTo>
                      <a:pt x="1350" y="2245"/>
                      <a:pt x="1602" y="2159"/>
                      <a:pt x="1812" y="1987"/>
                    </a:cubicBezTo>
                    <a:cubicBezTo>
                      <a:pt x="2276" y="1612"/>
                      <a:pt x="2516" y="648"/>
                      <a:pt x="2168" y="220"/>
                    </a:cubicBezTo>
                    <a:cubicBezTo>
                      <a:pt x="2039" y="64"/>
                      <a:pt x="1848" y="1"/>
                      <a:pt x="163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2289;p37"/>
              <p:cNvSpPr/>
              <p:nvPr/>
            </p:nvSpPr>
            <p:spPr>
              <a:xfrm flipH="1">
                <a:off x="5359401" y="4277330"/>
                <a:ext cx="65257" cy="72198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93" extrusionOk="0">
                    <a:moveTo>
                      <a:pt x="356" y="0"/>
                    </a:moveTo>
                    <a:cubicBezTo>
                      <a:pt x="266" y="0"/>
                      <a:pt x="159" y="70"/>
                      <a:pt x="90" y="187"/>
                    </a:cubicBezTo>
                    <a:cubicBezTo>
                      <a:pt x="0" y="348"/>
                      <a:pt x="9" y="518"/>
                      <a:pt x="107" y="571"/>
                    </a:cubicBezTo>
                    <a:cubicBezTo>
                      <a:pt x="130" y="586"/>
                      <a:pt x="156" y="592"/>
                      <a:pt x="183" y="592"/>
                    </a:cubicBezTo>
                    <a:cubicBezTo>
                      <a:pt x="273" y="592"/>
                      <a:pt x="378" y="518"/>
                      <a:pt x="446" y="402"/>
                    </a:cubicBezTo>
                    <a:cubicBezTo>
                      <a:pt x="536" y="250"/>
                      <a:pt x="527" y="71"/>
                      <a:pt x="429" y="18"/>
                    </a:cubicBezTo>
                    <a:cubicBezTo>
                      <a:pt x="407" y="6"/>
                      <a:pt x="382" y="0"/>
                      <a:pt x="3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2290;p37"/>
              <p:cNvSpPr/>
              <p:nvPr/>
            </p:nvSpPr>
            <p:spPr>
              <a:xfrm flipH="1">
                <a:off x="5313746" y="4359268"/>
                <a:ext cx="82667" cy="54057"/>
              </a:xfrm>
              <a:custGeom>
                <a:avLst/>
                <a:gdLst/>
                <a:ahLst/>
                <a:cxnLst/>
                <a:rect l="l" t="t" r="r" b="b"/>
                <a:pathLst>
                  <a:path w="679" h="444" extrusionOk="0">
                    <a:moveTo>
                      <a:pt x="418" y="0"/>
                    </a:moveTo>
                    <a:cubicBezTo>
                      <a:pt x="374" y="0"/>
                      <a:pt x="326" y="8"/>
                      <a:pt x="277" y="23"/>
                    </a:cubicBezTo>
                    <a:cubicBezTo>
                      <a:pt x="107" y="76"/>
                      <a:pt x="0" y="210"/>
                      <a:pt x="36" y="326"/>
                    </a:cubicBezTo>
                    <a:cubicBezTo>
                      <a:pt x="61" y="400"/>
                      <a:pt x="149" y="444"/>
                      <a:pt x="256" y="444"/>
                    </a:cubicBezTo>
                    <a:cubicBezTo>
                      <a:pt x="305" y="444"/>
                      <a:pt x="358" y="435"/>
                      <a:pt x="411" y="415"/>
                    </a:cubicBezTo>
                    <a:cubicBezTo>
                      <a:pt x="580" y="362"/>
                      <a:pt x="678" y="228"/>
                      <a:pt x="643" y="121"/>
                    </a:cubicBezTo>
                    <a:cubicBezTo>
                      <a:pt x="617" y="45"/>
                      <a:pt x="528" y="0"/>
                      <a:pt x="4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2291;p37"/>
              <p:cNvSpPr/>
              <p:nvPr/>
            </p:nvSpPr>
            <p:spPr>
              <a:xfrm flipH="1">
                <a:off x="5445233" y="4258093"/>
                <a:ext cx="59778" cy="76581"/>
              </a:xfrm>
              <a:custGeom>
                <a:avLst/>
                <a:gdLst/>
                <a:ahLst/>
                <a:cxnLst/>
                <a:rect l="l" t="t" r="r" b="b"/>
                <a:pathLst>
                  <a:path w="491" h="629" extrusionOk="0">
                    <a:moveTo>
                      <a:pt x="288" y="0"/>
                    </a:moveTo>
                    <a:cubicBezTo>
                      <a:pt x="185" y="0"/>
                      <a:pt x="84" y="109"/>
                      <a:pt x="45" y="265"/>
                    </a:cubicBezTo>
                    <a:cubicBezTo>
                      <a:pt x="0" y="435"/>
                      <a:pt x="54" y="595"/>
                      <a:pt x="161" y="622"/>
                    </a:cubicBezTo>
                    <a:cubicBezTo>
                      <a:pt x="175" y="626"/>
                      <a:pt x="189" y="628"/>
                      <a:pt x="204" y="628"/>
                    </a:cubicBezTo>
                    <a:cubicBezTo>
                      <a:pt x="306" y="628"/>
                      <a:pt x="407" y="521"/>
                      <a:pt x="446" y="372"/>
                    </a:cubicBezTo>
                    <a:cubicBezTo>
                      <a:pt x="491" y="194"/>
                      <a:pt x="437" y="33"/>
                      <a:pt x="330" y="6"/>
                    </a:cubicBezTo>
                    <a:cubicBezTo>
                      <a:pt x="316" y="2"/>
                      <a:pt x="302" y="0"/>
                      <a:pt x="28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2292;p37"/>
              <p:cNvSpPr/>
              <p:nvPr/>
            </p:nvSpPr>
            <p:spPr>
              <a:xfrm flipH="1">
                <a:off x="6615957" y="2685936"/>
                <a:ext cx="335780" cy="271990"/>
              </a:xfrm>
              <a:custGeom>
                <a:avLst/>
                <a:gdLst/>
                <a:ahLst/>
                <a:cxnLst/>
                <a:rect l="l" t="t" r="r" b="b"/>
                <a:pathLst>
                  <a:path w="2758" h="2234" extrusionOk="0">
                    <a:moveTo>
                      <a:pt x="1082" y="0"/>
                    </a:moveTo>
                    <a:cubicBezTo>
                      <a:pt x="855" y="0"/>
                      <a:pt x="643" y="75"/>
                      <a:pt x="473" y="269"/>
                    </a:cubicBezTo>
                    <a:cubicBezTo>
                      <a:pt x="0" y="823"/>
                      <a:pt x="723" y="1492"/>
                      <a:pt x="1312" y="1893"/>
                    </a:cubicBezTo>
                    <a:cubicBezTo>
                      <a:pt x="1614" y="2103"/>
                      <a:pt x="1876" y="2234"/>
                      <a:pt x="1914" y="2234"/>
                    </a:cubicBezTo>
                    <a:cubicBezTo>
                      <a:pt x="1916" y="2234"/>
                      <a:pt x="1918" y="2233"/>
                      <a:pt x="1918" y="2232"/>
                    </a:cubicBezTo>
                    <a:cubicBezTo>
                      <a:pt x="1927" y="2214"/>
                      <a:pt x="2043" y="2027"/>
                      <a:pt x="2177" y="1786"/>
                    </a:cubicBezTo>
                    <a:cubicBezTo>
                      <a:pt x="2320" y="1563"/>
                      <a:pt x="2480" y="1304"/>
                      <a:pt x="2596" y="1108"/>
                    </a:cubicBezTo>
                    <a:cubicBezTo>
                      <a:pt x="2695" y="956"/>
                      <a:pt x="2757" y="849"/>
                      <a:pt x="2757" y="849"/>
                    </a:cubicBezTo>
                    <a:cubicBezTo>
                      <a:pt x="2757" y="849"/>
                      <a:pt x="2588" y="689"/>
                      <a:pt x="2320" y="501"/>
                    </a:cubicBezTo>
                    <a:cubicBezTo>
                      <a:pt x="1987" y="268"/>
                      <a:pt x="1510" y="0"/>
                      <a:pt x="10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2293;p37"/>
              <p:cNvSpPr/>
              <p:nvPr/>
            </p:nvSpPr>
            <p:spPr>
              <a:xfrm flipH="1">
                <a:off x="6635558" y="2747541"/>
                <a:ext cx="207579" cy="155962"/>
              </a:xfrm>
              <a:custGeom>
                <a:avLst/>
                <a:gdLst/>
                <a:ahLst/>
                <a:cxnLst/>
                <a:rect l="l" t="t" r="r" b="b"/>
                <a:pathLst>
                  <a:path w="1705" h="1281" extrusionOk="0">
                    <a:moveTo>
                      <a:pt x="425" y="0"/>
                    </a:moveTo>
                    <a:cubicBezTo>
                      <a:pt x="307" y="0"/>
                      <a:pt x="211" y="38"/>
                      <a:pt x="152" y="129"/>
                    </a:cubicBezTo>
                    <a:cubicBezTo>
                      <a:pt x="1" y="370"/>
                      <a:pt x="295" y="665"/>
                      <a:pt x="652" y="914"/>
                    </a:cubicBezTo>
                    <a:cubicBezTo>
                      <a:pt x="866" y="1057"/>
                      <a:pt x="1107" y="1191"/>
                      <a:pt x="1285" y="1280"/>
                    </a:cubicBezTo>
                    <a:cubicBezTo>
                      <a:pt x="1428" y="1057"/>
                      <a:pt x="1588" y="798"/>
                      <a:pt x="1704" y="602"/>
                    </a:cubicBezTo>
                    <a:cubicBezTo>
                      <a:pt x="1553" y="495"/>
                      <a:pt x="1357" y="370"/>
                      <a:pt x="1160" y="254"/>
                    </a:cubicBezTo>
                    <a:cubicBezTo>
                      <a:pt x="900" y="113"/>
                      <a:pt x="629" y="0"/>
                      <a:pt x="4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2294;p37"/>
              <p:cNvSpPr/>
              <p:nvPr/>
            </p:nvSpPr>
            <p:spPr>
              <a:xfrm flipH="1">
                <a:off x="6615957" y="2746932"/>
                <a:ext cx="176169" cy="210993"/>
              </a:xfrm>
              <a:custGeom>
                <a:avLst/>
                <a:gdLst/>
                <a:ahLst/>
                <a:cxnLst/>
                <a:rect l="l" t="t" r="r" b="b"/>
                <a:pathLst>
                  <a:path w="1447" h="1733" extrusionOk="0">
                    <a:moveTo>
                      <a:pt x="1009" y="0"/>
                    </a:moveTo>
                    <a:cubicBezTo>
                      <a:pt x="929" y="72"/>
                      <a:pt x="839" y="161"/>
                      <a:pt x="741" y="259"/>
                    </a:cubicBezTo>
                    <a:cubicBezTo>
                      <a:pt x="572" y="438"/>
                      <a:pt x="393" y="661"/>
                      <a:pt x="233" y="919"/>
                    </a:cubicBezTo>
                    <a:cubicBezTo>
                      <a:pt x="144" y="1062"/>
                      <a:pt x="63" y="1223"/>
                      <a:pt x="1" y="1392"/>
                    </a:cubicBezTo>
                    <a:cubicBezTo>
                      <a:pt x="303" y="1602"/>
                      <a:pt x="565" y="1733"/>
                      <a:pt x="603" y="1733"/>
                    </a:cubicBezTo>
                    <a:cubicBezTo>
                      <a:pt x="605" y="1733"/>
                      <a:pt x="607" y="1732"/>
                      <a:pt x="607" y="1731"/>
                    </a:cubicBezTo>
                    <a:cubicBezTo>
                      <a:pt x="616" y="1713"/>
                      <a:pt x="732" y="1526"/>
                      <a:pt x="866" y="1285"/>
                    </a:cubicBezTo>
                    <a:cubicBezTo>
                      <a:pt x="1009" y="1062"/>
                      <a:pt x="1169" y="803"/>
                      <a:pt x="1285" y="607"/>
                    </a:cubicBezTo>
                    <a:cubicBezTo>
                      <a:pt x="1384" y="455"/>
                      <a:pt x="1446" y="348"/>
                      <a:pt x="1446" y="348"/>
                    </a:cubicBezTo>
                    <a:cubicBezTo>
                      <a:pt x="1446" y="348"/>
                      <a:pt x="1277" y="188"/>
                      <a:pt x="1009" y="0"/>
                    </a:cubicBezTo>
                    <a:close/>
                  </a:path>
                </a:pathLst>
              </a:custGeom>
              <a:solidFill>
                <a:srgbClr val="4D1311">
                  <a:alpha val="31372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2295;p37"/>
              <p:cNvSpPr/>
              <p:nvPr/>
            </p:nvSpPr>
            <p:spPr>
              <a:xfrm flipH="1">
                <a:off x="5698224" y="2663047"/>
                <a:ext cx="333588" cy="285139"/>
              </a:xfrm>
              <a:custGeom>
                <a:avLst/>
                <a:gdLst/>
                <a:ahLst/>
                <a:cxnLst/>
                <a:rect l="l" t="t" r="r" b="b"/>
                <a:pathLst>
                  <a:path w="2740" h="2342" extrusionOk="0">
                    <a:moveTo>
                      <a:pt x="1672" y="1"/>
                    </a:moveTo>
                    <a:cubicBezTo>
                      <a:pt x="1212" y="1"/>
                      <a:pt x="717" y="373"/>
                      <a:pt x="384" y="681"/>
                    </a:cubicBezTo>
                    <a:cubicBezTo>
                      <a:pt x="152" y="904"/>
                      <a:pt x="1" y="1091"/>
                      <a:pt x="1" y="1091"/>
                    </a:cubicBezTo>
                    <a:cubicBezTo>
                      <a:pt x="1" y="1091"/>
                      <a:pt x="81" y="1180"/>
                      <a:pt x="197" y="1323"/>
                    </a:cubicBezTo>
                    <a:cubicBezTo>
                      <a:pt x="340" y="1501"/>
                      <a:pt x="545" y="1733"/>
                      <a:pt x="705" y="1938"/>
                    </a:cubicBezTo>
                    <a:cubicBezTo>
                      <a:pt x="884" y="2152"/>
                      <a:pt x="1018" y="2322"/>
                      <a:pt x="1026" y="2340"/>
                    </a:cubicBezTo>
                    <a:cubicBezTo>
                      <a:pt x="1027" y="2341"/>
                      <a:pt x="1028" y="2341"/>
                      <a:pt x="1029" y="2341"/>
                    </a:cubicBezTo>
                    <a:cubicBezTo>
                      <a:pt x="1059" y="2341"/>
                      <a:pt x="1307" y="2167"/>
                      <a:pt x="1580" y="1921"/>
                    </a:cubicBezTo>
                    <a:cubicBezTo>
                      <a:pt x="2106" y="1448"/>
                      <a:pt x="2739" y="672"/>
                      <a:pt x="2186" y="199"/>
                    </a:cubicBezTo>
                    <a:cubicBezTo>
                      <a:pt x="2028" y="58"/>
                      <a:pt x="1853" y="1"/>
                      <a:pt x="167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2296;p37"/>
              <p:cNvSpPr/>
              <p:nvPr/>
            </p:nvSpPr>
            <p:spPr>
              <a:xfrm flipH="1">
                <a:off x="5806823" y="2728426"/>
                <a:ext cx="201127" cy="170694"/>
              </a:xfrm>
              <a:custGeom>
                <a:avLst/>
                <a:gdLst/>
                <a:ahLst/>
                <a:cxnLst/>
                <a:rect l="l" t="t" r="r" b="b"/>
                <a:pathLst>
                  <a:path w="1652" h="1402" extrusionOk="0">
                    <a:moveTo>
                      <a:pt x="1249" y="0"/>
                    </a:moveTo>
                    <a:cubicBezTo>
                      <a:pt x="1040" y="0"/>
                      <a:pt x="761" y="166"/>
                      <a:pt x="491" y="367"/>
                    </a:cubicBezTo>
                    <a:cubicBezTo>
                      <a:pt x="313" y="500"/>
                      <a:pt x="144" y="652"/>
                      <a:pt x="1" y="786"/>
                    </a:cubicBezTo>
                    <a:cubicBezTo>
                      <a:pt x="144" y="964"/>
                      <a:pt x="349" y="1196"/>
                      <a:pt x="509" y="1401"/>
                    </a:cubicBezTo>
                    <a:cubicBezTo>
                      <a:pt x="679" y="1285"/>
                      <a:pt x="893" y="1125"/>
                      <a:pt x="1089" y="946"/>
                    </a:cubicBezTo>
                    <a:cubicBezTo>
                      <a:pt x="1410" y="652"/>
                      <a:pt x="1651" y="313"/>
                      <a:pt x="1473" y="99"/>
                    </a:cubicBezTo>
                    <a:cubicBezTo>
                      <a:pt x="1414" y="30"/>
                      <a:pt x="1338" y="0"/>
                      <a:pt x="12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2297;p37"/>
              <p:cNvSpPr/>
              <p:nvPr/>
            </p:nvSpPr>
            <p:spPr>
              <a:xfrm flipH="1">
                <a:off x="5839451" y="2745837"/>
                <a:ext cx="192361" cy="202349"/>
              </a:xfrm>
              <a:custGeom>
                <a:avLst/>
                <a:gdLst/>
                <a:ahLst/>
                <a:cxnLst/>
                <a:rect l="l" t="t" r="r" b="b"/>
                <a:pathLst>
                  <a:path w="1580" h="1662" extrusionOk="0">
                    <a:moveTo>
                      <a:pt x="384" y="1"/>
                    </a:moveTo>
                    <a:cubicBezTo>
                      <a:pt x="152" y="224"/>
                      <a:pt x="1" y="411"/>
                      <a:pt x="1" y="411"/>
                    </a:cubicBezTo>
                    <a:cubicBezTo>
                      <a:pt x="1" y="411"/>
                      <a:pt x="81" y="500"/>
                      <a:pt x="197" y="643"/>
                    </a:cubicBezTo>
                    <a:cubicBezTo>
                      <a:pt x="340" y="821"/>
                      <a:pt x="545" y="1053"/>
                      <a:pt x="705" y="1258"/>
                    </a:cubicBezTo>
                    <a:cubicBezTo>
                      <a:pt x="884" y="1472"/>
                      <a:pt x="1018" y="1642"/>
                      <a:pt x="1026" y="1660"/>
                    </a:cubicBezTo>
                    <a:cubicBezTo>
                      <a:pt x="1027" y="1661"/>
                      <a:pt x="1028" y="1661"/>
                      <a:pt x="1029" y="1661"/>
                    </a:cubicBezTo>
                    <a:cubicBezTo>
                      <a:pt x="1059" y="1661"/>
                      <a:pt x="1307" y="1487"/>
                      <a:pt x="1580" y="1241"/>
                    </a:cubicBezTo>
                    <a:cubicBezTo>
                      <a:pt x="1490" y="1080"/>
                      <a:pt x="1392" y="937"/>
                      <a:pt x="1285" y="803"/>
                    </a:cubicBezTo>
                    <a:cubicBezTo>
                      <a:pt x="1089" y="563"/>
                      <a:pt x="884" y="375"/>
                      <a:pt x="687" y="224"/>
                    </a:cubicBezTo>
                    <a:cubicBezTo>
                      <a:pt x="580" y="134"/>
                      <a:pt x="473" y="63"/>
                      <a:pt x="384" y="1"/>
                    </a:cubicBezTo>
                    <a:close/>
                  </a:path>
                </a:pathLst>
              </a:custGeom>
              <a:solidFill>
                <a:srgbClr val="4D1311">
                  <a:alpha val="31372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2298;p37"/>
              <p:cNvSpPr/>
              <p:nvPr/>
            </p:nvSpPr>
            <p:spPr>
              <a:xfrm flipH="1">
                <a:off x="5591817" y="2617269"/>
                <a:ext cx="1472901" cy="1961027"/>
              </a:xfrm>
              <a:custGeom>
                <a:avLst/>
                <a:gdLst/>
                <a:ahLst/>
                <a:cxnLst/>
                <a:rect l="l" t="t" r="r" b="b"/>
                <a:pathLst>
                  <a:path w="12098" h="16107" extrusionOk="0">
                    <a:moveTo>
                      <a:pt x="5576" y="1"/>
                    </a:moveTo>
                    <a:cubicBezTo>
                      <a:pt x="5248" y="1"/>
                      <a:pt x="4257" y="299"/>
                      <a:pt x="2980" y="1886"/>
                    </a:cubicBezTo>
                    <a:cubicBezTo>
                      <a:pt x="1437" y="3813"/>
                      <a:pt x="1303" y="6400"/>
                      <a:pt x="777" y="7551"/>
                    </a:cubicBezTo>
                    <a:cubicBezTo>
                      <a:pt x="254" y="8695"/>
                      <a:pt x="233" y="10165"/>
                      <a:pt x="390" y="10165"/>
                    </a:cubicBezTo>
                    <a:cubicBezTo>
                      <a:pt x="391" y="10165"/>
                      <a:pt x="392" y="10165"/>
                      <a:pt x="393" y="10165"/>
                    </a:cubicBezTo>
                    <a:cubicBezTo>
                      <a:pt x="403" y="10164"/>
                      <a:pt x="413" y="10163"/>
                      <a:pt x="422" y="10163"/>
                    </a:cubicBezTo>
                    <a:cubicBezTo>
                      <a:pt x="556" y="10163"/>
                      <a:pt x="508" y="10289"/>
                      <a:pt x="491" y="10415"/>
                    </a:cubicBezTo>
                    <a:cubicBezTo>
                      <a:pt x="482" y="10540"/>
                      <a:pt x="1" y="16071"/>
                      <a:pt x="5362" y="16106"/>
                    </a:cubicBezTo>
                    <a:cubicBezTo>
                      <a:pt x="5399" y="16106"/>
                      <a:pt x="5436" y="16107"/>
                      <a:pt x="5473" y="16107"/>
                    </a:cubicBezTo>
                    <a:cubicBezTo>
                      <a:pt x="10741" y="16107"/>
                      <a:pt x="11341" y="14211"/>
                      <a:pt x="11652" y="12422"/>
                    </a:cubicBezTo>
                    <a:cubicBezTo>
                      <a:pt x="11945" y="10717"/>
                      <a:pt x="11686" y="10222"/>
                      <a:pt x="11751" y="10222"/>
                    </a:cubicBezTo>
                    <a:cubicBezTo>
                      <a:pt x="11755" y="10222"/>
                      <a:pt x="11761" y="10224"/>
                      <a:pt x="11767" y="10227"/>
                    </a:cubicBezTo>
                    <a:cubicBezTo>
                      <a:pt x="11847" y="10276"/>
                      <a:pt x="11927" y="10376"/>
                      <a:pt x="11983" y="10376"/>
                    </a:cubicBezTo>
                    <a:cubicBezTo>
                      <a:pt x="12009" y="10376"/>
                      <a:pt x="12030" y="10355"/>
                      <a:pt x="12044" y="10299"/>
                    </a:cubicBezTo>
                    <a:cubicBezTo>
                      <a:pt x="12098" y="10111"/>
                      <a:pt x="11812" y="8586"/>
                      <a:pt x="11339" y="7266"/>
                    </a:cubicBezTo>
                    <a:cubicBezTo>
                      <a:pt x="10858" y="5954"/>
                      <a:pt x="10858" y="5214"/>
                      <a:pt x="10117" y="3206"/>
                    </a:cubicBezTo>
                    <a:cubicBezTo>
                      <a:pt x="9377" y="1199"/>
                      <a:pt x="7253" y="494"/>
                      <a:pt x="6932" y="477"/>
                    </a:cubicBezTo>
                    <a:cubicBezTo>
                      <a:pt x="6602" y="459"/>
                      <a:pt x="6977" y="325"/>
                      <a:pt x="6959" y="191"/>
                    </a:cubicBezTo>
                    <a:cubicBezTo>
                      <a:pt x="6955" y="162"/>
                      <a:pt x="6904" y="149"/>
                      <a:pt x="6823" y="149"/>
                    </a:cubicBezTo>
                    <a:cubicBezTo>
                      <a:pt x="6560" y="149"/>
                      <a:pt x="5974" y="282"/>
                      <a:pt x="5612" y="405"/>
                    </a:cubicBezTo>
                    <a:cubicBezTo>
                      <a:pt x="5612" y="405"/>
                      <a:pt x="5746" y="129"/>
                      <a:pt x="5692" y="31"/>
                    </a:cubicBezTo>
                    <a:cubicBezTo>
                      <a:pt x="5685" y="14"/>
                      <a:pt x="5645" y="1"/>
                      <a:pt x="55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2299;p37"/>
              <p:cNvSpPr/>
              <p:nvPr/>
            </p:nvSpPr>
            <p:spPr>
              <a:xfrm flipH="1">
                <a:off x="6510645" y="2882684"/>
                <a:ext cx="41394" cy="77190"/>
              </a:xfrm>
              <a:custGeom>
                <a:avLst/>
                <a:gdLst/>
                <a:ahLst/>
                <a:cxnLst/>
                <a:rect l="l" t="t" r="r" b="b"/>
                <a:pathLst>
                  <a:path w="340" h="634" extrusionOk="0">
                    <a:moveTo>
                      <a:pt x="170" y="1"/>
                    </a:moveTo>
                    <a:cubicBezTo>
                      <a:pt x="72" y="1"/>
                      <a:pt x="0" y="134"/>
                      <a:pt x="0" y="313"/>
                    </a:cubicBezTo>
                    <a:cubicBezTo>
                      <a:pt x="0" y="491"/>
                      <a:pt x="72" y="634"/>
                      <a:pt x="170" y="634"/>
                    </a:cubicBezTo>
                    <a:cubicBezTo>
                      <a:pt x="268" y="634"/>
                      <a:pt x="339" y="491"/>
                      <a:pt x="339" y="313"/>
                    </a:cubicBezTo>
                    <a:cubicBezTo>
                      <a:pt x="339" y="134"/>
                      <a:pt x="268" y="1"/>
                      <a:pt x="1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2300;p37"/>
              <p:cNvSpPr/>
              <p:nvPr/>
            </p:nvSpPr>
            <p:spPr>
              <a:xfrm flipH="1">
                <a:off x="6561658" y="3070544"/>
                <a:ext cx="157663" cy="77311"/>
              </a:xfrm>
              <a:custGeom>
                <a:avLst/>
                <a:gdLst/>
                <a:ahLst/>
                <a:cxnLst/>
                <a:rect l="l" t="t" r="r" b="b"/>
                <a:pathLst>
                  <a:path w="1295" h="635" extrusionOk="0">
                    <a:moveTo>
                      <a:pt x="652" y="1"/>
                    </a:moveTo>
                    <a:cubicBezTo>
                      <a:pt x="295" y="1"/>
                      <a:pt x="1" y="144"/>
                      <a:pt x="1" y="322"/>
                    </a:cubicBezTo>
                    <a:cubicBezTo>
                      <a:pt x="1" y="492"/>
                      <a:pt x="295" y="634"/>
                      <a:pt x="652" y="634"/>
                    </a:cubicBezTo>
                    <a:cubicBezTo>
                      <a:pt x="1000" y="634"/>
                      <a:pt x="1294" y="492"/>
                      <a:pt x="1294" y="322"/>
                    </a:cubicBezTo>
                    <a:cubicBezTo>
                      <a:pt x="1294" y="144"/>
                      <a:pt x="1000" y="1"/>
                      <a:pt x="6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2301;p37"/>
              <p:cNvSpPr/>
              <p:nvPr/>
            </p:nvSpPr>
            <p:spPr>
              <a:xfrm flipH="1">
                <a:off x="6088182" y="2882684"/>
                <a:ext cx="42490" cy="7719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634" extrusionOk="0">
                    <a:moveTo>
                      <a:pt x="179" y="1"/>
                    </a:moveTo>
                    <a:cubicBezTo>
                      <a:pt x="81" y="1"/>
                      <a:pt x="1" y="134"/>
                      <a:pt x="1" y="313"/>
                    </a:cubicBezTo>
                    <a:cubicBezTo>
                      <a:pt x="1" y="491"/>
                      <a:pt x="81" y="634"/>
                      <a:pt x="179" y="634"/>
                    </a:cubicBezTo>
                    <a:cubicBezTo>
                      <a:pt x="268" y="634"/>
                      <a:pt x="349" y="491"/>
                      <a:pt x="349" y="313"/>
                    </a:cubicBezTo>
                    <a:cubicBezTo>
                      <a:pt x="349" y="134"/>
                      <a:pt x="268" y="1"/>
                      <a:pt x="1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2302;p37"/>
              <p:cNvSpPr/>
              <p:nvPr/>
            </p:nvSpPr>
            <p:spPr>
              <a:xfrm flipH="1">
                <a:off x="5921996" y="3070544"/>
                <a:ext cx="156567" cy="77311"/>
              </a:xfrm>
              <a:custGeom>
                <a:avLst/>
                <a:gdLst/>
                <a:ahLst/>
                <a:cxnLst/>
                <a:rect l="l" t="t" r="r" b="b"/>
                <a:pathLst>
                  <a:path w="1286" h="635" extrusionOk="0">
                    <a:moveTo>
                      <a:pt x="643" y="1"/>
                    </a:moveTo>
                    <a:cubicBezTo>
                      <a:pt x="286" y="1"/>
                      <a:pt x="1" y="144"/>
                      <a:pt x="1" y="322"/>
                    </a:cubicBezTo>
                    <a:cubicBezTo>
                      <a:pt x="1" y="492"/>
                      <a:pt x="286" y="634"/>
                      <a:pt x="643" y="634"/>
                    </a:cubicBezTo>
                    <a:cubicBezTo>
                      <a:pt x="1000" y="634"/>
                      <a:pt x="1286" y="492"/>
                      <a:pt x="1286" y="322"/>
                    </a:cubicBezTo>
                    <a:cubicBezTo>
                      <a:pt x="1286" y="144"/>
                      <a:pt x="1000" y="1"/>
                      <a:pt x="64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2303;p37"/>
              <p:cNvSpPr/>
              <p:nvPr/>
            </p:nvSpPr>
            <p:spPr>
              <a:xfrm flipH="1">
                <a:off x="6131645" y="2854438"/>
                <a:ext cx="380217" cy="532291"/>
              </a:xfrm>
              <a:custGeom>
                <a:avLst/>
                <a:gdLst/>
                <a:ahLst/>
                <a:cxnLst/>
                <a:rect l="l" t="t" r="r" b="b"/>
                <a:pathLst>
                  <a:path w="3123" h="4372" extrusionOk="0">
                    <a:moveTo>
                      <a:pt x="1562" y="1"/>
                    </a:moveTo>
                    <a:cubicBezTo>
                      <a:pt x="1499" y="1"/>
                      <a:pt x="1437" y="1"/>
                      <a:pt x="1383" y="10"/>
                    </a:cubicBezTo>
                    <a:cubicBezTo>
                      <a:pt x="607" y="134"/>
                      <a:pt x="0" y="1062"/>
                      <a:pt x="0" y="2186"/>
                    </a:cubicBezTo>
                    <a:cubicBezTo>
                      <a:pt x="0" y="3391"/>
                      <a:pt x="696" y="4372"/>
                      <a:pt x="1562" y="4372"/>
                    </a:cubicBezTo>
                    <a:cubicBezTo>
                      <a:pt x="2034" y="4372"/>
                      <a:pt x="2454" y="4086"/>
                      <a:pt x="2739" y="3623"/>
                    </a:cubicBezTo>
                    <a:cubicBezTo>
                      <a:pt x="2980" y="3239"/>
                      <a:pt x="3123" y="2739"/>
                      <a:pt x="3123" y="2186"/>
                    </a:cubicBezTo>
                    <a:cubicBezTo>
                      <a:pt x="3123" y="982"/>
                      <a:pt x="2427" y="1"/>
                      <a:pt x="156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2304;p37"/>
              <p:cNvSpPr/>
              <p:nvPr/>
            </p:nvSpPr>
            <p:spPr>
              <a:xfrm flipH="1">
                <a:off x="6320598" y="3023914"/>
                <a:ext cx="15340" cy="148900"/>
              </a:xfrm>
              <a:custGeom>
                <a:avLst/>
                <a:gdLst/>
                <a:ahLst/>
                <a:cxnLst/>
                <a:rect l="l" t="t" r="r" b="b"/>
                <a:pathLst>
                  <a:path w="126" h="1223" extrusionOk="0">
                    <a:moveTo>
                      <a:pt x="63" y="0"/>
                    </a:moveTo>
                    <a:cubicBezTo>
                      <a:pt x="27" y="0"/>
                      <a:pt x="1" y="36"/>
                      <a:pt x="1" y="63"/>
                    </a:cubicBezTo>
                    <a:lnTo>
                      <a:pt x="1" y="1160"/>
                    </a:lnTo>
                    <a:cubicBezTo>
                      <a:pt x="1" y="1196"/>
                      <a:pt x="27" y="1222"/>
                      <a:pt x="63" y="1222"/>
                    </a:cubicBezTo>
                    <a:cubicBezTo>
                      <a:pt x="99" y="1222"/>
                      <a:pt x="126" y="1196"/>
                      <a:pt x="126" y="1160"/>
                    </a:cubicBezTo>
                    <a:lnTo>
                      <a:pt x="126" y="63"/>
                    </a:lnTo>
                    <a:cubicBezTo>
                      <a:pt x="126" y="36"/>
                      <a:pt x="99" y="0"/>
                      <a:pt x="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2305;p37"/>
              <p:cNvSpPr/>
              <p:nvPr/>
            </p:nvSpPr>
            <p:spPr>
              <a:xfrm flipH="1">
                <a:off x="6254367" y="2947820"/>
                <a:ext cx="147801" cy="83764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688" extrusionOk="0">
                    <a:moveTo>
                      <a:pt x="607" y="1"/>
                    </a:moveTo>
                    <a:cubicBezTo>
                      <a:pt x="518" y="1"/>
                      <a:pt x="438" y="10"/>
                      <a:pt x="366" y="28"/>
                    </a:cubicBezTo>
                    <a:cubicBezTo>
                      <a:pt x="152" y="81"/>
                      <a:pt x="0" y="206"/>
                      <a:pt x="0" y="349"/>
                    </a:cubicBezTo>
                    <a:cubicBezTo>
                      <a:pt x="0" y="536"/>
                      <a:pt x="268" y="688"/>
                      <a:pt x="607" y="688"/>
                    </a:cubicBezTo>
                    <a:cubicBezTo>
                      <a:pt x="946" y="688"/>
                      <a:pt x="1214" y="536"/>
                      <a:pt x="1214" y="349"/>
                    </a:cubicBezTo>
                    <a:cubicBezTo>
                      <a:pt x="1214" y="340"/>
                      <a:pt x="1214" y="331"/>
                      <a:pt x="1214" y="331"/>
                    </a:cubicBezTo>
                    <a:cubicBezTo>
                      <a:pt x="1205" y="144"/>
                      <a:pt x="937" y="1"/>
                      <a:pt x="6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2306;p37"/>
              <p:cNvSpPr/>
              <p:nvPr/>
            </p:nvSpPr>
            <p:spPr>
              <a:xfrm flipH="1">
                <a:off x="6254367" y="2947820"/>
                <a:ext cx="103242" cy="49065"/>
              </a:xfrm>
              <a:custGeom>
                <a:avLst/>
                <a:gdLst/>
                <a:ahLst/>
                <a:cxnLst/>
                <a:rect l="l" t="t" r="r" b="b"/>
                <a:pathLst>
                  <a:path w="848" h="403" extrusionOk="0">
                    <a:moveTo>
                      <a:pt x="241" y="1"/>
                    </a:moveTo>
                    <a:cubicBezTo>
                      <a:pt x="152" y="1"/>
                      <a:pt x="72" y="10"/>
                      <a:pt x="0" y="28"/>
                    </a:cubicBezTo>
                    <a:cubicBezTo>
                      <a:pt x="9" y="233"/>
                      <a:pt x="241" y="402"/>
                      <a:pt x="535" y="402"/>
                    </a:cubicBezTo>
                    <a:cubicBezTo>
                      <a:pt x="651" y="402"/>
                      <a:pt x="759" y="375"/>
                      <a:pt x="848" y="331"/>
                    </a:cubicBezTo>
                    <a:cubicBezTo>
                      <a:pt x="839" y="144"/>
                      <a:pt x="571" y="1"/>
                      <a:pt x="241" y="1"/>
                    </a:cubicBezTo>
                    <a:close/>
                  </a:path>
                </a:pathLst>
              </a:custGeom>
              <a:solidFill>
                <a:srgbClr val="4D1311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2307;p37"/>
              <p:cNvSpPr/>
              <p:nvPr/>
            </p:nvSpPr>
            <p:spPr>
              <a:xfrm flipH="1">
                <a:off x="6178275" y="2855533"/>
                <a:ext cx="333588" cy="531195"/>
              </a:xfrm>
              <a:custGeom>
                <a:avLst/>
                <a:gdLst/>
                <a:ahLst/>
                <a:cxnLst/>
                <a:rect l="l" t="t" r="r" b="b"/>
                <a:pathLst>
                  <a:path w="2740" h="4363" extrusionOk="0">
                    <a:moveTo>
                      <a:pt x="1383" y="1"/>
                    </a:moveTo>
                    <a:lnTo>
                      <a:pt x="1383" y="1"/>
                    </a:lnTo>
                    <a:cubicBezTo>
                      <a:pt x="607" y="125"/>
                      <a:pt x="0" y="1053"/>
                      <a:pt x="0" y="2177"/>
                    </a:cubicBezTo>
                    <a:cubicBezTo>
                      <a:pt x="0" y="3382"/>
                      <a:pt x="696" y="4363"/>
                      <a:pt x="1562" y="4363"/>
                    </a:cubicBezTo>
                    <a:cubicBezTo>
                      <a:pt x="2034" y="4363"/>
                      <a:pt x="2454" y="4077"/>
                      <a:pt x="2739" y="3614"/>
                    </a:cubicBezTo>
                    <a:lnTo>
                      <a:pt x="2739" y="3614"/>
                    </a:lnTo>
                    <a:cubicBezTo>
                      <a:pt x="2424" y="3797"/>
                      <a:pt x="2108" y="3888"/>
                      <a:pt x="1817" y="3888"/>
                    </a:cubicBezTo>
                    <a:cubicBezTo>
                      <a:pt x="1061" y="3888"/>
                      <a:pt x="469" y="3278"/>
                      <a:pt x="482" y="2106"/>
                    </a:cubicBezTo>
                    <a:cubicBezTo>
                      <a:pt x="500" y="875"/>
                      <a:pt x="1053" y="259"/>
                      <a:pt x="1383" y="1"/>
                    </a:cubicBezTo>
                    <a:close/>
                  </a:path>
                </a:pathLst>
              </a:custGeom>
              <a:solidFill>
                <a:srgbClr val="78433F">
                  <a:alpha val="11764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2308;p37"/>
              <p:cNvSpPr/>
              <p:nvPr/>
            </p:nvSpPr>
            <p:spPr>
              <a:xfrm flipH="1">
                <a:off x="5904586" y="3459413"/>
                <a:ext cx="806090" cy="985201"/>
              </a:xfrm>
              <a:custGeom>
                <a:avLst/>
                <a:gdLst/>
                <a:ahLst/>
                <a:cxnLst/>
                <a:rect l="l" t="t" r="r" b="b"/>
                <a:pathLst>
                  <a:path w="6621" h="8092" extrusionOk="0">
                    <a:moveTo>
                      <a:pt x="3177" y="1"/>
                    </a:moveTo>
                    <a:cubicBezTo>
                      <a:pt x="929" y="1"/>
                      <a:pt x="295" y="2061"/>
                      <a:pt x="295" y="2061"/>
                    </a:cubicBezTo>
                    <a:lnTo>
                      <a:pt x="63" y="4256"/>
                    </a:lnTo>
                    <a:cubicBezTo>
                      <a:pt x="63" y="4256"/>
                      <a:pt x="1" y="8092"/>
                      <a:pt x="3614" y="8092"/>
                    </a:cubicBezTo>
                    <a:cubicBezTo>
                      <a:pt x="4907" y="8092"/>
                      <a:pt x="5603" y="7378"/>
                      <a:pt x="5969" y="6450"/>
                    </a:cubicBezTo>
                    <a:cubicBezTo>
                      <a:pt x="6620" y="4773"/>
                      <a:pt x="6192" y="2391"/>
                      <a:pt x="6156" y="2159"/>
                    </a:cubicBezTo>
                    <a:cubicBezTo>
                      <a:pt x="6103" y="1794"/>
                      <a:pt x="5425" y="18"/>
                      <a:pt x="320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2309;p37"/>
              <p:cNvSpPr/>
              <p:nvPr/>
            </p:nvSpPr>
            <p:spPr>
              <a:xfrm flipH="1">
                <a:off x="5983844" y="3459413"/>
                <a:ext cx="726833" cy="985201"/>
              </a:xfrm>
              <a:custGeom>
                <a:avLst/>
                <a:gdLst/>
                <a:ahLst/>
                <a:cxnLst/>
                <a:rect l="l" t="t" r="r" b="b"/>
                <a:pathLst>
                  <a:path w="5970" h="8092" extrusionOk="0">
                    <a:moveTo>
                      <a:pt x="3177" y="1"/>
                    </a:moveTo>
                    <a:cubicBezTo>
                      <a:pt x="929" y="1"/>
                      <a:pt x="295" y="2061"/>
                      <a:pt x="295" y="2061"/>
                    </a:cubicBezTo>
                    <a:lnTo>
                      <a:pt x="63" y="4256"/>
                    </a:lnTo>
                    <a:cubicBezTo>
                      <a:pt x="63" y="4256"/>
                      <a:pt x="1" y="8092"/>
                      <a:pt x="3614" y="8092"/>
                    </a:cubicBezTo>
                    <a:cubicBezTo>
                      <a:pt x="4907" y="8092"/>
                      <a:pt x="5603" y="7378"/>
                      <a:pt x="5969" y="6450"/>
                    </a:cubicBezTo>
                    <a:lnTo>
                      <a:pt x="5969" y="6450"/>
                    </a:lnTo>
                    <a:cubicBezTo>
                      <a:pt x="5438" y="6783"/>
                      <a:pt x="4927" y="6935"/>
                      <a:pt x="4459" y="6935"/>
                    </a:cubicBezTo>
                    <a:cubicBezTo>
                      <a:pt x="3033" y="6935"/>
                      <a:pt x="1995" y="5530"/>
                      <a:pt x="1928" y="3569"/>
                    </a:cubicBezTo>
                    <a:cubicBezTo>
                      <a:pt x="1856" y="1624"/>
                      <a:pt x="2650" y="536"/>
                      <a:pt x="3204" y="1"/>
                    </a:cubicBezTo>
                    <a:close/>
                  </a:path>
                </a:pathLst>
              </a:custGeom>
              <a:solidFill>
                <a:srgbClr val="78433F">
                  <a:alpha val="11764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2310;p37"/>
              <p:cNvSpPr/>
              <p:nvPr/>
            </p:nvSpPr>
            <p:spPr>
              <a:xfrm flipH="1">
                <a:off x="6543517" y="3748326"/>
                <a:ext cx="353920" cy="484565"/>
              </a:xfrm>
              <a:custGeom>
                <a:avLst/>
                <a:gdLst/>
                <a:ahLst/>
                <a:cxnLst/>
                <a:rect l="l" t="t" r="r" b="b"/>
                <a:pathLst>
                  <a:path w="2907" h="3980" extrusionOk="0">
                    <a:moveTo>
                      <a:pt x="839" y="1"/>
                    </a:moveTo>
                    <a:cubicBezTo>
                      <a:pt x="839" y="1"/>
                      <a:pt x="0" y="741"/>
                      <a:pt x="0" y="1437"/>
                    </a:cubicBezTo>
                    <a:cubicBezTo>
                      <a:pt x="0" y="2142"/>
                      <a:pt x="884" y="3970"/>
                      <a:pt x="1919" y="3979"/>
                    </a:cubicBezTo>
                    <a:cubicBezTo>
                      <a:pt x="1925" y="3979"/>
                      <a:pt x="1931" y="3979"/>
                      <a:pt x="1938" y="3979"/>
                    </a:cubicBezTo>
                    <a:cubicBezTo>
                      <a:pt x="2907" y="3979"/>
                      <a:pt x="2739" y="3301"/>
                      <a:pt x="2739" y="3301"/>
                    </a:cubicBezTo>
                    <a:lnTo>
                      <a:pt x="839" y="1"/>
                    </a:lnTo>
                    <a:close/>
                  </a:path>
                </a:pathLst>
              </a:custGeom>
              <a:solidFill>
                <a:srgbClr val="4D1311">
                  <a:alpha val="31372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2311;p37"/>
              <p:cNvSpPr/>
              <p:nvPr/>
            </p:nvSpPr>
            <p:spPr>
              <a:xfrm flipH="1">
                <a:off x="6510402" y="3646056"/>
                <a:ext cx="399819" cy="559928"/>
              </a:xfrm>
              <a:custGeom>
                <a:avLst/>
                <a:gdLst/>
                <a:ahLst/>
                <a:cxnLst/>
                <a:rect l="l" t="t" r="r" b="b"/>
                <a:pathLst>
                  <a:path w="3284" h="4599" extrusionOk="0">
                    <a:moveTo>
                      <a:pt x="1962" y="0"/>
                    </a:moveTo>
                    <a:cubicBezTo>
                      <a:pt x="1597" y="0"/>
                      <a:pt x="0" y="1509"/>
                      <a:pt x="25" y="2081"/>
                    </a:cubicBezTo>
                    <a:cubicBezTo>
                      <a:pt x="52" y="2696"/>
                      <a:pt x="953" y="4543"/>
                      <a:pt x="2113" y="4596"/>
                    </a:cubicBezTo>
                    <a:cubicBezTo>
                      <a:pt x="2148" y="4598"/>
                      <a:pt x="2183" y="4599"/>
                      <a:pt x="2216" y="4599"/>
                    </a:cubicBezTo>
                    <a:cubicBezTo>
                      <a:pt x="3274" y="4599"/>
                      <a:pt x="3283" y="3784"/>
                      <a:pt x="2782" y="2652"/>
                    </a:cubicBezTo>
                    <a:cubicBezTo>
                      <a:pt x="2273" y="1474"/>
                      <a:pt x="2050" y="64"/>
                      <a:pt x="2024" y="29"/>
                    </a:cubicBezTo>
                    <a:cubicBezTo>
                      <a:pt x="2011" y="10"/>
                      <a:pt x="1990" y="0"/>
                      <a:pt x="196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2312;p37"/>
              <p:cNvSpPr/>
              <p:nvPr/>
            </p:nvSpPr>
            <p:spPr>
              <a:xfrm flipH="1">
                <a:off x="5730853" y="3748326"/>
                <a:ext cx="353920" cy="484565"/>
              </a:xfrm>
              <a:custGeom>
                <a:avLst/>
                <a:gdLst/>
                <a:ahLst/>
                <a:cxnLst/>
                <a:rect l="l" t="t" r="r" b="b"/>
                <a:pathLst>
                  <a:path w="2907" h="3980" extrusionOk="0">
                    <a:moveTo>
                      <a:pt x="2068" y="1"/>
                    </a:moveTo>
                    <a:lnTo>
                      <a:pt x="168" y="3301"/>
                    </a:lnTo>
                    <a:cubicBezTo>
                      <a:pt x="168" y="3301"/>
                      <a:pt x="1" y="3979"/>
                      <a:pt x="970" y="3979"/>
                    </a:cubicBezTo>
                    <a:cubicBezTo>
                      <a:pt x="976" y="3979"/>
                      <a:pt x="982" y="3979"/>
                      <a:pt x="989" y="3979"/>
                    </a:cubicBezTo>
                    <a:cubicBezTo>
                      <a:pt x="2023" y="3970"/>
                      <a:pt x="2907" y="2142"/>
                      <a:pt x="2907" y="1437"/>
                    </a:cubicBezTo>
                    <a:cubicBezTo>
                      <a:pt x="2907" y="741"/>
                      <a:pt x="2068" y="1"/>
                      <a:pt x="2068" y="1"/>
                    </a:cubicBezTo>
                    <a:close/>
                  </a:path>
                </a:pathLst>
              </a:custGeom>
              <a:solidFill>
                <a:srgbClr val="4D1311">
                  <a:alpha val="31372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2313;p37"/>
              <p:cNvSpPr/>
              <p:nvPr/>
            </p:nvSpPr>
            <p:spPr>
              <a:xfrm flipH="1">
                <a:off x="5718069" y="3646056"/>
                <a:ext cx="399819" cy="559928"/>
              </a:xfrm>
              <a:custGeom>
                <a:avLst/>
                <a:gdLst/>
                <a:ahLst/>
                <a:cxnLst/>
                <a:rect l="l" t="t" r="r" b="b"/>
                <a:pathLst>
                  <a:path w="3284" h="4599" extrusionOk="0">
                    <a:moveTo>
                      <a:pt x="1322" y="0"/>
                    </a:moveTo>
                    <a:cubicBezTo>
                      <a:pt x="1294" y="0"/>
                      <a:pt x="1273" y="10"/>
                      <a:pt x="1261" y="29"/>
                    </a:cubicBezTo>
                    <a:cubicBezTo>
                      <a:pt x="1234" y="64"/>
                      <a:pt x="1011" y="1474"/>
                      <a:pt x="493" y="2652"/>
                    </a:cubicBezTo>
                    <a:cubicBezTo>
                      <a:pt x="1" y="3784"/>
                      <a:pt x="2" y="4599"/>
                      <a:pt x="1067" y="4599"/>
                    </a:cubicBezTo>
                    <a:cubicBezTo>
                      <a:pt x="1101" y="4599"/>
                      <a:pt x="1136" y="4598"/>
                      <a:pt x="1171" y="4596"/>
                    </a:cubicBezTo>
                    <a:cubicBezTo>
                      <a:pt x="2331" y="4543"/>
                      <a:pt x="3232" y="2696"/>
                      <a:pt x="3259" y="2081"/>
                    </a:cubicBezTo>
                    <a:cubicBezTo>
                      <a:pt x="3284" y="1509"/>
                      <a:pt x="1687" y="0"/>
                      <a:pt x="13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2314;p37"/>
              <p:cNvSpPr/>
              <p:nvPr/>
            </p:nvSpPr>
            <p:spPr>
              <a:xfrm flipH="1">
                <a:off x="6883193" y="4224003"/>
                <a:ext cx="449735" cy="458267"/>
              </a:xfrm>
              <a:custGeom>
                <a:avLst/>
                <a:gdLst/>
                <a:ahLst/>
                <a:cxnLst/>
                <a:rect l="l" t="t" r="r" b="b"/>
                <a:pathLst>
                  <a:path w="3694" h="3764" extrusionOk="0">
                    <a:moveTo>
                      <a:pt x="660" y="1"/>
                    </a:moveTo>
                    <a:cubicBezTo>
                      <a:pt x="0" y="492"/>
                      <a:pt x="134" y="1794"/>
                      <a:pt x="705" y="2704"/>
                    </a:cubicBezTo>
                    <a:cubicBezTo>
                      <a:pt x="1121" y="3377"/>
                      <a:pt x="1786" y="3764"/>
                      <a:pt x="2395" y="3764"/>
                    </a:cubicBezTo>
                    <a:cubicBezTo>
                      <a:pt x="2634" y="3764"/>
                      <a:pt x="2865" y="3704"/>
                      <a:pt x="3069" y="3578"/>
                    </a:cubicBezTo>
                    <a:cubicBezTo>
                      <a:pt x="3479" y="3311"/>
                      <a:pt x="3693" y="2829"/>
                      <a:pt x="3685" y="2285"/>
                    </a:cubicBezTo>
                    <a:lnTo>
                      <a:pt x="3685" y="2285"/>
                    </a:lnTo>
                    <a:cubicBezTo>
                      <a:pt x="3551" y="2338"/>
                      <a:pt x="3435" y="2392"/>
                      <a:pt x="3319" y="2427"/>
                    </a:cubicBezTo>
                    <a:cubicBezTo>
                      <a:pt x="3095" y="2494"/>
                      <a:pt x="2889" y="2524"/>
                      <a:pt x="2700" y="2524"/>
                    </a:cubicBezTo>
                    <a:cubicBezTo>
                      <a:pt x="1973" y="2524"/>
                      <a:pt x="1496" y="2075"/>
                      <a:pt x="1178" y="1509"/>
                    </a:cubicBezTo>
                    <a:cubicBezTo>
                      <a:pt x="1080" y="1339"/>
                      <a:pt x="999" y="1152"/>
                      <a:pt x="928" y="964"/>
                    </a:cubicBezTo>
                    <a:cubicBezTo>
                      <a:pt x="865" y="813"/>
                      <a:pt x="821" y="670"/>
                      <a:pt x="785" y="527"/>
                    </a:cubicBezTo>
                    <a:cubicBezTo>
                      <a:pt x="732" y="340"/>
                      <a:pt x="687" y="162"/>
                      <a:pt x="660" y="1"/>
                    </a:cubicBezTo>
                    <a:close/>
                  </a:path>
                </a:pathLst>
              </a:custGeom>
              <a:solidFill>
                <a:srgbClr val="4D1311">
                  <a:alpha val="31372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2315;p37"/>
              <p:cNvSpPr/>
              <p:nvPr/>
            </p:nvSpPr>
            <p:spPr>
              <a:xfrm flipH="1">
                <a:off x="5270282" y="4224003"/>
                <a:ext cx="448761" cy="458267"/>
              </a:xfrm>
              <a:custGeom>
                <a:avLst/>
                <a:gdLst/>
                <a:ahLst/>
                <a:cxnLst/>
                <a:rect l="l" t="t" r="r" b="b"/>
                <a:pathLst>
                  <a:path w="3686" h="3764" extrusionOk="0">
                    <a:moveTo>
                      <a:pt x="3034" y="1"/>
                    </a:moveTo>
                    <a:cubicBezTo>
                      <a:pt x="2998" y="162"/>
                      <a:pt x="2963" y="340"/>
                      <a:pt x="2909" y="527"/>
                    </a:cubicBezTo>
                    <a:cubicBezTo>
                      <a:pt x="2864" y="670"/>
                      <a:pt x="2820" y="813"/>
                      <a:pt x="2766" y="964"/>
                    </a:cubicBezTo>
                    <a:cubicBezTo>
                      <a:pt x="2695" y="1152"/>
                      <a:pt x="2606" y="1339"/>
                      <a:pt x="2508" y="1509"/>
                    </a:cubicBezTo>
                    <a:cubicBezTo>
                      <a:pt x="2189" y="2075"/>
                      <a:pt x="1713" y="2524"/>
                      <a:pt x="990" y="2524"/>
                    </a:cubicBezTo>
                    <a:cubicBezTo>
                      <a:pt x="802" y="2524"/>
                      <a:pt x="598" y="2494"/>
                      <a:pt x="375" y="2427"/>
                    </a:cubicBezTo>
                    <a:cubicBezTo>
                      <a:pt x="260" y="2392"/>
                      <a:pt x="135" y="2338"/>
                      <a:pt x="10" y="2285"/>
                    </a:cubicBezTo>
                    <a:lnTo>
                      <a:pt x="10" y="2285"/>
                    </a:lnTo>
                    <a:cubicBezTo>
                      <a:pt x="1" y="2829"/>
                      <a:pt x="206" y="3311"/>
                      <a:pt x="625" y="3578"/>
                    </a:cubicBezTo>
                    <a:cubicBezTo>
                      <a:pt x="827" y="3704"/>
                      <a:pt x="1056" y="3764"/>
                      <a:pt x="1294" y="3764"/>
                    </a:cubicBezTo>
                    <a:cubicBezTo>
                      <a:pt x="1900" y="3764"/>
                      <a:pt x="2567" y="3377"/>
                      <a:pt x="2989" y="2704"/>
                    </a:cubicBezTo>
                    <a:cubicBezTo>
                      <a:pt x="3560" y="1794"/>
                      <a:pt x="3685" y="492"/>
                      <a:pt x="3034" y="1"/>
                    </a:cubicBezTo>
                    <a:close/>
                  </a:path>
                </a:pathLst>
              </a:custGeom>
              <a:solidFill>
                <a:srgbClr val="4D1311">
                  <a:alpha val="31372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70162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" name="Google Shape;2508;p40"/>
          <p:cNvSpPr txBox="1">
            <a:spLocks noGrp="1"/>
          </p:cNvSpPr>
          <p:nvPr>
            <p:ph type="title"/>
          </p:nvPr>
        </p:nvSpPr>
        <p:spPr>
          <a:xfrm>
            <a:off x="1368700" y="129385"/>
            <a:ext cx="8984668" cy="247931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pPr algn="ctr"/>
            <a:r>
              <a:rPr lang="vi-VN" sz="4800" b="1" dirty="0">
                <a:solidFill>
                  <a:schemeClr val="tx1"/>
                </a:solidFill>
              </a:rPr>
              <a:t>03</a:t>
            </a:r>
            <a:r>
              <a:rPr lang="vi-VN" sz="4800" b="1" dirty="0" smtClean="0">
                <a:solidFill>
                  <a:schemeClr val="tx1"/>
                </a:solidFill>
              </a:rPr>
              <a:t>. </a:t>
            </a:r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PTTNTT: PHÒNG TRÁNH TAI </a:t>
            </a:r>
            <a:r>
              <a:rPr lang="vi-VN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NẠN 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vi-VN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 SẮC NHỌN GÂY RA</a:t>
            </a:r>
            <a:endParaRPr sz="4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38" name="Google Shape;795;p39"/>
          <p:cNvGrpSpPr/>
          <p:nvPr/>
        </p:nvGrpSpPr>
        <p:grpSpPr>
          <a:xfrm flipH="1">
            <a:off x="168474" y="2414252"/>
            <a:ext cx="5376920" cy="4445000"/>
            <a:chOff x="4079325" y="643800"/>
            <a:chExt cx="4562260" cy="3964771"/>
          </a:xfrm>
        </p:grpSpPr>
        <p:sp>
          <p:nvSpPr>
            <p:cNvPr id="339" name="Google Shape;796;p39"/>
            <p:cNvSpPr/>
            <p:nvPr/>
          </p:nvSpPr>
          <p:spPr>
            <a:xfrm>
              <a:off x="4079325" y="643800"/>
              <a:ext cx="4562260" cy="3964771"/>
            </a:xfrm>
            <a:custGeom>
              <a:avLst/>
              <a:gdLst/>
              <a:ahLst/>
              <a:cxnLst/>
              <a:rect l="l" t="t" r="r" b="b"/>
              <a:pathLst>
                <a:path w="38003" h="33026" extrusionOk="0">
                  <a:moveTo>
                    <a:pt x="15941" y="0"/>
                  </a:moveTo>
                  <a:cubicBezTo>
                    <a:pt x="15539" y="0"/>
                    <a:pt x="15167" y="195"/>
                    <a:pt x="14930" y="518"/>
                  </a:cubicBezTo>
                  <a:lnTo>
                    <a:pt x="6926" y="11652"/>
                  </a:lnTo>
                  <a:cubicBezTo>
                    <a:pt x="6774" y="11865"/>
                    <a:pt x="6689" y="12115"/>
                    <a:pt x="6689" y="12377"/>
                  </a:cubicBezTo>
                  <a:lnTo>
                    <a:pt x="6689" y="21130"/>
                  </a:lnTo>
                  <a:cubicBezTo>
                    <a:pt x="6689" y="21130"/>
                    <a:pt x="5166" y="22524"/>
                    <a:pt x="3576" y="24303"/>
                  </a:cubicBezTo>
                  <a:cubicBezTo>
                    <a:pt x="3485" y="24735"/>
                    <a:pt x="3485" y="25204"/>
                    <a:pt x="3454" y="25619"/>
                  </a:cubicBezTo>
                  <a:cubicBezTo>
                    <a:pt x="3444" y="25615"/>
                    <a:pt x="3434" y="25614"/>
                    <a:pt x="3425" y="25614"/>
                  </a:cubicBezTo>
                  <a:cubicBezTo>
                    <a:pt x="3362" y="25614"/>
                    <a:pt x="3320" y="25677"/>
                    <a:pt x="3320" y="25704"/>
                  </a:cubicBezTo>
                  <a:cubicBezTo>
                    <a:pt x="3186" y="25887"/>
                    <a:pt x="2949" y="26021"/>
                    <a:pt x="2925" y="26179"/>
                  </a:cubicBezTo>
                  <a:cubicBezTo>
                    <a:pt x="2839" y="26496"/>
                    <a:pt x="2815" y="26873"/>
                    <a:pt x="2547" y="27056"/>
                  </a:cubicBezTo>
                  <a:cubicBezTo>
                    <a:pt x="2472" y="27117"/>
                    <a:pt x="2392" y="27137"/>
                    <a:pt x="2311" y="27137"/>
                  </a:cubicBezTo>
                  <a:cubicBezTo>
                    <a:pt x="2167" y="27137"/>
                    <a:pt x="2017" y="27074"/>
                    <a:pt x="1880" y="27074"/>
                  </a:cubicBezTo>
                  <a:cubicBezTo>
                    <a:pt x="1826" y="27074"/>
                    <a:pt x="1774" y="27084"/>
                    <a:pt x="1725" y="27111"/>
                  </a:cubicBezTo>
                  <a:cubicBezTo>
                    <a:pt x="1432" y="27294"/>
                    <a:pt x="1116" y="27537"/>
                    <a:pt x="982" y="27854"/>
                  </a:cubicBezTo>
                  <a:cubicBezTo>
                    <a:pt x="890" y="28104"/>
                    <a:pt x="726" y="28292"/>
                    <a:pt x="531" y="28451"/>
                  </a:cubicBezTo>
                  <a:cubicBezTo>
                    <a:pt x="202" y="29096"/>
                    <a:pt x="1" y="29693"/>
                    <a:pt x="1" y="30199"/>
                  </a:cubicBezTo>
                  <a:cubicBezTo>
                    <a:pt x="1" y="32922"/>
                    <a:pt x="2823" y="33026"/>
                    <a:pt x="3253" y="33026"/>
                  </a:cubicBezTo>
                  <a:cubicBezTo>
                    <a:pt x="3289" y="33026"/>
                    <a:pt x="3308" y="33025"/>
                    <a:pt x="3308" y="33025"/>
                  </a:cubicBezTo>
                  <a:lnTo>
                    <a:pt x="33227" y="33025"/>
                  </a:lnTo>
                  <a:cubicBezTo>
                    <a:pt x="38002" y="32367"/>
                    <a:pt x="36084" y="28091"/>
                    <a:pt x="35103" y="26873"/>
                  </a:cubicBezTo>
                  <a:cubicBezTo>
                    <a:pt x="34871" y="26593"/>
                    <a:pt x="34549" y="26264"/>
                    <a:pt x="34177" y="25917"/>
                  </a:cubicBezTo>
                  <a:cubicBezTo>
                    <a:pt x="33988" y="26088"/>
                    <a:pt x="33793" y="26258"/>
                    <a:pt x="33586" y="26416"/>
                  </a:cubicBezTo>
                  <a:cubicBezTo>
                    <a:pt x="33379" y="26039"/>
                    <a:pt x="33416" y="25631"/>
                    <a:pt x="33404" y="25229"/>
                  </a:cubicBezTo>
                  <a:cubicBezTo>
                    <a:pt x="33330" y="25168"/>
                    <a:pt x="33257" y="25107"/>
                    <a:pt x="33184" y="25046"/>
                  </a:cubicBezTo>
                  <a:cubicBezTo>
                    <a:pt x="32855" y="25704"/>
                    <a:pt x="32612" y="26404"/>
                    <a:pt x="32149" y="27001"/>
                  </a:cubicBezTo>
                  <a:cubicBezTo>
                    <a:pt x="32234" y="26337"/>
                    <a:pt x="32338" y="25673"/>
                    <a:pt x="32234" y="25009"/>
                  </a:cubicBezTo>
                  <a:cubicBezTo>
                    <a:pt x="32173" y="24699"/>
                    <a:pt x="32057" y="24388"/>
                    <a:pt x="31984" y="24071"/>
                  </a:cubicBezTo>
                  <a:cubicBezTo>
                    <a:pt x="30748" y="23097"/>
                    <a:pt x="29652" y="22311"/>
                    <a:pt x="29652" y="22311"/>
                  </a:cubicBezTo>
                  <a:lnTo>
                    <a:pt x="29591" y="12030"/>
                  </a:lnTo>
                  <a:cubicBezTo>
                    <a:pt x="29591" y="11762"/>
                    <a:pt x="29499" y="11500"/>
                    <a:pt x="29335" y="11281"/>
                  </a:cubicBezTo>
                  <a:lnTo>
                    <a:pt x="21112" y="542"/>
                  </a:lnTo>
                  <a:cubicBezTo>
                    <a:pt x="20856" y="201"/>
                    <a:pt x="20448" y="0"/>
                    <a:pt x="20022" y="0"/>
                  </a:cubicBezTo>
                  <a:close/>
                </a:path>
              </a:pathLst>
            </a:custGeom>
            <a:solidFill>
              <a:srgbClr val="CCB5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40" name="Google Shape;797;p39"/>
            <p:cNvSpPr/>
            <p:nvPr/>
          </p:nvSpPr>
          <p:spPr>
            <a:xfrm>
              <a:off x="4924696" y="702623"/>
              <a:ext cx="2709889" cy="3880256"/>
            </a:xfrm>
            <a:custGeom>
              <a:avLst/>
              <a:gdLst/>
              <a:ahLst/>
              <a:cxnLst/>
              <a:rect l="l" t="t" r="r" b="b"/>
              <a:pathLst>
                <a:path w="22573" h="32322" extrusionOk="0">
                  <a:moveTo>
                    <a:pt x="8968" y="0"/>
                  </a:moveTo>
                  <a:cubicBezTo>
                    <a:pt x="8913" y="0"/>
                    <a:pt x="8865" y="76"/>
                    <a:pt x="8911" y="131"/>
                  </a:cubicBezTo>
                  <a:cubicBezTo>
                    <a:pt x="10135" y="1526"/>
                    <a:pt x="11317" y="2951"/>
                    <a:pt x="12456" y="4413"/>
                  </a:cubicBezTo>
                  <a:cubicBezTo>
                    <a:pt x="13601" y="5875"/>
                    <a:pt x="14704" y="7367"/>
                    <a:pt x="15763" y="8896"/>
                  </a:cubicBezTo>
                  <a:cubicBezTo>
                    <a:pt x="16336" y="9725"/>
                    <a:pt x="16902" y="10565"/>
                    <a:pt x="17451" y="11412"/>
                  </a:cubicBezTo>
                  <a:lnTo>
                    <a:pt x="97" y="11412"/>
                  </a:lnTo>
                  <a:cubicBezTo>
                    <a:pt x="0" y="11412"/>
                    <a:pt x="0" y="11564"/>
                    <a:pt x="97" y="11564"/>
                  </a:cubicBezTo>
                  <a:lnTo>
                    <a:pt x="17560" y="11564"/>
                  </a:lnTo>
                  <a:cubicBezTo>
                    <a:pt x="17560" y="11570"/>
                    <a:pt x="17560" y="11576"/>
                    <a:pt x="17560" y="11576"/>
                  </a:cubicBezTo>
                  <a:cubicBezTo>
                    <a:pt x="17560" y="11595"/>
                    <a:pt x="17560" y="11607"/>
                    <a:pt x="17566" y="11619"/>
                  </a:cubicBezTo>
                  <a:cubicBezTo>
                    <a:pt x="17560" y="11631"/>
                    <a:pt x="17560" y="11637"/>
                    <a:pt x="17560" y="11649"/>
                  </a:cubicBezTo>
                  <a:lnTo>
                    <a:pt x="17560" y="32249"/>
                  </a:lnTo>
                  <a:cubicBezTo>
                    <a:pt x="17560" y="32298"/>
                    <a:pt x="17598" y="32322"/>
                    <a:pt x="17636" y="32322"/>
                  </a:cubicBezTo>
                  <a:cubicBezTo>
                    <a:pt x="17674" y="32322"/>
                    <a:pt x="17712" y="32298"/>
                    <a:pt x="17712" y="32249"/>
                  </a:cubicBezTo>
                  <a:lnTo>
                    <a:pt x="17712" y="11649"/>
                  </a:lnTo>
                  <a:cubicBezTo>
                    <a:pt x="17712" y="11643"/>
                    <a:pt x="17712" y="11631"/>
                    <a:pt x="17706" y="11625"/>
                  </a:cubicBezTo>
                  <a:lnTo>
                    <a:pt x="17712" y="11619"/>
                  </a:lnTo>
                  <a:cubicBezTo>
                    <a:pt x="17712" y="11607"/>
                    <a:pt x="17712" y="11595"/>
                    <a:pt x="17712" y="11588"/>
                  </a:cubicBezTo>
                  <a:cubicBezTo>
                    <a:pt x="17712" y="11576"/>
                    <a:pt x="17712" y="11570"/>
                    <a:pt x="17712" y="11564"/>
                  </a:cubicBezTo>
                  <a:lnTo>
                    <a:pt x="22476" y="11564"/>
                  </a:lnTo>
                  <a:cubicBezTo>
                    <a:pt x="22573" y="11564"/>
                    <a:pt x="22573" y="11412"/>
                    <a:pt x="22476" y="11412"/>
                  </a:cubicBezTo>
                  <a:lnTo>
                    <a:pt x="17633" y="11412"/>
                  </a:lnTo>
                  <a:cubicBezTo>
                    <a:pt x="17633" y="11412"/>
                    <a:pt x="17627" y="11412"/>
                    <a:pt x="17627" y="11406"/>
                  </a:cubicBezTo>
                  <a:cubicBezTo>
                    <a:pt x="16616" y="9846"/>
                    <a:pt x="15562" y="8311"/>
                    <a:pt x="14460" y="6807"/>
                  </a:cubicBezTo>
                  <a:cubicBezTo>
                    <a:pt x="13370" y="5315"/>
                    <a:pt x="12231" y="3853"/>
                    <a:pt x="11061" y="2422"/>
                  </a:cubicBezTo>
                  <a:cubicBezTo>
                    <a:pt x="10391" y="1611"/>
                    <a:pt x="9715" y="814"/>
                    <a:pt x="9021" y="28"/>
                  </a:cubicBezTo>
                  <a:cubicBezTo>
                    <a:pt x="9004" y="8"/>
                    <a:pt x="8986" y="0"/>
                    <a:pt x="8968" y="0"/>
                  </a:cubicBezTo>
                  <a:close/>
                </a:path>
              </a:pathLst>
            </a:custGeom>
            <a:solidFill>
              <a:srgbClr val="FFEE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41" name="Google Shape;798;p39"/>
            <p:cNvSpPr/>
            <p:nvPr/>
          </p:nvSpPr>
          <p:spPr>
            <a:xfrm>
              <a:off x="7322994" y="3171260"/>
              <a:ext cx="353907" cy="1397742"/>
            </a:xfrm>
            <a:custGeom>
              <a:avLst/>
              <a:gdLst/>
              <a:ahLst/>
              <a:cxnLst/>
              <a:rect l="l" t="t" r="r" b="b"/>
              <a:pathLst>
                <a:path w="2948" h="11643" extrusionOk="0">
                  <a:moveTo>
                    <a:pt x="75" y="1"/>
                  </a:moveTo>
                  <a:cubicBezTo>
                    <a:pt x="38" y="1"/>
                    <a:pt x="0" y="26"/>
                    <a:pt x="0" y="76"/>
                  </a:cubicBezTo>
                  <a:lnTo>
                    <a:pt x="0" y="11569"/>
                  </a:lnTo>
                  <a:cubicBezTo>
                    <a:pt x="0" y="11618"/>
                    <a:pt x="38" y="11642"/>
                    <a:pt x="76" y="11642"/>
                  </a:cubicBezTo>
                  <a:cubicBezTo>
                    <a:pt x="114" y="11642"/>
                    <a:pt x="153" y="11618"/>
                    <a:pt x="153" y="11569"/>
                  </a:cubicBezTo>
                  <a:lnTo>
                    <a:pt x="153" y="155"/>
                  </a:lnTo>
                  <a:cubicBezTo>
                    <a:pt x="1048" y="581"/>
                    <a:pt x="1931" y="1038"/>
                    <a:pt x="2796" y="1525"/>
                  </a:cubicBezTo>
                  <a:cubicBezTo>
                    <a:pt x="2809" y="1532"/>
                    <a:pt x="2821" y="1536"/>
                    <a:pt x="2833" y="1536"/>
                  </a:cubicBezTo>
                  <a:cubicBezTo>
                    <a:pt x="2901" y="1536"/>
                    <a:pt x="2948" y="1433"/>
                    <a:pt x="2875" y="1391"/>
                  </a:cubicBezTo>
                  <a:cubicBezTo>
                    <a:pt x="2010" y="910"/>
                    <a:pt x="1127" y="453"/>
                    <a:pt x="232" y="27"/>
                  </a:cubicBezTo>
                  <a:cubicBezTo>
                    <a:pt x="219" y="20"/>
                    <a:pt x="207" y="18"/>
                    <a:pt x="196" y="18"/>
                  </a:cubicBezTo>
                  <a:cubicBezTo>
                    <a:pt x="175" y="18"/>
                    <a:pt x="156" y="27"/>
                    <a:pt x="140" y="39"/>
                  </a:cubicBezTo>
                  <a:cubicBezTo>
                    <a:pt x="128" y="14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FFEE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42" name="Google Shape;799;p39"/>
            <p:cNvSpPr/>
            <p:nvPr/>
          </p:nvSpPr>
          <p:spPr>
            <a:xfrm>
              <a:off x="4864673" y="3171500"/>
              <a:ext cx="17647" cy="1416470"/>
            </a:xfrm>
            <a:custGeom>
              <a:avLst/>
              <a:gdLst/>
              <a:ahLst/>
              <a:cxnLst/>
              <a:rect l="l" t="t" r="r" b="b"/>
              <a:pathLst>
                <a:path w="147" h="11799" extrusionOk="0">
                  <a:moveTo>
                    <a:pt x="74" y="0"/>
                  </a:moveTo>
                  <a:cubicBezTo>
                    <a:pt x="37" y="0"/>
                    <a:pt x="1" y="25"/>
                    <a:pt x="1" y="74"/>
                  </a:cubicBezTo>
                  <a:lnTo>
                    <a:pt x="1" y="11725"/>
                  </a:lnTo>
                  <a:cubicBezTo>
                    <a:pt x="1" y="11774"/>
                    <a:pt x="37" y="11799"/>
                    <a:pt x="74" y="11799"/>
                  </a:cubicBezTo>
                  <a:cubicBezTo>
                    <a:pt x="110" y="11799"/>
                    <a:pt x="147" y="11774"/>
                    <a:pt x="147" y="11725"/>
                  </a:cubicBezTo>
                  <a:lnTo>
                    <a:pt x="147" y="74"/>
                  </a:lnTo>
                  <a:cubicBezTo>
                    <a:pt x="147" y="25"/>
                    <a:pt x="110" y="0"/>
                    <a:pt x="74" y="0"/>
                  </a:cubicBezTo>
                  <a:close/>
                </a:path>
              </a:pathLst>
            </a:custGeom>
            <a:solidFill>
              <a:srgbClr val="FFEE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43" name="Google Shape;800;p39"/>
            <p:cNvSpPr/>
            <p:nvPr/>
          </p:nvSpPr>
          <p:spPr>
            <a:xfrm>
              <a:off x="5228775" y="2589514"/>
              <a:ext cx="1437719" cy="1437599"/>
            </a:xfrm>
            <a:custGeom>
              <a:avLst/>
              <a:gdLst/>
              <a:ahLst/>
              <a:cxnLst/>
              <a:rect l="l" t="t" r="r" b="b"/>
              <a:pathLst>
                <a:path w="11976" h="11975" extrusionOk="0">
                  <a:moveTo>
                    <a:pt x="5988" y="0"/>
                  </a:moveTo>
                  <a:cubicBezTo>
                    <a:pt x="2687" y="0"/>
                    <a:pt x="1" y="2686"/>
                    <a:pt x="1" y="5987"/>
                  </a:cubicBezTo>
                  <a:cubicBezTo>
                    <a:pt x="1" y="9295"/>
                    <a:pt x="2687" y="11975"/>
                    <a:pt x="5988" y="11975"/>
                  </a:cubicBezTo>
                  <a:cubicBezTo>
                    <a:pt x="9296" y="11975"/>
                    <a:pt x="11976" y="9295"/>
                    <a:pt x="11976" y="5987"/>
                  </a:cubicBezTo>
                  <a:cubicBezTo>
                    <a:pt x="11976" y="2686"/>
                    <a:pt x="9296" y="0"/>
                    <a:pt x="5988" y="0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44" name="Google Shape;801;p39"/>
            <p:cNvSpPr/>
            <p:nvPr/>
          </p:nvSpPr>
          <p:spPr>
            <a:xfrm>
              <a:off x="5644137" y="1198775"/>
              <a:ext cx="544907" cy="545507"/>
            </a:xfrm>
            <a:custGeom>
              <a:avLst/>
              <a:gdLst/>
              <a:ahLst/>
              <a:cxnLst/>
              <a:rect l="l" t="t" r="r" b="b"/>
              <a:pathLst>
                <a:path w="4539" h="4544" extrusionOk="0">
                  <a:moveTo>
                    <a:pt x="2266" y="0"/>
                  </a:moveTo>
                  <a:cubicBezTo>
                    <a:pt x="1018" y="0"/>
                    <a:pt x="0" y="1017"/>
                    <a:pt x="0" y="2272"/>
                  </a:cubicBezTo>
                  <a:cubicBezTo>
                    <a:pt x="0" y="3527"/>
                    <a:pt x="1018" y="4544"/>
                    <a:pt x="2266" y="4544"/>
                  </a:cubicBezTo>
                  <a:cubicBezTo>
                    <a:pt x="3521" y="4544"/>
                    <a:pt x="4538" y="3527"/>
                    <a:pt x="4538" y="2272"/>
                  </a:cubicBezTo>
                  <a:cubicBezTo>
                    <a:pt x="4538" y="1017"/>
                    <a:pt x="3521" y="0"/>
                    <a:pt x="2266" y="0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45" name="Google Shape;802;p39"/>
            <p:cNvSpPr/>
            <p:nvPr/>
          </p:nvSpPr>
          <p:spPr>
            <a:xfrm>
              <a:off x="7183979" y="2269230"/>
              <a:ext cx="321134" cy="454869"/>
            </a:xfrm>
            <a:custGeom>
              <a:avLst/>
              <a:gdLst/>
              <a:ahLst/>
              <a:cxnLst/>
              <a:rect l="l" t="t" r="r" b="b"/>
              <a:pathLst>
                <a:path w="2675" h="3789" extrusionOk="0">
                  <a:moveTo>
                    <a:pt x="1335" y="0"/>
                  </a:moveTo>
                  <a:cubicBezTo>
                    <a:pt x="598" y="0"/>
                    <a:pt x="1" y="853"/>
                    <a:pt x="1" y="1895"/>
                  </a:cubicBezTo>
                  <a:cubicBezTo>
                    <a:pt x="1" y="2942"/>
                    <a:pt x="598" y="3789"/>
                    <a:pt x="1335" y="3789"/>
                  </a:cubicBezTo>
                  <a:cubicBezTo>
                    <a:pt x="2078" y="3789"/>
                    <a:pt x="2675" y="2942"/>
                    <a:pt x="2675" y="1895"/>
                  </a:cubicBezTo>
                  <a:cubicBezTo>
                    <a:pt x="2675" y="853"/>
                    <a:pt x="2078" y="0"/>
                    <a:pt x="1335" y="0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46" name="Google Shape;803;p39"/>
            <p:cNvSpPr/>
            <p:nvPr/>
          </p:nvSpPr>
          <p:spPr>
            <a:xfrm>
              <a:off x="5145462" y="2470788"/>
              <a:ext cx="1618994" cy="1649487"/>
            </a:xfrm>
            <a:custGeom>
              <a:avLst/>
              <a:gdLst/>
              <a:ahLst/>
              <a:cxnLst/>
              <a:rect l="l" t="t" r="r" b="b"/>
              <a:pathLst>
                <a:path w="13486" h="13740" extrusionOk="0">
                  <a:moveTo>
                    <a:pt x="7049" y="157"/>
                  </a:moveTo>
                  <a:cubicBezTo>
                    <a:pt x="7526" y="157"/>
                    <a:pt x="7998" y="223"/>
                    <a:pt x="8461" y="356"/>
                  </a:cubicBezTo>
                  <a:cubicBezTo>
                    <a:pt x="9752" y="733"/>
                    <a:pt x="10897" y="1574"/>
                    <a:pt x="11732" y="2615"/>
                  </a:cubicBezTo>
                  <a:cubicBezTo>
                    <a:pt x="12530" y="3608"/>
                    <a:pt x="13072" y="4820"/>
                    <a:pt x="13254" y="6081"/>
                  </a:cubicBezTo>
                  <a:cubicBezTo>
                    <a:pt x="13437" y="7305"/>
                    <a:pt x="13260" y="8560"/>
                    <a:pt x="12743" y="9687"/>
                  </a:cubicBezTo>
                  <a:cubicBezTo>
                    <a:pt x="12243" y="10777"/>
                    <a:pt x="11445" y="11733"/>
                    <a:pt x="10434" y="12385"/>
                  </a:cubicBezTo>
                  <a:cubicBezTo>
                    <a:pt x="9874" y="12751"/>
                    <a:pt x="9259" y="13000"/>
                    <a:pt x="8619" y="13171"/>
                  </a:cubicBezTo>
                  <a:cubicBezTo>
                    <a:pt x="8241" y="13268"/>
                    <a:pt x="7864" y="13341"/>
                    <a:pt x="7486" y="13415"/>
                  </a:cubicBezTo>
                  <a:cubicBezTo>
                    <a:pt x="7090" y="13494"/>
                    <a:pt x="6694" y="13561"/>
                    <a:pt x="6286" y="13585"/>
                  </a:cubicBezTo>
                  <a:cubicBezTo>
                    <a:pt x="6201" y="13590"/>
                    <a:pt x="6115" y="13593"/>
                    <a:pt x="6029" y="13593"/>
                  </a:cubicBezTo>
                  <a:cubicBezTo>
                    <a:pt x="5723" y="13593"/>
                    <a:pt x="5416" y="13559"/>
                    <a:pt x="5117" y="13488"/>
                  </a:cubicBezTo>
                  <a:cubicBezTo>
                    <a:pt x="4745" y="13402"/>
                    <a:pt x="4386" y="13268"/>
                    <a:pt x="4039" y="13116"/>
                  </a:cubicBezTo>
                  <a:cubicBezTo>
                    <a:pt x="3387" y="12836"/>
                    <a:pt x="2699" y="12550"/>
                    <a:pt x="2169" y="12068"/>
                  </a:cubicBezTo>
                  <a:cubicBezTo>
                    <a:pt x="1645" y="11599"/>
                    <a:pt x="1353" y="10948"/>
                    <a:pt x="1066" y="10314"/>
                  </a:cubicBezTo>
                  <a:cubicBezTo>
                    <a:pt x="762" y="9626"/>
                    <a:pt x="451" y="8926"/>
                    <a:pt x="281" y="8189"/>
                  </a:cubicBezTo>
                  <a:cubicBezTo>
                    <a:pt x="208" y="7854"/>
                    <a:pt x="159" y="7519"/>
                    <a:pt x="159" y="7177"/>
                  </a:cubicBezTo>
                  <a:cubicBezTo>
                    <a:pt x="177" y="7165"/>
                    <a:pt x="189" y="7147"/>
                    <a:pt x="189" y="7117"/>
                  </a:cubicBezTo>
                  <a:cubicBezTo>
                    <a:pt x="159" y="5831"/>
                    <a:pt x="518" y="4558"/>
                    <a:pt x="1182" y="3468"/>
                  </a:cubicBezTo>
                  <a:cubicBezTo>
                    <a:pt x="1517" y="2926"/>
                    <a:pt x="1925" y="2427"/>
                    <a:pt x="2400" y="2000"/>
                  </a:cubicBezTo>
                  <a:cubicBezTo>
                    <a:pt x="2918" y="1525"/>
                    <a:pt x="3521" y="1147"/>
                    <a:pt x="4154" y="855"/>
                  </a:cubicBezTo>
                  <a:cubicBezTo>
                    <a:pt x="4837" y="544"/>
                    <a:pt x="5568" y="313"/>
                    <a:pt x="6311" y="209"/>
                  </a:cubicBezTo>
                  <a:cubicBezTo>
                    <a:pt x="6557" y="174"/>
                    <a:pt x="6804" y="157"/>
                    <a:pt x="7049" y="157"/>
                  </a:cubicBezTo>
                  <a:close/>
                  <a:moveTo>
                    <a:pt x="7074" y="1"/>
                  </a:moveTo>
                  <a:cubicBezTo>
                    <a:pt x="6409" y="1"/>
                    <a:pt x="5745" y="135"/>
                    <a:pt x="5111" y="331"/>
                  </a:cubicBezTo>
                  <a:cubicBezTo>
                    <a:pt x="3759" y="752"/>
                    <a:pt x="2516" y="1501"/>
                    <a:pt x="1608" y="2609"/>
                  </a:cubicBezTo>
                  <a:cubicBezTo>
                    <a:pt x="780" y="3620"/>
                    <a:pt x="244" y="4863"/>
                    <a:pt x="86" y="6160"/>
                  </a:cubicBezTo>
                  <a:cubicBezTo>
                    <a:pt x="49" y="6453"/>
                    <a:pt x="37" y="6751"/>
                    <a:pt x="37" y="7050"/>
                  </a:cubicBezTo>
                  <a:cubicBezTo>
                    <a:pt x="19" y="7062"/>
                    <a:pt x="7" y="7086"/>
                    <a:pt x="7" y="7110"/>
                  </a:cubicBezTo>
                  <a:cubicBezTo>
                    <a:pt x="0" y="7890"/>
                    <a:pt x="220" y="8651"/>
                    <a:pt x="500" y="9370"/>
                  </a:cubicBezTo>
                  <a:cubicBezTo>
                    <a:pt x="640" y="9723"/>
                    <a:pt x="792" y="10071"/>
                    <a:pt x="951" y="10412"/>
                  </a:cubicBezTo>
                  <a:cubicBezTo>
                    <a:pt x="1097" y="10741"/>
                    <a:pt x="1243" y="11076"/>
                    <a:pt x="1432" y="11386"/>
                  </a:cubicBezTo>
                  <a:cubicBezTo>
                    <a:pt x="1608" y="11685"/>
                    <a:pt x="1828" y="11971"/>
                    <a:pt x="2090" y="12202"/>
                  </a:cubicBezTo>
                  <a:cubicBezTo>
                    <a:pt x="2358" y="12440"/>
                    <a:pt x="2668" y="12629"/>
                    <a:pt x="2985" y="12793"/>
                  </a:cubicBezTo>
                  <a:cubicBezTo>
                    <a:pt x="3320" y="12970"/>
                    <a:pt x="3667" y="13122"/>
                    <a:pt x="4014" y="13268"/>
                  </a:cubicBezTo>
                  <a:cubicBezTo>
                    <a:pt x="4362" y="13421"/>
                    <a:pt x="4721" y="13555"/>
                    <a:pt x="5086" y="13640"/>
                  </a:cubicBezTo>
                  <a:cubicBezTo>
                    <a:pt x="5392" y="13711"/>
                    <a:pt x="5699" y="13740"/>
                    <a:pt x="6005" y="13740"/>
                  </a:cubicBezTo>
                  <a:cubicBezTo>
                    <a:pt x="6510" y="13740"/>
                    <a:pt x="7014" y="13662"/>
                    <a:pt x="7511" y="13567"/>
                  </a:cubicBezTo>
                  <a:cubicBezTo>
                    <a:pt x="8260" y="13421"/>
                    <a:pt x="9015" y="13262"/>
                    <a:pt x="9716" y="12952"/>
                  </a:cubicBezTo>
                  <a:cubicBezTo>
                    <a:pt x="10836" y="12452"/>
                    <a:pt x="11780" y="11593"/>
                    <a:pt x="12438" y="10564"/>
                  </a:cubicBezTo>
                  <a:cubicBezTo>
                    <a:pt x="13114" y="9504"/>
                    <a:pt x="13486" y="8268"/>
                    <a:pt x="13480" y="7013"/>
                  </a:cubicBezTo>
                  <a:cubicBezTo>
                    <a:pt x="13474" y="5703"/>
                    <a:pt x="13078" y="4406"/>
                    <a:pt x="12389" y="3291"/>
                  </a:cubicBezTo>
                  <a:cubicBezTo>
                    <a:pt x="11683" y="2140"/>
                    <a:pt x="10666" y="1172"/>
                    <a:pt x="9448" y="581"/>
                  </a:cubicBezTo>
                  <a:cubicBezTo>
                    <a:pt x="8814" y="270"/>
                    <a:pt x="8132" y="69"/>
                    <a:pt x="7437" y="15"/>
                  </a:cubicBezTo>
                  <a:cubicBezTo>
                    <a:pt x="7316" y="5"/>
                    <a:pt x="7195" y="1"/>
                    <a:pt x="7074" y="1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47" name="Google Shape;804;p39"/>
            <p:cNvSpPr/>
            <p:nvPr/>
          </p:nvSpPr>
          <p:spPr>
            <a:xfrm>
              <a:off x="5558544" y="1131309"/>
              <a:ext cx="719700" cy="691008"/>
            </a:xfrm>
            <a:custGeom>
              <a:avLst/>
              <a:gdLst/>
              <a:ahLst/>
              <a:cxnLst/>
              <a:rect l="l" t="t" r="r" b="b"/>
              <a:pathLst>
                <a:path w="5995" h="5756" extrusionOk="0">
                  <a:moveTo>
                    <a:pt x="3105" y="153"/>
                  </a:moveTo>
                  <a:cubicBezTo>
                    <a:pt x="3185" y="153"/>
                    <a:pt x="3265" y="155"/>
                    <a:pt x="3345" y="160"/>
                  </a:cubicBezTo>
                  <a:cubicBezTo>
                    <a:pt x="3923" y="191"/>
                    <a:pt x="4472" y="379"/>
                    <a:pt x="4892" y="787"/>
                  </a:cubicBezTo>
                  <a:cubicBezTo>
                    <a:pt x="5739" y="1604"/>
                    <a:pt x="5848" y="2913"/>
                    <a:pt x="5428" y="3967"/>
                  </a:cubicBezTo>
                  <a:cubicBezTo>
                    <a:pt x="5233" y="4442"/>
                    <a:pt x="4922" y="4887"/>
                    <a:pt x="4502" y="5179"/>
                  </a:cubicBezTo>
                  <a:cubicBezTo>
                    <a:pt x="4061" y="5493"/>
                    <a:pt x="3536" y="5603"/>
                    <a:pt x="3002" y="5603"/>
                  </a:cubicBezTo>
                  <a:cubicBezTo>
                    <a:pt x="2946" y="5603"/>
                    <a:pt x="2889" y="5602"/>
                    <a:pt x="2833" y="5599"/>
                  </a:cubicBezTo>
                  <a:cubicBezTo>
                    <a:pt x="2236" y="5575"/>
                    <a:pt x="1627" y="5459"/>
                    <a:pt x="1176" y="5033"/>
                  </a:cubicBezTo>
                  <a:cubicBezTo>
                    <a:pt x="756" y="4643"/>
                    <a:pt x="452" y="4101"/>
                    <a:pt x="305" y="3547"/>
                  </a:cubicBezTo>
                  <a:cubicBezTo>
                    <a:pt x="159" y="3011"/>
                    <a:pt x="159" y="2444"/>
                    <a:pt x="342" y="1914"/>
                  </a:cubicBezTo>
                  <a:cubicBezTo>
                    <a:pt x="512" y="1433"/>
                    <a:pt x="823" y="995"/>
                    <a:pt x="1243" y="708"/>
                  </a:cubicBezTo>
                  <a:cubicBezTo>
                    <a:pt x="1353" y="635"/>
                    <a:pt x="1463" y="574"/>
                    <a:pt x="1578" y="519"/>
                  </a:cubicBezTo>
                  <a:cubicBezTo>
                    <a:pt x="1609" y="507"/>
                    <a:pt x="1621" y="477"/>
                    <a:pt x="1615" y="452"/>
                  </a:cubicBezTo>
                  <a:cubicBezTo>
                    <a:pt x="1859" y="300"/>
                    <a:pt x="2145" y="239"/>
                    <a:pt x="2431" y="203"/>
                  </a:cubicBezTo>
                  <a:cubicBezTo>
                    <a:pt x="2652" y="171"/>
                    <a:pt x="2879" y="153"/>
                    <a:pt x="3105" y="153"/>
                  </a:cubicBezTo>
                  <a:close/>
                  <a:moveTo>
                    <a:pt x="3121" y="0"/>
                  </a:moveTo>
                  <a:cubicBezTo>
                    <a:pt x="3033" y="0"/>
                    <a:pt x="2945" y="3"/>
                    <a:pt x="2857" y="8"/>
                  </a:cubicBezTo>
                  <a:cubicBezTo>
                    <a:pt x="2547" y="26"/>
                    <a:pt x="2224" y="57"/>
                    <a:pt x="1926" y="148"/>
                  </a:cubicBezTo>
                  <a:cubicBezTo>
                    <a:pt x="1779" y="197"/>
                    <a:pt x="1639" y="258"/>
                    <a:pt x="1511" y="343"/>
                  </a:cubicBezTo>
                  <a:cubicBezTo>
                    <a:pt x="1487" y="355"/>
                    <a:pt x="1475" y="379"/>
                    <a:pt x="1475" y="398"/>
                  </a:cubicBezTo>
                  <a:cubicBezTo>
                    <a:pt x="994" y="629"/>
                    <a:pt x="604" y="1031"/>
                    <a:pt x="354" y="1506"/>
                  </a:cubicBezTo>
                  <a:cubicBezTo>
                    <a:pt x="92" y="2018"/>
                    <a:pt x="1" y="2596"/>
                    <a:pt x="74" y="3169"/>
                  </a:cubicBezTo>
                  <a:cubicBezTo>
                    <a:pt x="153" y="3772"/>
                    <a:pt x="409" y="4351"/>
                    <a:pt x="787" y="4832"/>
                  </a:cubicBezTo>
                  <a:cubicBezTo>
                    <a:pt x="975" y="5069"/>
                    <a:pt x="1195" y="5289"/>
                    <a:pt x="1463" y="5435"/>
                  </a:cubicBezTo>
                  <a:cubicBezTo>
                    <a:pt x="1737" y="5587"/>
                    <a:pt x="2047" y="5666"/>
                    <a:pt x="2358" y="5709"/>
                  </a:cubicBezTo>
                  <a:cubicBezTo>
                    <a:pt x="2572" y="5738"/>
                    <a:pt x="2791" y="5755"/>
                    <a:pt x="3009" y="5755"/>
                  </a:cubicBezTo>
                  <a:cubicBezTo>
                    <a:pt x="3438" y="5755"/>
                    <a:pt x="3865" y="5687"/>
                    <a:pt x="4252" y="5502"/>
                  </a:cubicBezTo>
                  <a:cubicBezTo>
                    <a:pt x="4746" y="5270"/>
                    <a:pt x="5136" y="4850"/>
                    <a:pt x="5397" y="4375"/>
                  </a:cubicBezTo>
                  <a:cubicBezTo>
                    <a:pt x="5970" y="3333"/>
                    <a:pt x="5994" y="1933"/>
                    <a:pt x="5257" y="970"/>
                  </a:cubicBezTo>
                  <a:cubicBezTo>
                    <a:pt x="4904" y="507"/>
                    <a:pt x="4405" y="184"/>
                    <a:pt x="3832" y="69"/>
                  </a:cubicBezTo>
                  <a:cubicBezTo>
                    <a:pt x="3597" y="20"/>
                    <a:pt x="3358" y="0"/>
                    <a:pt x="3121" y="0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48" name="Google Shape;805;p39"/>
            <p:cNvSpPr/>
            <p:nvPr/>
          </p:nvSpPr>
          <p:spPr>
            <a:xfrm>
              <a:off x="7111591" y="2195882"/>
              <a:ext cx="473237" cy="614896"/>
            </a:xfrm>
            <a:custGeom>
              <a:avLst/>
              <a:gdLst/>
              <a:ahLst/>
              <a:cxnLst/>
              <a:rect l="l" t="t" r="r" b="b"/>
              <a:pathLst>
                <a:path w="3942" h="5122" extrusionOk="0">
                  <a:moveTo>
                    <a:pt x="2017" y="167"/>
                  </a:moveTo>
                  <a:cubicBezTo>
                    <a:pt x="2748" y="313"/>
                    <a:pt x="3351" y="891"/>
                    <a:pt x="3601" y="1586"/>
                  </a:cubicBezTo>
                  <a:cubicBezTo>
                    <a:pt x="3911" y="2445"/>
                    <a:pt x="3710" y="3419"/>
                    <a:pt x="3235" y="4181"/>
                  </a:cubicBezTo>
                  <a:cubicBezTo>
                    <a:pt x="3010" y="4540"/>
                    <a:pt x="2693" y="4869"/>
                    <a:pt x="2261" y="4954"/>
                  </a:cubicBezTo>
                  <a:cubicBezTo>
                    <a:pt x="2185" y="4968"/>
                    <a:pt x="2108" y="4975"/>
                    <a:pt x="2032" y="4975"/>
                  </a:cubicBezTo>
                  <a:cubicBezTo>
                    <a:pt x="1708" y="4975"/>
                    <a:pt x="1383" y="4856"/>
                    <a:pt x="1122" y="4674"/>
                  </a:cubicBezTo>
                  <a:cubicBezTo>
                    <a:pt x="391" y="4162"/>
                    <a:pt x="165" y="3139"/>
                    <a:pt x="190" y="2298"/>
                  </a:cubicBezTo>
                  <a:cubicBezTo>
                    <a:pt x="208" y="1842"/>
                    <a:pt x="318" y="1373"/>
                    <a:pt x="574" y="983"/>
                  </a:cubicBezTo>
                  <a:cubicBezTo>
                    <a:pt x="793" y="654"/>
                    <a:pt x="1116" y="380"/>
                    <a:pt x="1493" y="258"/>
                  </a:cubicBezTo>
                  <a:cubicBezTo>
                    <a:pt x="1591" y="228"/>
                    <a:pt x="1688" y="203"/>
                    <a:pt x="1792" y="191"/>
                  </a:cubicBezTo>
                  <a:cubicBezTo>
                    <a:pt x="1804" y="191"/>
                    <a:pt x="1810" y="191"/>
                    <a:pt x="1816" y="185"/>
                  </a:cubicBezTo>
                  <a:lnTo>
                    <a:pt x="1847" y="185"/>
                  </a:lnTo>
                  <a:cubicBezTo>
                    <a:pt x="1901" y="173"/>
                    <a:pt x="1950" y="173"/>
                    <a:pt x="2005" y="167"/>
                  </a:cubicBezTo>
                  <a:close/>
                  <a:moveTo>
                    <a:pt x="1941" y="1"/>
                  </a:moveTo>
                  <a:cubicBezTo>
                    <a:pt x="1917" y="1"/>
                    <a:pt x="1898" y="11"/>
                    <a:pt x="1883" y="27"/>
                  </a:cubicBezTo>
                  <a:cubicBezTo>
                    <a:pt x="1859" y="33"/>
                    <a:pt x="1834" y="33"/>
                    <a:pt x="1804" y="39"/>
                  </a:cubicBezTo>
                  <a:lnTo>
                    <a:pt x="1792" y="39"/>
                  </a:lnTo>
                  <a:cubicBezTo>
                    <a:pt x="1359" y="87"/>
                    <a:pt x="963" y="301"/>
                    <a:pt x="671" y="617"/>
                  </a:cubicBezTo>
                  <a:cubicBezTo>
                    <a:pt x="348" y="965"/>
                    <a:pt x="159" y="1409"/>
                    <a:pt x="80" y="1872"/>
                  </a:cubicBezTo>
                  <a:cubicBezTo>
                    <a:pt x="1" y="2359"/>
                    <a:pt x="31" y="2871"/>
                    <a:pt x="147" y="3352"/>
                  </a:cubicBezTo>
                  <a:cubicBezTo>
                    <a:pt x="257" y="3803"/>
                    <a:pt x="452" y="4235"/>
                    <a:pt x="775" y="4576"/>
                  </a:cubicBezTo>
                  <a:cubicBezTo>
                    <a:pt x="1079" y="4887"/>
                    <a:pt x="1499" y="5094"/>
                    <a:pt x="1938" y="5119"/>
                  </a:cubicBezTo>
                  <a:cubicBezTo>
                    <a:pt x="1968" y="5121"/>
                    <a:pt x="1999" y="5122"/>
                    <a:pt x="2029" y="5122"/>
                  </a:cubicBezTo>
                  <a:cubicBezTo>
                    <a:pt x="2449" y="5122"/>
                    <a:pt x="2823" y="4926"/>
                    <a:pt x="3101" y="4613"/>
                  </a:cubicBezTo>
                  <a:cubicBezTo>
                    <a:pt x="3424" y="4254"/>
                    <a:pt x="3643" y="3803"/>
                    <a:pt x="3777" y="3340"/>
                  </a:cubicBezTo>
                  <a:cubicBezTo>
                    <a:pt x="3905" y="2877"/>
                    <a:pt x="3942" y="2384"/>
                    <a:pt x="3844" y="1903"/>
                  </a:cubicBezTo>
                  <a:cubicBezTo>
                    <a:pt x="3680" y="1074"/>
                    <a:pt x="3077" y="331"/>
                    <a:pt x="2261" y="69"/>
                  </a:cubicBezTo>
                  <a:cubicBezTo>
                    <a:pt x="2163" y="39"/>
                    <a:pt x="2060" y="14"/>
                    <a:pt x="1956" y="2"/>
                  </a:cubicBezTo>
                  <a:cubicBezTo>
                    <a:pt x="1951" y="1"/>
                    <a:pt x="1946" y="1"/>
                    <a:pt x="1941" y="1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49" name="Google Shape;806;p39"/>
            <p:cNvSpPr/>
            <p:nvPr/>
          </p:nvSpPr>
          <p:spPr>
            <a:xfrm>
              <a:off x="5474991" y="2386516"/>
              <a:ext cx="127613" cy="114768"/>
            </a:xfrm>
            <a:custGeom>
              <a:avLst/>
              <a:gdLst/>
              <a:ahLst/>
              <a:cxnLst/>
              <a:rect l="l" t="t" r="r" b="b"/>
              <a:pathLst>
                <a:path w="1063" h="956" extrusionOk="0">
                  <a:moveTo>
                    <a:pt x="584" y="152"/>
                  </a:moveTo>
                  <a:cubicBezTo>
                    <a:pt x="640" y="152"/>
                    <a:pt x="696" y="164"/>
                    <a:pt x="746" y="187"/>
                  </a:cubicBezTo>
                  <a:cubicBezTo>
                    <a:pt x="910" y="260"/>
                    <a:pt x="947" y="449"/>
                    <a:pt x="873" y="601"/>
                  </a:cubicBezTo>
                  <a:cubicBezTo>
                    <a:pt x="815" y="717"/>
                    <a:pt x="705" y="800"/>
                    <a:pt x="585" y="800"/>
                  </a:cubicBezTo>
                  <a:cubicBezTo>
                    <a:pt x="542" y="800"/>
                    <a:pt x="497" y="790"/>
                    <a:pt x="453" y="765"/>
                  </a:cubicBezTo>
                  <a:cubicBezTo>
                    <a:pt x="301" y="686"/>
                    <a:pt x="210" y="479"/>
                    <a:pt x="289" y="315"/>
                  </a:cubicBezTo>
                  <a:cubicBezTo>
                    <a:pt x="289" y="308"/>
                    <a:pt x="295" y="308"/>
                    <a:pt x="295" y="302"/>
                  </a:cubicBezTo>
                  <a:cubicBezTo>
                    <a:pt x="301" y="296"/>
                    <a:pt x="301" y="290"/>
                    <a:pt x="307" y="284"/>
                  </a:cubicBezTo>
                  <a:cubicBezTo>
                    <a:pt x="367" y="196"/>
                    <a:pt x="475" y="152"/>
                    <a:pt x="584" y="152"/>
                  </a:cubicBezTo>
                  <a:close/>
                  <a:moveTo>
                    <a:pt x="587" y="0"/>
                  </a:moveTo>
                  <a:cubicBezTo>
                    <a:pt x="425" y="0"/>
                    <a:pt x="266" y="72"/>
                    <a:pt x="173" y="211"/>
                  </a:cubicBezTo>
                  <a:cubicBezTo>
                    <a:pt x="173" y="217"/>
                    <a:pt x="167" y="223"/>
                    <a:pt x="167" y="223"/>
                  </a:cubicBezTo>
                  <a:cubicBezTo>
                    <a:pt x="161" y="229"/>
                    <a:pt x="161" y="235"/>
                    <a:pt x="155" y="241"/>
                  </a:cubicBezTo>
                  <a:cubicBezTo>
                    <a:pt x="1" y="555"/>
                    <a:pt x="263" y="955"/>
                    <a:pt x="590" y="955"/>
                  </a:cubicBezTo>
                  <a:cubicBezTo>
                    <a:pt x="651" y="955"/>
                    <a:pt x="713" y="942"/>
                    <a:pt x="776" y="911"/>
                  </a:cubicBezTo>
                  <a:cubicBezTo>
                    <a:pt x="947" y="826"/>
                    <a:pt x="1062" y="631"/>
                    <a:pt x="1062" y="442"/>
                  </a:cubicBezTo>
                  <a:cubicBezTo>
                    <a:pt x="1062" y="241"/>
                    <a:pt x="928" y="77"/>
                    <a:pt x="739" y="22"/>
                  </a:cubicBezTo>
                  <a:cubicBezTo>
                    <a:pt x="690" y="7"/>
                    <a:pt x="638" y="0"/>
                    <a:pt x="587" y="0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50" name="Google Shape;807;p39"/>
            <p:cNvSpPr/>
            <p:nvPr/>
          </p:nvSpPr>
          <p:spPr>
            <a:xfrm>
              <a:off x="5627211" y="2339697"/>
              <a:ext cx="127493" cy="114288"/>
            </a:xfrm>
            <a:custGeom>
              <a:avLst/>
              <a:gdLst/>
              <a:ahLst/>
              <a:cxnLst/>
              <a:rect l="l" t="t" r="r" b="b"/>
              <a:pathLst>
                <a:path w="1062" h="952" extrusionOk="0">
                  <a:moveTo>
                    <a:pt x="572" y="151"/>
                  </a:moveTo>
                  <a:cubicBezTo>
                    <a:pt x="629" y="151"/>
                    <a:pt x="687" y="163"/>
                    <a:pt x="738" y="187"/>
                  </a:cubicBezTo>
                  <a:cubicBezTo>
                    <a:pt x="903" y="260"/>
                    <a:pt x="945" y="449"/>
                    <a:pt x="866" y="601"/>
                  </a:cubicBezTo>
                  <a:cubicBezTo>
                    <a:pt x="813" y="717"/>
                    <a:pt x="700" y="801"/>
                    <a:pt x="579" y="801"/>
                  </a:cubicBezTo>
                  <a:cubicBezTo>
                    <a:pt x="535" y="801"/>
                    <a:pt x="490" y="790"/>
                    <a:pt x="446" y="765"/>
                  </a:cubicBezTo>
                  <a:cubicBezTo>
                    <a:pt x="300" y="680"/>
                    <a:pt x="202" y="479"/>
                    <a:pt x="282" y="315"/>
                  </a:cubicBezTo>
                  <a:cubicBezTo>
                    <a:pt x="288" y="309"/>
                    <a:pt x="288" y="303"/>
                    <a:pt x="288" y="296"/>
                  </a:cubicBezTo>
                  <a:cubicBezTo>
                    <a:pt x="294" y="296"/>
                    <a:pt x="300" y="290"/>
                    <a:pt x="300" y="284"/>
                  </a:cubicBezTo>
                  <a:cubicBezTo>
                    <a:pt x="359" y="193"/>
                    <a:pt x="465" y="151"/>
                    <a:pt x="572" y="151"/>
                  </a:cubicBezTo>
                  <a:close/>
                  <a:moveTo>
                    <a:pt x="580" y="0"/>
                  </a:moveTo>
                  <a:cubicBezTo>
                    <a:pt x="420" y="0"/>
                    <a:pt x="264" y="72"/>
                    <a:pt x="172" y="211"/>
                  </a:cubicBezTo>
                  <a:cubicBezTo>
                    <a:pt x="166" y="211"/>
                    <a:pt x="166" y="217"/>
                    <a:pt x="160" y="223"/>
                  </a:cubicBezTo>
                  <a:cubicBezTo>
                    <a:pt x="160" y="229"/>
                    <a:pt x="154" y="236"/>
                    <a:pt x="154" y="236"/>
                  </a:cubicBezTo>
                  <a:cubicBezTo>
                    <a:pt x="0" y="553"/>
                    <a:pt x="260" y="952"/>
                    <a:pt x="581" y="952"/>
                  </a:cubicBezTo>
                  <a:cubicBezTo>
                    <a:pt x="642" y="952"/>
                    <a:pt x="706" y="938"/>
                    <a:pt x="769" y="906"/>
                  </a:cubicBezTo>
                  <a:cubicBezTo>
                    <a:pt x="945" y="826"/>
                    <a:pt x="1061" y="631"/>
                    <a:pt x="1061" y="443"/>
                  </a:cubicBezTo>
                  <a:cubicBezTo>
                    <a:pt x="1061" y="242"/>
                    <a:pt x="921" y="77"/>
                    <a:pt x="732" y="22"/>
                  </a:cubicBezTo>
                  <a:cubicBezTo>
                    <a:pt x="682" y="8"/>
                    <a:pt x="631" y="0"/>
                    <a:pt x="580" y="0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51" name="Google Shape;808;p39"/>
            <p:cNvSpPr/>
            <p:nvPr/>
          </p:nvSpPr>
          <p:spPr>
            <a:xfrm>
              <a:off x="5771267" y="2310406"/>
              <a:ext cx="127493" cy="114408"/>
            </a:xfrm>
            <a:custGeom>
              <a:avLst/>
              <a:gdLst/>
              <a:ahLst/>
              <a:cxnLst/>
              <a:rect l="l" t="t" r="r" b="b"/>
              <a:pathLst>
                <a:path w="1062" h="953" extrusionOk="0">
                  <a:moveTo>
                    <a:pt x="581" y="153"/>
                  </a:moveTo>
                  <a:cubicBezTo>
                    <a:pt x="636" y="153"/>
                    <a:pt x="691" y="164"/>
                    <a:pt x="738" y="187"/>
                  </a:cubicBezTo>
                  <a:cubicBezTo>
                    <a:pt x="903" y="260"/>
                    <a:pt x="945" y="449"/>
                    <a:pt x="866" y="601"/>
                  </a:cubicBezTo>
                  <a:cubicBezTo>
                    <a:pt x="813" y="718"/>
                    <a:pt x="703" y="801"/>
                    <a:pt x="584" y="801"/>
                  </a:cubicBezTo>
                  <a:cubicBezTo>
                    <a:pt x="540" y="801"/>
                    <a:pt x="496" y="790"/>
                    <a:pt x="452" y="766"/>
                  </a:cubicBezTo>
                  <a:cubicBezTo>
                    <a:pt x="300" y="687"/>
                    <a:pt x="208" y="480"/>
                    <a:pt x="288" y="315"/>
                  </a:cubicBezTo>
                  <a:cubicBezTo>
                    <a:pt x="288" y="309"/>
                    <a:pt x="288" y="303"/>
                    <a:pt x="294" y="297"/>
                  </a:cubicBezTo>
                  <a:cubicBezTo>
                    <a:pt x="294" y="297"/>
                    <a:pt x="300" y="291"/>
                    <a:pt x="300" y="285"/>
                  </a:cubicBezTo>
                  <a:cubicBezTo>
                    <a:pt x="364" y="196"/>
                    <a:pt x="473" y="153"/>
                    <a:pt x="581" y="153"/>
                  </a:cubicBezTo>
                  <a:close/>
                  <a:moveTo>
                    <a:pt x="583" y="1"/>
                  </a:moveTo>
                  <a:cubicBezTo>
                    <a:pt x="424" y="1"/>
                    <a:pt x="264" y="73"/>
                    <a:pt x="172" y="212"/>
                  </a:cubicBezTo>
                  <a:cubicBezTo>
                    <a:pt x="166" y="212"/>
                    <a:pt x="166" y="218"/>
                    <a:pt x="166" y="224"/>
                  </a:cubicBezTo>
                  <a:cubicBezTo>
                    <a:pt x="160" y="230"/>
                    <a:pt x="160" y="236"/>
                    <a:pt x="154" y="236"/>
                  </a:cubicBezTo>
                  <a:cubicBezTo>
                    <a:pt x="0" y="553"/>
                    <a:pt x="259" y="952"/>
                    <a:pt x="585" y="952"/>
                  </a:cubicBezTo>
                  <a:cubicBezTo>
                    <a:pt x="647" y="952"/>
                    <a:pt x="711" y="938"/>
                    <a:pt x="775" y="906"/>
                  </a:cubicBezTo>
                  <a:cubicBezTo>
                    <a:pt x="945" y="827"/>
                    <a:pt x="1061" y="632"/>
                    <a:pt x="1061" y="443"/>
                  </a:cubicBezTo>
                  <a:cubicBezTo>
                    <a:pt x="1061" y="242"/>
                    <a:pt x="921" y="78"/>
                    <a:pt x="732" y="23"/>
                  </a:cubicBezTo>
                  <a:cubicBezTo>
                    <a:pt x="684" y="8"/>
                    <a:pt x="633" y="1"/>
                    <a:pt x="583" y="1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52" name="Google Shape;809;p39"/>
            <p:cNvSpPr/>
            <p:nvPr/>
          </p:nvSpPr>
          <p:spPr>
            <a:xfrm>
              <a:off x="5941494" y="2300202"/>
              <a:ext cx="127613" cy="114888"/>
            </a:xfrm>
            <a:custGeom>
              <a:avLst/>
              <a:gdLst/>
              <a:ahLst/>
              <a:cxnLst/>
              <a:rect l="l" t="t" r="r" b="b"/>
              <a:pathLst>
                <a:path w="1063" h="957" extrusionOk="0">
                  <a:moveTo>
                    <a:pt x="586" y="153"/>
                  </a:moveTo>
                  <a:cubicBezTo>
                    <a:pt x="641" y="153"/>
                    <a:pt x="696" y="164"/>
                    <a:pt x="746" y="187"/>
                  </a:cubicBezTo>
                  <a:cubicBezTo>
                    <a:pt x="910" y="266"/>
                    <a:pt x="947" y="449"/>
                    <a:pt x="873" y="607"/>
                  </a:cubicBezTo>
                  <a:cubicBezTo>
                    <a:pt x="815" y="720"/>
                    <a:pt x="702" y="803"/>
                    <a:pt x="580" y="803"/>
                  </a:cubicBezTo>
                  <a:cubicBezTo>
                    <a:pt x="538" y="803"/>
                    <a:pt x="495" y="793"/>
                    <a:pt x="453" y="772"/>
                  </a:cubicBezTo>
                  <a:cubicBezTo>
                    <a:pt x="301" y="686"/>
                    <a:pt x="210" y="479"/>
                    <a:pt x="289" y="321"/>
                  </a:cubicBezTo>
                  <a:cubicBezTo>
                    <a:pt x="289" y="315"/>
                    <a:pt x="295" y="309"/>
                    <a:pt x="295" y="303"/>
                  </a:cubicBezTo>
                  <a:cubicBezTo>
                    <a:pt x="295" y="297"/>
                    <a:pt x="301" y="297"/>
                    <a:pt x="307" y="290"/>
                  </a:cubicBezTo>
                  <a:cubicBezTo>
                    <a:pt x="368" y="198"/>
                    <a:pt x="476" y="153"/>
                    <a:pt x="586" y="153"/>
                  </a:cubicBezTo>
                  <a:close/>
                  <a:moveTo>
                    <a:pt x="587" y="1"/>
                  </a:moveTo>
                  <a:cubicBezTo>
                    <a:pt x="425" y="1"/>
                    <a:pt x="266" y="73"/>
                    <a:pt x="173" y="211"/>
                  </a:cubicBezTo>
                  <a:cubicBezTo>
                    <a:pt x="173" y="217"/>
                    <a:pt x="167" y="223"/>
                    <a:pt x="167" y="230"/>
                  </a:cubicBezTo>
                  <a:cubicBezTo>
                    <a:pt x="161" y="230"/>
                    <a:pt x="161" y="236"/>
                    <a:pt x="155" y="242"/>
                  </a:cubicBezTo>
                  <a:cubicBezTo>
                    <a:pt x="1" y="560"/>
                    <a:pt x="262" y="956"/>
                    <a:pt x="589" y="956"/>
                  </a:cubicBezTo>
                  <a:cubicBezTo>
                    <a:pt x="650" y="956"/>
                    <a:pt x="713" y="942"/>
                    <a:pt x="776" y="912"/>
                  </a:cubicBezTo>
                  <a:cubicBezTo>
                    <a:pt x="947" y="826"/>
                    <a:pt x="1062" y="632"/>
                    <a:pt x="1062" y="443"/>
                  </a:cubicBezTo>
                  <a:cubicBezTo>
                    <a:pt x="1062" y="242"/>
                    <a:pt x="928" y="83"/>
                    <a:pt x="739" y="22"/>
                  </a:cubicBezTo>
                  <a:cubicBezTo>
                    <a:pt x="690" y="8"/>
                    <a:pt x="638" y="1"/>
                    <a:pt x="587" y="1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53" name="Google Shape;810;p39"/>
            <p:cNvSpPr/>
            <p:nvPr/>
          </p:nvSpPr>
          <p:spPr>
            <a:xfrm>
              <a:off x="6082669" y="2329493"/>
              <a:ext cx="127493" cy="114288"/>
            </a:xfrm>
            <a:custGeom>
              <a:avLst/>
              <a:gdLst/>
              <a:ahLst/>
              <a:cxnLst/>
              <a:rect l="l" t="t" r="r" b="b"/>
              <a:pathLst>
                <a:path w="1062" h="952" extrusionOk="0">
                  <a:moveTo>
                    <a:pt x="583" y="152"/>
                  </a:moveTo>
                  <a:cubicBezTo>
                    <a:pt x="639" y="152"/>
                    <a:pt x="695" y="164"/>
                    <a:pt x="745" y="187"/>
                  </a:cubicBezTo>
                  <a:cubicBezTo>
                    <a:pt x="910" y="260"/>
                    <a:pt x="946" y="448"/>
                    <a:pt x="873" y="601"/>
                  </a:cubicBezTo>
                  <a:cubicBezTo>
                    <a:pt x="815" y="717"/>
                    <a:pt x="704" y="800"/>
                    <a:pt x="584" y="800"/>
                  </a:cubicBezTo>
                  <a:cubicBezTo>
                    <a:pt x="541" y="800"/>
                    <a:pt x="496" y="789"/>
                    <a:pt x="453" y="765"/>
                  </a:cubicBezTo>
                  <a:cubicBezTo>
                    <a:pt x="300" y="686"/>
                    <a:pt x="209" y="479"/>
                    <a:pt x="288" y="314"/>
                  </a:cubicBezTo>
                  <a:cubicBezTo>
                    <a:pt x="288" y="308"/>
                    <a:pt x="294" y="302"/>
                    <a:pt x="294" y="296"/>
                  </a:cubicBezTo>
                  <a:cubicBezTo>
                    <a:pt x="300" y="296"/>
                    <a:pt x="300" y="290"/>
                    <a:pt x="307" y="284"/>
                  </a:cubicBezTo>
                  <a:cubicBezTo>
                    <a:pt x="367" y="196"/>
                    <a:pt x="475" y="152"/>
                    <a:pt x="583" y="152"/>
                  </a:cubicBezTo>
                  <a:close/>
                  <a:moveTo>
                    <a:pt x="586" y="0"/>
                  </a:moveTo>
                  <a:cubicBezTo>
                    <a:pt x="424" y="0"/>
                    <a:pt x="265" y="72"/>
                    <a:pt x="173" y="211"/>
                  </a:cubicBezTo>
                  <a:cubicBezTo>
                    <a:pt x="173" y="211"/>
                    <a:pt x="166" y="217"/>
                    <a:pt x="166" y="223"/>
                  </a:cubicBezTo>
                  <a:cubicBezTo>
                    <a:pt x="160" y="229"/>
                    <a:pt x="160" y="235"/>
                    <a:pt x="154" y="241"/>
                  </a:cubicBezTo>
                  <a:cubicBezTo>
                    <a:pt x="1" y="554"/>
                    <a:pt x="260" y="952"/>
                    <a:pt x="585" y="952"/>
                  </a:cubicBezTo>
                  <a:cubicBezTo>
                    <a:pt x="647" y="952"/>
                    <a:pt x="711" y="937"/>
                    <a:pt x="776" y="905"/>
                  </a:cubicBezTo>
                  <a:cubicBezTo>
                    <a:pt x="946" y="826"/>
                    <a:pt x="1062" y="631"/>
                    <a:pt x="1062" y="442"/>
                  </a:cubicBezTo>
                  <a:cubicBezTo>
                    <a:pt x="1062" y="241"/>
                    <a:pt x="928" y="77"/>
                    <a:pt x="739" y="22"/>
                  </a:cubicBezTo>
                  <a:cubicBezTo>
                    <a:pt x="689" y="7"/>
                    <a:pt x="638" y="0"/>
                    <a:pt x="586" y="0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54" name="Google Shape;811;p39"/>
            <p:cNvSpPr/>
            <p:nvPr/>
          </p:nvSpPr>
          <p:spPr>
            <a:xfrm>
              <a:off x="6262499" y="2386516"/>
              <a:ext cx="127613" cy="114768"/>
            </a:xfrm>
            <a:custGeom>
              <a:avLst/>
              <a:gdLst/>
              <a:ahLst/>
              <a:cxnLst/>
              <a:rect l="l" t="t" r="r" b="b"/>
              <a:pathLst>
                <a:path w="1063" h="956" extrusionOk="0">
                  <a:moveTo>
                    <a:pt x="584" y="152"/>
                  </a:moveTo>
                  <a:cubicBezTo>
                    <a:pt x="640" y="152"/>
                    <a:pt x="696" y="164"/>
                    <a:pt x="746" y="187"/>
                  </a:cubicBezTo>
                  <a:cubicBezTo>
                    <a:pt x="910" y="260"/>
                    <a:pt x="947" y="449"/>
                    <a:pt x="873" y="601"/>
                  </a:cubicBezTo>
                  <a:cubicBezTo>
                    <a:pt x="815" y="717"/>
                    <a:pt x="705" y="800"/>
                    <a:pt x="585" y="800"/>
                  </a:cubicBezTo>
                  <a:cubicBezTo>
                    <a:pt x="541" y="800"/>
                    <a:pt x="497" y="790"/>
                    <a:pt x="453" y="765"/>
                  </a:cubicBezTo>
                  <a:cubicBezTo>
                    <a:pt x="301" y="686"/>
                    <a:pt x="210" y="479"/>
                    <a:pt x="289" y="315"/>
                  </a:cubicBezTo>
                  <a:cubicBezTo>
                    <a:pt x="289" y="308"/>
                    <a:pt x="289" y="302"/>
                    <a:pt x="295" y="302"/>
                  </a:cubicBezTo>
                  <a:cubicBezTo>
                    <a:pt x="295" y="296"/>
                    <a:pt x="301" y="290"/>
                    <a:pt x="307" y="284"/>
                  </a:cubicBezTo>
                  <a:cubicBezTo>
                    <a:pt x="367" y="196"/>
                    <a:pt x="475" y="152"/>
                    <a:pt x="584" y="152"/>
                  </a:cubicBezTo>
                  <a:close/>
                  <a:moveTo>
                    <a:pt x="587" y="0"/>
                  </a:moveTo>
                  <a:cubicBezTo>
                    <a:pt x="425" y="0"/>
                    <a:pt x="265" y="72"/>
                    <a:pt x="173" y="211"/>
                  </a:cubicBezTo>
                  <a:cubicBezTo>
                    <a:pt x="173" y="217"/>
                    <a:pt x="167" y="217"/>
                    <a:pt x="167" y="223"/>
                  </a:cubicBezTo>
                  <a:cubicBezTo>
                    <a:pt x="161" y="229"/>
                    <a:pt x="161" y="235"/>
                    <a:pt x="155" y="241"/>
                  </a:cubicBezTo>
                  <a:cubicBezTo>
                    <a:pt x="0" y="555"/>
                    <a:pt x="263" y="955"/>
                    <a:pt x="590" y="955"/>
                  </a:cubicBezTo>
                  <a:cubicBezTo>
                    <a:pt x="651" y="955"/>
                    <a:pt x="713" y="942"/>
                    <a:pt x="776" y="911"/>
                  </a:cubicBezTo>
                  <a:cubicBezTo>
                    <a:pt x="947" y="826"/>
                    <a:pt x="1062" y="631"/>
                    <a:pt x="1062" y="442"/>
                  </a:cubicBezTo>
                  <a:cubicBezTo>
                    <a:pt x="1062" y="241"/>
                    <a:pt x="922" y="77"/>
                    <a:pt x="739" y="22"/>
                  </a:cubicBezTo>
                  <a:cubicBezTo>
                    <a:pt x="690" y="7"/>
                    <a:pt x="638" y="0"/>
                    <a:pt x="587" y="0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55" name="Google Shape;812;p39"/>
            <p:cNvSpPr/>
            <p:nvPr/>
          </p:nvSpPr>
          <p:spPr>
            <a:xfrm>
              <a:off x="6394911" y="2453742"/>
              <a:ext cx="127493" cy="114408"/>
            </a:xfrm>
            <a:custGeom>
              <a:avLst/>
              <a:gdLst/>
              <a:ahLst/>
              <a:cxnLst/>
              <a:rect l="l" t="t" r="r" b="b"/>
              <a:pathLst>
                <a:path w="1062" h="953" extrusionOk="0">
                  <a:moveTo>
                    <a:pt x="581" y="153"/>
                  </a:moveTo>
                  <a:cubicBezTo>
                    <a:pt x="637" y="153"/>
                    <a:pt x="691" y="164"/>
                    <a:pt x="739" y="187"/>
                  </a:cubicBezTo>
                  <a:cubicBezTo>
                    <a:pt x="903" y="260"/>
                    <a:pt x="946" y="449"/>
                    <a:pt x="873" y="601"/>
                  </a:cubicBezTo>
                  <a:cubicBezTo>
                    <a:pt x="815" y="717"/>
                    <a:pt x="704" y="801"/>
                    <a:pt x="584" y="801"/>
                  </a:cubicBezTo>
                  <a:cubicBezTo>
                    <a:pt x="541" y="801"/>
                    <a:pt x="496" y="790"/>
                    <a:pt x="453" y="766"/>
                  </a:cubicBezTo>
                  <a:cubicBezTo>
                    <a:pt x="300" y="686"/>
                    <a:pt x="209" y="479"/>
                    <a:pt x="288" y="315"/>
                  </a:cubicBezTo>
                  <a:cubicBezTo>
                    <a:pt x="288" y="309"/>
                    <a:pt x="288" y="303"/>
                    <a:pt x="294" y="297"/>
                  </a:cubicBezTo>
                  <a:cubicBezTo>
                    <a:pt x="294" y="297"/>
                    <a:pt x="300" y="291"/>
                    <a:pt x="300" y="284"/>
                  </a:cubicBezTo>
                  <a:cubicBezTo>
                    <a:pt x="365" y="196"/>
                    <a:pt x="474" y="153"/>
                    <a:pt x="581" y="153"/>
                  </a:cubicBezTo>
                  <a:close/>
                  <a:moveTo>
                    <a:pt x="586" y="1"/>
                  </a:moveTo>
                  <a:cubicBezTo>
                    <a:pt x="424" y="1"/>
                    <a:pt x="265" y="73"/>
                    <a:pt x="172" y="211"/>
                  </a:cubicBezTo>
                  <a:cubicBezTo>
                    <a:pt x="166" y="211"/>
                    <a:pt x="166" y="217"/>
                    <a:pt x="166" y="224"/>
                  </a:cubicBezTo>
                  <a:cubicBezTo>
                    <a:pt x="160" y="230"/>
                    <a:pt x="160" y="236"/>
                    <a:pt x="154" y="242"/>
                  </a:cubicBezTo>
                  <a:cubicBezTo>
                    <a:pt x="1" y="554"/>
                    <a:pt x="260" y="952"/>
                    <a:pt x="585" y="952"/>
                  </a:cubicBezTo>
                  <a:cubicBezTo>
                    <a:pt x="647" y="952"/>
                    <a:pt x="711" y="938"/>
                    <a:pt x="775" y="906"/>
                  </a:cubicBezTo>
                  <a:cubicBezTo>
                    <a:pt x="946" y="827"/>
                    <a:pt x="1062" y="632"/>
                    <a:pt x="1062" y="443"/>
                  </a:cubicBezTo>
                  <a:cubicBezTo>
                    <a:pt x="1062" y="242"/>
                    <a:pt x="922" y="77"/>
                    <a:pt x="739" y="23"/>
                  </a:cubicBezTo>
                  <a:cubicBezTo>
                    <a:pt x="689" y="8"/>
                    <a:pt x="637" y="1"/>
                    <a:pt x="586" y="1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56" name="Google Shape;813;p39"/>
            <p:cNvSpPr/>
            <p:nvPr/>
          </p:nvSpPr>
          <p:spPr>
            <a:xfrm>
              <a:off x="6543409" y="2584592"/>
              <a:ext cx="127493" cy="114408"/>
            </a:xfrm>
            <a:custGeom>
              <a:avLst/>
              <a:gdLst/>
              <a:ahLst/>
              <a:cxnLst/>
              <a:rect l="l" t="t" r="r" b="b"/>
              <a:pathLst>
                <a:path w="1062" h="953" extrusionOk="0">
                  <a:moveTo>
                    <a:pt x="581" y="153"/>
                  </a:moveTo>
                  <a:cubicBezTo>
                    <a:pt x="636" y="153"/>
                    <a:pt x="691" y="164"/>
                    <a:pt x="738" y="187"/>
                  </a:cubicBezTo>
                  <a:cubicBezTo>
                    <a:pt x="903" y="260"/>
                    <a:pt x="945" y="449"/>
                    <a:pt x="866" y="601"/>
                  </a:cubicBezTo>
                  <a:cubicBezTo>
                    <a:pt x="813" y="718"/>
                    <a:pt x="700" y="801"/>
                    <a:pt x="581" y="801"/>
                  </a:cubicBezTo>
                  <a:cubicBezTo>
                    <a:pt x="538" y="801"/>
                    <a:pt x="494" y="790"/>
                    <a:pt x="452" y="766"/>
                  </a:cubicBezTo>
                  <a:cubicBezTo>
                    <a:pt x="300" y="687"/>
                    <a:pt x="202" y="480"/>
                    <a:pt x="282" y="315"/>
                  </a:cubicBezTo>
                  <a:cubicBezTo>
                    <a:pt x="288" y="309"/>
                    <a:pt x="288" y="303"/>
                    <a:pt x="288" y="297"/>
                  </a:cubicBezTo>
                  <a:cubicBezTo>
                    <a:pt x="294" y="297"/>
                    <a:pt x="300" y="291"/>
                    <a:pt x="300" y="285"/>
                  </a:cubicBezTo>
                  <a:cubicBezTo>
                    <a:pt x="364" y="196"/>
                    <a:pt x="473" y="153"/>
                    <a:pt x="581" y="153"/>
                  </a:cubicBezTo>
                  <a:close/>
                  <a:moveTo>
                    <a:pt x="580" y="1"/>
                  </a:moveTo>
                  <a:cubicBezTo>
                    <a:pt x="420" y="1"/>
                    <a:pt x="264" y="73"/>
                    <a:pt x="172" y="212"/>
                  </a:cubicBezTo>
                  <a:cubicBezTo>
                    <a:pt x="166" y="218"/>
                    <a:pt x="166" y="218"/>
                    <a:pt x="166" y="224"/>
                  </a:cubicBezTo>
                  <a:cubicBezTo>
                    <a:pt x="160" y="230"/>
                    <a:pt x="154" y="236"/>
                    <a:pt x="154" y="242"/>
                  </a:cubicBezTo>
                  <a:cubicBezTo>
                    <a:pt x="0" y="554"/>
                    <a:pt x="259" y="952"/>
                    <a:pt x="585" y="952"/>
                  </a:cubicBezTo>
                  <a:cubicBezTo>
                    <a:pt x="646" y="952"/>
                    <a:pt x="711" y="938"/>
                    <a:pt x="775" y="906"/>
                  </a:cubicBezTo>
                  <a:cubicBezTo>
                    <a:pt x="945" y="827"/>
                    <a:pt x="1061" y="632"/>
                    <a:pt x="1061" y="443"/>
                  </a:cubicBezTo>
                  <a:cubicBezTo>
                    <a:pt x="1061" y="242"/>
                    <a:pt x="921" y="78"/>
                    <a:pt x="732" y="23"/>
                  </a:cubicBezTo>
                  <a:cubicBezTo>
                    <a:pt x="682" y="8"/>
                    <a:pt x="631" y="1"/>
                    <a:pt x="580" y="1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57" name="Google Shape;814;p39"/>
            <p:cNvSpPr/>
            <p:nvPr/>
          </p:nvSpPr>
          <p:spPr>
            <a:xfrm>
              <a:off x="6650011" y="2735971"/>
              <a:ext cx="126893" cy="114168"/>
            </a:xfrm>
            <a:custGeom>
              <a:avLst/>
              <a:gdLst/>
              <a:ahLst/>
              <a:cxnLst/>
              <a:rect l="l" t="t" r="r" b="b"/>
              <a:pathLst>
                <a:path w="1057" h="951" extrusionOk="0">
                  <a:moveTo>
                    <a:pt x="580" y="147"/>
                  </a:moveTo>
                  <a:cubicBezTo>
                    <a:pt x="635" y="147"/>
                    <a:pt x="690" y="158"/>
                    <a:pt x="740" y="181"/>
                  </a:cubicBezTo>
                  <a:cubicBezTo>
                    <a:pt x="904" y="260"/>
                    <a:pt x="947" y="443"/>
                    <a:pt x="868" y="601"/>
                  </a:cubicBezTo>
                  <a:cubicBezTo>
                    <a:pt x="813" y="714"/>
                    <a:pt x="699" y="800"/>
                    <a:pt x="577" y="800"/>
                  </a:cubicBezTo>
                  <a:cubicBezTo>
                    <a:pt x="534" y="800"/>
                    <a:pt x="490" y="789"/>
                    <a:pt x="447" y="766"/>
                  </a:cubicBezTo>
                  <a:cubicBezTo>
                    <a:pt x="301" y="680"/>
                    <a:pt x="204" y="473"/>
                    <a:pt x="283" y="315"/>
                  </a:cubicBezTo>
                  <a:cubicBezTo>
                    <a:pt x="289" y="309"/>
                    <a:pt x="289" y="303"/>
                    <a:pt x="289" y="297"/>
                  </a:cubicBezTo>
                  <a:cubicBezTo>
                    <a:pt x="295" y="291"/>
                    <a:pt x="301" y="291"/>
                    <a:pt x="301" y="285"/>
                  </a:cubicBezTo>
                  <a:cubicBezTo>
                    <a:pt x="362" y="192"/>
                    <a:pt x="471" y="147"/>
                    <a:pt x="580" y="147"/>
                  </a:cubicBezTo>
                  <a:close/>
                  <a:moveTo>
                    <a:pt x="581" y="1"/>
                  </a:moveTo>
                  <a:cubicBezTo>
                    <a:pt x="421" y="1"/>
                    <a:pt x="265" y="72"/>
                    <a:pt x="173" y="205"/>
                  </a:cubicBezTo>
                  <a:cubicBezTo>
                    <a:pt x="167" y="211"/>
                    <a:pt x="167" y="218"/>
                    <a:pt x="161" y="224"/>
                  </a:cubicBezTo>
                  <a:cubicBezTo>
                    <a:pt x="161" y="230"/>
                    <a:pt x="155" y="230"/>
                    <a:pt x="155" y="236"/>
                  </a:cubicBezTo>
                  <a:cubicBezTo>
                    <a:pt x="1" y="554"/>
                    <a:pt x="258" y="950"/>
                    <a:pt x="583" y="950"/>
                  </a:cubicBezTo>
                  <a:cubicBezTo>
                    <a:pt x="644" y="950"/>
                    <a:pt x="707" y="936"/>
                    <a:pt x="770" y="906"/>
                  </a:cubicBezTo>
                  <a:cubicBezTo>
                    <a:pt x="941" y="821"/>
                    <a:pt x="1056" y="632"/>
                    <a:pt x="1056" y="437"/>
                  </a:cubicBezTo>
                  <a:cubicBezTo>
                    <a:pt x="1056" y="242"/>
                    <a:pt x="922" y="77"/>
                    <a:pt x="734" y="23"/>
                  </a:cubicBezTo>
                  <a:cubicBezTo>
                    <a:pt x="683" y="8"/>
                    <a:pt x="632" y="1"/>
                    <a:pt x="581" y="1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58" name="Google Shape;815;p39"/>
            <p:cNvSpPr/>
            <p:nvPr/>
          </p:nvSpPr>
          <p:spPr>
            <a:xfrm>
              <a:off x="6731883" y="2946533"/>
              <a:ext cx="127613" cy="114888"/>
            </a:xfrm>
            <a:custGeom>
              <a:avLst/>
              <a:gdLst/>
              <a:ahLst/>
              <a:cxnLst/>
              <a:rect l="l" t="t" r="r" b="b"/>
              <a:pathLst>
                <a:path w="1063" h="957" extrusionOk="0">
                  <a:moveTo>
                    <a:pt x="586" y="153"/>
                  </a:moveTo>
                  <a:cubicBezTo>
                    <a:pt x="641" y="153"/>
                    <a:pt x="697" y="165"/>
                    <a:pt x="746" y="187"/>
                  </a:cubicBezTo>
                  <a:cubicBezTo>
                    <a:pt x="910" y="266"/>
                    <a:pt x="947" y="449"/>
                    <a:pt x="874" y="608"/>
                  </a:cubicBezTo>
                  <a:cubicBezTo>
                    <a:pt x="815" y="721"/>
                    <a:pt x="702" y="804"/>
                    <a:pt x="581" y="804"/>
                  </a:cubicBezTo>
                  <a:cubicBezTo>
                    <a:pt x="539" y="804"/>
                    <a:pt x="496" y="794"/>
                    <a:pt x="454" y="772"/>
                  </a:cubicBezTo>
                  <a:cubicBezTo>
                    <a:pt x="301" y="687"/>
                    <a:pt x="210" y="480"/>
                    <a:pt x="289" y="321"/>
                  </a:cubicBezTo>
                  <a:cubicBezTo>
                    <a:pt x="289" y="315"/>
                    <a:pt x="295" y="309"/>
                    <a:pt x="295" y="303"/>
                  </a:cubicBezTo>
                  <a:cubicBezTo>
                    <a:pt x="295" y="297"/>
                    <a:pt x="301" y="291"/>
                    <a:pt x="307" y="291"/>
                  </a:cubicBezTo>
                  <a:cubicBezTo>
                    <a:pt x="368" y="198"/>
                    <a:pt x="477" y="153"/>
                    <a:pt x="586" y="153"/>
                  </a:cubicBezTo>
                  <a:close/>
                  <a:moveTo>
                    <a:pt x="587" y="1"/>
                  </a:moveTo>
                  <a:cubicBezTo>
                    <a:pt x="425" y="1"/>
                    <a:pt x="266" y="73"/>
                    <a:pt x="173" y="212"/>
                  </a:cubicBezTo>
                  <a:cubicBezTo>
                    <a:pt x="173" y="218"/>
                    <a:pt x="167" y="224"/>
                    <a:pt x="167" y="230"/>
                  </a:cubicBezTo>
                  <a:cubicBezTo>
                    <a:pt x="161" y="230"/>
                    <a:pt x="161" y="236"/>
                    <a:pt x="155" y="242"/>
                  </a:cubicBezTo>
                  <a:cubicBezTo>
                    <a:pt x="1" y="556"/>
                    <a:pt x="263" y="956"/>
                    <a:pt x="591" y="956"/>
                  </a:cubicBezTo>
                  <a:cubicBezTo>
                    <a:pt x="651" y="956"/>
                    <a:pt x="714" y="942"/>
                    <a:pt x="776" y="912"/>
                  </a:cubicBezTo>
                  <a:cubicBezTo>
                    <a:pt x="947" y="827"/>
                    <a:pt x="1063" y="632"/>
                    <a:pt x="1063" y="443"/>
                  </a:cubicBezTo>
                  <a:cubicBezTo>
                    <a:pt x="1063" y="242"/>
                    <a:pt x="929" y="84"/>
                    <a:pt x="740" y="23"/>
                  </a:cubicBezTo>
                  <a:cubicBezTo>
                    <a:pt x="690" y="8"/>
                    <a:pt x="638" y="1"/>
                    <a:pt x="587" y="1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59" name="Google Shape;816;p39"/>
            <p:cNvSpPr/>
            <p:nvPr/>
          </p:nvSpPr>
          <p:spPr>
            <a:xfrm>
              <a:off x="6770778" y="3152052"/>
              <a:ext cx="127493" cy="114408"/>
            </a:xfrm>
            <a:custGeom>
              <a:avLst/>
              <a:gdLst/>
              <a:ahLst/>
              <a:cxnLst/>
              <a:rect l="l" t="t" r="r" b="b"/>
              <a:pathLst>
                <a:path w="1062" h="953" extrusionOk="0">
                  <a:moveTo>
                    <a:pt x="583" y="153"/>
                  </a:moveTo>
                  <a:cubicBezTo>
                    <a:pt x="639" y="153"/>
                    <a:pt x="695" y="164"/>
                    <a:pt x="745" y="187"/>
                  </a:cubicBezTo>
                  <a:cubicBezTo>
                    <a:pt x="909" y="260"/>
                    <a:pt x="946" y="449"/>
                    <a:pt x="873" y="601"/>
                  </a:cubicBezTo>
                  <a:cubicBezTo>
                    <a:pt x="814" y="717"/>
                    <a:pt x="704" y="801"/>
                    <a:pt x="584" y="801"/>
                  </a:cubicBezTo>
                  <a:cubicBezTo>
                    <a:pt x="541" y="801"/>
                    <a:pt x="496" y="790"/>
                    <a:pt x="452" y="765"/>
                  </a:cubicBezTo>
                  <a:cubicBezTo>
                    <a:pt x="300" y="686"/>
                    <a:pt x="209" y="479"/>
                    <a:pt x="288" y="315"/>
                  </a:cubicBezTo>
                  <a:cubicBezTo>
                    <a:pt x="288" y="309"/>
                    <a:pt x="294" y="303"/>
                    <a:pt x="294" y="296"/>
                  </a:cubicBezTo>
                  <a:cubicBezTo>
                    <a:pt x="294" y="296"/>
                    <a:pt x="300" y="290"/>
                    <a:pt x="306" y="284"/>
                  </a:cubicBezTo>
                  <a:cubicBezTo>
                    <a:pt x="366" y="196"/>
                    <a:pt x="474" y="153"/>
                    <a:pt x="583" y="153"/>
                  </a:cubicBezTo>
                  <a:close/>
                  <a:moveTo>
                    <a:pt x="586" y="0"/>
                  </a:moveTo>
                  <a:cubicBezTo>
                    <a:pt x="424" y="0"/>
                    <a:pt x="265" y="72"/>
                    <a:pt x="172" y="211"/>
                  </a:cubicBezTo>
                  <a:cubicBezTo>
                    <a:pt x="172" y="211"/>
                    <a:pt x="166" y="217"/>
                    <a:pt x="166" y="223"/>
                  </a:cubicBezTo>
                  <a:cubicBezTo>
                    <a:pt x="160" y="229"/>
                    <a:pt x="160" y="236"/>
                    <a:pt x="154" y="242"/>
                  </a:cubicBezTo>
                  <a:cubicBezTo>
                    <a:pt x="0" y="554"/>
                    <a:pt x="260" y="952"/>
                    <a:pt x="585" y="952"/>
                  </a:cubicBezTo>
                  <a:cubicBezTo>
                    <a:pt x="647" y="952"/>
                    <a:pt x="711" y="938"/>
                    <a:pt x="775" y="906"/>
                  </a:cubicBezTo>
                  <a:cubicBezTo>
                    <a:pt x="946" y="826"/>
                    <a:pt x="1061" y="631"/>
                    <a:pt x="1061" y="443"/>
                  </a:cubicBezTo>
                  <a:cubicBezTo>
                    <a:pt x="1061" y="242"/>
                    <a:pt x="927" y="77"/>
                    <a:pt x="739" y="22"/>
                  </a:cubicBezTo>
                  <a:cubicBezTo>
                    <a:pt x="689" y="8"/>
                    <a:pt x="637" y="0"/>
                    <a:pt x="586" y="0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60" name="Google Shape;817;p39"/>
            <p:cNvSpPr/>
            <p:nvPr/>
          </p:nvSpPr>
          <p:spPr>
            <a:xfrm>
              <a:off x="6770658" y="3391905"/>
              <a:ext cx="127613" cy="114768"/>
            </a:xfrm>
            <a:custGeom>
              <a:avLst/>
              <a:gdLst/>
              <a:ahLst/>
              <a:cxnLst/>
              <a:rect l="l" t="t" r="r" b="b"/>
              <a:pathLst>
                <a:path w="1063" h="956" extrusionOk="0">
                  <a:moveTo>
                    <a:pt x="580" y="153"/>
                  </a:moveTo>
                  <a:cubicBezTo>
                    <a:pt x="635" y="153"/>
                    <a:pt x="690" y="164"/>
                    <a:pt x="740" y="187"/>
                  </a:cubicBezTo>
                  <a:cubicBezTo>
                    <a:pt x="904" y="266"/>
                    <a:pt x="947" y="449"/>
                    <a:pt x="868" y="607"/>
                  </a:cubicBezTo>
                  <a:cubicBezTo>
                    <a:pt x="813" y="720"/>
                    <a:pt x="698" y="803"/>
                    <a:pt x="575" y="803"/>
                  </a:cubicBezTo>
                  <a:cubicBezTo>
                    <a:pt x="533" y="803"/>
                    <a:pt x="489" y="793"/>
                    <a:pt x="447" y="771"/>
                  </a:cubicBezTo>
                  <a:cubicBezTo>
                    <a:pt x="301" y="686"/>
                    <a:pt x="204" y="479"/>
                    <a:pt x="283" y="315"/>
                  </a:cubicBezTo>
                  <a:cubicBezTo>
                    <a:pt x="289" y="315"/>
                    <a:pt x="289" y="308"/>
                    <a:pt x="289" y="302"/>
                  </a:cubicBezTo>
                  <a:cubicBezTo>
                    <a:pt x="295" y="296"/>
                    <a:pt x="301" y="290"/>
                    <a:pt x="301" y="290"/>
                  </a:cubicBezTo>
                  <a:cubicBezTo>
                    <a:pt x="362" y="197"/>
                    <a:pt x="471" y="153"/>
                    <a:pt x="580" y="153"/>
                  </a:cubicBezTo>
                  <a:close/>
                  <a:moveTo>
                    <a:pt x="582" y="0"/>
                  </a:moveTo>
                  <a:cubicBezTo>
                    <a:pt x="421" y="0"/>
                    <a:pt x="266" y="72"/>
                    <a:pt x="173" y="211"/>
                  </a:cubicBezTo>
                  <a:cubicBezTo>
                    <a:pt x="167" y="217"/>
                    <a:pt x="167" y="223"/>
                    <a:pt x="161" y="223"/>
                  </a:cubicBezTo>
                  <a:cubicBezTo>
                    <a:pt x="161" y="229"/>
                    <a:pt x="155" y="235"/>
                    <a:pt x="155" y="241"/>
                  </a:cubicBezTo>
                  <a:cubicBezTo>
                    <a:pt x="1" y="555"/>
                    <a:pt x="259" y="956"/>
                    <a:pt x="585" y="956"/>
                  </a:cubicBezTo>
                  <a:cubicBezTo>
                    <a:pt x="645" y="956"/>
                    <a:pt x="707" y="942"/>
                    <a:pt x="770" y="911"/>
                  </a:cubicBezTo>
                  <a:cubicBezTo>
                    <a:pt x="941" y="826"/>
                    <a:pt x="1062" y="631"/>
                    <a:pt x="1062" y="442"/>
                  </a:cubicBezTo>
                  <a:cubicBezTo>
                    <a:pt x="1062" y="241"/>
                    <a:pt x="922" y="83"/>
                    <a:pt x="734" y="22"/>
                  </a:cubicBezTo>
                  <a:cubicBezTo>
                    <a:pt x="684" y="8"/>
                    <a:pt x="632" y="0"/>
                    <a:pt x="582" y="0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61" name="Google Shape;818;p39"/>
            <p:cNvSpPr/>
            <p:nvPr/>
          </p:nvSpPr>
          <p:spPr>
            <a:xfrm>
              <a:off x="6707033" y="3632479"/>
              <a:ext cx="127613" cy="114047"/>
            </a:xfrm>
            <a:custGeom>
              <a:avLst/>
              <a:gdLst/>
              <a:ahLst/>
              <a:cxnLst/>
              <a:rect l="l" t="t" r="r" b="b"/>
              <a:pathLst>
                <a:path w="1063" h="950" extrusionOk="0">
                  <a:moveTo>
                    <a:pt x="574" y="151"/>
                  </a:moveTo>
                  <a:cubicBezTo>
                    <a:pt x="631" y="151"/>
                    <a:pt x="688" y="163"/>
                    <a:pt x="740" y="187"/>
                  </a:cubicBezTo>
                  <a:cubicBezTo>
                    <a:pt x="904" y="260"/>
                    <a:pt x="947" y="448"/>
                    <a:pt x="868" y="601"/>
                  </a:cubicBezTo>
                  <a:cubicBezTo>
                    <a:pt x="813" y="713"/>
                    <a:pt x="699" y="800"/>
                    <a:pt x="577" y="800"/>
                  </a:cubicBezTo>
                  <a:cubicBezTo>
                    <a:pt x="534" y="800"/>
                    <a:pt x="490" y="789"/>
                    <a:pt x="447" y="765"/>
                  </a:cubicBezTo>
                  <a:cubicBezTo>
                    <a:pt x="301" y="680"/>
                    <a:pt x="204" y="473"/>
                    <a:pt x="283" y="314"/>
                  </a:cubicBezTo>
                  <a:cubicBezTo>
                    <a:pt x="289" y="308"/>
                    <a:pt x="289" y="302"/>
                    <a:pt x="289" y="296"/>
                  </a:cubicBezTo>
                  <a:cubicBezTo>
                    <a:pt x="295" y="296"/>
                    <a:pt x="301" y="290"/>
                    <a:pt x="301" y="284"/>
                  </a:cubicBezTo>
                  <a:cubicBezTo>
                    <a:pt x="364" y="193"/>
                    <a:pt x="469" y="151"/>
                    <a:pt x="574" y="151"/>
                  </a:cubicBezTo>
                  <a:close/>
                  <a:moveTo>
                    <a:pt x="581" y="0"/>
                  </a:moveTo>
                  <a:cubicBezTo>
                    <a:pt x="421" y="0"/>
                    <a:pt x="266" y="71"/>
                    <a:pt x="173" y="205"/>
                  </a:cubicBezTo>
                  <a:cubicBezTo>
                    <a:pt x="167" y="211"/>
                    <a:pt x="167" y="217"/>
                    <a:pt x="161" y="223"/>
                  </a:cubicBezTo>
                  <a:cubicBezTo>
                    <a:pt x="161" y="229"/>
                    <a:pt x="155" y="229"/>
                    <a:pt x="155" y="235"/>
                  </a:cubicBezTo>
                  <a:cubicBezTo>
                    <a:pt x="1" y="554"/>
                    <a:pt x="262" y="950"/>
                    <a:pt x="585" y="950"/>
                  </a:cubicBezTo>
                  <a:cubicBezTo>
                    <a:pt x="646" y="950"/>
                    <a:pt x="708" y="936"/>
                    <a:pt x="770" y="905"/>
                  </a:cubicBezTo>
                  <a:cubicBezTo>
                    <a:pt x="947" y="820"/>
                    <a:pt x="1063" y="631"/>
                    <a:pt x="1063" y="442"/>
                  </a:cubicBezTo>
                  <a:cubicBezTo>
                    <a:pt x="1063" y="241"/>
                    <a:pt x="922" y="77"/>
                    <a:pt x="734" y="22"/>
                  </a:cubicBezTo>
                  <a:cubicBezTo>
                    <a:pt x="683" y="7"/>
                    <a:pt x="632" y="0"/>
                    <a:pt x="581" y="0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62" name="Google Shape;819;p39"/>
            <p:cNvSpPr/>
            <p:nvPr/>
          </p:nvSpPr>
          <p:spPr>
            <a:xfrm>
              <a:off x="5304164" y="2508963"/>
              <a:ext cx="123411" cy="102643"/>
            </a:xfrm>
            <a:custGeom>
              <a:avLst/>
              <a:gdLst/>
              <a:ahLst/>
              <a:cxnLst/>
              <a:rect l="l" t="t" r="r" b="b"/>
              <a:pathLst>
                <a:path w="1028" h="855" extrusionOk="0">
                  <a:moveTo>
                    <a:pt x="475" y="129"/>
                  </a:moveTo>
                  <a:cubicBezTo>
                    <a:pt x="487" y="141"/>
                    <a:pt x="506" y="147"/>
                    <a:pt x="524" y="147"/>
                  </a:cubicBezTo>
                  <a:cubicBezTo>
                    <a:pt x="676" y="147"/>
                    <a:pt x="798" y="281"/>
                    <a:pt x="816" y="427"/>
                  </a:cubicBezTo>
                  <a:cubicBezTo>
                    <a:pt x="829" y="574"/>
                    <a:pt x="707" y="683"/>
                    <a:pt x="567" y="702"/>
                  </a:cubicBezTo>
                  <a:cubicBezTo>
                    <a:pt x="553" y="703"/>
                    <a:pt x="540" y="704"/>
                    <a:pt x="526" y="704"/>
                  </a:cubicBezTo>
                  <a:cubicBezTo>
                    <a:pt x="408" y="704"/>
                    <a:pt x="302" y="633"/>
                    <a:pt x="274" y="507"/>
                  </a:cubicBezTo>
                  <a:cubicBezTo>
                    <a:pt x="244" y="379"/>
                    <a:pt x="305" y="220"/>
                    <a:pt x="433" y="172"/>
                  </a:cubicBezTo>
                  <a:cubicBezTo>
                    <a:pt x="451" y="159"/>
                    <a:pt x="469" y="147"/>
                    <a:pt x="475" y="129"/>
                  </a:cubicBezTo>
                  <a:close/>
                  <a:moveTo>
                    <a:pt x="536" y="1"/>
                  </a:moveTo>
                  <a:cubicBezTo>
                    <a:pt x="532" y="1"/>
                    <a:pt x="528" y="1"/>
                    <a:pt x="524" y="1"/>
                  </a:cubicBezTo>
                  <a:cubicBezTo>
                    <a:pt x="494" y="1"/>
                    <a:pt x="475" y="13"/>
                    <a:pt x="463" y="32"/>
                  </a:cubicBezTo>
                  <a:cubicBezTo>
                    <a:pt x="452" y="24"/>
                    <a:pt x="438" y="19"/>
                    <a:pt x="424" y="19"/>
                  </a:cubicBezTo>
                  <a:cubicBezTo>
                    <a:pt x="415" y="19"/>
                    <a:pt x="405" y="21"/>
                    <a:pt x="396" y="25"/>
                  </a:cubicBezTo>
                  <a:cubicBezTo>
                    <a:pt x="85" y="147"/>
                    <a:pt x="0" y="635"/>
                    <a:pt x="317" y="805"/>
                  </a:cubicBezTo>
                  <a:cubicBezTo>
                    <a:pt x="381" y="839"/>
                    <a:pt x="450" y="855"/>
                    <a:pt x="518" y="855"/>
                  </a:cubicBezTo>
                  <a:cubicBezTo>
                    <a:pt x="779" y="855"/>
                    <a:pt x="1028" y="627"/>
                    <a:pt x="950" y="342"/>
                  </a:cubicBezTo>
                  <a:cubicBezTo>
                    <a:pt x="903" y="151"/>
                    <a:pt x="732" y="1"/>
                    <a:pt x="536" y="1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63" name="Google Shape;820;p39"/>
            <p:cNvSpPr/>
            <p:nvPr/>
          </p:nvSpPr>
          <p:spPr>
            <a:xfrm>
              <a:off x="5204645" y="2623608"/>
              <a:ext cx="112727" cy="108045"/>
            </a:xfrm>
            <a:custGeom>
              <a:avLst/>
              <a:gdLst/>
              <a:ahLst/>
              <a:cxnLst/>
              <a:rect l="l" t="t" r="r" b="b"/>
              <a:pathLst>
                <a:path w="939" h="900" extrusionOk="0">
                  <a:moveTo>
                    <a:pt x="495" y="153"/>
                  </a:moveTo>
                  <a:cubicBezTo>
                    <a:pt x="546" y="153"/>
                    <a:pt x="596" y="165"/>
                    <a:pt x="640" y="191"/>
                  </a:cubicBezTo>
                  <a:cubicBezTo>
                    <a:pt x="774" y="270"/>
                    <a:pt x="823" y="465"/>
                    <a:pt x="750" y="599"/>
                  </a:cubicBezTo>
                  <a:cubicBezTo>
                    <a:pt x="698" y="694"/>
                    <a:pt x="585" y="750"/>
                    <a:pt x="475" y="750"/>
                  </a:cubicBezTo>
                  <a:cubicBezTo>
                    <a:pt x="431" y="750"/>
                    <a:pt x="387" y="740"/>
                    <a:pt x="348" y="721"/>
                  </a:cubicBezTo>
                  <a:cubicBezTo>
                    <a:pt x="208" y="648"/>
                    <a:pt x="147" y="459"/>
                    <a:pt x="208" y="325"/>
                  </a:cubicBezTo>
                  <a:cubicBezTo>
                    <a:pt x="214" y="313"/>
                    <a:pt x="214" y="307"/>
                    <a:pt x="214" y="301"/>
                  </a:cubicBezTo>
                  <a:cubicBezTo>
                    <a:pt x="220" y="295"/>
                    <a:pt x="226" y="295"/>
                    <a:pt x="232" y="289"/>
                  </a:cubicBezTo>
                  <a:cubicBezTo>
                    <a:pt x="289" y="203"/>
                    <a:pt x="393" y="153"/>
                    <a:pt x="495" y="153"/>
                  </a:cubicBezTo>
                  <a:close/>
                  <a:moveTo>
                    <a:pt x="496" y="0"/>
                  </a:moveTo>
                  <a:cubicBezTo>
                    <a:pt x="341" y="0"/>
                    <a:pt x="190" y="81"/>
                    <a:pt x="98" y="209"/>
                  </a:cubicBezTo>
                  <a:cubicBezTo>
                    <a:pt x="98" y="216"/>
                    <a:pt x="92" y="222"/>
                    <a:pt x="92" y="228"/>
                  </a:cubicBezTo>
                  <a:cubicBezTo>
                    <a:pt x="86" y="234"/>
                    <a:pt x="80" y="240"/>
                    <a:pt x="80" y="246"/>
                  </a:cubicBezTo>
                  <a:cubicBezTo>
                    <a:pt x="1" y="417"/>
                    <a:pt x="31" y="618"/>
                    <a:pt x="153" y="758"/>
                  </a:cubicBezTo>
                  <a:cubicBezTo>
                    <a:pt x="236" y="852"/>
                    <a:pt x="354" y="900"/>
                    <a:pt x="475" y="900"/>
                  </a:cubicBezTo>
                  <a:cubicBezTo>
                    <a:pt x="533" y="900"/>
                    <a:pt x="591" y="889"/>
                    <a:pt x="646" y="867"/>
                  </a:cubicBezTo>
                  <a:cubicBezTo>
                    <a:pt x="823" y="800"/>
                    <a:pt x="939" y="636"/>
                    <a:pt x="933" y="441"/>
                  </a:cubicBezTo>
                  <a:cubicBezTo>
                    <a:pt x="927" y="264"/>
                    <a:pt x="817" y="88"/>
                    <a:pt x="646" y="27"/>
                  </a:cubicBezTo>
                  <a:cubicBezTo>
                    <a:pt x="597" y="9"/>
                    <a:pt x="547" y="0"/>
                    <a:pt x="496" y="0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64" name="Google Shape;821;p39"/>
            <p:cNvSpPr/>
            <p:nvPr/>
          </p:nvSpPr>
          <p:spPr>
            <a:xfrm>
              <a:off x="5132977" y="2788912"/>
              <a:ext cx="97481" cy="107685"/>
            </a:xfrm>
            <a:custGeom>
              <a:avLst/>
              <a:gdLst/>
              <a:ahLst/>
              <a:cxnLst/>
              <a:rect l="l" t="t" r="r" b="b"/>
              <a:pathLst>
                <a:path w="812" h="897" extrusionOk="0">
                  <a:moveTo>
                    <a:pt x="342" y="166"/>
                  </a:moveTo>
                  <a:cubicBezTo>
                    <a:pt x="354" y="172"/>
                    <a:pt x="366" y="172"/>
                    <a:pt x="379" y="179"/>
                  </a:cubicBezTo>
                  <a:cubicBezTo>
                    <a:pt x="506" y="191"/>
                    <a:pt x="622" y="294"/>
                    <a:pt x="640" y="428"/>
                  </a:cubicBezTo>
                  <a:cubicBezTo>
                    <a:pt x="659" y="556"/>
                    <a:pt x="567" y="684"/>
                    <a:pt x="446" y="733"/>
                  </a:cubicBezTo>
                  <a:cubicBezTo>
                    <a:pt x="420" y="742"/>
                    <a:pt x="393" y="748"/>
                    <a:pt x="365" y="748"/>
                  </a:cubicBezTo>
                  <a:cubicBezTo>
                    <a:pt x="320" y="748"/>
                    <a:pt x="277" y="732"/>
                    <a:pt x="251" y="690"/>
                  </a:cubicBezTo>
                  <a:cubicBezTo>
                    <a:pt x="208" y="623"/>
                    <a:pt x="184" y="538"/>
                    <a:pt x="178" y="459"/>
                  </a:cubicBezTo>
                  <a:cubicBezTo>
                    <a:pt x="165" y="331"/>
                    <a:pt x="226" y="209"/>
                    <a:pt x="342" y="166"/>
                  </a:cubicBezTo>
                  <a:close/>
                  <a:moveTo>
                    <a:pt x="374" y="1"/>
                  </a:moveTo>
                  <a:cubicBezTo>
                    <a:pt x="370" y="1"/>
                    <a:pt x="365" y="1"/>
                    <a:pt x="360" y="2"/>
                  </a:cubicBezTo>
                  <a:cubicBezTo>
                    <a:pt x="129" y="38"/>
                    <a:pt x="1" y="282"/>
                    <a:pt x="25" y="501"/>
                  </a:cubicBezTo>
                  <a:cubicBezTo>
                    <a:pt x="44" y="605"/>
                    <a:pt x="80" y="727"/>
                    <a:pt x="153" y="812"/>
                  </a:cubicBezTo>
                  <a:cubicBezTo>
                    <a:pt x="209" y="872"/>
                    <a:pt x="290" y="896"/>
                    <a:pt x="369" y="896"/>
                  </a:cubicBezTo>
                  <a:cubicBezTo>
                    <a:pt x="402" y="896"/>
                    <a:pt x="434" y="892"/>
                    <a:pt x="464" y="885"/>
                  </a:cubicBezTo>
                  <a:cubicBezTo>
                    <a:pt x="665" y="830"/>
                    <a:pt x="811" y="629"/>
                    <a:pt x="793" y="428"/>
                  </a:cubicBezTo>
                  <a:cubicBezTo>
                    <a:pt x="774" y="227"/>
                    <a:pt x="622" y="75"/>
                    <a:pt x="439" y="32"/>
                  </a:cubicBezTo>
                  <a:cubicBezTo>
                    <a:pt x="424" y="17"/>
                    <a:pt x="403" y="1"/>
                    <a:pt x="374" y="1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65" name="Google Shape;822;p39"/>
            <p:cNvSpPr/>
            <p:nvPr/>
          </p:nvSpPr>
          <p:spPr>
            <a:xfrm>
              <a:off x="5057708" y="2950854"/>
              <a:ext cx="114168" cy="106844"/>
            </a:xfrm>
            <a:custGeom>
              <a:avLst/>
              <a:gdLst/>
              <a:ahLst/>
              <a:cxnLst/>
              <a:rect l="l" t="t" r="r" b="b"/>
              <a:pathLst>
                <a:path w="951" h="890" extrusionOk="0">
                  <a:moveTo>
                    <a:pt x="447" y="151"/>
                  </a:moveTo>
                  <a:cubicBezTo>
                    <a:pt x="537" y="151"/>
                    <a:pt x="625" y="191"/>
                    <a:pt x="689" y="255"/>
                  </a:cubicBezTo>
                  <a:cubicBezTo>
                    <a:pt x="805" y="371"/>
                    <a:pt x="774" y="541"/>
                    <a:pt x="658" y="651"/>
                  </a:cubicBezTo>
                  <a:cubicBezTo>
                    <a:pt x="600" y="706"/>
                    <a:pt x="527" y="735"/>
                    <a:pt x="455" y="735"/>
                  </a:cubicBezTo>
                  <a:cubicBezTo>
                    <a:pt x="377" y="735"/>
                    <a:pt x="301" y="702"/>
                    <a:pt x="244" y="632"/>
                  </a:cubicBezTo>
                  <a:cubicBezTo>
                    <a:pt x="135" y="498"/>
                    <a:pt x="171" y="285"/>
                    <a:pt x="336" y="218"/>
                  </a:cubicBezTo>
                  <a:cubicBezTo>
                    <a:pt x="366" y="206"/>
                    <a:pt x="378" y="182"/>
                    <a:pt x="384" y="157"/>
                  </a:cubicBezTo>
                  <a:cubicBezTo>
                    <a:pt x="405" y="153"/>
                    <a:pt x="426" y="151"/>
                    <a:pt x="447" y="151"/>
                  </a:cubicBezTo>
                  <a:close/>
                  <a:moveTo>
                    <a:pt x="444" y="0"/>
                  </a:moveTo>
                  <a:cubicBezTo>
                    <a:pt x="373" y="0"/>
                    <a:pt x="302" y="17"/>
                    <a:pt x="238" y="54"/>
                  </a:cubicBezTo>
                  <a:cubicBezTo>
                    <a:pt x="208" y="72"/>
                    <a:pt x="195" y="96"/>
                    <a:pt x="202" y="127"/>
                  </a:cubicBezTo>
                  <a:cubicBezTo>
                    <a:pt x="74" y="218"/>
                    <a:pt x="1" y="371"/>
                    <a:pt x="31" y="529"/>
                  </a:cubicBezTo>
                  <a:cubicBezTo>
                    <a:pt x="68" y="718"/>
                    <a:pt x="232" y="870"/>
                    <a:pt x="421" y="888"/>
                  </a:cubicBezTo>
                  <a:cubicBezTo>
                    <a:pt x="430" y="889"/>
                    <a:pt x="438" y="889"/>
                    <a:pt x="447" y="889"/>
                  </a:cubicBezTo>
                  <a:cubicBezTo>
                    <a:pt x="626" y="889"/>
                    <a:pt x="796" y="771"/>
                    <a:pt x="872" y="614"/>
                  </a:cubicBezTo>
                  <a:cubicBezTo>
                    <a:pt x="951" y="444"/>
                    <a:pt x="914" y="255"/>
                    <a:pt x="774" y="127"/>
                  </a:cubicBezTo>
                  <a:cubicBezTo>
                    <a:pt x="683" y="47"/>
                    <a:pt x="563" y="0"/>
                    <a:pt x="444" y="0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66" name="Google Shape;823;p39"/>
            <p:cNvSpPr/>
            <p:nvPr/>
          </p:nvSpPr>
          <p:spPr>
            <a:xfrm>
              <a:off x="5005127" y="3156134"/>
              <a:ext cx="113447" cy="106364"/>
            </a:xfrm>
            <a:custGeom>
              <a:avLst/>
              <a:gdLst/>
              <a:ahLst/>
              <a:cxnLst/>
              <a:rect l="l" t="t" r="r" b="b"/>
              <a:pathLst>
                <a:path w="945" h="886" extrusionOk="0">
                  <a:moveTo>
                    <a:pt x="446" y="151"/>
                  </a:moveTo>
                  <a:cubicBezTo>
                    <a:pt x="533" y="151"/>
                    <a:pt x="619" y="187"/>
                    <a:pt x="682" y="250"/>
                  </a:cubicBezTo>
                  <a:cubicBezTo>
                    <a:pt x="798" y="372"/>
                    <a:pt x="767" y="543"/>
                    <a:pt x="652" y="652"/>
                  </a:cubicBezTo>
                  <a:cubicBezTo>
                    <a:pt x="593" y="705"/>
                    <a:pt x="521" y="732"/>
                    <a:pt x="449" y="732"/>
                  </a:cubicBezTo>
                  <a:cubicBezTo>
                    <a:pt x="371" y="732"/>
                    <a:pt x="294" y="700"/>
                    <a:pt x="238" y="634"/>
                  </a:cubicBezTo>
                  <a:cubicBezTo>
                    <a:pt x="128" y="500"/>
                    <a:pt x="164" y="287"/>
                    <a:pt x="329" y="214"/>
                  </a:cubicBezTo>
                  <a:cubicBezTo>
                    <a:pt x="359" y="208"/>
                    <a:pt x="372" y="183"/>
                    <a:pt x="378" y="159"/>
                  </a:cubicBezTo>
                  <a:cubicBezTo>
                    <a:pt x="400" y="154"/>
                    <a:pt x="423" y="151"/>
                    <a:pt x="446" y="151"/>
                  </a:cubicBezTo>
                  <a:close/>
                  <a:moveTo>
                    <a:pt x="445" y="0"/>
                  </a:moveTo>
                  <a:cubicBezTo>
                    <a:pt x="372" y="0"/>
                    <a:pt x="299" y="18"/>
                    <a:pt x="231" y="55"/>
                  </a:cubicBezTo>
                  <a:cubicBezTo>
                    <a:pt x="201" y="74"/>
                    <a:pt x="189" y="98"/>
                    <a:pt x="195" y="122"/>
                  </a:cubicBezTo>
                  <a:cubicBezTo>
                    <a:pt x="67" y="214"/>
                    <a:pt x="0" y="372"/>
                    <a:pt x="24" y="530"/>
                  </a:cubicBezTo>
                  <a:cubicBezTo>
                    <a:pt x="61" y="719"/>
                    <a:pt x="225" y="872"/>
                    <a:pt x="414" y="884"/>
                  </a:cubicBezTo>
                  <a:cubicBezTo>
                    <a:pt x="427" y="885"/>
                    <a:pt x="439" y="886"/>
                    <a:pt x="452" y="886"/>
                  </a:cubicBezTo>
                  <a:cubicBezTo>
                    <a:pt x="627" y="886"/>
                    <a:pt x="791" y="769"/>
                    <a:pt x="865" y="610"/>
                  </a:cubicBezTo>
                  <a:cubicBezTo>
                    <a:pt x="944" y="445"/>
                    <a:pt x="908" y="250"/>
                    <a:pt x="767" y="128"/>
                  </a:cubicBezTo>
                  <a:cubicBezTo>
                    <a:pt x="677" y="46"/>
                    <a:pt x="562" y="0"/>
                    <a:pt x="445" y="0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67" name="Google Shape;824;p39"/>
            <p:cNvSpPr/>
            <p:nvPr/>
          </p:nvSpPr>
          <p:spPr>
            <a:xfrm>
              <a:off x="5005127" y="3361053"/>
              <a:ext cx="113447" cy="106965"/>
            </a:xfrm>
            <a:custGeom>
              <a:avLst/>
              <a:gdLst/>
              <a:ahLst/>
              <a:cxnLst/>
              <a:rect l="l" t="t" r="r" b="b"/>
              <a:pathLst>
                <a:path w="945" h="891" extrusionOk="0">
                  <a:moveTo>
                    <a:pt x="441" y="151"/>
                  </a:moveTo>
                  <a:cubicBezTo>
                    <a:pt x="530" y="151"/>
                    <a:pt x="618" y="191"/>
                    <a:pt x="682" y="255"/>
                  </a:cubicBezTo>
                  <a:cubicBezTo>
                    <a:pt x="798" y="371"/>
                    <a:pt x="767" y="547"/>
                    <a:pt x="652" y="651"/>
                  </a:cubicBezTo>
                  <a:cubicBezTo>
                    <a:pt x="593" y="706"/>
                    <a:pt x="520" y="735"/>
                    <a:pt x="448" y="735"/>
                  </a:cubicBezTo>
                  <a:cubicBezTo>
                    <a:pt x="371" y="735"/>
                    <a:pt x="294" y="702"/>
                    <a:pt x="238" y="632"/>
                  </a:cubicBezTo>
                  <a:cubicBezTo>
                    <a:pt x="128" y="505"/>
                    <a:pt x="164" y="285"/>
                    <a:pt x="329" y="218"/>
                  </a:cubicBezTo>
                  <a:cubicBezTo>
                    <a:pt x="359" y="206"/>
                    <a:pt x="372" y="182"/>
                    <a:pt x="378" y="157"/>
                  </a:cubicBezTo>
                  <a:cubicBezTo>
                    <a:pt x="398" y="153"/>
                    <a:pt x="420" y="151"/>
                    <a:pt x="441" y="151"/>
                  </a:cubicBezTo>
                  <a:close/>
                  <a:moveTo>
                    <a:pt x="440" y="0"/>
                  </a:moveTo>
                  <a:cubicBezTo>
                    <a:pt x="369" y="0"/>
                    <a:pt x="298" y="17"/>
                    <a:pt x="231" y="54"/>
                  </a:cubicBezTo>
                  <a:cubicBezTo>
                    <a:pt x="201" y="72"/>
                    <a:pt x="189" y="103"/>
                    <a:pt x="195" y="127"/>
                  </a:cubicBezTo>
                  <a:cubicBezTo>
                    <a:pt x="67" y="218"/>
                    <a:pt x="0" y="371"/>
                    <a:pt x="24" y="535"/>
                  </a:cubicBezTo>
                  <a:cubicBezTo>
                    <a:pt x="61" y="718"/>
                    <a:pt x="225" y="870"/>
                    <a:pt x="414" y="888"/>
                  </a:cubicBezTo>
                  <a:cubicBezTo>
                    <a:pt x="426" y="889"/>
                    <a:pt x="438" y="890"/>
                    <a:pt x="450" y="890"/>
                  </a:cubicBezTo>
                  <a:cubicBezTo>
                    <a:pt x="626" y="890"/>
                    <a:pt x="791" y="768"/>
                    <a:pt x="865" y="614"/>
                  </a:cubicBezTo>
                  <a:cubicBezTo>
                    <a:pt x="944" y="450"/>
                    <a:pt x="908" y="255"/>
                    <a:pt x="767" y="127"/>
                  </a:cubicBezTo>
                  <a:cubicBezTo>
                    <a:pt x="676" y="47"/>
                    <a:pt x="559" y="0"/>
                    <a:pt x="440" y="0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68" name="Google Shape;825;p39"/>
            <p:cNvSpPr/>
            <p:nvPr/>
          </p:nvSpPr>
          <p:spPr>
            <a:xfrm>
              <a:off x="5039461" y="3523957"/>
              <a:ext cx="114168" cy="106364"/>
            </a:xfrm>
            <a:custGeom>
              <a:avLst/>
              <a:gdLst/>
              <a:ahLst/>
              <a:cxnLst/>
              <a:rect l="l" t="t" r="r" b="b"/>
              <a:pathLst>
                <a:path w="951" h="886" extrusionOk="0">
                  <a:moveTo>
                    <a:pt x="452" y="151"/>
                  </a:moveTo>
                  <a:cubicBezTo>
                    <a:pt x="540" y="151"/>
                    <a:pt x="626" y="187"/>
                    <a:pt x="689" y="250"/>
                  </a:cubicBezTo>
                  <a:cubicBezTo>
                    <a:pt x="804" y="372"/>
                    <a:pt x="774" y="542"/>
                    <a:pt x="658" y="652"/>
                  </a:cubicBezTo>
                  <a:cubicBezTo>
                    <a:pt x="600" y="705"/>
                    <a:pt x="527" y="732"/>
                    <a:pt x="455" y="732"/>
                  </a:cubicBezTo>
                  <a:cubicBezTo>
                    <a:pt x="377" y="732"/>
                    <a:pt x="301" y="700"/>
                    <a:pt x="244" y="634"/>
                  </a:cubicBezTo>
                  <a:cubicBezTo>
                    <a:pt x="134" y="500"/>
                    <a:pt x="171" y="287"/>
                    <a:pt x="335" y="213"/>
                  </a:cubicBezTo>
                  <a:cubicBezTo>
                    <a:pt x="366" y="201"/>
                    <a:pt x="378" y="183"/>
                    <a:pt x="384" y="159"/>
                  </a:cubicBezTo>
                  <a:cubicBezTo>
                    <a:pt x="407" y="154"/>
                    <a:pt x="430" y="151"/>
                    <a:pt x="452" y="151"/>
                  </a:cubicBezTo>
                  <a:close/>
                  <a:moveTo>
                    <a:pt x="449" y="0"/>
                  </a:moveTo>
                  <a:cubicBezTo>
                    <a:pt x="376" y="0"/>
                    <a:pt x="303" y="18"/>
                    <a:pt x="238" y="55"/>
                  </a:cubicBezTo>
                  <a:cubicBezTo>
                    <a:pt x="207" y="67"/>
                    <a:pt x="195" y="98"/>
                    <a:pt x="201" y="122"/>
                  </a:cubicBezTo>
                  <a:cubicBezTo>
                    <a:pt x="73" y="213"/>
                    <a:pt x="0" y="372"/>
                    <a:pt x="31" y="530"/>
                  </a:cubicBezTo>
                  <a:cubicBezTo>
                    <a:pt x="67" y="719"/>
                    <a:pt x="232" y="871"/>
                    <a:pt x="421" y="883"/>
                  </a:cubicBezTo>
                  <a:cubicBezTo>
                    <a:pt x="433" y="885"/>
                    <a:pt x="446" y="885"/>
                    <a:pt x="458" y="885"/>
                  </a:cubicBezTo>
                  <a:cubicBezTo>
                    <a:pt x="633" y="885"/>
                    <a:pt x="797" y="769"/>
                    <a:pt x="871" y="609"/>
                  </a:cubicBezTo>
                  <a:cubicBezTo>
                    <a:pt x="950" y="445"/>
                    <a:pt x="914" y="250"/>
                    <a:pt x="774" y="128"/>
                  </a:cubicBezTo>
                  <a:cubicBezTo>
                    <a:pt x="684" y="46"/>
                    <a:pt x="566" y="0"/>
                    <a:pt x="449" y="0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69" name="Google Shape;826;p39"/>
            <p:cNvSpPr/>
            <p:nvPr/>
          </p:nvSpPr>
          <p:spPr>
            <a:xfrm>
              <a:off x="5111129" y="3747123"/>
              <a:ext cx="114168" cy="106844"/>
            </a:xfrm>
            <a:custGeom>
              <a:avLst/>
              <a:gdLst/>
              <a:ahLst/>
              <a:cxnLst/>
              <a:rect l="l" t="t" r="r" b="b"/>
              <a:pathLst>
                <a:path w="951" h="890" extrusionOk="0">
                  <a:moveTo>
                    <a:pt x="447" y="151"/>
                  </a:moveTo>
                  <a:cubicBezTo>
                    <a:pt x="536" y="151"/>
                    <a:pt x="624" y="191"/>
                    <a:pt x="688" y="255"/>
                  </a:cubicBezTo>
                  <a:cubicBezTo>
                    <a:pt x="804" y="371"/>
                    <a:pt x="774" y="541"/>
                    <a:pt x="658" y="651"/>
                  </a:cubicBezTo>
                  <a:cubicBezTo>
                    <a:pt x="599" y="706"/>
                    <a:pt x="527" y="735"/>
                    <a:pt x="455" y="735"/>
                  </a:cubicBezTo>
                  <a:cubicBezTo>
                    <a:pt x="377" y="735"/>
                    <a:pt x="301" y="702"/>
                    <a:pt x="244" y="632"/>
                  </a:cubicBezTo>
                  <a:cubicBezTo>
                    <a:pt x="128" y="498"/>
                    <a:pt x="171" y="285"/>
                    <a:pt x="335" y="218"/>
                  </a:cubicBezTo>
                  <a:cubicBezTo>
                    <a:pt x="366" y="206"/>
                    <a:pt x="378" y="182"/>
                    <a:pt x="384" y="157"/>
                  </a:cubicBezTo>
                  <a:cubicBezTo>
                    <a:pt x="405" y="153"/>
                    <a:pt x="426" y="151"/>
                    <a:pt x="447" y="151"/>
                  </a:cubicBezTo>
                  <a:close/>
                  <a:moveTo>
                    <a:pt x="444" y="0"/>
                  </a:moveTo>
                  <a:cubicBezTo>
                    <a:pt x="373" y="0"/>
                    <a:pt x="302" y="17"/>
                    <a:pt x="238" y="54"/>
                  </a:cubicBezTo>
                  <a:cubicBezTo>
                    <a:pt x="207" y="72"/>
                    <a:pt x="195" y="96"/>
                    <a:pt x="201" y="127"/>
                  </a:cubicBezTo>
                  <a:cubicBezTo>
                    <a:pt x="73" y="218"/>
                    <a:pt x="0" y="371"/>
                    <a:pt x="31" y="529"/>
                  </a:cubicBezTo>
                  <a:cubicBezTo>
                    <a:pt x="61" y="718"/>
                    <a:pt x="232" y="870"/>
                    <a:pt x="420" y="888"/>
                  </a:cubicBezTo>
                  <a:cubicBezTo>
                    <a:pt x="429" y="889"/>
                    <a:pt x="438" y="889"/>
                    <a:pt x="447" y="889"/>
                  </a:cubicBezTo>
                  <a:cubicBezTo>
                    <a:pt x="626" y="889"/>
                    <a:pt x="796" y="771"/>
                    <a:pt x="871" y="614"/>
                  </a:cubicBezTo>
                  <a:cubicBezTo>
                    <a:pt x="950" y="444"/>
                    <a:pt x="914" y="249"/>
                    <a:pt x="774" y="127"/>
                  </a:cubicBezTo>
                  <a:cubicBezTo>
                    <a:pt x="682" y="47"/>
                    <a:pt x="563" y="0"/>
                    <a:pt x="444" y="0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70" name="Google Shape;827;p39"/>
            <p:cNvSpPr/>
            <p:nvPr/>
          </p:nvSpPr>
          <p:spPr>
            <a:xfrm>
              <a:off x="5280035" y="3940878"/>
              <a:ext cx="114168" cy="106844"/>
            </a:xfrm>
            <a:custGeom>
              <a:avLst/>
              <a:gdLst/>
              <a:ahLst/>
              <a:cxnLst/>
              <a:rect l="l" t="t" r="r" b="b"/>
              <a:pathLst>
                <a:path w="951" h="890" extrusionOk="0">
                  <a:moveTo>
                    <a:pt x="444" y="151"/>
                  </a:moveTo>
                  <a:cubicBezTo>
                    <a:pt x="532" y="151"/>
                    <a:pt x="623" y="191"/>
                    <a:pt x="682" y="255"/>
                  </a:cubicBezTo>
                  <a:cubicBezTo>
                    <a:pt x="798" y="371"/>
                    <a:pt x="774" y="541"/>
                    <a:pt x="658" y="651"/>
                  </a:cubicBezTo>
                  <a:cubicBezTo>
                    <a:pt x="599" y="707"/>
                    <a:pt x="525" y="735"/>
                    <a:pt x="452" y="735"/>
                  </a:cubicBezTo>
                  <a:cubicBezTo>
                    <a:pt x="373" y="735"/>
                    <a:pt x="295" y="702"/>
                    <a:pt x="238" y="633"/>
                  </a:cubicBezTo>
                  <a:cubicBezTo>
                    <a:pt x="128" y="499"/>
                    <a:pt x="171" y="285"/>
                    <a:pt x="335" y="218"/>
                  </a:cubicBezTo>
                  <a:cubicBezTo>
                    <a:pt x="360" y="206"/>
                    <a:pt x="378" y="182"/>
                    <a:pt x="384" y="157"/>
                  </a:cubicBezTo>
                  <a:cubicBezTo>
                    <a:pt x="404" y="153"/>
                    <a:pt x="424" y="151"/>
                    <a:pt x="444" y="151"/>
                  </a:cubicBezTo>
                  <a:close/>
                  <a:moveTo>
                    <a:pt x="442" y="1"/>
                  </a:moveTo>
                  <a:cubicBezTo>
                    <a:pt x="370" y="1"/>
                    <a:pt x="298" y="17"/>
                    <a:pt x="232" y="54"/>
                  </a:cubicBezTo>
                  <a:cubicBezTo>
                    <a:pt x="201" y="72"/>
                    <a:pt x="195" y="97"/>
                    <a:pt x="195" y="127"/>
                  </a:cubicBezTo>
                  <a:cubicBezTo>
                    <a:pt x="73" y="218"/>
                    <a:pt x="0" y="371"/>
                    <a:pt x="31" y="529"/>
                  </a:cubicBezTo>
                  <a:cubicBezTo>
                    <a:pt x="61" y="718"/>
                    <a:pt x="226" y="870"/>
                    <a:pt x="420" y="888"/>
                  </a:cubicBezTo>
                  <a:cubicBezTo>
                    <a:pt x="429" y="889"/>
                    <a:pt x="437" y="889"/>
                    <a:pt x="446" y="889"/>
                  </a:cubicBezTo>
                  <a:cubicBezTo>
                    <a:pt x="620" y="889"/>
                    <a:pt x="796" y="771"/>
                    <a:pt x="871" y="614"/>
                  </a:cubicBezTo>
                  <a:cubicBezTo>
                    <a:pt x="950" y="444"/>
                    <a:pt x="908" y="249"/>
                    <a:pt x="774" y="127"/>
                  </a:cubicBezTo>
                  <a:cubicBezTo>
                    <a:pt x="682" y="47"/>
                    <a:pt x="563" y="1"/>
                    <a:pt x="442" y="1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71" name="Google Shape;828;p39"/>
            <p:cNvSpPr/>
            <p:nvPr/>
          </p:nvSpPr>
          <p:spPr>
            <a:xfrm>
              <a:off x="5399242" y="4049040"/>
              <a:ext cx="114168" cy="106844"/>
            </a:xfrm>
            <a:custGeom>
              <a:avLst/>
              <a:gdLst/>
              <a:ahLst/>
              <a:cxnLst/>
              <a:rect l="l" t="t" r="r" b="b"/>
              <a:pathLst>
                <a:path w="951" h="890" extrusionOk="0">
                  <a:moveTo>
                    <a:pt x="444" y="151"/>
                  </a:moveTo>
                  <a:cubicBezTo>
                    <a:pt x="532" y="151"/>
                    <a:pt x="623" y="191"/>
                    <a:pt x="682" y="255"/>
                  </a:cubicBezTo>
                  <a:cubicBezTo>
                    <a:pt x="798" y="371"/>
                    <a:pt x="774" y="542"/>
                    <a:pt x="658" y="651"/>
                  </a:cubicBezTo>
                  <a:cubicBezTo>
                    <a:pt x="599" y="707"/>
                    <a:pt x="526" y="736"/>
                    <a:pt x="454" y="736"/>
                  </a:cubicBezTo>
                  <a:cubicBezTo>
                    <a:pt x="376" y="736"/>
                    <a:pt x="298" y="702"/>
                    <a:pt x="238" y="633"/>
                  </a:cubicBezTo>
                  <a:cubicBezTo>
                    <a:pt x="128" y="499"/>
                    <a:pt x="171" y="286"/>
                    <a:pt x="335" y="219"/>
                  </a:cubicBezTo>
                  <a:cubicBezTo>
                    <a:pt x="359" y="207"/>
                    <a:pt x="378" y="182"/>
                    <a:pt x="384" y="158"/>
                  </a:cubicBezTo>
                  <a:cubicBezTo>
                    <a:pt x="403" y="153"/>
                    <a:pt x="424" y="151"/>
                    <a:pt x="444" y="151"/>
                  </a:cubicBezTo>
                  <a:close/>
                  <a:moveTo>
                    <a:pt x="442" y="1"/>
                  </a:moveTo>
                  <a:cubicBezTo>
                    <a:pt x="370" y="1"/>
                    <a:pt x="298" y="18"/>
                    <a:pt x="231" y="54"/>
                  </a:cubicBezTo>
                  <a:cubicBezTo>
                    <a:pt x="207" y="73"/>
                    <a:pt x="195" y="97"/>
                    <a:pt x="201" y="127"/>
                  </a:cubicBezTo>
                  <a:cubicBezTo>
                    <a:pt x="73" y="219"/>
                    <a:pt x="0" y="371"/>
                    <a:pt x="30" y="529"/>
                  </a:cubicBezTo>
                  <a:cubicBezTo>
                    <a:pt x="61" y="718"/>
                    <a:pt x="231" y="871"/>
                    <a:pt x="420" y="889"/>
                  </a:cubicBezTo>
                  <a:cubicBezTo>
                    <a:pt x="429" y="889"/>
                    <a:pt x="437" y="890"/>
                    <a:pt x="446" y="890"/>
                  </a:cubicBezTo>
                  <a:cubicBezTo>
                    <a:pt x="620" y="890"/>
                    <a:pt x="795" y="772"/>
                    <a:pt x="871" y="615"/>
                  </a:cubicBezTo>
                  <a:cubicBezTo>
                    <a:pt x="950" y="444"/>
                    <a:pt x="908" y="249"/>
                    <a:pt x="774" y="127"/>
                  </a:cubicBezTo>
                  <a:cubicBezTo>
                    <a:pt x="682" y="48"/>
                    <a:pt x="562" y="1"/>
                    <a:pt x="442" y="1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72" name="Google Shape;829;p39"/>
            <p:cNvSpPr/>
            <p:nvPr/>
          </p:nvSpPr>
          <p:spPr>
            <a:xfrm>
              <a:off x="5587835" y="4137154"/>
              <a:ext cx="114168" cy="106604"/>
            </a:xfrm>
            <a:custGeom>
              <a:avLst/>
              <a:gdLst/>
              <a:ahLst/>
              <a:cxnLst/>
              <a:rect l="l" t="t" r="r" b="b"/>
              <a:pathLst>
                <a:path w="951" h="888" extrusionOk="0">
                  <a:moveTo>
                    <a:pt x="438" y="150"/>
                  </a:moveTo>
                  <a:cubicBezTo>
                    <a:pt x="526" y="150"/>
                    <a:pt x="617" y="187"/>
                    <a:pt x="683" y="252"/>
                  </a:cubicBezTo>
                  <a:cubicBezTo>
                    <a:pt x="798" y="374"/>
                    <a:pt x="774" y="545"/>
                    <a:pt x="658" y="648"/>
                  </a:cubicBezTo>
                  <a:cubicBezTo>
                    <a:pt x="597" y="704"/>
                    <a:pt x="522" y="733"/>
                    <a:pt x="450" y="733"/>
                  </a:cubicBezTo>
                  <a:cubicBezTo>
                    <a:pt x="371" y="733"/>
                    <a:pt x="295" y="699"/>
                    <a:pt x="238" y="630"/>
                  </a:cubicBezTo>
                  <a:cubicBezTo>
                    <a:pt x="128" y="502"/>
                    <a:pt x="165" y="283"/>
                    <a:pt x="335" y="216"/>
                  </a:cubicBezTo>
                  <a:cubicBezTo>
                    <a:pt x="360" y="204"/>
                    <a:pt x="378" y="185"/>
                    <a:pt x="384" y="155"/>
                  </a:cubicBezTo>
                  <a:cubicBezTo>
                    <a:pt x="402" y="152"/>
                    <a:pt x="420" y="150"/>
                    <a:pt x="438" y="150"/>
                  </a:cubicBezTo>
                  <a:close/>
                  <a:moveTo>
                    <a:pt x="442" y="1"/>
                  </a:moveTo>
                  <a:cubicBezTo>
                    <a:pt x="370" y="1"/>
                    <a:pt x="298" y="17"/>
                    <a:pt x="232" y="51"/>
                  </a:cubicBezTo>
                  <a:cubicBezTo>
                    <a:pt x="201" y="70"/>
                    <a:pt x="195" y="100"/>
                    <a:pt x="195" y="124"/>
                  </a:cubicBezTo>
                  <a:cubicBezTo>
                    <a:pt x="74" y="216"/>
                    <a:pt x="0" y="368"/>
                    <a:pt x="31" y="532"/>
                  </a:cubicBezTo>
                  <a:cubicBezTo>
                    <a:pt x="61" y="715"/>
                    <a:pt x="226" y="867"/>
                    <a:pt x="415" y="886"/>
                  </a:cubicBezTo>
                  <a:cubicBezTo>
                    <a:pt x="427" y="887"/>
                    <a:pt x="440" y="888"/>
                    <a:pt x="452" y="888"/>
                  </a:cubicBezTo>
                  <a:cubicBezTo>
                    <a:pt x="628" y="888"/>
                    <a:pt x="798" y="771"/>
                    <a:pt x="871" y="612"/>
                  </a:cubicBezTo>
                  <a:cubicBezTo>
                    <a:pt x="951" y="447"/>
                    <a:pt x="908" y="252"/>
                    <a:pt x="774" y="130"/>
                  </a:cubicBezTo>
                  <a:cubicBezTo>
                    <a:pt x="682" y="47"/>
                    <a:pt x="562" y="1"/>
                    <a:pt x="442" y="1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73" name="Google Shape;830;p39"/>
            <p:cNvSpPr/>
            <p:nvPr/>
          </p:nvSpPr>
          <p:spPr>
            <a:xfrm>
              <a:off x="5838613" y="4171968"/>
              <a:ext cx="114168" cy="106724"/>
            </a:xfrm>
            <a:custGeom>
              <a:avLst/>
              <a:gdLst/>
              <a:ahLst/>
              <a:cxnLst/>
              <a:rect l="l" t="t" r="r" b="b"/>
              <a:pathLst>
                <a:path w="951" h="889" extrusionOk="0">
                  <a:moveTo>
                    <a:pt x="445" y="150"/>
                  </a:moveTo>
                  <a:cubicBezTo>
                    <a:pt x="532" y="150"/>
                    <a:pt x="624" y="191"/>
                    <a:pt x="683" y="255"/>
                  </a:cubicBezTo>
                  <a:cubicBezTo>
                    <a:pt x="799" y="370"/>
                    <a:pt x="774" y="541"/>
                    <a:pt x="658" y="651"/>
                  </a:cubicBezTo>
                  <a:cubicBezTo>
                    <a:pt x="597" y="706"/>
                    <a:pt x="523" y="735"/>
                    <a:pt x="450" y="735"/>
                  </a:cubicBezTo>
                  <a:cubicBezTo>
                    <a:pt x="372" y="735"/>
                    <a:pt x="295" y="702"/>
                    <a:pt x="238" y="632"/>
                  </a:cubicBezTo>
                  <a:cubicBezTo>
                    <a:pt x="129" y="498"/>
                    <a:pt x="171" y="285"/>
                    <a:pt x="336" y="218"/>
                  </a:cubicBezTo>
                  <a:cubicBezTo>
                    <a:pt x="360" y="206"/>
                    <a:pt x="378" y="182"/>
                    <a:pt x="384" y="157"/>
                  </a:cubicBezTo>
                  <a:cubicBezTo>
                    <a:pt x="404" y="153"/>
                    <a:pt x="424" y="150"/>
                    <a:pt x="445" y="150"/>
                  </a:cubicBezTo>
                  <a:close/>
                  <a:moveTo>
                    <a:pt x="443" y="0"/>
                  </a:moveTo>
                  <a:cubicBezTo>
                    <a:pt x="371" y="0"/>
                    <a:pt x="298" y="17"/>
                    <a:pt x="232" y="54"/>
                  </a:cubicBezTo>
                  <a:cubicBezTo>
                    <a:pt x="202" y="72"/>
                    <a:pt x="196" y="96"/>
                    <a:pt x="196" y="127"/>
                  </a:cubicBezTo>
                  <a:cubicBezTo>
                    <a:pt x="74" y="218"/>
                    <a:pt x="1" y="370"/>
                    <a:pt x="31" y="529"/>
                  </a:cubicBezTo>
                  <a:cubicBezTo>
                    <a:pt x="62" y="718"/>
                    <a:pt x="226" y="870"/>
                    <a:pt x="415" y="888"/>
                  </a:cubicBezTo>
                  <a:cubicBezTo>
                    <a:pt x="424" y="889"/>
                    <a:pt x="432" y="889"/>
                    <a:pt x="441" y="889"/>
                  </a:cubicBezTo>
                  <a:cubicBezTo>
                    <a:pt x="621" y="889"/>
                    <a:pt x="796" y="771"/>
                    <a:pt x="872" y="614"/>
                  </a:cubicBezTo>
                  <a:cubicBezTo>
                    <a:pt x="951" y="443"/>
                    <a:pt x="908" y="249"/>
                    <a:pt x="774" y="127"/>
                  </a:cubicBezTo>
                  <a:cubicBezTo>
                    <a:pt x="683" y="47"/>
                    <a:pt x="563" y="0"/>
                    <a:pt x="443" y="0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74" name="Google Shape;831;p39"/>
            <p:cNvSpPr/>
            <p:nvPr/>
          </p:nvSpPr>
          <p:spPr>
            <a:xfrm>
              <a:off x="6039692" y="4136674"/>
              <a:ext cx="114168" cy="106965"/>
            </a:xfrm>
            <a:custGeom>
              <a:avLst/>
              <a:gdLst/>
              <a:ahLst/>
              <a:cxnLst/>
              <a:rect l="l" t="t" r="r" b="b"/>
              <a:pathLst>
                <a:path w="951" h="891" extrusionOk="0">
                  <a:moveTo>
                    <a:pt x="445" y="152"/>
                  </a:moveTo>
                  <a:cubicBezTo>
                    <a:pt x="532" y="152"/>
                    <a:pt x="624" y="192"/>
                    <a:pt x="683" y="256"/>
                  </a:cubicBezTo>
                  <a:cubicBezTo>
                    <a:pt x="799" y="372"/>
                    <a:pt x="774" y="543"/>
                    <a:pt x="658" y="652"/>
                  </a:cubicBezTo>
                  <a:cubicBezTo>
                    <a:pt x="599" y="706"/>
                    <a:pt x="525" y="735"/>
                    <a:pt x="452" y="735"/>
                  </a:cubicBezTo>
                  <a:cubicBezTo>
                    <a:pt x="374" y="735"/>
                    <a:pt x="298" y="703"/>
                    <a:pt x="238" y="634"/>
                  </a:cubicBezTo>
                  <a:cubicBezTo>
                    <a:pt x="129" y="500"/>
                    <a:pt x="171" y="287"/>
                    <a:pt x="336" y="220"/>
                  </a:cubicBezTo>
                  <a:cubicBezTo>
                    <a:pt x="360" y="208"/>
                    <a:pt x="378" y="183"/>
                    <a:pt x="384" y="159"/>
                  </a:cubicBezTo>
                  <a:cubicBezTo>
                    <a:pt x="404" y="154"/>
                    <a:pt x="424" y="152"/>
                    <a:pt x="445" y="152"/>
                  </a:cubicBezTo>
                  <a:close/>
                  <a:moveTo>
                    <a:pt x="449" y="0"/>
                  </a:moveTo>
                  <a:cubicBezTo>
                    <a:pt x="376" y="0"/>
                    <a:pt x="304" y="18"/>
                    <a:pt x="238" y="55"/>
                  </a:cubicBezTo>
                  <a:cubicBezTo>
                    <a:pt x="208" y="74"/>
                    <a:pt x="196" y="98"/>
                    <a:pt x="202" y="122"/>
                  </a:cubicBezTo>
                  <a:cubicBezTo>
                    <a:pt x="74" y="220"/>
                    <a:pt x="1" y="372"/>
                    <a:pt x="31" y="530"/>
                  </a:cubicBezTo>
                  <a:cubicBezTo>
                    <a:pt x="62" y="719"/>
                    <a:pt x="232" y="871"/>
                    <a:pt x="421" y="890"/>
                  </a:cubicBezTo>
                  <a:cubicBezTo>
                    <a:pt x="429" y="890"/>
                    <a:pt x="438" y="891"/>
                    <a:pt x="446" y="891"/>
                  </a:cubicBezTo>
                  <a:cubicBezTo>
                    <a:pt x="621" y="891"/>
                    <a:pt x="796" y="773"/>
                    <a:pt x="872" y="616"/>
                  </a:cubicBezTo>
                  <a:cubicBezTo>
                    <a:pt x="951" y="445"/>
                    <a:pt x="908" y="250"/>
                    <a:pt x="774" y="128"/>
                  </a:cubicBezTo>
                  <a:cubicBezTo>
                    <a:pt x="684" y="46"/>
                    <a:pt x="566" y="0"/>
                    <a:pt x="449" y="0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75" name="Google Shape;832;p39"/>
            <p:cNvSpPr/>
            <p:nvPr/>
          </p:nvSpPr>
          <p:spPr>
            <a:xfrm>
              <a:off x="6223244" y="4083493"/>
              <a:ext cx="114168" cy="106724"/>
            </a:xfrm>
            <a:custGeom>
              <a:avLst/>
              <a:gdLst/>
              <a:ahLst/>
              <a:cxnLst/>
              <a:rect l="l" t="t" r="r" b="b"/>
              <a:pathLst>
                <a:path w="951" h="889" extrusionOk="0">
                  <a:moveTo>
                    <a:pt x="447" y="150"/>
                  </a:moveTo>
                  <a:cubicBezTo>
                    <a:pt x="537" y="150"/>
                    <a:pt x="625" y="191"/>
                    <a:pt x="689" y="255"/>
                  </a:cubicBezTo>
                  <a:cubicBezTo>
                    <a:pt x="805" y="370"/>
                    <a:pt x="774" y="541"/>
                    <a:pt x="658" y="651"/>
                  </a:cubicBezTo>
                  <a:cubicBezTo>
                    <a:pt x="599" y="704"/>
                    <a:pt x="525" y="733"/>
                    <a:pt x="452" y="733"/>
                  </a:cubicBezTo>
                  <a:cubicBezTo>
                    <a:pt x="376" y="733"/>
                    <a:pt x="300" y="701"/>
                    <a:pt x="244" y="632"/>
                  </a:cubicBezTo>
                  <a:cubicBezTo>
                    <a:pt x="128" y="498"/>
                    <a:pt x="171" y="285"/>
                    <a:pt x="336" y="218"/>
                  </a:cubicBezTo>
                  <a:cubicBezTo>
                    <a:pt x="366" y="206"/>
                    <a:pt x="378" y="182"/>
                    <a:pt x="384" y="157"/>
                  </a:cubicBezTo>
                  <a:cubicBezTo>
                    <a:pt x="405" y="153"/>
                    <a:pt x="426" y="150"/>
                    <a:pt x="447" y="150"/>
                  </a:cubicBezTo>
                  <a:close/>
                  <a:moveTo>
                    <a:pt x="444" y="0"/>
                  </a:moveTo>
                  <a:cubicBezTo>
                    <a:pt x="373" y="0"/>
                    <a:pt x="302" y="17"/>
                    <a:pt x="238" y="54"/>
                  </a:cubicBezTo>
                  <a:cubicBezTo>
                    <a:pt x="208" y="72"/>
                    <a:pt x="195" y="96"/>
                    <a:pt x="202" y="127"/>
                  </a:cubicBezTo>
                  <a:cubicBezTo>
                    <a:pt x="74" y="218"/>
                    <a:pt x="1" y="370"/>
                    <a:pt x="31" y="529"/>
                  </a:cubicBezTo>
                  <a:cubicBezTo>
                    <a:pt x="61" y="718"/>
                    <a:pt x="232" y="870"/>
                    <a:pt x="421" y="888"/>
                  </a:cubicBezTo>
                  <a:cubicBezTo>
                    <a:pt x="429" y="889"/>
                    <a:pt x="438" y="889"/>
                    <a:pt x="447" y="889"/>
                  </a:cubicBezTo>
                  <a:cubicBezTo>
                    <a:pt x="626" y="889"/>
                    <a:pt x="796" y="771"/>
                    <a:pt x="872" y="614"/>
                  </a:cubicBezTo>
                  <a:cubicBezTo>
                    <a:pt x="951" y="443"/>
                    <a:pt x="914" y="249"/>
                    <a:pt x="774" y="127"/>
                  </a:cubicBezTo>
                  <a:cubicBezTo>
                    <a:pt x="683" y="47"/>
                    <a:pt x="563" y="0"/>
                    <a:pt x="444" y="0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76" name="Google Shape;833;p39"/>
            <p:cNvSpPr/>
            <p:nvPr/>
          </p:nvSpPr>
          <p:spPr>
            <a:xfrm>
              <a:off x="6373903" y="4013746"/>
              <a:ext cx="114168" cy="107085"/>
            </a:xfrm>
            <a:custGeom>
              <a:avLst/>
              <a:gdLst/>
              <a:ahLst/>
              <a:cxnLst/>
              <a:rect l="l" t="t" r="r" b="b"/>
              <a:pathLst>
                <a:path w="951" h="892" extrusionOk="0">
                  <a:moveTo>
                    <a:pt x="445" y="153"/>
                  </a:moveTo>
                  <a:cubicBezTo>
                    <a:pt x="532" y="153"/>
                    <a:pt x="624" y="193"/>
                    <a:pt x="689" y="257"/>
                  </a:cubicBezTo>
                  <a:cubicBezTo>
                    <a:pt x="804" y="373"/>
                    <a:pt x="774" y="543"/>
                    <a:pt x="658" y="653"/>
                  </a:cubicBezTo>
                  <a:cubicBezTo>
                    <a:pt x="599" y="706"/>
                    <a:pt x="525" y="735"/>
                    <a:pt x="452" y="735"/>
                  </a:cubicBezTo>
                  <a:cubicBezTo>
                    <a:pt x="375" y="735"/>
                    <a:pt x="300" y="703"/>
                    <a:pt x="244" y="635"/>
                  </a:cubicBezTo>
                  <a:cubicBezTo>
                    <a:pt x="128" y="501"/>
                    <a:pt x="171" y="287"/>
                    <a:pt x="335" y="220"/>
                  </a:cubicBezTo>
                  <a:cubicBezTo>
                    <a:pt x="366" y="208"/>
                    <a:pt x="378" y="184"/>
                    <a:pt x="384" y="160"/>
                  </a:cubicBezTo>
                  <a:cubicBezTo>
                    <a:pt x="404" y="155"/>
                    <a:pt x="424" y="153"/>
                    <a:pt x="445" y="153"/>
                  </a:cubicBezTo>
                  <a:close/>
                  <a:moveTo>
                    <a:pt x="449" y="1"/>
                  </a:moveTo>
                  <a:cubicBezTo>
                    <a:pt x="376" y="1"/>
                    <a:pt x="303" y="19"/>
                    <a:pt x="238" y="56"/>
                  </a:cubicBezTo>
                  <a:cubicBezTo>
                    <a:pt x="207" y="74"/>
                    <a:pt x="195" y="99"/>
                    <a:pt x="201" y="123"/>
                  </a:cubicBezTo>
                  <a:cubicBezTo>
                    <a:pt x="73" y="220"/>
                    <a:pt x="0" y="373"/>
                    <a:pt x="31" y="531"/>
                  </a:cubicBezTo>
                  <a:cubicBezTo>
                    <a:pt x="61" y="720"/>
                    <a:pt x="232" y="872"/>
                    <a:pt x="421" y="890"/>
                  </a:cubicBezTo>
                  <a:cubicBezTo>
                    <a:pt x="429" y="891"/>
                    <a:pt x="438" y="891"/>
                    <a:pt x="447" y="891"/>
                  </a:cubicBezTo>
                  <a:cubicBezTo>
                    <a:pt x="626" y="891"/>
                    <a:pt x="796" y="773"/>
                    <a:pt x="871" y="616"/>
                  </a:cubicBezTo>
                  <a:cubicBezTo>
                    <a:pt x="950" y="446"/>
                    <a:pt x="914" y="251"/>
                    <a:pt x="774" y="129"/>
                  </a:cubicBezTo>
                  <a:cubicBezTo>
                    <a:pt x="684" y="47"/>
                    <a:pt x="566" y="1"/>
                    <a:pt x="449" y="1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77" name="Google Shape;834;p39"/>
            <p:cNvSpPr/>
            <p:nvPr/>
          </p:nvSpPr>
          <p:spPr>
            <a:xfrm>
              <a:off x="6480624" y="3940638"/>
              <a:ext cx="114168" cy="106484"/>
            </a:xfrm>
            <a:custGeom>
              <a:avLst/>
              <a:gdLst/>
              <a:ahLst/>
              <a:cxnLst/>
              <a:rect l="l" t="t" r="r" b="b"/>
              <a:pathLst>
                <a:path w="951" h="887" extrusionOk="0">
                  <a:moveTo>
                    <a:pt x="450" y="152"/>
                  </a:moveTo>
                  <a:cubicBezTo>
                    <a:pt x="536" y="152"/>
                    <a:pt x="625" y="188"/>
                    <a:pt x="683" y="251"/>
                  </a:cubicBezTo>
                  <a:cubicBezTo>
                    <a:pt x="798" y="373"/>
                    <a:pt x="774" y="543"/>
                    <a:pt x="658" y="653"/>
                  </a:cubicBezTo>
                  <a:cubicBezTo>
                    <a:pt x="597" y="706"/>
                    <a:pt x="523" y="733"/>
                    <a:pt x="450" y="733"/>
                  </a:cubicBezTo>
                  <a:cubicBezTo>
                    <a:pt x="372" y="733"/>
                    <a:pt x="295" y="701"/>
                    <a:pt x="238" y="635"/>
                  </a:cubicBezTo>
                  <a:cubicBezTo>
                    <a:pt x="128" y="501"/>
                    <a:pt x="171" y="287"/>
                    <a:pt x="336" y="214"/>
                  </a:cubicBezTo>
                  <a:cubicBezTo>
                    <a:pt x="360" y="208"/>
                    <a:pt x="378" y="184"/>
                    <a:pt x="384" y="159"/>
                  </a:cubicBezTo>
                  <a:cubicBezTo>
                    <a:pt x="406" y="154"/>
                    <a:pt x="428" y="152"/>
                    <a:pt x="450" y="152"/>
                  </a:cubicBezTo>
                  <a:close/>
                  <a:moveTo>
                    <a:pt x="448" y="1"/>
                  </a:moveTo>
                  <a:cubicBezTo>
                    <a:pt x="374" y="1"/>
                    <a:pt x="300" y="19"/>
                    <a:pt x="232" y="56"/>
                  </a:cubicBezTo>
                  <a:cubicBezTo>
                    <a:pt x="202" y="68"/>
                    <a:pt x="195" y="99"/>
                    <a:pt x="195" y="123"/>
                  </a:cubicBezTo>
                  <a:cubicBezTo>
                    <a:pt x="74" y="214"/>
                    <a:pt x="1" y="373"/>
                    <a:pt x="31" y="531"/>
                  </a:cubicBezTo>
                  <a:cubicBezTo>
                    <a:pt x="61" y="720"/>
                    <a:pt x="226" y="872"/>
                    <a:pt x="415" y="884"/>
                  </a:cubicBezTo>
                  <a:cubicBezTo>
                    <a:pt x="427" y="886"/>
                    <a:pt x="440" y="886"/>
                    <a:pt x="452" y="886"/>
                  </a:cubicBezTo>
                  <a:cubicBezTo>
                    <a:pt x="628" y="886"/>
                    <a:pt x="798" y="769"/>
                    <a:pt x="872" y="610"/>
                  </a:cubicBezTo>
                  <a:cubicBezTo>
                    <a:pt x="951" y="446"/>
                    <a:pt x="908" y="251"/>
                    <a:pt x="774" y="129"/>
                  </a:cubicBezTo>
                  <a:cubicBezTo>
                    <a:pt x="684" y="46"/>
                    <a:pt x="566" y="1"/>
                    <a:pt x="448" y="1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78" name="Google Shape;835;p39"/>
            <p:cNvSpPr/>
            <p:nvPr/>
          </p:nvSpPr>
          <p:spPr>
            <a:xfrm>
              <a:off x="6610755" y="3816630"/>
              <a:ext cx="114168" cy="106844"/>
            </a:xfrm>
            <a:custGeom>
              <a:avLst/>
              <a:gdLst/>
              <a:ahLst/>
              <a:cxnLst/>
              <a:rect l="l" t="t" r="r" b="b"/>
              <a:pathLst>
                <a:path w="951" h="890" extrusionOk="0">
                  <a:moveTo>
                    <a:pt x="444" y="150"/>
                  </a:moveTo>
                  <a:cubicBezTo>
                    <a:pt x="531" y="150"/>
                    <a:pt x="619" y="190"/>
                    <a:pt x="683" y="254"/>
                  </a:cubicBezTo>
                  <a:cubicBezTo>
                    <a:pt x="799" y="370"/>
                    <a:pt x="774" y="541"/>
                    <a:pt x="659" y="650"/>
                  </a:cubicBezTo>
                  <a:cubicBezTo>
                    <a:pt x="597" y="706"/>
                    <a:pt x="523" y="735"/>
                    <a:pt x="450" y="735"/>
                  </a:cubicBezTo>
                  <a:cubicBezTo>
                    <a:pt x="372" y="735"/>
                    <a:pt x="295" y="702"/>
                    <a:pt x="238" y="632"/>
                  </a:cubicBezTo>
                  <a:cubicBezTo>
                    <a:pt x="129" y="504"/>
                    <a:pt x="165" y="285"/>
                    <a:pt x="336" y="218"/>
                  </a:cubicBezTo>
                  <a:cubicBezTo>
                    <a:pt x="360" y="206"/>
                    <a:pt x="378" y="181"/>
                    <a:pt x="384" y="157"/>
                  </a:cubicBezTo>
                  <a:cubicBezTo>
                    <a:pt x="404" y="152"/>
                    <a:pt x="424" y="150"/>
                    <a:pt x="444" y="150"/>
                  </a:cubicBezTo>
                  <a:close/>
                  <a:moveTo>
                    <a:pt x="441" y="0"/>
                  </a:moveTo>
                  <a:cubicBezTo>
                    <a:pt x="370" y="0"/>
                    <a:pt x="298" y="17"/>
                    <a:pt x="232" y="53"/>
                  </a:cubicBezTo>
                  <a:cubicBezTo>
                    <a:pt x="202" y="72"/>
                    <a:pt x="196" y="102"/>
                    <a:pt x="196" y="127"/>
                  </a:cubicBezTo>
                  <a:cubicBezTo>
                    <a:pt x="74" y="218"/>
                    <a:pt x="1" y="370"/>
                    <a:pt x="31" y="535"/>
                  </a:cubicBezTo>
                  <a:cubicBezTo>
                    <a:pt x="62" y="717"/>
                    <a:pt x="226" y="870"/>
                    <a:pt x="415" y="888"/>
                  </a:cubicBezTo>
                  <a:cubicBezTo>
                    <a:pt x="427" y="889"/>
                    <a:pt x="439" y="890"/>
                    <a:pt x="451" y="890"/>
                  </a:cubicBezTo>
                  <a:cubicBezTo>
                    <a:pt x="627" y="890"/>
                    <a:pt x="798" y="768"/>
                    <a:pt x="872" y="614"/>
                  </a:cubicBezTo>
                  <a:cubicBezTo>
                    <a:pt x="951" y="443"/>
                    <a:pt x="908" y="254"/>
                    <a:pt x="768" y="127"/>
                  </a:cubicBezTo>
                  <a:cubicBezTo>
                    <a:pt x="677" y="47"/>
                    <a:pt x="559" y="0"/>
                    <a:pt x="441" y="0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79" name="Google Shape;836;p39"/>
            <p:cNvSpPr/>
            <p:nvPr/>
          </p:nvSpPr>
          <p:spPr>
            <a:xfrm>
              <a:off x="6472581" y="1710413"/>
              <a:ext cx="211408" cy="214529"/>
            </a:xfrm>
            <a:custGeom>
              <a:avLst/>
              <a:gdLst/>
              <a:ahLst/>
              <a:cxnLst/>
              <a:rect l="l" t="t" r="r" b="b"/>
              <a:pathLst>
                <a:path w="1761" h="1787" extrusionOk="0">
                  <a:moveTo>
                    <a:pt x="308" y="146"/>
                  </a:moveTo>
                  <a:cubicBezTo>
                    <a:pt x="422" y="146"/>
                    <a:pt x="563" y="274"/>
                    <a:pt x="616" y="349"/>
                  </a:cubicBezTo>
                  <a:cubicBezTo>
                    <a:pt x="683" y="453"/>
                    <a:pt x="756" y="587"/>
                    <a:pt x="884" y="623"/>
                  </a:cubicBezTo>
                  <a:cubicBezTo>
                    <a:pt x="903" y="628"/>
                    <a:pt x="921" y="630"/>
                    <a:pt x="938" y="630"/>
                  </a:cubicBezTo>
                  <a:cubicBezTo>
                    <a:pt x="1040" y="630"/>
                    <a:pt x="1118" y="559"/>
                    <a:pt x="1170" y="471"/>
                  </a:cubicBezTo>
                  <a:cubicBezTo>
                    <a:pt x="1223" y="385"/>
                    <a:pt x="1263" y="249"/>
                    <a:pt x="1374" y="249"/>
                  </a:cubicBezTo>
                  <a:cubicBezTo>
                    <a:pt x="1390" y="249"/>
                    <a:pt x="1407" y="252"/>
                    <a:pt x="1426" y="258"/>
                  </a:cubicBezTo>
                  <a:cubicBezTo>
                    <a:pt x="1596" y="319"/>
                    <a:pt x="1609" y="513"/>
                    <a:pt x="1578" y="660"/>
                  </a:cubicBezTo>
                  <a:cubicBezTo>
                    <a:pt x="1535" y="861"/>
                    <a:pt x="1450" y="1056"/>
                    <a:pt x="1359" y="1238"/>
                  </a:cubicBezTo>
                  <a:cubicBezTo>
                    <a:pt x="1316" y="1324"/>
                    <a:pt x="1267" y="1409"/>
                    <a:pt x="1213" y="1494"/>
                  </a:cubicBezTo>
                  <a:cubicBezTo>
                    <a:pt x="1203" y="1514"/>
                    <a:pt x="1110" y="1641"/>
                    <a:pt x="1061" y="1641"/>
                  </a:cubicBezTo>
                  <a:cubicBezTo>
                    <a:pt x="1050" y="1641"/>
                    <a:pt x="1041" y="1633"/>
                    <a:pt x="1036" y="1616"/>
                  </a:cubicBezTo>
                  <a:cubicBezTo>
                    <a:pt x="1024" y="1573"/>
                    <a:pt x="993" y="1561"/>
                    <a:pt x="963" y="1561"/>
                  </a:cubicBezTo>
                  <a:cubicBezTo>
                    <a:pt x="756" y="1257"/>
                    <a:pt x="543" y="958"/>
                    <a:pt x="329" y="654"/>
                  </a:cubicBezTo>
                  <a:cubicBezTo>
                    <a:pt x="244" y="538"/>
                    <a:pt x="110" y="367"/>
                    <a:pt x="195" y="215"/>
                  </a:cubicBezTo>
                  <a:cubicBezTo>
                    <a:pt x="224" y="166"/>
                    <a:pt x="264" y="146"/>
                    <a:pt x="308" y="146"/>
                  </a:cubicBezTo>
                  <a:close/>
                  <a:moveTo>
                    <a:pt x="319" y="0"/>
                  </a:moveTo>
                  <a:cubicBezTo>
                    <a:pt x="309" y="0"/>
                    <a:pt x="298" y="1"/>
                    <a:pt x="287" y="2"/>
                  </a:cubicBezTo>
                  <a:cubicBezTo>
                    <a:pt x="98" y="14"/>
                    <a:pt x="1" y="197"/>
                    <a:pt x="25" y="373"/>
                  </a:cubicBezTo>
                  <a:cubicBezTo>
                    <a:pt x="37" y="489"/>
                    <a:pt x="98" y="587"/>
                    <a:pt x="165" y="684"/>
                  </a:cubicBezTo>
                  <a:cubicBezTo>
                    <a:pt x="244" y="800"/>
                    <a:pt x="323" y="909"/>
                    <a:pt x="403" y="1025"/>
                  </a:cubicBezTo>
                  <a:cubicBezTo>
                    <a:pt x="573" y="1263"/>
                    <a:pt x="738" y="1500"/>
                    <a:pt x="902" y="1738"/>
                  </a:cubicBezTo>
                  <a:cubicBezTo>
                    <a:pt x="921" y="1761"/>
                    <a:pt x="943" y="1770"/>
                    <a:pt x="967" y="1770"/>
                  </a:cubicBezTo>
                  <a:cubicBezTo>
                    <a:pt x="974" y="1770"/>
                    <a:pt x="980" y="1770"/>
                    <a:pt x="987" y="1768"/>
                  </a:cubicBezTo>
                  <a:cubicBezTo>
                    <a:pt x="1006" y="1774"/>
                    <a:pt x="1030" y="1780"/>
                    <a:pt x="1054" y="1786"/>
                  </a:cubicBezTo>
                  <a:cubicBezTo>
                    <a:pt x="1059" y="1787"/>
                    <a:pt x="1063" y="1787"/>
                    <a:pt x="1068" y="1787"/>
                  </a:cubicBezTo>
                  <a:cubicBezTo>
                    <a:pt x="1153" y="1787"/>
                    <a:pt x="1221" y="1734"/>
                    <a:pt x="1274" y="1665"/>
                  </a:cubicBezTo>
                  <a:cubicBezTo>
                    <a:pt x="1414" y="1494"/>
                    <a:pt x="1511" y="1293"/>
                    <a:pt x="1596" y="1092"/>
                  </a:cubicBezTo>
                  <a:cubicBezTo>
                    <a:pt x="1676" y="897"/>
                    <a:pt x="1761" y="672"/>
                    <a:pt x="1736" y="465"/>
                  </a:cubicBezTo>
                  <a:cubicBezTo>
                    <a:pt x="1718" y="282"/>
                    <a:pt x="1596" y="130"/>
                    <a:pt x="1408" y="99"/>
                  </a:cubicBezTo>
                  <a:cubicBezTo>
                    <a:pt x="1393" y="97"/>
                    <a:pt x="1380" y="96"/>
                    <a:pt x="1367" y="96"/>
                  </a:cubicBezTo>
                  <a:cubicBezTo>
                    <a:pt x="1216" y="96"/>
                    <a:pt x="1134" y="220"/>
                    <a:pt x="1066" y="349"/>
                  </a:cubicBezTo>
                  <a:cubicBezTo>
                    <a:pt x="1039" y="399"/>
                    <a:pt x="1006" y="479"/>
                    <a:pt x="945" y="479"/>
                  </a:cubicBezTo>
                  <a:cubicBezTo>
                    <a:pt x="939" y="479"/>
                    <a:pt x="933" y="478"/>
                    <a:pt x="926" y="477"/>
                  </a:cubicBezTo>
                  <a:cubicBezTo>
                    <a:pt x="853" y="459"/>
                    <a:pt x="798" y="355"/>
                    <a:pt x="762" y="300"/>
                  </a:cubicBezTo>
                  <a:cubicBezTo>
                    <a:pt x="664" y="150"/>
                    <a:pt x="511" y="0"/>
                    <a:pt x="319" y="0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80" name="Google Shape;837;p39"/>
            <p:cNvSpPr/>
            <p:nvPr/>
          </p:nvSpPr>
          <p:spPr>
            <a:xfrm>
              <a:off x="4746906" y="3316996"/>
              <a:ext cx="27251" cy="1265807"/>
            </a:xfrm>
            <a:custGeom>
              <a:avLst/>
              <a:gdLst/>
              <a:ahLst/>
              <a:cxnLst/>
              <a:rect l="l" t="t" r="r" b="b"/>
              <a:pathLst>
                <a:path w="227" h="10544" extrusionOk="0">
                  <a:moveTo>
                    <a:pt x="152" y="1"/>
                  </a:moveTo>
                  <a:cubicBezTo>
                    <a:pt x="115" y="1"/>
                    <a:pt x="77" y="25"/>
                    <a:pt x="74" y="74"/>
                  </a:cubicBezTo>
                  <a:cubicBezTo>
                    <a:pt x="44" y="1420"/>
                    <a:pt x="25" y="2772"/>
                    <a:pt x="13" y="4124"/>
                  </a:cubicBezTo>
                  <a:cubicBezTo>
                    <a:pt x="1" y="5476"/>
                    <a:pt x="1" y="6835"/>
                    <a:pt x="7" y="8193"/>
                  </a:cubicBezTo>
                  <a:cubicBezTo>
                    <a:pt x="13" y="8954"/>
                    <a:pt x="19" y="9709"/>
                    <a:pt x="31" y="10471"/>
                  </a:cubicBezTo>
                  <a:cubicBezTo>
                    <a:pt x="34" y="10520"/>
                    <a:pt x="74" y="10544"/>
                    <a:pt x="112" y="10544"/>
                  </a:cubicBezTo>
                  <a:cubicBezTo>
                    <a:pt x="150" y="10544"/>
                    <a:pt x="187" y="10520"/>
                    <a:pt x="184" y="10471"/>
                  </a:cubicBezTo>
                  <a:cubicBezTo>
                    <a:pt x="165" y="9125"/>
                    <a:pt x="153" y="7773"/>
                    <a:pt x="153" y="6420"/>
                  </a:cubicBezTo>
                  <a:cubicBezTo>
                    <a:pt x="153" y="5068"/>
                    <a:pt x="165" y="3710"/>
                    <a:pt x="184" y="2352"/>
                  </a:cubicBezTo>
                  <a:cubicBezTo>
                    <a:pt x="196" y="1590"/>
                    <a:pt x="208" y="829"/>
                    <a:pt x="226" y="74"/>
                  </a:cubicBezTo>
                  <a:cubicBezTo>
                    <a:pt x="226" y="25"/>
                    <a:pt x="190" y="1"/>
                    <a:pt x="152" y="1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81" name="Google Shape;838;p39"/>
            <p:cNvSpPr/>
            <p:nvPr/>
          </p:nvSpPr>
          <p:spPr>
            <a:xfrm>
              <a:off x="7447242" y="3287345"/>
              <a:ext cx="171551" cy="1286216"/>
            </a:xfrm>
            <a:custGeom>
              <a:avLst/>
              <a:gdLst/>
              <a:ahLst/>
              <a:cxnLst/>
              <a:rect l="l" t="t" r="r" b="b"/>
              <a:pathLst>
                <a:path w="1429" h="10714" extrusionOk="0">
                  <a:moveTo>
                    <a:pt x="953" y="2179"/>
                  </a:moveTo>
                  <a:cubicBezTo>
                    <a:pt x="1031" y="2179"/>
                    <a:pt x="1109" y="2215"/>
                    <a:pt x="1146" y="2288"/>
                  </a:cubicBezTo>
                  <a:cubicBezTo>
                    <a:pt x="1201" y="2404"/>
                    <a:pt x="1067" y="2495"/>
                    <a:pt x="975" y="2532"/>
                  </a:cubicBezTo>
                  <a:cubicBezTo>
                    <a:pt x="931" y="2545"/>
                    <a:pt x="886" y="2552"/>
                    <a:pt x="841" y="2552"/>
                  </a:cubicBezTo>
                  <a:cubicBezTo>
                    <a:pt x="786" y="2552"/>
                    <a:pt x="730" y="2542"/>
                    <a:pt x="677" y="2526"/>
                  </a:cubicBezTo>
                  <a:cubicBezTo>
                    <a:pt x="634" y="2513"/>
                    <a:pt x="598" y="2501"/>
                    <a:pt x="561" y="2483"/>
                  </a:cubicBezTo>
                  <a:cubicBezTo>
                    <a:pt x="573" y="2465"/>
                    <a:pt x="585" y="2446"/>
                    <a:pt x="598" y="2434"/>
                  </a:cubicBezTo>
                  <a:cubicBezTo>
                    <a:pt x="665" y="2337"/>
                    <a:pt x="756" y="2233"/>
                    <a:pt x="878" y="2191"/>
                  </a:cubicBezTo>
                  <a:cubicBezTo>
                    <a:pt x="902" y="2183"/>
                    <a:pt x="927" y="2179"/>
                    <a:pt x="953" y="2179"/>
                  </a:cubicBezTo>
                  <a:close/>
                  <a:moveTo>
                    <a:pt x="797" y="5527"/>
                  </a:moveTo>
                  <a:cubicBezTo>
                    <a:pt x="841" y="5527"/>
                    <a:pt x="865" y="5549"/>
                    <a:pt x="908" y="5565"/>
                  </a:cubicBezTo>
                  <a:cubicBezTo>
                    <a:pt x="908" y="5565"/>
                    <a:pt x="914" y="5571"/>
                    <a:pt x="920" y="5571"/>
                  </a:cubicBezTo>
                  <a:cubicBezTo>
                    <a:pt x="920" y="5577"/>
                    <a:pt x="920" y="5583"/>
                    <a:pt x="920" y="5583"/>
                  </a:cubicBezTo>
                  <a:cubicBezTo>
                    <a:pt x="908" y="5601"/>
                    <a:pt x="902" y="5620"/>
                    <a:pt x="890" y="5638"/>
                  </a:cubicBezTo>
                  <a:cubicBezTo>
                    <a:pt x="847" y="5699"/>
                    <a:pt x="762" y="5723"/>
                    <a:pt x="689" y="5729"/>
                  </a:cubicBezTo>
                  <a:cubicBezTo>
                    <a:pt x="628" y="5729"/>
                    <a:pt x="573" y="5717"/>
                    <a:pt x="525" y="5693"/>
                  </a:cubicBezTo>
                  <a:cubicBezTo>
                    <a:pt x="585" y="5601"/>
                    <a:pt x="671" y="5534"/>
                    <a:pt x="780" y="5528"/>
                  </a:cubicBezTo>
                  <a:cubicBezTo>
                    <a:pt x="786" y="5528"/>
                    <a:pt x="792" y="5527"/>
                    <a:pt x="797" y="5527"/>
                  </a:cubicBezTo>
                  <a:close/>
                  <a:moveTo>
                    <a:pt x="884" y="7861"/>
                  </a:moveTo>
                  <a:cubicBezTo>
                    <a:pt x="890" y="7861"/>
                    <a:pt x="896" y="7861"/>
                    <a:pt x="902" y="7861"/>
                  </a:cubicBezTo>
                  <a:cubicBezTo>
                    <a:pt x="1018" y="7867"/>
                    <a:pt x="1079" y="7965"/>
                    <a:pt x="987" y="8050"/>
                  </a:cubicBezTo>
                  <a:cubicBezTo>
                    <a:pt x="953" y="8084"/>
                    <a:pt x="913" y="8098"/>
                    <a:pt x="871" y="8098"/>
                  </a:cubicBezTo>
                  <a:cubicBezTo>
                    <a:pt x="810" y="8098"/>
                    <a:pt x="746" y="8068"/>
                    <a:pt x="695" y="8032"/>
                  </a:cubicBezTo>
                  <a:cubicBezTo>
                    <a:pt x="671" y="8013"/>
                    <a:pt x="646" y="7995"/>
                    <a:pt x="628" y="7977"/>
                  </a:cubicBezTo>
                  <a:cubicBezTo>
                    <a:pt x="697" y="7908"/>
                    <a:pt x="782" y="7861"/>
                    <a:pt x="884" y="7861"/>
                  </a:cubicBezTo>
                  <a:close/>
                  <a:moveTo>
                    <a:pt x="606" y="0"/>
                  </a:moveTo>
                  <a:cubicBezTo>
                    <a:pt x="583" y="0"/>
                    <a:pt x="559" y="10"/>
                    <a:pt x="543" y="34"/>
                  </a:cubicBezTo>
                  <a:cubicBezTo>
                    <a:pt x="360" y="315"/>
                    <a:pt x="226" y="625"/>
                    <a:pt x="141" y="954"/>
                  </a:cubicBezTo>
                  <a:cubicBezTo>
                    <a:pt x="56" y="1265"/>
                    <a:pt x="7" y="1600"/>
                    <a:pt x="56" y="1923"/>
                  </a:cubicBezTo>
                  <a:cubicBezTo>
                    <a:pt x="86" y="2148"/>
                    <a:pt x="183" y="2373"/>
                    <a:pt x="360" y="2526"/>
                  </a:cubicBezTo>
                  <a:cubicBezTo>
                    <a:pt x="348" y="2544"/>
                    <a:pt x="330" y="2568"/>
                    <a:pt x="317" y="2593"/>
                  </a:cubicBezTo>
                  <a:cubicBezTo>
                    <a:pt x="31" y="3147"/>
                    <a:pt x="1" y="3786"/>
                    <a:pt x="31" y="4395"/>
                  </a:cubicBezTo>
                  <a:cubicBezTo>
                    <a:pt x="43" y="4700"/>
                    <a:pt x="56" y="5023"/>
                    <a:pt x="123" y="5321"/>
                  </a:cubicBezTo>
                  <a:cubicBezTo>
                    <a:pt x="153" y="5474"/>
                    <a:pt x="220" y="5632"/>
                    <a:pt x="330" y="5742"/>
                  </a:cubicBezTo>
                  <a:cubicBezTo>
                    <a:pt x="305" y="5790"/>
                    <a:pt x="287" y="5845"/>
                    <a:pt x="263" y="5894"/>
                  </a:cubicBezTo>
                  <a:cubicBezTo>
                    <a:pt x="208" y="6028"/>
                    <a:pt x="165" y="6168"/>
                    <a:pt x="135" y="6308"/>
                  </a:cubicBezTo>
                  <a:cubicBezTo>
                    <a:pt x="68" y="6588"/>
                    <a:pt x="49" y="6881"/>
                    <a:pt x="92" y="7161"/>
                  </a:cubicBezTo>
                  <a:cubicBezTo>
                    <a:pt x="129" y="7447"/>
                    <a:pt x="232" y="7721"/>
                    <a:pt x="409" y="7953"/>
                  </a:cubicBezTo>
                  <a:cubicBezTo>
                    <a:pt x="415" y="7959"/>
                    <a:pt x="421" y="7971"/>
                    <a:pt x="427" y="7977"/>
                  </a:cubicBezTo>
                  <a:cubicBezTo>
                    <a:pt x="378" y="8056"/>
                    <a:pt x="336" y="8135"/>
                    <a:pt x="299" y="8221"/>
                  </a:cubicBezTo>
                  <a:cubicBezTo>
                    <a:pt x="183" y="8513"/>
                    <a:pt x="147" y="8854"/>
                    <a:pt x="141" y="9171"/>
                  </a:cubicBezTo>
                  <a:cubicBezTo>
                    <a:pt x="129" y="9506"/>
                    <a:pt x="171" y="9847"/>
                    <a:pt x="250" y="10176"/>
                  </a:cubicBezTo>
                  <a:cubicBezTo>
                    <a:pt x="293" y="10340"/>
                    <a:pt x="348" y="10505"/>
                    <a:pt x="415" y="10663"/>
                  </a:cubicBezTo>
                  <a:cubicBezTo>
                    <a:pt x="429" y="10699"/>
                    <a:pt x="460" y="10714"/>
                    <a:pt x="490" y="10714"/>
                  </a:cubicBezTo>
                  <a:cubicBezTo>
                    <a:pt x="538" y="10714"/>
                    <a:pt x="583" y="10676"/>
                    <a:pt x="561" y="10620"/>
                  </a:cubicBezTo>
                  <a:cubicBezTo>
                    <a:pt x="348" y="10103"/>
                    <a:pt x="257" y="9542"/>
                    <a:pt x="299" y="8982"/>
                  </a:cubicBezTo>
                  <a:cubicBezTo>
                    <a:pt x="317" y="8732"/>
                    <a:pt x="354" y="8458"/>
                    <a:pt x="464" y="8227"/>
                  </a:cubicBezTo>
                  <a:cubicBezTo>
                    <a:pt x="482" y="8184"/>
                    <a:pt x="506" y="8135"/>
                    <a:pt x="537" y="8093"/>
                  </a:cubicBezTo>
                  <a:cubicBezTo>
                    <a:pt x="635" y="8183"/>
                    <a:pt x="756" y="8255"/>
                    <a:pt x="877" y="8255"/>
                  </a:cubicBezTo>
                  <a:cubicBezTo>
                    <a:pt x="952" y="8255"/>
                    <a:pt x="1027" y="8227"/>
                    <a:pt x="1097" y="8160"/>
                  </a:cubicBezTo>
                  <a:cubicBezTo>
                    <a:pt x="1176" y="8080"/>
                    <a:pt x="1219" y="7946"/>
                    <a:pt x="1158" y="7843"/>
                  </a:cubicBezTo>
                  <a:cubicBezTo>
                    <a:pt x="1103" y="7748"/>
                    <a:pt x="994" y="7710"/>
                    <a:pt x="889" y="7710"/>
                  </a:cubicBezTo>
                  <a:cubicBezTo>
                    <a:pt x="867" y="7710"/>
                    <a:pt x="844" y="7712"/>
                    <a:pt x="823" y="7715"/>
                  </a:cubicBezTo>
                  <a:cubicBezTo>
                    <a:pt x="707" y="7727"/>
                    <a:pt x="610" y="7788"/>
                    <a:pt x="525" y="7867"/>
                  </a:cubicBezTo>
                  <a:cubicBezTo>
                    <a:pt x="427" y="7739"/>
                    <a:pt x="360" y="7587"/>
                    <a:pt x="311" y="7447"/>
                  </a:cubicBezTo>
                  <a:cubicBezTo>
                    <a:pt x="159" y="6996"/>
                    <a:pt x="208" y="6497"/>
                    <a:pt x="366" y="6052"/>
                  </a:cubicBezTo>
                  <a:cubicBezTo>
                    <a:pt x="391" y="5985"/>
                    <a:pt x="415" y="5906"/>
                    <a:pt x="451" y="5827"/>
                  </a:cubicBezTo>
                  <a:cubicBezTo>
                    <a:pt x="488" y="5851"/>
                    <a:pt x="531" y="5863"/>
                    <a:pt x="579" y="5869"/>
                  </a:cubicBezTo>
                  <a:cubicBezTo>
                    <a:pt x="608" y="5875"/>
                    <a:pt x="639" y="5878"/>
                    <a:pt x="669" y="5878"/>
                  </a:cubicBezTo>
                  <a:cubicBezTo>
                    <a:pt x="845" y="5878"/>
                    <a:pt x="1036" y="5787"/>
                    <a:pt x="1073" y="5595"/>
                  </a:cubicBezTo>
                  <a:cubicBezTo>
                    <a:pt x="1091" y="5461"/>
                    <a:pt x="939" y="5388"/>
                    <a:pt x="829" y="5376"/>
                  </a:cubicBezTo>
                  <a:cubicBezTo>
                    <a:pt x="817" y="5375"/>
                    <a:pt x="804" y="5374"/>
                    <a:pt x="792" y="5374"/>
                  </a:cubicBezTo>
                  <a:cubicBezTo>
                    <a:pt x="672" y="5374"/>
                    <a:pt x="559" y="5428"/>
                    <a:pt x="476" y="5516"/>
                  </a:cubicBezTo>
                  <a:cubicBezTo>
                    <a:pt x="451" y="5547"/>
                    <a:pt x="427" y="5571"/>
                    <a:pt x="409" y="5601"/>
                  </a:cubicBezTo>
                  <a:cubicBezTo>
                    <a:pt x="354" y="5534"/>
                    <a:pt x="311" y="5449"/>
                    <a:pt x="287" y="5358"/>
                  </a:cubicBezTo>
                  <a:cubicBezTo>
                    <a:pt x="220" y="5120"/>
                    <a:pt x="214" y="4864"/>
                    <a:pt x="196" y="4621"/>
                  </a:cubicBezTo>
                  <a:cubicBezTo>
                    <a:pt x="159" y="4115"/>
                    <a:pt x="147" y="3598"/>
                    <a:pt x="281" y="3104"/>
                  </a:cubicBezTo>
                  <a:cubicBezTo>
                    <a:pt x="330" y="2934"/>
                    <a:pt x="397" y="2763"/>
                    <a:pt x="482" y="2611"/>
                  </a:cubicBezTo>
                  <a:cubicBezTo>
                    <a:pt x="488" y="2611"/>
                    <a:pt x="488" y="2617"/>
                    <a:pt x="494" y="2617"/>
                  </a:cubicBezTo>
                  <a:cubicBezTo>
                    <a:pt x="597" y="2673"/>
                    <a:pt x="718" y="2705"/>
                    <a:pt x="837" y="2705"/>
                  </a:cubicBezTo>
                  <a:cubicBezTo>
                    <a:pt x="978" y="2705"/>
                    <a:pt x="1116" y="2659"/>
                    <a:pt x="1219" y="2550"/>
                  </a:cubicBezTo>
                  <a:cubicBezTo>
                    <a:pt x="1428" y="2335"/>
                    <a:pt x="1227" y="2026"/>
                    <a:pt x="960" y="2026"/>
                  </a:cubicBezTo>
                  <a:cubicBezTo>
                    <a:pt x="955" y="2026"/>
                    <a:pt x="950" y="2026"/>
                    <a:pt x="945" y="2026"/>
                  </a:cubicBezTo>
                  <a:cubicBezTo>
                    <a:pt x="726" y="2038"/>
                    <a:pt x="561" y="2209"/>
                    <a:pt x="439" y="2392"/>
                  </a:cubicBezTo>
                  <a:cubicBezTo>
                    <a:pt x="342" y="2294"/>
                    <a:pt x="269" y="2172"/>
                    <a:pt x="232" y="2038"/>
                  </a:cubicBezTo>
                  <a:cubicBezTo>
                    <a:pt x="165" y="1782"/>
                    <a:pt x="183" y="1508"/>
                    <a:pt x="226" y="1253"/>
                  </a:cubicBezTo>
                  <a:cubicBezTo>
                    <a:pt x="275" y="978"/>
                    <a:pt x="360" y="717"/>
                    <a:pt x="476" y="467"/>
                  </a:cubicBezTo>
                  <a:cubicBezTo>
                    <a:pt x="537" y="345"/>
                    <a:pt x="604" y="223"/>
                    <a:pt x="677" y="114"/>
                  </a:cubicBezTo>
                  <a:cubicBezTo>
                    <a:pt x="711" y="54"/>
                    <a:pt x="659" y="0"/>
                    <a:pt x="606" y="0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82" name="Google Shape;839;p39"/>
            <p:cNvSpPr/>
            <p:nvPr/>
          </p:nvSpPr>
          <p:spPr>
            <a:xfrm>
              <a:off x="5073794" y="2137299"/>
              <a:ext cx="414773" cy="333979"/>
            </a:xfrm>
            <a:custGeom>
              <a:avLst/>
              <a:gdLst/>
              <a:ahLst/>
              <a:cxnLst/>
              <a:rect l="l" t="t" r="r" b="b"/>
              <a:pathLst>
                <a:path w="3455" h="2782" extrusionOk="0">
                  <a:moveTo>
                    <a:pt x="2193" y="557"/>
                  </a:moveTo>
                  <a:cubicBezTo>
                    <a:pt x="2193" y="569"/>
                    <a:pt x="2199" y="588"/>
                    <a:pt x="2205" y="600"/>
                  </a:cubicBezTo>
                  <a:cubicBezTo>
                    <a:pt x="2218" y="649"/>
                    <a:pt x="2224" y="703"/>
                    <a:pt x="2212" y="758"/>
                  </a:cubicBezTo>
                  <a:cubicBezTo>
                    <a:pt x="2202" y="778"/>
                    <a:pt x="2184" y="821"/>
                    <a:pt x="2158" y="821"/>
                  </a:cubicBezTo>
                  <a:cubicBezTo>
                    <a:pt x="2152" y="821"/>
                    <a:pt x="2146" y="819"/>
                    <a:pt x="2138" y="813"/>
                  </a:cubicBezTo>
                  <a:cubicBezTo>
                    <a:pt x="2108" y="795"/>
                    <a:pt x="2120" y="728"/>
                    <a:pt x="2126" y="697"/>
                  </a:cubicBezTo>
                  <a:cubicBezTo>
                    <a:pt x="2138" y="649"/>
                    <a:pt x="2163" y="600"/>
                    <a:pt x="2193" y="557"/>
                  </a:cubicBezTo>
                  <a:close/>
                  <a:moveTo>
                    <a:pt x="1133" y="667"/>
                  </a:moveTo>
                  <a:lnTo>
                    <a:pt x="1133" y="667"/>
                  </a:lnTo>
                  <a:cubicBezTo>
                    <a:pt x="1140" y="673"/>
                    <a:pt x="1146" y="673"/>
                    <a:pt x="1152" y="679"/>
                  </a:cubicBezTo>
                  <a:cubicBezTo>
                    <a:pt x="1207" y="716"/>
                    <a:pt x="1255" y="764"/>
                    <a:pt x="1292" y="819"/>
                  </a:cubicBezTo>
                  <a:cubicBezTo>
                    <a:pt x="1310" y="843"/>
                    <a:pt x="1328" y="874"/>
                    <a:pt x="1328" y="904"/>
                  </a:cubicBezTo>
                  <a:cubicBezTo>
                    <a:pt x="1328" y="929"/>
                    <a:pt x="1310" y="971"/>
                    <a:pt x="1280" y="971"/>
                  </a:cubicBezTo>
                  <a:cubicBezTo>
                    <a:pt x="1231" y="965"/>
                    <a:pt x="1176" y="850"/>
                    <a:pt x="1164" y="813"/>
                  </a:cubicBezTo>
                  <a:cubicBezTo>
                    <a:pt x="1146" y="764"/>
                    <a:pt x="1133" y="716"/>
                    <a:pt x="1133" y="667"/>
                  </a:cubicBezTo>
                  <a:close/>
                  <a:moveTo>
                    <a:pt x="626" y="1366"/>
                  </a:moveTo>
                  <a:cubicBezTo>
                    <a:pt x="636" y="1366"/>
                    <a:pt x="647" y="1366"/>
                    <a:pt x="658" y="1367"/>
                  </a:cubicBezTo>
                  <a:cubicBezTo>
                    <a:pt x="738" y="1367"/>
                    <a:pt x="817" y="1392"/>
                    <a:pt x="872" y="1446"/>
                  </a:cubicBezTo>
                  <a:cubicBezTo>
                    <a:pt x="816" y="1462"/>
                    <a:pt x="761" y="1472"/>
                    <a:pt x="707" y="1472"/>
                  </a:cubicBezTo>
                  <a:cubicBezTo>
                    <a:pt x="635" y="1472"/>
                    <a:pt x="566" y="1455"/>
                    <a:pt x="500" y="1410"/>
                  </a:cubicBezTo>
                  <a:cubicBezTo>
                    <a:pt x="494" y="1410"/>
                    <a:pt x="488" y="1404"/>
                    <a:pt x="482" y="1404"/>
                  </a:cubicBezTo>
                  <a:cubicBezTo>
                    <a:pt x="527" y="1378"/>
                    <a:pt x="573" y="1366"/>
                    <a:pt x="626" y="1366"/>
                  </a:cubicBezTo>
                  <a:close/>
                  <a:moveTo>
                    <a:pt x="2637" y="1341"/>
                  </a:moveTo>
                  <a:cubicBezTo>
                    <a:pt x="2760" y="1341"/>
                    <a:pt x="2858" y="1472"/>
                    <a:pt x="2869" y="1587"/>
                  </a:cubicBezTo>
                  <a:cubicBezTo>
                    <a:pt x="2875" y="1605"/>
                    <a:pt x="2875" y="1629"/>
                    <a:pt x="2869" y="1647"/>
                  </a:cubicBezTo>
                  <a:cubicBezTo>
                    <a:pt x="2857" y="1654"/>
                    <a:pt x="2845" y="1654"/>
                    <a:pt x="2827" y="1660"/>
                  </a:cubicBezTo>
                  <a:cubicBezTo>
                    <a:pt x="2785" y="1674"/>
                    <a:pt x="2734" y="1684"/>
                    <a:pt x="2683" y="1684"/>
                  </a:cubicBezTo>
                  <a:cubicBezTo>
                    <a:pt x="2608" y="1684"/>
                    <a:pt x="2533" y="1663"/>
                    <a:pt x="2486" y="1605"/>
                  </a:cubicBezTo>
                  <a:cubicBezTo>
                    <a:pt x="2406" y="1507"/>
                    <a:pt x="2498" y="1361"/>
                    <a:pt x="2614" y="1343"/>
                  </a:cubicBezTo>
                  <a:cubicBezTo>
                    <a:pt x="2622" y="1342"/>
                    <a:pt x="2629" y="1341"/>
                    <a:pt x="2637" y="1341"/>
                  </a:cubicBezTo>
                  <a:close/>
                  <a:moveTo>
                    <a:pt x="1661" y="1695"/>
                  </a:moveTo>
                  <a:cubicBezTo>
                    <a:pt x="1724" y="1695"/>
                    <a:pt x="1804" y="1742"/>
                    <a:pt x="1846" y="1788"/>
                  </a:cubicBezTo>
                  <a:cubicBezTo>
                    <a:pt x="1925" y="1873"/>
                    <a:pt x="1956" y="2007"/>
                    <a:pt x="1944" y="2123"/>
                  </a:cubicBezTo>
                  <a:cubicBezTo>
                    <a:pt x="1944" y="2135"/>
                    <a:pt x="1937" y="2147"/>
                    <a:pt x="1937" y="2159"/>
                  </a:cubicBezTo>
                  <a:cubicBezTo>
                    <a:pt x="1883" y="2147"/>
                    <a:pt x="1834" y="2135"/>
                    <a:pt x="1785" y="2110"/>
                  </a:cubicBezTo>
                  <a:cubicBezTo>
                    <a:pt x="1669" y="2049"/>
                    <a:pt x="1566" y="1928"/>
                    <a:pt x="1572" y="1794"/>
                  </a:cubicBezTo>
                  <a:cubicBezTo>
                    <a:pt x="1577" y="1721"/>
                    <a:pt x="1615" y="1695"/>
                    <a:pt x="1661" y="1695"/>
                  </a:cubicBezTo>
                  <a:close/>
                  <a:moveTo>
                    <a:pt x="1012" y="2031"/>
                  </a:moveTo>
                  <a:cubicBezTo>
                    <a:pt x="1091" y="2031"/>
                    <a:pt x="1194" y="2068"/>
                    <a:pt x="1213" y="2159"/>
                  </a:cubicBezTo>
                  <a:cubicBezTo>
                    <a:pt x="1243" y="2287"/>
                    <a:pt x="1097" y="2391"/>
                    <a:pt x="987" y="2427"/>
                  </a:cubicBezTo>
                  <a:cubicBezTo>
                    <a:pt x="951" y="2433"/>
                    <a:pt x="908" y="2439"/>
                    <a:pt x="872" y="2445"/>
                  </a:cubicBezTo>
                  <a:cubicBezTo>
                    <a:pt x="829" y="2384"/>
                    <a:pt x="811" y="2317"/>
                    <a:pt x="817" y="2232"/>
                  </a:cubicBezTo>
                  <a:cubicBezTo>
                    <a:pt x="829" y="2123"/>
                    <a:pt x="896" y="2037"/>
                    <a:pt x="1012" y="2031"/>
                  </a:cubicBezTo>
                  <a:close/>
                  <a:moveTo>
                    <a:pt x="1640" y="151"/>
                  </a:moveTo>
                  <a:cubicBezTo>
                    <a:pt x="1766" y="151"/>
                    <a:pt x="1891" y="194"/>
                    <a:pt x="1992" y="277"/>
                  </a:cubicBezTo>
                  <a:cubicBezTo>
                    <a:pt x="2041" y="314"/>
                    <a:pt x="2078" y="356"/>
                    <a:pt x="2114" y="405"/>
                  </a:cubicBezTo>
                  <a:cubicBezTo>
                    <a:pt x="2047" y="484"/>
                    <a:pt x="1992" y="575"/>
                    <a:pt x="1974" y="673"/>
                  </a:cubicBezTo>
                  <a:cubicBezTo>
                    <a:pt x="1952" y="801"/>
                    <a:pt x="2001" y="976"/>
                    <a:pt x="2150" y="976"/>
                  </a:cubicBezTo>
                  <a:cubicBezTo>
                    <a:pt x="2164" y="976"/>
                    <a:pt x="2178" y="974"/>
                    <a:pt x="2193" y="971"/>
                  </a:cubicBezTo>
                  <a:cubicBezTo>
                    <a:pt x="2352" y="941"/>
                    <a:pt x="2388" y="734"/>
                    <a:pt x="2358" y="600"/>
                  </a:cubicBezTo>
                  <a:cubicBezTo>
                    <a:pt x="2346" y="539"/>
                    <a:pt x="2327" y="484"/>
                    <a:pt x="2303" y="429"/>
                  </a:cubicBezTo>
                  <a:cubicBezTo>
                    <a:pt x="2370" y="362"/>
                    <a:pt x="2443" y="314"/>
                    <a:pt x="2528" y="277"/>
                  </a:cubicBezTo>
                  <a:cubicBezTo>
                    <a:pt x="2595" y="251"/>
                    <a:pt x="2667" y="239"/>
                    <a:pt x="2738" y="239"/>
                  </a:cubicBezTo>
                  <a:cubicBezTo>
                    <a:pt x="2937" y="239"/>
                    <a:pt x="3134" y="338"/>
                    <a:pt x="3229" y="527"/>
                  </a:cubicBezTo>
                  <a:cubicBezTo>
                    <a:pt x="3351" y="789"/>
                    <a:pt x="3320" y="1166"/>
                    <a:pt x="3162" y="1410"/>
                  </a:cubicBezTo>
                  <a:cubicBezTo>
                    <a:pt x="3119" y="1465"/>
                    <a:pt x="3076" y="1520"/>
                    <a:pt x="3022" y="1562"/>
                  </a:cubicBezTo>
                  <a:cubicBezTo>
                    <a:pt x="3009" y="1501"/>
                    <a:pt x="2997" y="1446"/>
                    <a:pt x="2961" y="1392"/>
                  </a:cubicBezTo>
                  <a:cubicBezTo>
                    <a:pt x="2892" y="1277"/>
                    <a:pt x="2767" y="1193"/>
                    <a:pt x="2634" y="1193"/>
                  </a:cubicBezTo>
                  <a:cubicBezTo>
                    <a:pt x="2591" y="1193"/>
                    <a:pt x="2547" y="1202"/>
                    <a:pt x="2504" y="1221"/>
                  </a:cubicBezTo>
                  <a:cubicBezTo>
                    <a:pt x="2358" y="1288"/>
                    <a:pt x="2254" y="1471"/>
                    <a:pt x="2327" y="1629"/>
                  </a:cubicBezTo>
                  <a:cubicBezTo>
                    <a:pt x="2392" y="1774"/>
                    <a:pt x="2554" y="1834"/>
                    <a:pt x="2709" y="1834"/>
                  </a:cubicBezTo>
                  <a:cubicBezTo>
                    <a:pt x="2730" y="1834"/>
                    <a:pt x="2751" y="1832"/>
                    <a:pt x="2772" y="1830"/>
                  </a:cubicBezTo>
                  <a:cubicBezTo>
                    <a:pt x="2784" y="1824"/>
                    <a:pt x="2802" y="1824"/>
                    <a:pt x="2815" y="1818"/>
                  </a:cubicBezTo>
                  <a:lnTo>
                    <a:pt x="2815" y="1818"/>
                  </a:lnTo>
                  <a:cubicBezTo>
                    <a:pt x="2705" y="2001"/>
                    <a:pt x="2449" y="2098"/>
                    <a:pt x="2254" y="2141"/>
                  </a:cubicBezTo>
                  <a:cubicBezTo>
                    <a:pt x="2199" y="2153"/>
                    <a:pt x="2145" y="2159"/>
                    <a:pt x="2084" y="2165"/>
                  </a:cubicBezTo>
                  <a:cubicBezTo>
                    <a:pt x="2120" y="1909"/>
                    <a:pt x="2023" y="1623"/>
                    <a:pt x="1749" y="1556"/>
                  </a:cubicBezTo>
                  <a:cubicBezTo>
                    <a:pt x="1721" y="1548"/>
                    <a:pt x="1693" y="1544"/>
                    <a:pt x="1668" y="1544"/>
                  </a:cubicBezTo>
                  <a:cubicBezTo>
                    <a:pt x="1514" y="1544"/>
                    <a:pt x="1405" y="1676"/>
                    <a:pt x="1426" y="1848"/>
                  </a:cubicBezTo>
                  <a:cubicBezTo>
                    <a:pt x="1444" y="2031"/>
                    <a:pt x="1578" y="2183"/>
                    <a:pt x="1749" y="2257"/>
                  </a:cubicBezTo>
                  <a:cubicBezTo>
                    <a:pt x="1791" y="2275"/>
                    <a:pt x="1834" y="2293"/>
                    <a:pt x="1883" y="2299"/>
                  </a:cubicBezTo>
                  <a:cubicBezTo>
                    <a:pt x="1785" y="2476"/>
                    <a:pt x="1578" y="2585"/>
                    <a:pt x="1383" y="2616"/>
                  </a:cubicBezTo>
                  <a:cubicBezTo>
                    <a:pt x="1351" y="2621"/>
                    <a:pt x="1317" y="2624"/>
                    <a:pt x="1282" y="2624"/>
                  </a:cubicBezTo>
                  <a:cubicBezTo>
                    <a:pt x="1198" y="2624"/>
                    <a:pt x="1108" y="2608"/>
                    <a:pt x="1030" y="2573"/>
                  </a:cubicBezTo>
                  <a:cubicBezTo>
                    <a:pt x="1115" y="2549"/>
                    <a:pt x="1200" y="2500"/>
                    <a:pt x="1267" y="2427"/>
                  </a:cubicBezTo>
                  <a:cubicBezTo>
                    <a:pt x="1377" y="2305"/>
                    <a:pt x="1408" y="2116"/>
                    <a:pt x="1292" y="1989"/>
                  </a:cubicBezTo>
                  <a:cubicBezTo>
                    <a:pt x="1221" y="1917"/>
                    <a:pt x="1120" y="1881"/>
                    <a:pt x="1021" y="1881"/>
                  </a:cubicBezTo>
                  <a:cubicBezTo>
                    <a:pt x="976" y="1881"/>
                    <a:pt x="932" y="1888"/>
                    <a:pt x="890" y="1903"/>
                  </a:cubicBezTo>
                  <a:cubicBezTo>
                    <a:pt x="731" y="1964"/>
                    <a:pt x="652" y="2129"/>
                    <a:pt x="664" y="2293"/>
                  </a:cubicBezTo>
                  <a:cubicBezTo>
                    <a:pt x="671" y="2336"/>
                    <a:pt x="683" y="2378"/>
                    <a:pt x="695" y="2421"/>
                  </a:cubicBezTo>
                  <a:cubicBezTo>
                    <a:pt x="677" y="2415"/>
                    <a:pt x="664" y="2409"/>
                    <a:pt x="646" y="2403"/>
                  </a:cubicBezTo>
                  <a:cubicBezTo>
                    <a:pt x="415" y="2317"/>
                    <a:pt x="250" y="2098"/>
                    <a:pt x="244" y="1848"/>
                  </a:cubicBezTo>
                  <a:cubicBezTo>
                    <a:pt x="244" y="1721"/>
                    <a:pt x="281" y="1587"/>
                    <a:pt x="360" y="1495"/>
                  </a:cubicBezTo>
                  <a:cubicBezTo>
                    <a:pt x="372" y="1507"/>
                    <a:pt x="390" y="1520"/>
                    <a:pt x="403" y="1532"/>
                  </a:cubicBezTo>
                  <a:cubicBezTo>
                    <a:pt x="493" y="1596"/>
                    <a:pt x="598" y="1623"/>
                    <a:pt x="704" y="1623"/>
                  </a:cubicBezTo>
                  <a:cubicBezTo>
                    <a:pt x="798" y="1623"/>
                    <a:pt x="893" y="1602"/>
                    <a:pt x="981" y="1568"/>
                  </a:cubicBezTo>
                  <a:cubicBezTo>
                    <a:pt x="993" y="1562"/>
                    <a:pt x="1006" y="1556"/>
                    <a:pt x="1012" y="1544"/>
                  </a:cubicBezTo>
                  <a:cubicBezTo>
                    <a:pt x="1054" y="1526"/>
                    <a:pt x="1085" y="1483"/>
                    <a:pt x="1060" y="1434"/>
                  </a:cubicBezTo>
                  <a:cubicBezTo>
                    <a:pt x="970" y="1283"/>
                    <a:pt x="813" y="1214"/>
                    <a:pt x="655" y="1214"/>
                  </a:cubicBezTo>
                  <a:cubicBezTo>
                    <a:pt x="558" y="1214"/>
                    <a:pt x="461" y="1240"/>
                    <a:pt x="378" y="1288"/>
                  </a:cubicBezTo>
                  <a:cubicBezTo>
                    <a:pt x="336" y="1227"/>
                    <a:pt x="311" y="1160"/>
                    <a:pt x="299" y="1093"/>
                  </a:cubicBezTo>
                  <a:cubicBezTo>
                    <a:pt x="275" y="825"/>
                    <a:pt x="506" y="594"/>
                    <a:pt x="762" y="569"/>
                  </a:cubicBezTo>
                  <a:cubicBezTo>
                    <a:pt x="774" y="568"/>
                    <a:pt x="787" y="568"/>
                    <a:pt x="800" y="568"/>
                  </a:cubicBezTo>
                  <a:cubicBezTo>
                    <a:pt x="860" y="568"/>
                    <a:pt x="921" y="580"/>
                    <a:pt x="981" y="600"/>
                  </a:cubicBezTo>
                  <a:cubicBezTo>
                    <a:pt x="975" y="661"/>
                    <a:pt x="981" y="722"/>
                    <a:pt x="999" y="783"/>
                  </a:cubicBezTo>
                  <a:cubicBezTo>
                    <a:pt x="1027" y="909"/>
                    <a:pt x="1129" y="1119"/>
                    <a:pt x="1282" y="1119"/>
                  </a:cubicBezTo>
                  <a:cubicBezTo>
                    <a:pt x="1299" y="1119"/>
                    <a:pt x="1316" y="1117"/>
                    <a:pt x="1334" y="1111"/>
                  </a:cubicBezTo>
                  <a:cubicBezTo>
                    <a:pt x="1414" y="1087"/>
                    <a:pt x="1475" y="1008"/>
                    <a:pt x="1481" y="929"/>
                  </a:cubicBezTo>
                  <a:cubicBezTo>
                    <a:pt x="1487" y="831"/>
                    <a:pt x="1432" y="740"/>
                    <a:pt x="1371" y="667"/>
                  </a:cubicBezTo>
                  <a:cubicBezTo>
                    <a:pt x="1304" y="600"/>
                    <a:pt x="1231" y="545"/>
                    <a:pt x="1152" y="502"/>
                  </a:cubicBezTo>
                  <a:cubicBezTo>
                    <a:pt x="1170" y="423"/>
                    <a:pt x="1213" y="350"/>
                    <a:pt x="1274" y="295"/>
                  </a:cubicBezTo>
                  <a:cubicBezTo>
                    <a:pt x="1377" y="198"/>
                    <a:pt x="1508" y="151"/>
                    <a:pt x="1640" y="151"/>
                  </a:cubicBezTo>
                  <a:close/>
                  <a:moveTo>
                    <a:pt x="1645" y="1"/>
                  </a:moveTo>
                  <a:cubicBezTo>
                    <a:pt x="1611" y="1"/>
                    <a:pt x="1576" y="3"/>
                    <a:pt x="1542" y="9"/>
                  </a:cubicBezTo>
                  <a:cubicBezTo>
                    <a:pt x="1286" y="46"/>
                    <a:pt x="1085" y="222"/>
                    <a:pt x="1012" y="448"/>
                  </a:cubicBezTo>
                  <a:cubicBezTo>
                    <a:pt x="947" y="430"/>
                    <a:pt x="880" y="421"/>
                    <a:pt x="814" y="421"/>
                  </a:cubicBezTo>
                  <a:cubicBezTo>
                    <a:pt x="649" y="421"/>
                    <a:pt x="486" y="476"/>
                    <a:pt x="360" y="594"/>
                  </a:cubicBezTo>
                  <a:cubicBezTo>
                    <a:pt x="128" y="807"/>
                    <a:pt x="92" y="1142"/>
                    <a:pt x="256" y="1386"/>
                  </a:cubicBezTo>
                  <a:cubicBezTo>
                    <a:pt x="244" y="1398"/>
                    <a:pt x="232" y="1410"/>
                    <a:pt x="220" y="1422"/>
                  </a:cubicBezTo>
                  <a:cubicBezTo>
                    <a:pt x="1" y="1714"/>
                    <a:pt x="74" y="2147"/>
                    <a:pt x="336" y="2384"/>
                  </a:cubicBezTo>
                  <a:cubicBezTo>
                    <a:pt x="457" y="2494"/>
                    <a:pt x="628" y="2573"/>
                    <a:pt x="798" y="2592"/>
                  </a:cubicBezTo>
                  <a:cubicBezTo>
                    <a:pt x="841" y="2640"/>
                    <a:pt x="896" y="2683"/>
                    <a:pt x="957" y="2713"/>
                  </a:cubicBezTo>
                  <a:cubicBezTo>
                    <a:pt x="1055" y="2760"/>
                    <a:pt x="1163" y="2782"/>
                    <a:pt x="1272" y="2782"/>
                  </a:cubicBezTo>
                  <a:cubicBezTo>
                    <a:pt x="1547" y="2782"/>
                    <a:pt x="1829" y="2644"/>
                    <a:pt x="1986" y="2421"/>
                  </a:cubicBezTo>
                  <a:cubicBezTo>
                    <a:pt x="2004" y="2391"/>
                    <a:pt x="2029" y="2354"/>
                    <a:pt x="2041" y="2317"/>
                  </a:cubicBezTo>
                  <a:cubicBezTo>
                    <a:pt x="2163" y="2311"/>
                    <a:pt x="2285" y="2293"/>
                    <a:pt x="2400" y="2257"/>
                  </a:cubicBezTo>
                  <a:cubicBezTo>
                    <a:pt x="2595" y="2202"/>
                    <a:pt x="2796" y="2104"/>
                    <a:pt x="2918" y="1934"/>
                  </a:cubicBezTo>
                  <a:cubicBezTo>
                    <a:pt x="2955" y="1879"/>
                    <a:pt x="2985" y="1818"/>
                    <a:pt x="3003" y="1751"/>
                  </a:cubicBezTo>
                  <a:cubicBezTo>
                    <a:pt x="3284" y="1599"/>
                    <a:pt x="3442" y="1264"/>
                    <a:pt x="3448" y="941"/>
                  </a:cubicBezTo>
                  <a:cubicBezTo>
                    <a:pt x="3454" y="734"/>
                    <a:pt x="3418" y="515"/>
                    <a:pt x="3296" y="344"/>
                  </a:cubicBezTo>
                  <a:cubicBezTo>
                    <a:pt x="3180" y="198"/>
                    <a:pt x="3009" y="113"/>
                    <a:pt x="2827" y="94"/>
                  </a:cubicBezTo>
                  <a:cubicBezTo>
                    <a:pt x="2798" y="91"/>
                    <a:pt x="2770" y="89"/>
                    <a:pt x="2741" y="89"/>
                  </a:cubicBezTo>
                  <a:cubicBezTo>
                    <a:pt x="2576" y="89"/>
                    <a:pt x="2415" y="148"/>
                    <a:pt x="2285" y="247"/>
                  </a:cubicBezTo>
                  <a:cubicBezTo>
                    <a:pt x="2266" y="259"/>
                    <a:pt x="2242" y="277"/>
                    <a:pt x="2224" y="295"/>
                  </a:cubicBezTo>
                  <a:cubicBezTo>
                    <a:pt x="2086" y="120"/>
                    <a:pt x="1874" y="1"/>
                    <a:pt x="1645" y="1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83" name="Google Shape;840;p39"/>
            <p:cNvSpPr/>
            <p:nvPr/>
          </p:nvSpPr>
          <p:spPr>
            <a:xfrm>
              <a:off x="6648090" y="4176770"/>
              <a:ext cx="259668" cy="375396"/>
            </a:xfrm>
            <a:custGeom>
              <a:avLst/>
              <a:gdLst/>
              <a:ahLst/>
              <a:cxnLst/>
              <a:rect l="l" t="t" r="r" b="b"/>
              <a:pathLst>
                <a:path w="2163" h="3127" extrusionOk="0">
                  <a:moveTo>
                    <a:pt x="943" y="152"/>
                  </a:moveTo>
                  <a:cubicBezTo>
                    <a:pt x="1086" y="152"/>
                    <a:pt x="1228" y="172"/>
                    <a:pt x="1365" y="221"/>
                  </a:cubicBezTo>
                  <a:cubicBezTo>
                    <a:pt x="1755" y="361"/>
                    <a:pt x="1974" y="781"/>
                    <a:pt x="1913" y="1183"/>
                  </a:cubicBezTo>
                  <a:cubicBezTo>
                    <a:pt x="1876" y="1415"/>
                    <a:pt x="1755" y="1628"/>
                    <a:pt x="1584" y="1786"/>
                  </a:cubicBezTo>
                  <a:cubicBezTo>
                    <a:pt x="1547" y="1823"/>
                    <a:pt x="1566" y="1877"/>
                    <a:pt x="1602" y="1908"/>
                  </a:cubicBezTo>
                  <a:cubicBezTo>
                    <a:pt x="1901" y="2133"/>
                    <a:pt x="1901" y="2584"/>
                    <a:pt x="1621" y="2828"/>
                  </a:cubicBezTo>
                  <a:cubicBezTo>
                    <a:pt x="1494" y="2939"/>
                    <a:pt x="1330" y="2976"/>
                    <a:pt x="1165" y="2976"/>
                  </a:cubicBezTo>
                  <a:cubicBezTo>
                    <a:pt x="1140" y="2976"/>
                    <a:pt x="1115" y="2975"/>
                    <a:pt x="1091" y="2974"/>
                  </a:cubicBezTo>
                  <a:cubicBezTo>
                    <a:pt x="993" y="2968"/>
                    <a:pt x="902" y="2949"/>
                    <a:pt x="810" y="2925"/>
                  </a:cubicBezTo>
                  <a:cubicBezTo>
                    <a:pt x="719" y="2901"/>
                    <a:pt x="622" y="2876"/>
                    <a:pt x="542" y="2822"/>
                  </a:cubicBezTo>
                  <a:cubicBezTo>
                    <a:pt x="482" y="2779"/>
                    <a:pt x="427" y="2712"/>
                    <a:pt x="439" y="2633"/>
                  </a:cubicBezTo>
                  <a:cubicBezTo>
                    <a:pt x="447" y="2565"/>
                    <a:pt x="497" y="2544"/>
                    <a:pt x="552" y="2544"/>
                  </a:cubicBezTo>
                  <a:cubicBezTo>
                    <a:pt x="575" y="2544"/>
                    <a:pt x="600" y="2548"/>
                    <a:pt x="622" y="2554"/>
                  </a:cubicBezTo>
                  <a:cubicBezTo>
                    <a:pt x="748" y="2593"/>
                    <a:pt x="863" y="2659"/>
                    <a:pt x="995" y="2659"/>
                  </a:cubicBezTo>
                  <a:cubicBezTo>
                    <a:pt x="1028" y="2659"/>
                    <a:pt x="1061" y="2655"/>
                    <a:pt x="1097" y="2645"/>
                  </a:cubicBezTo>
                  <a:cubicBezTo>
                    <a:pt x="1420" y="2554"/>
                    <a:pt x="1547" y="2158"/>
                    <a:pt x="1316" y="1902"/>
                  </a:cubicBezTo>
                  <a:cubicBezTo>
                    <a:pt x="1221" y="1802"/>
                    <a:pt x="1091" y="1749"/>
                    <a:pt x="958" y="1749"/>
                  </a:cubicBezTo>
                  <a:cubicBezTo>
                    <a:pt x="913" y="1749"/>
                    <a:pt x="867" y="1755"/>
                    <a:pt x="823" y="1768"/>
                  </a:cubicBezTo>
                  <a:cubicBezTo>
                    <a:pt x="779" y="1780"/>
                    <a:pt x="735" y="1795"/>
                    <a:pt x="694" y="1795"/>
                  </a:cubicBezTo>
                  <a:cubicBezTo>
                    <a:pt x="656" y="1795"/>
                    <a:pt x="621" y="1782"/>
                    <a:pt x="591" y="1743"/>
                  </a:cubicBezTo>
                  <a:cubicBezTo>
                    <a:pt x="555" y="1695"/>
                    <a:pt x="542" y="1634"/>
                    <a:pt x="567" y="1579"/>
                  </a:cubicBezTo>
                  <a:cubicBezTo>
                    <a:pt x="579" y="1578"/>
                    <a:pt x="592" y="1577"/>
                    <a:pt x="604" y="1577"/>
                  </a:cubicBezTo>
                  <a:cubicBezTo>
                    <a:pt x="706" y="1577"/>
                    <a:pt x="804" y="1618"/>
                    <a:pt x="902" y="1634"/>
                  </a:cubicBezTo>
                  <a:cubicBezTo>
                    <a:pt x="922" y="1636"/>
                    <a:pt x="942" y="1638"/>
                    <a:pt x="961" y="1638"/>
                  </a:cubicBezTo>
                  <a:cubicBezTo>
                    <a:pt x="1039" y="1638"/>
                    <a:pt x="1115" y="1619"/>
                    <a:pt x="1188" y="1585"/>
                  </a:cubicBezTo>
                  <a:cubicBezTo>
                    <a:pt x="1359" y="1500"/>
                    <a:pt x="1487" y="1317"/>
                    <a:pt x="1511" y="1128"/>
                  </a:cubicBezTo>
                  <a:cubicBezTo>
                    <a:pt x="1564" y="729"/>
                    <a:pt x="1174" y="408"/>
                    <a:pt x="797" y="408"/>
                  </a:cubicBezTo>
                  <a:cubicBezTo>
                    <a:pt x="783" y="408"/>
                    <a:pt x="769" y="409"/>
                    <a:pt x="756" y="410"/>
                  </a:cubicBezTo>
                  <a:cubicBezTo>
                    <a:pt x="555" y="422"/>
                    <a:pt x="366" y="507"/>
                    <a:pt x="214" y="635"/>
                  </a:cubicBezTo>
                  <a:cubicBezTo>
                    <a:pt x="195" y="519"/>
                    <a:pt x="177" y="397"/>
                    <a:pt x="159" y="282"/>
                  </a:cubicBezTo>
                  <a:cubicBezTo>
                    <a:pt x="408" y="218"/>
                    <a:pt x="678" y="152"/>
                    <a:pt x="943" y="152"/>
                  </a:cubicBezTo>
                  <a:close/>
                  <a:moveTo>
                    <a:pt x="956" y="1"/>
                  </a:moveTo>
                  <a:cubicBezTo>
                    <a:pt x="940" y="1"/>
                    <a:pt x="924" y="1"/>
                    <a:pt x="908" y="1"/>
                  </a:cubicBezTo>
                  <a:cubicBezTo>
                    <a:pt x="640" y="8"/>
                    <a:pt x="378" y="68"/>
                    <a:pt x="116" y="135"/>
                  </a:cubicBezTo>
                  <a:cubicBezTo>
                    <a:pt x="92" y="142"/>
                    <a:pt x="73" y="160"/>
                    <a:pt x="67" y="178"/>
                  </a:cubicBezTo>
                  <a:cubicBezTo>
                    <a:pt x="31" y="190"/>
                    <a:pt x="0" y="221"/>
                    <a:pt x="6" y="269"/>
                  </a:cubicBezTo>
                  <a:lnTo>
                    <a:pt x="92" y="812"/>
                  </a:lnTo>
                  <a:cubicBezTo>
                    <a:pt x="96" y="847"/>
                    <a:pt x="133" y="867"/>
                    <a:pt x="166" y="867"/>
                  </a:cubicBezTo>
                  <a:cubicBezTo>
                    <a:pt x="185" y="867"/>
                    <a:pt x="203" y="861"/>
                    <a:pt x="214" y="848"/>
                  </a:cubicBezTo>
                  <a:cubicBezTo>
                    <a:pt x="361" y="682"/>
                    <a:pt x="579" y="558"/>
                    <a:pt x="803" y="558"/>
                  </a:cubicBezTo>
                  <a:cubicBezTo>
                    <a:pt x="875" y="558"/>
                    <a:pt x="947" y="570"/>
                    <a:pt x="1018" y="598"/>
                  </a:cubicBezTo>
                  <a:cubicBezTo>
                    <a:pt x="1273" y="702"/>
                    <a:pt x="1456" y="994"/>
                    <a:pt x="1310" y="1262"/>
                  </a:cubicBezTo>
                  <a:cubicBezTo>
                    <a:pt x="1249" y="1378"/>
                    <a:pt x="1133" y="1469"/>
                    <a:pt x="999" y="1482"/>
                  </a:cubicBezTo>
                  <a:cubicBezTo>
                    <a:pt x="985" y="1483"/>
                    <a:pt x="972" y="1484"/>
                    <a:pt x="958" y="1484"/>
                  </a:cubicBezTo>
                  <a:cubicBezTo>
                    <a:pt x="837" y="1484"/>
                    <a:pt x="721" y="1427"/>
                    <a:pt x="601" y="1427"/>
                  </a:cubicBezTo>
                  <a:cubicBezTo>
                    <a:pt x="579" y="1427"/>
                    <a:pt x="558" y="1429"/>
                    <a:pt x="536" y="1433"/>
                  </a:cubicBezTo>
                  <a:cubicBezTo>
                    <a:pt x="408" y="1451"/>
                    <a:pt x="384" y="1616"/>
                    <a:pt x="415" y="1725"/>
                  </a:cubicBezTo>
                  <a:cubicBezTo>
                    <a:pt x="445" y="1829"/>
                    <a:pt x="530" y="1920"/>
                    <a:pt x="640" y="1944"/>
                  </a:cubicBezTo>
                  <a:cubicBezTo>
                    <a:pt x="657" y="1948"/>
                    <a:pt x="675" y="1950"/>
                    <a:pt x="692" y="1950"/>
                  </a:cubicBezTo>
                  <a:cubicBezTo>
                    <a:pt x="787" y="1950"/>
                    <a:pt x="877" y="1901"/>
                    <a:pt x="974" y="1901"/>
                  </a:cubicBezTo>
                  <a:cubicBezTo>
                    <a:pt x="1000" y="1901"/>
                    <a:pt x="1027" y="1905"/>
                    <a:pt x="1054" y="1914"/>
                  </a:cubicBezTo>
                  <a:cubicBezTo>
                    <a:pt x="1176" y="1951"/>
                    <a:pt x="1286" y="2060"/>
                    <a:pt x="1292" y="2194"/>
                  </a:cubicBezTo>
                  <a:cubicBezTo>
                    <a:pt x="1298" y="2328"/>
                    <a:pt x="1194" y="2450"/>
                    <a:pt x="1078" y="2493"/>
                  </a:cubicBezTo>
                  <a:cubicBezTo>
                    <a:pt x="1049" y="2503"/>
                    <a:pt x="1020" y="2507"/>
                    <a:pt x="991" y="2507"/>
                  </a:cubicBezTo>
                  <a:cubicBezTo>
                    <a:pt x="884" y="2507"/>
                    <a:pt x="783" y="2447"/>
                    <a:pt x="683" y="2413"/>
                  </a:cubicBezTo>
                  <a:cubicBezTo>
                    <a:pt x="639" y="2400"/>
                    <a:pt x="592" y="2392"/>
                    <a:pt x="547" y="2392"/>
                  </a:cubicBezTo>
                  <a:cubicBezTo>
                    <a:pt x="467" y="2392"/>
                    <a:pt x="390" y="2419"/>
                    <a:pt x="335" y="2493"/>
                  </a:cubicBezTo>
                  <a:cubicBezTo>
                    <a:pt x="262" y="2590"/>
                    <a:pt x="274" y="2736"/>
                    <a:pt x="341" y="2834"/>
                  </a:cubicBezTo>
                  <a:cubicBezTo>
                    <a:pt x="421" y="2956"/>
                    <a:pt x="561" y="3010"/>
                    <a:pt x="695" y="3047"/>
                  </a:cubicBezTo>
                  <a:cubicBezTo>
                    <a:pt x="847" y="3096"/>
                    <a:pt x="1005" y="3126"/>
                    <a:pt x="1164" y="3126"/>
                  </a:cubicBezTo>
                  <a:cubicBezTo>
                    <a:pt x="1169" y="3126"/>
                    <a:pt x="1175" y="3126"/>
                    <a:pt x="1181" y="3126"/>
                  </a:cubicBezTo>
                  <a:cubicBezTo>
                    <a:pt x="1515" y="3126"/>
                    <a:pt x="1817" y="2950"/>
                    <a:pt x="1937" y="2633"/>
                  </a:cubicBezTo>
                  <a:cubicBezTo>
                    <a:pt x="2047" y="2353"/>
                    <a:pt x="1956" y="2042"/>
                    <a:pt x="1748" y="1841"/>
                  </a:cubicBezTo>
                  <a:cubicBezTo>
                    <a:pt x="2041" y="1518"/>
                    <a:pt x="2163" y="1055"/>
                    <a:pt x="1998" y="641"/>
                  </a:cubicBezTo>
                  <a:cubicBezTo>
                    <a:pt x="1913" y="434"/>
                    <a:pt x="1767" y="257"/>
                    <a:pt x="1572" y="148"/>
                  </a:cubicBezTo>
                  <a:cubicBezTo>
                    <a:pt x="1385" y="40"/>
                    <a:pt x="1171" y="1"/>
                    <a:pt x="956" y="1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84" name="Google Shape;841;p39"/>
            <p:cNvSpPr/>
            <p:nvPr/>
          </p:nvSpPr>
          <p:spPr>
            <a:xfrm>
              <a:off x="5342099" y="2775226"/>
              <a:ext cx="1136513" cy="945514"/>
            </a:xfrm>
            <a:custGeom>
              <a:avLst/>
              <a:gdLst/>
              <a:ahLst/>
              <a:cxnLst/>
              <a:rect l="l" t="t" r="r" b="b"/>
              <a:pathLst>
                <a:path w="9467" h="7876" extrusionOk="0">
                  <a:moveTo>
                    <a:pt x="4606" y="0"/>
                  </a:moveTo>
                  <a:cubicBezTo>
                    <a:pt x="2431" y="0"/>
                    <a:pt x="665" y="1767"/>
                    <a:pt x="665" y="3941"/>
                  </a:cubicBezTo>
                  <a:cubicBezTo>
                    <a:pt x="665" y="3990"/>
                    <a:pt x="671" y="4038"/>
                    <a:pt x="671" y="4087"/>
                  </a:cubicBezTo>
                  <a:cubicBezTo>
                    <a:pt x="640" y="4081"/>
                    <a:pt x="610" y="4078"/>
                    <a:pt x="579" y="4078"/>
                  </a:cubicBezTo>
                  <a:cubicBezTo>
                    <a:pt x="409" y="4078"/>
                    <a:pt x="246" y="4175"/>
                    <a:pt x="153" y="4325"/>
                  </a:cubicBezTo>
                  <a:cubicBezTo>
                    <a:pt x="13" y="4538"/>
                    <a:pt x="1" y="4830"/>
                    <a:pt x="25" y="5080"/>
                  </a:cubicBezTo>
                  <a:cubicBezTo>
                    <a:pt x="86" y="5579"/>
                    <a:pt x="379" y="6055"/>
                    <a:pt x="884" y="6201"/>
                  </a:cubicBezTo>
                  <a:cubicBezTo>
                    <a:pt x="980" y="6229"/>
                    <a:pt x="1080" y="6245"/>
                    <a:pt x="1180" y="6245"/>
                  </a:cubicBezTo>
                  <a:cubicBezTo>
                    <a:pt x="1252" y="6245"/>
                    <a:pt x="1324" y="6237"/>
                    <a:pt x="1396" y="6219"/>
                  </a:cubicBezTo>
                  <a:cubicBezTo>
                    <a:pt x="2108" y="7224"/>
                    <a:pt x="3278" y="7876"/>
                    <a:pt x="4606" y="7876"/>
                  </a:cubicBezTo>
                  <a:cubicBezTo>
                    <a:pt x="6774" y="7876"/>
                    <a:pt x="8540" y="6115"/>
                    <a:pt x="8540" y="3941"/>
                  </a:cubicBezTo>
                  <a:cubicBezTo>
                    <a:pt x="8540" y="3904"/>
                    <a:pt x="8540" y="3874"/>
                    <a:pt x="8540" y="3844"/>
                  </a:cubicBezTo>
                  <a:cubicBezTo>
                    <a:pt x="8985" y="3752"/>
                    <a:pt x="9351" y="3405"/>
                    <a:pt x="9424" y="2930"/>
                  </a:cubicBezTo>
                  <a:cubicBezTo>
                    <a:pt x="9466" y="2650"/>
                    <a:pt x="9405" y="2363"/>
                    <a:pt x="9241" y="2138"/>
                  </a:cubicBezTo>
                  <a:cubicBezTo>
                    <a:pt x="9076" y="1919"/>
                    <a:pt x="8833" y="1767"/>
                    <a:pt x="8559" y="1767"/>
                  </a:cubicBezTo>
                  <a:cubicBezTo>
                    <a:pt x="8358" y="1767"/>
                    <a:pt x="8157" y="1840"/>
                    <a:pt x="8017" y="1974"/>
                  </a:cubicBezTo>
                  <a:cubicBezTo>
                    <a:pt x="7334" y="798"/>
                    <a:pt x="6061" y="0"/>
                    <a:pt x="4606" y="0"/>
                  </a:cubicBezTo>
                  <a:close/>
                </a:path>
              </a:pathLst>
            </a:custGeom>
            <a:solidFill>
              <a:srgbClr val="F19E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85" name="Google Shape;842;p39"/>
            <p:cNvSpPr/>
            <p:nvPr/>
          </p:nvSpPr>
          <p:spPr>
            <a:xfrm>
              <a:off x="5469349" y="3099112"/>
              <a:ext cx="159546" cy="327016"/>
            </a:xfrm>
            <a:custGeom>
              <a:avLst/>
              <a:gdLst/>
              <a:ahLst/>
              <a:cxnLst/>
              <a:rect l="l" t="t" r="r" b="b"/>
              <a:pathLst>
                <a:path w="1329" h="2724" extrusionOk="0">
                  <a:moveTo>
                    <a:pt x="1024" y="0"/>
                  </a:moveTo>
                  <a:cubicBezTo>
                    <a:pt x="939" y="31"/>
                    <a:pt x="860" y="67"/>
                    <a:pt x="780" y="104"/>
                  </a:cubicBezTo>
                  <a:cubicBezTo>
                    <a:pt x="317" y="360"/>
                    <a:pt x="1" y="853"/>
                    <a:pt x="1" y="1426"/>
                  </a:cubicBezTo>
                  <a:cubicBezTo>
                    <a:pt x="1" y="1889"/>
                    <a:pt x="214" y="2303"/>
                    <a:pt x="543" y="2577"/>
                  </a:cubicBezTo>
                  <a:cubicBezTo>
                    <a:pt x="610" y="2632"/>
                    <a:pt x="677" y="2680"/>
                    <a:pt x="750" y="2723"/>
                  </a:cubicBezTo>
                  <a:cubicBezTo>
                    <a:pt x="847" y="2589"/>
                    <a:pt x="914" y="2443"/>
                    <a:pt x="963" y="2278"/>
                  </a:cubicBezTo>
                  <a:cubicBezTo>
                    <a:pt x="1195" y="1535"/>
                    <a:pt x="1329" y="725"/>
                    <a:pt x="1024" y="0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86" name="Google Shape;843;p39"/>
            <p:cNvSpPr/>
            <p:nvPr/>
          </p:nvSpPr>
          <p:spPr>
            <a:xfrm>
              <a:off x="5559264" y="3089628"/>
              <a:ext cx="270713" cy="360630"/>
            </a:xfrm>
            <a:custGeom>
              <a:avLst/>
              <a:gdLst/>
              <a:ahLst/>
              <a:cxnLst/>
              <a:rect l="l" t="t" r="r" b="b"/>
              <a:pathLst>
                <a:path w="2255" h="3004" extrusionOk="0">
                  <a:moveTo>
                    <a:pt x="750" y="0"/>
                  </a:moveTo>
                  <a:cubicBezTo>
                    <a:pt x="586" y="0"/>
                    <a:pt x="427" y="31"/>
                    <a:pt x="275" y="79"/>
                  </a:cubicBezTo>
                  <a:cubicBezTo>
                    <a:pt x="580" y="804"/>
                    <a:pt x="446" y="1614"/>
                    <a:pt x="214" y="2357"/>
                  </a:cubicBezTo>
                  <a:cubicBezTo>
                    <a:pt x="165" y="2522"/>
                    <a:pt x="98" y="2668"/>
                    <a:pt x="1" y="2802"/>
                  </a:cubicBezTo>
                  <a:cubicBezTo>
                    <a:pt x="220" y="2930"/>
                    <a:pt x="476" y="3003"/>
                    <a:pt x="750" y="3003"/>
                  </a:cubicBezTo>
                  <a:cubicBezTo>
                    <a:pt x="1578" y="3003"/>
                    <a:pt x="2255" y="2333"/>
                    <a:pt x="2255" y="1505"/>
                  </a:cubicBezTo>
                  <a:cubicBezTo>
                    <a:pt x="2255" y="676"/>
                    <a:pt x="1578" y="0"/>
                    <a:pt x="7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87" name="Google Shape;844;p39"/>
            <p:cNvSpPr/>
            <p:nvPr/>
          </p:nvSpPr>
          <p:spPr>
            <a:xfrm>
              <a:off x="5889873" y="3002594"/>
              <a:ext cx="160987" cy="305047"/>
            </a:xfrm>
            <a:custGeom>
              <a:avLst/>
              <a:gdLst/>
              <a:ahLst/>
              <a:cxnLst/>
              <a:rect l="l" t="t" r="r" b="b"/>
              <a:pathLst>
                <a:path w="1341" h="2541" extrusionOk="0">
                  <a:moveTo>
                    <a:pt x="786" y="0"/>
                  </a:moveTo>
                  <a:lnTo>
                    <a:pt x="786" y="0"/>
                  </a:lnTo>
                  <a:cubicBezTo>
                    <a:pt x="317" y="256"/>
                    <a:pt x="0" y="750"/>
                    <a:pt x="0" y="1322"/>
                  </a:cubicBezTo>
                  <a:cubicBezTo>
                    <a:pt x="0" y="1822"/>
                    <a:pt x="250" y="2266"/>
                    <a:pt x="627" y="2540"/>
                  </a:cubicBezTo>
                  <a:cubicBezTo>
                    <a:pt x="1218" y="1840"/>
                    <a:pt x="1340" y="737"/>
                    <a:pt x="786" y="0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88" name="Google Shape;845;p39"/>
            <p:cNvSpPr/>
            <p:nvPr/>
          </p:nvSpPr>
          <p:spPr>
            <a:xfrm>
              <a:off x="5965143" y="2980626"/>
              <a:ext cx="285239" cy="360630"/>
            </a:xfrm>
            <a:custGeom>
              <a:avLst/>
              <a:gdLst/>
              <a:ahLst/>
              <a:cxnLst/>
              <a:rect l="l" t="t" r="r" b="b"/>
              <a:pathLst>
                <a:path w="2376" h="3004" extrusionOk="0">
                  <a:moveTo>
                    <a:pt x="877" y="1"/>
                  </a:moveTo>
                  <a:cubicBezTo>
                    <a:pt x="616" y="1"/>
                    <a:pt x="372" y="68"/>
                    <a:pt x="159" y="183"/>
                  </a:cubicBezTo>
                  <a:cubicBezTo>
                    <a:pt x="713" y="920"/>
                    <a:pt x="591" y="2023"/>
                    <a:pt x="0" y="2723"/>
                  </a:cubicBezTo>
                  <a:cubicBezTo>
                    <a:pt x="244" y="2900"/>
                    <a:pt x="549" y="3004"/>
                    <a:pt x="877" y="3004"/>
                  </a:cubicBezTo>
                  <a:cubicBezTo>
                    <a:pt x="1706" y="3004"/>
                    <a:pt x="2376" y="2334"/>
                    <a:pt x="2376" y="1505"/>
                  </a:cubicBezTo>
                  <a:cubicBezTo>
                    <a:pt x="2376" y="677"/>
                    <a:pt x="1706" y="1"/>
                    <a:pt x="8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89" name="Google Shape;846;p39"/>
            <p:cNvSpPr/>
            <p:nvPr/>
          </p:nvSpPr>
          <p:spPr>
            <a:xfrm>
              <a:off x="5867426" y="3399955"/>
              <a:ext cx="117289" cy="90158"/>
            </a:xfrm>
            <a:custGeom>
              <a:avLst/>
              <a:gdLst/>
              <a:ahLst/>
              <a:cxnLst/>
              <a:rect l="l" t="t" r="r" b="b"/>
              <a:pathLst>
                <a:path w="977" h="751" extrusionOk="0">
                  <a:moveTo>
                    <a:pt x="893" y="0"/>
                  </a:moveTo>
                  <a:cubicBezTo>
                    <a:pt x="849" y="0"/>
                    <a:pt x="798" y="39"/>
                    <a:pt x="806" y="98"/>
                  </a:cubicBezTo>
                  <a:cubicBezTo>
                    <a:pt x="824" y="208"/>
                    <a:pt x="818" y="323"/>
                    <a:pt x="794" y="427"/>
                  </a:cubicBezTo>
                  <a:cubicBezTo>
                    <a:pt x="781" y="476"/>
                    <a:pt x="769" y="537"/>
                    <a:pt x="739" y="573"/>
                  </a:cubicBezTo>
                  <a:cubicBezTo>
                    <a:pt x="726" y="591"/>
                    <a:pt x="709" y="597"/>
                    <a:pt x="692" y="597"/>
                  </a:cubicBezTo>
                  <a:cubicBezTo>
                    <a:pt x="660" y="597"/>
                    <a:pt x="624" y="577"/>
                    <a:pt x="593" y="561"/>
                  </a:cubicBezTo>
                  <a:cubicBezTo>
                    <a:pt x="422" y="457"/>
                    <a:pt x="276" y="311"/>
                    <a:pt x="166" y="147"/>
                  </a:cubicBezTo>
                  <a:cubicBezTo>
                    <a:pt x="150" y="123"/>
                    <a:pt x="126" y="113"/>
                    <a:pt x="104" y="113"/>
                  </a:cubicBezTo>
                  <a:cubicBezTo>
                    <a:pt x="51" y="113"/>
                    <a:pt x="0" y="166"/>
                    <a:pt x="38" y="226"/>
                  </a:cubicBezTo>
                  <a:cubicBezTo>
                    <a:pt x="117" y="342"/>
                    <a:pt x="209" y="445"/>
                    <a:pt x="312" y="543"/>
                  </a:cubicBezTo>
                  <a:cubicBezTo>
                    <a:pt x="416" y="622"/>
                    <a:pt x="538" y="731"/>
                    <a:pt x="672" y="750"/>
                  </a:cubicBezTo>
                  <a:cubicBezTo>
                    <a:pt x="679" y="750"/>
                    <a:pt x="686" y="751"/>
                    <a:pt x="693" y="751"/>
                  </a:cubicBezTo>
                  <a:cubicBezTo>
                    <a:pt x="824" y="751"/>
                    <a:pt x="887" y="640"/>
                    <a:pt x="921" y="518"/>
                  </a:cubicBezTo>
                  <a:cubicBezTo>
                    <a:pt x="970" y="372"/>
                    <a:pt x="976" y="214"/>
                    <a:pt x="952" y="55"/>
                  </a:cubicBezTo>
                  <a:cubicBezTo>
                    <a:pt x="947" y="17"/>
                    <a:pt x="921" y="0"/>
                    <a:pt x="893" y="0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90" name="Google Shape;847;p39"/>
            <p:cNvSpPr/>
            <p:nvPr/>
          </p:nvSpPr>
          <p:spPr>
            <a:xfrm>
              <a:off x="5135979" y="2448220"/>
              <a:ext cx="1243838" cy="811178"/>
            </a:xfrm>
            <a:custGeom>
              <a:avLst/>
              <a:gdLst/>
              <a:ahLst/>
              <a:cxnLst/>
              <a:rect l="l" t="t" r="r" b="b"/>
              <a:pathLst>
                <a:path w="10361" h="6757" extrusionOk="0">
                  <a:moveTo>
                    <a:pt x="8419" y="1"/>
                  </a:moveTo>
                  <a:cubicBezTo>
                    <a:pt x="8116" y="1"/>
                    <a:pt x="7822" y="153"/>
                    <a:pt x="7644" y="404"/>
                  </a:cubicBezTo>
                  <a:cubicBezTo>
                    <a:pt x="7606" y="398"/>
                    <a:pt x="7567" y="395"/>
                    <a:pt x="7528" y="395"/>
                  </a:cubicBezTo>
                  <a:cubicBezTo>
                    <a:pt x="7262" y="395"/>
                    <a:pt x="7001" y="521"/>
                    <a:pt x="6846" y="745"/>
                  </a:cubicBezTo>
                  <a:cubicBezTo>
                    <a:pt x="6670" y="994"/>
                    <a:pt x="6670" y="1348"/>
                    <a:pt x="6822" y="1610"/>
                  </a:cubicBezTo>
                  <a:cubicBezTo>
                    <a:pt x="6627" y="1707"/>
                    <a:pt x="6469" y="1871"/>
                    <a:pt x="6432" y="2097"/>
                  </a:cubicBezTo>
                  <a:cubicBezTo>
                    <a:pt x="6408" y="2273"/>
                    <a:pt x="6481" y="2462"/>
                    <a:pt x="6621" y="2566"/>
                  </a:cubicBezTo>
                  <a:cubicBezTo>
                    <a:pt x="6256" y="2572"/>
                    <a:pt x="5890" y="2596"/>
                    <a:pt x="5531" y="2651"/>
                  </a:cubicBezTo>
                  <a:cubicBezTo>
                    <a:pt x="5123" y="2712"/>
                    <a:pt x="4721" y="2816"/>
                    <a:pt x="4349" y="2992"/>
                  </a:cubicBezTo>
                  <a:cubicBezTo>
                    <a:pt x="4337" y="2998"/>
                    <a:pt x="4331" y="3004"/>
                    <a:pt x="4325" y="3017"/>
                  </a:cubicBezTo>
                  <a:lnTo>
                    <a:pt x="4313" y="3017"/>
                  </a:lnTo>
                  <a:cubicBezTo>
                    <a:pt x="4081" y="3071"/>
                    <a:pt x="3868" y="3163"/>
                    <a:pt x="3667" y="3285"/>
                  </a:cubicBezTo>
                  <a:cubicBezTo>
                    <a:pt x="3685" y="3218"/>
                    <a:pt x="3691" y="3151"/>
                    <a:pt x="3679" y="3077"/>
                  </a:cubicBezTo>
                  <a:cubicBezTo>
                    <a:pt x="3661" y="2883"/>
                    <a:pt x="3527" y="2694"/>
                    <a:pt x="3344" y="2645"/>
                  </a:cubicBezTo>
                  <a:cubicBezTo>
                    <a:pt x="3436" y="2420"/>
                    <a:pt x="3442" y="2139"/>
                    <a:pt x="3271" y="1951"/>
                  </a:cubicBezTo>
                  <a:cubicBezTo>
                    <a:pt x="3176" y="1852"/>
                    <a:pt x="3042" y="1794"/>
                    <a:pt x="2909" y="1794"/>
                  </a:cubicBezTo>
                  <a:cubicBezTo>
                    <a:pt x="2845" y="1794"/>
                    <a:pt x="2782" y="1807"/>
                    <a:pt x="2723" y="1835"/>
                  </a:cubicBezTo>
                  <a:cubicBezTo>
                    <a:pt x="2594" y="1572"/>
                    <a:pt x="2323" y="1392"/>
                    <a:pt x="2034" y="1392"/>
                  </a:cubicBezTo>
                  <a:cubicBezTo>
                    <a:pt x="2008" y="1392"/>
                    <a:pt x="1982" y="1393"/>
                    <a:pt x="1955" y="1396"/>
                  </a:cubicBezTo>
                  <a:cubicBezTo>
                    <a:pt x="1633" y="1433"/>
                    <a:pt x="1377" y="1689"/>
                    <a:pt x="1304" y="1993"/>
                  </a:cubicBezTo>
                  <a:cubicBezTo>
                    <a:pt x="1261" y="1985"/>
                    <a:pt x="1218" y="1981"/>
                    <a:pt x="1175" y="1981"/>
                  </a:cubicBezTo>
                  <a:cubicBezTo>
                    <a:pt x="940" y="1981"/>
                    <a:pt x="705" y="2101"/>
                    <a:pt x="561" y="2292"/>
                  </a:cubicBezTo>
                  <a:cubicBezTo>
                    <a:pt x="378" y="2548"/>
                    <a:pt x="378" y="2895"/>
                    <a:pt x="518" y="3169"/>
                  </a:cubicBezTo>
                  <a:cubicBezTo>
                    <a:pt x="220" y="3278"/>
                    <a:pt x="19" y="3583"/>
                    <a:pt x="6" y="3900"/>
                  </a:cubicBezTo>
                  <a:cubicBezTo>
                    <a:pt x="0" y="4259"/>
                    <a:pt x="274" y="4545"/>
                    <a:pt x="609" y="4618"/>
                  </a:cubicBezTo>
                  <a:cubicBezTo>
                    <a:pt x="667" y="4630"/>
                    <a:pt x="724" y="4636"/>
                    <a:pt x="782" y="4636"/>
                  </a:cubicBezTo>
                  <a:cubicBezTo>
                    <a:pt x="846" y="4636"/>
                    <a:pt x="911" y="4628"/>
                    <a:pt x="975" y="4612"/>
                  </a:cubicBezTo>
                  <a:lnTo>
                    <a:pt x="975" y="4612"/>
                  </a:lnTo>
                  <a:cubicBezTo>
                    <a:pt x="908" y="4893"/>
                    <a:pt x="1121" y="5209"/>
                    <a:pt x="1377" y="5337"/>
                  </a:cubicBezTo>
                  <a:cubicBezTo>
                    <a:pt x="1514" y="5404"/>
                    <a:pt x="1663" y="5437"/>
                    <a:pt x="1811" y="5437"/>
                  </a:cubicBezTo>
                  <a:cubicBezTo>
                    <a:pt x="1999" y="5437"/>
                    <a:pt x="2185" y="5384"/>
                    <a:pt x="2345" y="5282"/>
                  </a:cubicBezTo>
                  <a:lnTo>
                    <a:pt x="2345" y="5282"/>
                  </a:lnTo>
                  <a:cubicBezTo>
                    <a:pt x="2327" y="5380"/>
                    <a:pt x="2309" y="5477"/>
                    <a:pt x="2297" y="5581"/>
                  </a:cubicBezTo>
                  <a:cubicBezTo>
                    <a:pt x="2248" y="5946"/>
                    <a:pt x="2242" y="6318"/>
                    <a:pt x="2272" y="6683"/>
                  </a:cubicBezTo>
                  <a:cubicBezTo>
                    <a:pt x="2278" y="6732"/>
                    <a:pt x="2315" y="6756"/>
                    <a:pt x="2351" y="6756"/>
                  </a:cubicBezTo>
                  <a:cubicBezTo>
                    <a:pt x="2386" y="6756"/>
                    <a:pt x="2421" y="6732"/>
                    <a:pt x="2424" y="6683"/>
                  </a:cubicBezTo>
                  <a:cubicBezTo>
                    <a:pt x="2479" y="6202"/>
                    <a:pt x="2759" y="5782"/>
                    <a:pt x="3070" y="5416"/>
                  </a:cubicBezTo>
                  <a:cubicBezTo>
                    <a:pt x="3381" y="5057"/>
                    <a:pt x="3734" y="4722"/>
                    <a:pt x="4002" y="4326"/>
                  </a:cubicBezTo>
                  <a:cubicBezTo>
                    <a:pt x="4099" y="4180"/>
                    <a:pt x="4191" y="4015"/>
                    <a:pt x="4258" y="3845"/>
                  </a:cubicBezTo>
                  <a:cubicBezTo>
                    <a:pt x="4553" y="4412"/>
                    <a:pt x="5169" y="4783"/>
                    <a:pt x="5807" y="4783"/>
                  </a:cubicBezTo>
                  <a:cubicBezTo>
                    <a:pt x="5855" y="4783"/>
                    <a:pt x="5903" y="4781"/>
                    <a:pt x="5951" y="4777"/>
                  </a:cubicBezTo>
                  <a:cubicBezTo>
                    <a:pt x="6041" y="4771"/>
                    <a:pt x="6042" y="4624"/>
                    <a:pt x="5956" y="4624"/>
                  </a:cubicBezTo>
                  <a:cubicBezTo>
                    <a:pt x="5955" y="4624"/>
                    <a:pt x="5953" y="4624"/>
                    <a:pt x="5951" y="4625"/>
                  </a:cubicBezTo>
                  <a:cubicBezTo>
                    <a:pt x="5903" y="4629"/>
                    <a:pt x="5856" y="4631"/>
                    <a:pt x="5809" y="4631"/>
                  </a:cubicBezTo>
                  <a:cubicBezTo>
                    <a:pt x="5214" y="4631"/>
                    <a:pt x="4650" y="4284"/>
                    <a:pt x="4380" y="3754"/>
                  </a:cubicBezTo>
                  <a:lnTo>
                    <a:pt x="4380" y="3754"/>
                  </a:lnTo>
                  <a:cubicBezTo>
                    <a:pt x="4893" y="3888"/>
                    <a:pt x="5418" y="3955"/>
                    <a:pt x="5949" y="3955"/>
                  </a:cubicBezTo>
                  <a:cubicBezTo>
                    <a:pt x="5972" y="3955"/>
                    <a:pt x="5995" y="3955"/>
                    <a:pt x="6018" y="3955"/>
                  </a:cubicBezTo>
                  <a:cubicBezTo>
                    <a:pt x="6317" y="3955"/>
                    <a:pt x="6609" y="3930"/>
                    <a:pt x="6901" y="3888"/>
                  </a:cubicBezTo>
                  <a:cubicBezTo>
                    <a:pt x="7194" y="3845"/>
                    <a:pt x="7480" y="3772"/>
                    <a:pt x="7772" y="3723"/>
                  </a:cubicBezTo>
                  <a:cubicBezTo>
                    <a:pt x="7913" y="3701"/>
                    <a:pt x="8057" y="3686"/>
                    <a:pt x="8201" y="3686"/>
                  </a:cubicBezTo>
                  <a:cubicBezTo>
                    <a:pt x="8381" y="3686"/>
                    <a:pt x="8559" y="3710"/>
                    <a:pt x="8729" y="3778"/>
                  </a:cubicBezTo>
                  <a:cubicBezTo>
                    <a:pt x="8737" y="3781"/>
                    <a:pt x="8745" y="3783"/>
                    <a:pt x="8753" y="3783"/>
                  </a:cubicBezTo>
                  <a:cubicBezTo>
                    <a:pt x="8772" y="3783"/>
                    <a:pt x="8789" y="3773"/>
                    <a:pt x="8802" y="3760"/>
                  </a:cubicBezTo>
                  <a:cubicBezTo>
                    <a:pt x="8863" y="3839"/>
                    <a:pt x="8936" y="3900"/>
                    <a:pt x="9027" y="3948"/>
                  </a:cubicBezTo>
                  <a:cubicBezTo>
                    <a:pt x="9038" y="3952"/>
                    <a:pt x="9050" y="3954"/>
                    <a:pt x="9061" y="3954"/>
                  </a:cubicBezTo>
                  <a:cubicBezTo>
                    <a:pt x="9088" y="3954"/>
                    <a:pt x="9114" y="3943"/>
                    <a:pt x="9131" y="3918"/>
                  </a:cubicBezTo>
                  <a:cubicBezTo>
                    <a:pt x="9137" y="3906"/>
                    <a:pt x="9143" y="3894"/>
                    <a:pt x="9143" y="3881"/>
                  </a:cubicBezTo>
                  <a:cubicBezTo>
                    <a:pt x="9143" y="3863"/>
                    <a:pt x="9143" y="3845"/>
                    <a:pt x="9131" y="3827"/>
                  </a:cubicBezTo>
                  <a:cubicBezTo>
                    <a:pt x="9009" y="3620"/>
                    <a:pt x="8863" y="3437"/>
                    <a:pt x="8692" y="3278"/>
                  </a:cubicBezTo>
                  <a:lnTo>
                    <a:pt x="8692" y="3278"/>
                  </a:lnTo>
                  <a:cubicBezTo>
                    <a:pt x="8771" y="3299"/>
                    <a:pt x="8854" y="3309"/>
                    <a:pt x="8937" y="3309"/>
                  </a:cubicBezTo>
                  <a:cubicBezTo>
                    <a:pt x="9129" y="3309"/>
                    <a:pt x="9323" y="3255"/>
                    <a:pt x="9484" y="3144"/>
                  </a:cubicBezTo>
                  <a:cubicBezTo>
                    <a:pt x="9563" y="3096"/>
                    <a:pt x="9630" y="3035"/>
                    <a:pt x="9691" y="2962"/>
                  </a:cubicBezTo>
                  <a:cubicBezTo>
                    <a:pt x="9758" y="2883"/>
                    <a:pt x="9795" y="2767"/>
                    <a:pt x="9904" y="2730"/>
                  </a:cubicBezTo>
                  <a:cubicBezTo>
                    <a:pt x="10002" y="2694"/>
                    <a:pt x="10093" y="2657"/>
                    <a:pt x="10172" y="2584"/>
                  </a:cubicBezTo>
                  <a:cubicBezTo>
                    <a:pt x="10239" y="2511"/>
                    <a:pt x="10294" y="2420"/>
                    <a:pt x="10318" y="2322"/>
                  </a:cubicBezTo>
                  <a:cubicBezTo>
                    <a:pt x="10361" y="2121"/>
                    <a:pt x="10282" y="1920"/>
                    <a:pt x="10130" y="1786"/>
                  </a:cubicBezTo>
                  <a:cubicBezTo>
                    <a:pt x="10312" y="1555"/>
                    <a:pt x="10312" y="1208"/>
                    <a:pt x="10136" y="970"/>
                  </a:cubicBezTo>
                  <a:cubicBezTo>
                    <a:pt x="9983" y="753"/>
                    <a:pt x="9726" y="648"/>
                    <a:pt x="9466" y="648"/>
                  </a:cubicBezTo>
                  <a:cubicBezTo>
                    <a:pt x="9405" y="648"/>
                    <a:pt x="9343" y="654"/>
                    <a:pt x="9283" y="665"/>
                  </a:cubicBezTo>
                  <a:cubicBezTo>
                    <a:pt x="9185" y="343"/>
                    <a:pt x="8905" y="75"/>
                    <a:pt x="8570" y="14"/>
                  </a:cubicBezTo>
                  <a:cubicBezTo>
                    <a:pt x="8520" y="5"/>
                    <a:pt x="8469" y="1"/>
                    <a:pt x="8419" y="1"/>
                  </a:cubicBezTo>
                  <a:close/>
                </a:path>
              </a:pathLst>
            </a:custGeom>
            <a:solidFill>
              <a:srgbClr val="F5C05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91" name="Google Shape;848;p39"/>
            <p:cNvSpPr/>
            <p:nvPr/>
          </p:nvSpPr>
          <p:spPr>
            <a:xfrm>
              <a:off x="6324443" y="3040289"/>
              <a:ext cx="105884" cy="139258"/>
            </a:xfrm>
            <a:custGeom>
              <a:avLst/>
              <a:gdLst/>
              <a:ahLst/>
              <a:cxnLst/>
              <a:rect l="l" t="t" r="r" b="b"/>
              <a:pathLst>
                <a:path w="882" h="1160" extrusionOk="0">
                  <a:moveTo>
                    <a:pt x="645" y="1"/>
                  </a:moveTo>
                  <a:cubicBezTo>
                    <a:pt x="377" y="1"/>
                    <a:pt x="126" y="162"/>
                    <a:pt x="22" y="417"/>
                  </a:cubicBezTo>
                  <a:cubicBezTo>
                    <a:pt x="0" y="473"/>
                    <a:pt x="46" y="511"/>
                    <a:pt x="93" y="511"/>
                  </a:cubicBezTo>
                  <a:cubicBezTo>
                    <a:pt x="124" y="511"/>
                    <a:pt x="154" y="496"/>
                    <a:pt x="169" y="460"/>
                  </a:cubicBezTo>
                  <a:cubicBezTo>
                    <a:pt x="230" y="320"/>
                    <a:pt x="351" y="216"/>
                    <a:pt x="498" y="174"/>
                  </a:cubicBezTo>
                  <a:lnTo>
                    <a:pt x="498" y="174"/>
                  </a:lnTo>
                  <a:cubicBezTo>
                    <a:pt x="723" y="436"/>
                    <a:pt x="662" y="832"/>
                    <a:pt x="370" y="1014"/>
                  </a:cubicBezTo>
                  <a:cubicBezTo>
                    <a:pt x="298" y="1061"/>
                    <a:pt x="343" y="1159"/>
                    <a:pt x="407" y="1159"/>
                  </a:cubicBezTo>
                  <a:cubicBezTo>
                    <a:pt x="418" y="1159"/>
                    <a:pt x="430" y="1156"/>
                    <a:pt x="443" y="1148"/>
                  </a:cubicBezTo>
                  <a:cubicBezTo>
                    <a:pt x="790" y="929"/>
                    <a:pt x="881" y="484"/>
                    <a:pt x="668" y="149"/>
                  </a:cubicBezTo>
                  <a:lnTo>
                    <a:pt x="668" y="149"/>
                  </a:lnTo>
                  <a:cubicBezTo>
                    <a:pt x="692" y="155"/>
                    <a:pt x="717" y="155"/>
                    <a:pt x="741" y="162"/>
                  </a:cubicBezTo>
                  <a:cubicBezTo>
                    <a:pt x="747" y="163"/>
                    <a:pt x="752" y="163"/>
                    <a:pt x="758" y="163"/>
                  </a:cubicBezTo>
                  <a:cubicBezTo>
                    <a:pt x="842" y="163"/>
                    <a:pt x="870" y="33"/>
                    <a:pt x="784" y="15"/>
                  </a:cubicBezTo>
                  <a:cubicBezTo>
                    <a:pt x="738" y="6"/>
                    <a:pt x="691" y="1"/>
                    <a:pt x="645" y="1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92" name="Google Shape;849;p39"/>
            <p:cNvSpPr/>
            <p:nvPr/>
          </p:nvSpPr>
          <p:spPr>
            <a:xfrm>
              <a:off x="5362147" y="3338965"/>
              <a:ext cx="105884" cy="126893"/>
            </a:xfrm>
            <a:custGeom>
              <a:avLst/>
              <a:gdLst/>
              <a:ahLst/>
              <a:cxnLst/>
              <a:rect l="l" t="t" r="r" b="b"/>
              <a:pathLst>
                <a:path w="882" h="1057" extrusionOk="0">
                  <a:moveTo>
                    <a:pt x="431" y="1"/>
                  </a:moveTo>
                  <a:cubicBezTo>
                    <a:pt x="275" y="1"/>
                    <a:pt x="123" y="79"/>
                    <a:pt x="35" y="213"/>
                  </a:cubicBezTo>
                  <a:cubicBezTo>
                    <a:pt x="0" y="269"/>
                    <a:pt x="54" y="325"/>
                    <a:pt x="108" y="325"/>
                  </a:cubicBezTo>
                  <a:cubicBezTo>
                    <a:pt x="131" y="325"/>
                    <a:pt x="153" y="316"/>
                    <a:pt x="169" y="293"/>
                  </a:cubicBezTo>
                  <a:cubicBezTo>
                    <a:pt x="187" y="262"/>
                    <a:pt x="212" y="238"/>
                    <a:pt x="236" y="220"/>
                  </a:cubicBezTo>
                  <a:lnTo>
                    <a:pt x="236" y="220"/>
                  </a:lnTo>
                  <a:cubicBezTo>
                    <a:pt x="224" y="561"/>
                    <a:pt x="419" y="896"/>
                    <a:pt x="729" y="1048"/>
                  </a:cubicBezTo>
                  <a:cubicBezTo>
                    <a:pt x="741" y="1054"/>
                    <a:pt x="752" y="1056"/>
                    <a:pt x="763" y="1056"/>
                  </a:cubicBezTo>
                  <a:cubicBezTo>
                    <a:pt x="833" y="1056"/>
                    <a:pt x="881" y="951"/>
                    <a:pt x="802" y="914"/>
                  </a:cubicBezTo>
                  <a:cubicBezTo>
                    <a:pt x="522" y="774"/>
                    <a:pt x="358" y="475"/>
                    <a:pt x="388" y="159"/>
                  </a:cubicBezTo>
                  <a:cubicBezTo>
                    <a:pt x="388" y="159"/>
                    <a:pt x="388" y="159"/>
                    <a:pt x="388" y="153"/>
                  </a:cubicBezTo>
                  <a:cubicBezTo>
                    <a:pt x="437" y="153"/>
                    <a:pt x="492" y="153"/>
                    <a:pt x="534" y="171"/>
                  </a:cubicBezTo>
                  <a:cubicBezTo>
                    <a:pt x="543" y="174"/>
                    <a:pt x="551" y="175"/>
                    <a:pt x="559" y="175"/>
                  </a:cubicBezTo>
                  <a:cubicBezTo>
                    <a:pt x="633" y="175"/>
                    <a:pt x="660" y="52"/>
                    <a:pt x="577" y="25"/>
                  </a:cubicBezTo>
                  <a:cubicBezTo>
                    <a:pt x="529" y="9"/>
                    <a:pt x="480" y="1"/>
                    <a:pt x="431" y="1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93" name="Google Shape;850;p39"/>
            <p:cNvSpPr/>
            <p:nvPr/>
          </p:nvSpPr>
          <p:spPr>
            <a:xfrm>
              <a:off x="5643417" y="3459612"/>
              <a:ext cx="155825" cy="127733"/>
            </a:xfrm>
            <a:custGeom>
              <a:avLst/>
              <a:gdLst/>
              <a:ahLst/>
              <a:cxnLst/>
              <a:rect l="l" t="t" r="r" b="b"/>
              <a:pathLst>
                <a:path w="1298" h="1064" extrusionOk="0">
                  <a:moveTo>
                    <a:pt x="759" y="0"/>
                  </a:moveTo>
                  <a:cubicBezTo>
                    <a:pt x="568" y="0"/>
                    <a:pt x="369" y="80"/>
                    <a:pt x="226" y="195"/>
                  </a:cubicBezTo>
                  <a:cubicBezTo>
                    <a:pt x="80" y="311"/>
                    <a:pt x="0" y="500"/>
                    <a:pt x="37" y="689"/>
                  </a:cubicBezTo>
                  <a:cubicBezTo>
                    <a:pt x="80" y="871"/>
                    <a:pt x="232" y="1017"/>
                    <a:pt x="415" y="1048"/>
                  </a:cubicBezTo>
                  <a:lnTo>
                    <a:pt x="433" y="1048"/>
                  </a:lnTo>
                  <a:cubicBezTo>
                    <a:pt x="476" y="1059"/>
                    <a:pt x="521" y="1064"/>
                    <a:pt x="565" y="1064"/>
                  </a:cubicBezTo>
                  <a:cubicBezTo>
                    <a:pt x="671" y="1064"/>
                    <a:pt x="779" y="1036"/>
                    <a:pt x="877" y="993"/>
                  </a:cubicBezTo>
                  <a:cubicBezTo>
                    <a:pt x="1036" y="920"/>
                    <a:pt x="1176" y="804"/>
                    <a:pt x="1237" y="640"/>
                  </a:cubicBezTo>
                  <a:cubicBezTo>
                    <a:pt x="1298" y="481"/>
                    <a:pt x="1273" y="299"/>
                    <a:pt x="1164" y="171"/>
                  </a:cubicBezTo>
                  <a:cubicBezTo>
                    <a:pt x="1056" y="50"/>
                    <a:pt x="911" y="0"/>
                    <a:pt x="759" y="0"/>
                  </a:cubicBezTo>
                  <a:close/>
                </a:path>
              </a:pathLst>
            </a:custGeom>
            <a:solidFill>
              <a:srgbClr val="EE7D9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94" name="Google Shape;851;p39"/>
            <p:cNvSpPr/>
            <p:nvPr/>
          </p:nvSpPr>
          <p:spPr>
            <a:xfrm>
              <a:off x="6052897" y="3353130"/>
              <a:ext cx="155825" cy="127733"/>
            </a:xfrm>
            <a:custGeom>
              <a:avLst/>
              <a:gdLst/>
              <a:ahLst/>
              <a:cxnLst/>
              <a:rect l="l" t="t" r="r" b="b"/>
              <a:pathLst>
                <a:path w="1298" h="1064" extrusionOk="0">
                  <a:moveTo>
                    <a:pt x="757" y="0"/>
                  </a:moveTo>
                  <a:cubicBezTo>
                    <a:pt x="567" y="0"/>
                    <a:pt x="368" y="78"/>
                    <a:pt x="226" y="193"/>
                  </a:cubicBezTo>
                  <a:cubicBezTo>
                    <a:pt x="79" y="315"/>
                    <a:pt x="0" y="497"/>
                    <a:pt x="37" y="686"/>
                  </a:cubicBezTo>
                  <a:cubicBezTo>
                    <a:pt x="79" y="875"/>
                    <a:pt x="232" y="1015"/>
                    <a:pt x="421" y="1046"/>
                  </a:cubicBezTo>
                  <a:cubicBezTo>
                    <a:pt x="421" y="1052"/>
                    <a:pt x="427" y="1052"/>
                    <a:pt x="433" y="1052"/>
                  </a:cubicBezTo>
                  <a:cubicBezTo>
                    <a:pt x="474" y="1060"/>
                    <a:pt x="514" y="1064"/>
                    <a:pt x="555" y="1064"/>
                  </a:cubicBezTo>
                  <a:cubicBezTo>
                    <a:pt x="666" y="1064"/>
                    <a:pt x="775" y="1035"/>
                    <a:pt x="877" y="991"/>
                  </a:cubicBezTo>
                  <a:cubicBezTo>
                    <a:pt x="1036" y="918"/>
                    <a:pt x="1176" y="802"/>
                    <a:pt x="1237" y="638"/>
                  </a:cubicBezTo>
                  <a:cubicBezTo>
                    <a:pt x="1298" y="479"/>
                    <a:pt x="1273" y="296"/>
                    <a:pt x="1164" y="169"/>
                  </a:cubicBezTo>
                  <a:cubicBezTo>
                    <a:pt x="1056" y="50"/>
                    <a:pt x="909" y="0"/>
                    <a:pt x="757" y="0"/>
                  </a:cubicBezTo>
                  <a:close/>
                </a:path>
              </a:pathLst>
            </a:custGeom>
            <a:solidFill>
              <a:srgbClr val="EE7D9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95" name="Google Shape;852;p39"/>
            <p:cNvSpPr/>
            <p:nvPr/>
          </p:nvSpPr>
          <p:spPr>
            <a:xfrm>
              <a:off x="5411366" y="2838491"/>
              <a:ext cx="174433" cy="244662"/>
            </a:xfrm>
            <a:custGeom>
              <a:avLst/>
              <a:gdLst/>
              <a:ahLst/>
              <a:cxnLst/>
              <a:rect l="l" t="t" r="r" b="b"/>
              <a:pathLst>
                <a:path w="1453" h="2038" extrusionOk="0">
                  <a:moveTo>
                    <a:pt x="1381" y="1"/>
                  </a:moveTo>
                  <a:cubicBezTo>
                    <a:pt x="1364" y="1"/>
                    <a:pt x="1346" y="9"/>
                    <a:pt x="1330" y="21"/>
                  </a:cubicBezTo>
                  <a:cubicBezTo>
                    <a:pt x="849" y="399"/>
                    <a:pt x="459" y="898"/>
                    <a:pt x="204" y="1459"/>
                  </a:cubicBezTo>
                  <a:cubicBezTo>
                    <a:pt x="130" y="1623"/>
                    <a:pt x="70" y="1788"/>
                    <a:pt x="15" y="1958"/>
                  </a:cubicBezTo>
                  <a:cubicBezTo>
                    <a:pt x="0" y="2006"/>
                    <a:pt x="40" y="2038"/>
                    <a:pt x="80" y="2038"/>
                  </a:cubicBezTo>
                  <a:cubicBezTo>
                    <a:pt x="106" y="2038"/>
                    <a:pt x="133" y="2023"/>
                    <a:pt x="143" y="1989"/>
                  </a:cubicBezTo>
                  <a:cubicBezTo>
                    <a:pt x="319" y="1416"/>
                    <a:pt x="630" y="886"/>
                    <a:pt x="1044" y="460"/>
                  </a:cubicBezTo>
                  <a:cubicBezTo>
                    <a:pt x="1160" y="332"/>
                    <a:pt x="1288" y="222"/>
                    <a:pt x="1422" y="113"/>
                  </a:cubicBezTo>
                  <a:cubicBezTo>
                    <a:pt x="1452" y="88"/>
                    <a:pt x="1446" y="46"/>
                    <a:pt x="1422" y="21"/>
                  </a:cubicBezTo>
                  <a:cubicBezTo>
                    <a:pt x="1410" y="7"/>
                    <a:pt x="1396" y="1"/>
                    <a:pt x="1381" y="1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96" name="Google Shape;853;p39"/>
            <p:cNvSpPr/>
            <p:nvPr/>
          </p:nvSpPr>
          <p:spPr>
            <a:xfrm>
              <a:off x="5925647" y="2743054"/>
              <a:ext cx="266991" cy="96520"/>
            </a:xfrm>
            <a:custGeom>
              <a:avLst/>
              <a:gdLst/>
              <a:ahLst/>
              <a:cxnLst/>
              <a:rect l="l" t="t" r="r" b="b"/>
              <a:pathLst>
                <a:path w="2224" h="804" extrusionOk="0">
                  <a:moveTo>
                    <a:pt x="86" y="0"/>
                  </a:moveTo>
                  <a:cubicBezTo>
                    <a:pt x="0" y="6"/>
                    <a:pt x="0" y="134"/>
                    <a:pt x="86" y="134"/>
                  </a:cubicBezTo>
                  <a:cubicBezTo>
                    <a:pt x="108" y="134"/>
                    <a:pt x="131" y="133"/>
                    <a:pt x="154" y="133"/>
                  </a:cubicBezTo>
                  <a:cubicBezTo>
                    <a:pt x="697" y="133"/>
                    <a:pt x="1232" y="273"/>
                    <a:pt x="1706" y="530"/>
                  </a:cubicBezTo>
                  <a:cubicBezTo>
                    <a:pt x="1852" y="609"/>
                    <a:pt x="1986" y="695"/>
                    <a:pt x="2114" y="792"/>
                  </a:cubicBezTo>
                  <a:cubicBezTo>
                    <a:pt x="2122" y="800"/>
                    <a:pt x="2132" y="803"/>
                    <a:pt x="2143" y="803"/>
                  </a:cubicBezTo>
                  <a:cubicBezTo>
                    <a:pt x="2167" y="803"/>
                    <a:pt x="2193" y="788"/>
                    <a:pt x="2205" y="768"/>
                  </a:cubicBezTo>
                  <a:cubicBezTo>
                    <a:pt x="2224" y="737"/>
                    <a:pt x="2205" y="701"/>
                    <a:pt x="2181" y="676"/>
                  </a:cubicBezTo>
                  <a:cubicBezTo>
                    <a:pt x="1712" y="323"/>
                    <a:pt x="1158" y="104"/>
                    <a:pt x="579" y="31"/>
                  </a:cubicBezTo>
                  <a:cubicBezTo>
                    <a:pt x="415" y="6"/>
                    <a:pt x="250" y="0"/>
                    <a:pt x="86" y="0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97" name="Google Shape;854;p39"/>
            <p:cNvSpPr/>
            <p:nvPr/>
          </p:nvSpPr>
          <p:spPr>
            <a:xfrm>
              <a:off x="5304885" y="3002594"/>
              <a:ext cx="132415" cy="132415"/>
            </a:xfrm>
            <a:custGeom>
              <a:avLst/>
              <a:gdLst/>
              <a:ahLst/>
              <a:cxnLst/>
              <a:rect l="l" t="t" r="r" b="b"/>
              <a:pathLst>
                <a:path w="1103" h="1103" extrusionOk="0">
                  <a:moveTo>
                    <a:pt x="555" y="0"/>
                  </a:moveTo>
                  <a:cubicBezTo>
                    <a:pt x="250" y="0"/>
                    <a:pt x="0" y="250"/>
                    <a:pt x="0" y="549"/>
                  </a:cubicBezTo>
                  <a:cubicBezTo>
                    <a:pt x="0" y="853"/>
                    <a:pt x="250" y="1103"/>
                    <a:pt x="555" y="1103"/>
                  </a:cubicBezTo>
                  <a:cubicBezTo>
                    <a:pt x="853" y="1103"/>
                    <a:pt x="1103" y="853"/>
                    <a:pt x="1103" y="549"/>
                  </a:cubicBezTo>
                  <a:cubicBezTo>
                    <a:pt x="1103" y="250"/>
                    <a:pt x="853" y="0"/>
                    <a:pt x="555" y="0"/>
                  </a:cubicBezTo>
                  <a:close/>
                </a:path>
              </a:pathLst>
            </a:custGeom>
            <a:solidFill>
              <a:srgbClr val="EE7D9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98" name="Google Shape;855;p39"/>
            <p:cNvSpPr/>
            <p:nvPr/>
          </p:nvSpPr>
          <p:spPr>
            <a:xfrm>
              <a:off x="6041853" y="2669945"/>
              <a:ext cx="131815" cy="131695"/>
            </a:xfrm>
            <a:custGeom>
              <a:avLst/>
              <a:gdLst/>
              <a:ahLst/>
              <a:cxnLst/>
              <a:rect l="l" t="t" r="r" b="b"/>
              <a:pathLst>
                <a:path w="1098" h="1097" extrusionOk="0">
                  <a:moveTo>
                    <a:pt x="549" y="0"/>
                  </a:moveTo>
                  <a:cubicBezTo>
                    <a:pt x="245" y="0"/>
                    <a:pt x="1" y="244"/>
                    <a:pt x="1" y="548"/>
                  </a:cubicBezTo>
                  <a:cubicBezTo>
                    <a:pt x="1" y="853"/>
                    <a:pt x="245" y="1096"/>
                    <a:pt x="549" y="1096"/>
                  </a:cubicBezTo>
                  <a:cubicBezTo>
                    <a:pt x="854" y="1096"/>
                    <a:pt x="1097" y="853"/>
                    <a:pt x="1097" y="548"/>
                  </a:cubicBezTo>
                  <a:cubicBezTo>
                    <a:pt x="1097" y="244"/>
                    <a:pt x="854" y="0"/>
                    <a:pt x="549" y="0"/>
                  </a:cubicBezTo>
                  <a:close/>
                </a:path>
              </a:pathLst>
            </a:custGeom>
            <a:solidFill>
              <a:srgbClr val="EE7D9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99" name="Google Shape;856;p39"/>
            <p:cNvSpPr/>
            <p:nvPr/>
          </p:nvSpPr>
          <p:spPr>
            <a:xfrm>
              <a:off x="6123125" y="2726968"/>
              <a:ext cx="132415" cy="131695"/>
            </a:xfrm>
            <a:custGeom>
              <a:avLst/>
              <a:gdLst/>
              <a:ahLst/>
              <a:cxnLst/>
              <a:rect l="l" t="t" r="r" b="b"/>
              <a:pathLst>
                <a:path w="1103" h="1097" extrusionOk="0">
                  <a:moveTo>
                    <a:pt x="548" y="0"/>
                  </a:moveTo>
                  <a:cubicBezTo>
                    <a:pt x="250" y="0"/>
                    <a:pt x="0" y="244"/>
                    <a:pt x="0" y="548"/>
                  </a:cubicBezTo>
                  <a:cubicBezTo>
                    <a:pt x="0" y="853"/>
                    <a:pt x="250" y="1097"/>
                    <a:pt x="548" y="1097"/>
                  </a:cubicBezTo>
                  <a:cubicBezTo>
                    <a:pt x="853" y="1097"/>
                    <a:pt x="1103" y="853"/>
                    <a:pt x="1103" y="548"/>
                  </a:cubicBezTo>
                  <a:cubicBezTo>
                    <a:pt x="1103" y="244"/>
                    <a:pt x="853" y="0"/>
                    <a:pt x="548" y="0"/>
                  </a:cubicBezTo>
                  <a:close/>
                </a:path>
              </a:pathLst>
            </a:custGeom>
            <a:solidFill>
              <a:srgbClr val="EE7D9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400" name="Google Shape;857;p39"/>
            <p:cNvSpPr/>
            <p:nvPr/>
          </p:nvSpPr>
          <p:spPr>
            <a:xfrm>
              <a:off x="5336337" y="2895153"/>
              <a:ext cx="131695" cy="131695"/>
            </a:xfrm>
            <a:custGeom>
              <a:avLst/>
              <a:gdLst/>
              <a:ahLst/>
              <a:cxnLst/>
              <a:rect l="l" t="t" r="r" b="b"/>
              <a:pathLst>
                <a:path w="1097" h="1097" extrusionOk="0">
                  <a:moveTo>
                    <a:pt x="548" y="0"/>
                  </a:moveTo>
                  <a:cubicBezTo>
                    <a:pt x="244" y="0"/>
                    <a:pt x="0" y="244"/>
                    <a:pt x="0" y="548"/>
                  </a:cubicBezTo>
                  <a:cubicBezTo>
                    <a:pt x="0" y="853"/>
                    <a:pt x="244" y="1096"/>
                    <a:pt x="548" y="1096"/>
                  </a:cubicBezTo>
                  <a:cubicBezTo>
                    <a:pt x="853" y="1096"/>
                    <a:pt x="1097" y="853"/>
                    <a:pt x="1097" y="548"/>
                  </a:cubicBezTo>
                  <a:cubicBezTo>
                    <a:pt x="1097" y="244"/>
                    <a:pt x="853" y="0"/>
                    <a:pt x="548" y="0"/>
                  </a:cubicBezTo>
                  <a:close/>
                </a:path>
              </a:pathLst>
            </a:custGeom>
            <a:solidFill>
              <a:srgbClr val="EE7D9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401" name="Google Shape;858;p39"/>
            <p:cNvSpPr/>
            <p:nvPr/>
          </p:nvSpPr>
          <p:spPr>
            <a:xfrm>
              <a:off x="5979068" y="3630678"/>
              <a:ext cx="174072" cy="140458"/>
            </a:xfrm>
            <a:custGeom>
              <a:avLst/>
              <a:gdLst/>
              <a:ahLst/>
              <a:cxnLst/>
              <a:rect l="l" t="t" r="r" b="b"/>
              <a:pathLst>
                <a:path w="1450" h="1170" extrusionOk="0">
                  <a:moveTo>
                    <a:pt x="1121" y="1"/>
                  </a:moveTo>
                  <a:lnTo>
                    <a:pt x="0" y="488"/>
                  </a:lnTo>
                  <a:lnTo>
                    <a:pt x="274" y="1121"/>
                  </a:lnTo>
                  <a:cubicBezTo>
                    <a:pt x="274" y="1121"/>
                    <a:pt x="416" y="1170"/>
                    <a:pt x="618" y="1170"/>
                  </a:cubicBezTo>
                  <a:cubicBezTo>
                    <a:pt x="856" y="1170"/>
                    <a:pt x="1179" y="1102"/>
                    <a:pt x="1450" y="805"/>
                  </a:cubicBezTo>
                  <a:lnTo>
                    <a:pt x="1121" y="1"/>
                  </a:lnTo>
                  <a:close/>
                </a:path>
              </a:pathLst>
            </a:custGeom>
            <a:solidFill>
              <a:srgbClr val="F19E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402" name="Google Shape;859;p39"/>
            <p:cNvSpPr/>
            <p:nvPr/>
          </p:nvSpPr>
          <p:spPr>
            <a:xfrm>
              <a:off x="5859862" y="3723714"/>
              <a:ext cx="566036" cy="308408"/>
            </a:xfrm>
            <a:custGeom>
              <a:avLst/>
              <a:gdLst/>
              <a:ahLst/>
              <a:cxnLst/>
              <a:rect l="l" t="t" r="r" b="b"/>
              <a:pathLst>
                <a:path w="4715" h="2569" extrusionOk="0">
                  <a:moveTo>
                    <a:pt x="2801" y="1"/>
                  </a:moveTo>
                  <a:cubicBezTo>
                    <a:pt x="2582" y="1"/>
                    <a:pt x="2443" y="30"/>
                    <a:pt x="2443" y="30"/>
                  </a:cubicBezTo>
                  <a:cubicBezTo>
                    <a:pt x="2091" y="312"/>
                    <a:pt x="1718" y="365"/>
                    <a:pt x="1489" y="365"/>
                  </a:cubicBezTo>
                  <a:cubicBezTo>
                    <a:pt x="1353" y="365"/>
                    <a:pt x="1267" y="346"/>
                    <a:pt x="1267" y="346"/>
                  </a:cubicBezTo>
                  <a:cubicBezTo>
                    <a:pt x="189" y="913"/>
                    <a:pt x="0" y="2484"/>
                    <a:pt x="0" y="2484"/>
                  </a:cubicBezTo>
                  <a:cubicBezTo>
                    <a:pt x="323" y="2543"/>
                    <a:pt x="634" y="2569"/>
                    <a:pt x="931" y="2569"/>
                  </a:cubicBezTo>
                  <a:cubicBezTo>
                    <a:pt x="3229" y="2569"/>
                    <a:pt x="4715" y="1016"/>
                    <a:pt x="4715" y="1016"/>
                  </a:cubicBezTo>
                  <a:cubicBezTo>
                    <a:pt x="4129" y="138"/>
                    <a:pt x="3277" y="1"/>
                    <a:pt x="2801" y="1"/>
                  </a:cubicBezTo>
                  <a:close/>
                </a:path>
              </a:pathLst>
            </a:custGeom>
            <a:solidFill>
              <a:srgbClr val="EE7D9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2986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n toàn cho trẻ em - An toàn với vật sắc nhọ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2371" y="220435"/>
            <a:ext cx="10327822" cy="611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534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91;p1"/>
          <p:cNvPicPr preferRelativeResize="0"/>
          <p:nvPr/>
        </p:nvPicPr>
        <p:blipFill rotWithShape="1">
          <a:blip r:embed="rId2">
            <a:alphaModFix/>
          </a:blip>
          <a:srcRect l="27294" t="7312" r="32213" b="28913"/>
          <a:stretch/>
        </p:blipFill>
        <p:spPr>
          <a:xfrm>
            <a:off x="-186587" y="-479490"/>
            <a:ext cx="3080825" cy="45752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90;p1"/>
          <p:cNvPicPr preferRelativeResize="0"/>
          <p:nvPr/>
        </p:nvPicPr>
        <p:blipFill rotWithShape="1">
          <a:blip r:embed="rId3">
            <a:alphaModFix/>
          </a:blip>
          <a:srcRect r="7135"/>
          <a:stretch/>
        </p:blipFill>
        <p:spPr>
          <a:xfrm>
            <a:off x="7382147" y="3106339"/>
            <a:ext cx="4936720" cy="389522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图片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9287" y="3172670"/>
            <a:ext cx="7143545" cy="4018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566218" y="1543665"/>
            <a:ext cx="8888363" cy="286232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000" b="1" dirty="0" smtClean="0">
                <a:ln/>
                <a:solidFill>
                  <a:schemeClr val="accent4"/>
                </a:solidFill>
                <a:latin typeface="UTM Erie Black"/>
              </a:rPr>
              <a:t>TIẾT HỌC KẾT THÚC</a:t>
            </a:r>
          </a:p>
          <a:p>
            <a:pPr algn="ctr"/>
            <a:r>
              <a:rPr lang="en-US" sz="6000" b="1" dirty="0" smtClean="0">
                <a:ln/>
                <a:solidFill>
                  <a:schemeClr val="accent4"/>
                </a:solidFill>
                <a:latin typeface="UTM Erie Black"/>
              </a:rPr>
              <a:t>HẸN GẶP LẠI CÁC EM!</a:t>
            </a:r>
          </a:p>
          <a:p>
            <a:pPr algn="ctr"/>
            <a:endParaRPr lang="en-US" sz="6000" b="1" dirty="0">
              <a:ln/>
              <a:solidFill>
                <a:schemeClr val="accent4"/>
              </a:solidFill>
              <a:latin typeface="UTM Erie Black"/>
            </a:endParaRPr>
          </a:p>
        </p:txBody>
      </p:sp>
    </p:spTree>
    <p:extLst>
      <p:ext uri="{BB962C8B-B14F-4D97-AF65-F5344CB8AC3E}">
        <p14:creationId xmlns:p14="http://schemas.microsoft.com/office/powerpoint/2010/main" val="4049353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eme2">
  <a:themeElements>
    <a:clrScheme name="Simple Light">
      <a:dk1>
        <a:srgbClr val="EFEFEF"/>
      </a:dk1>
      <a:lt1>
        <a:srgbClr val="FFFFFF"/>
      </a:lt1>
      <a:dk2>
        <a:srgbClr val="6B4C6D"/>
      </a:dk2>
      <a:lt2>
        <a:srgbClr val="B64BA7"/>
      </a:lt2>
      <a:accent1>
        <a:srgbClr val="FF828A"/>
      </a:accent1>
      <a:accent2>
        <a:srgbClr val="85E2E6"/>
      </a:accent2>
      <a:accent3>
        <a:srgbClr val="B2B911"/>
      </a:accent3>
      <a:accent4>
        <a:srgbClr val="E1F337"/>
      </a:accent4>
      <a:accent5>
        <a:srgbClr val="A77644"/>
      </a:accent5>
      <a:accent6>
        <a:srgbClr val="FFC736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2" id="{D4D41860-1F21-46EA-ADDD-3789903AFC56}" vid="{D525F140-5C1B-445F-A5C3-9180EE4F5804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Phan so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Theme2</Template>
  <TotalTime>622</TotalTime>
  <Words>66</Words>
  <Application>Microsoft Office PowerPoint</Application>
  <PresentationFormat>Widescreen</PresentationFormat>
  <Paragraphs>12</Paragraphs>
  <Slides>7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7</vt:i4>
      </vt:variant>
    </vt:vector>
  </HeadingPairs>
  <TitlesOfParts>
    <vt:vector size="29" baseType="lpstr">
      <vt:lpstr>#9Slide03 AllRoundGothic</vt:lpstr>
      <vt:lpstr>Arial</vt:lpstr>
      <vt:lpstr>Calibri</vt:lpstr>
      <vt:lpstr>Calibri Light</vt:lpstr>
      <vt:lpstr>Cambria</vt:lpstr>
      <vt:lpstr>等线</vt:lpstr>
      <vt:lpstr>等线 Light</vt:lpstr>
      <vt:lpstr>Karla</vt:lpstr>
      <vt:lpstr>Love Ya Like A Sister</vt:lpstr>
      <vt:lpstr>Raleway</vt:lpstr>
      <vt:lpstr>Times New Roman</vt:lpstr>
      <vt:lpstr>Titan One</vt:lpstr>
      <vt:lpstr>UM</vt:lpstr>
      <vt:lpstr>UTM Erie Black</vt:lpstr>
      <vt:lpstr>Theme2</vt:lpstr>
      <vt:lpstr>Default Design</vt:lpstr>
      <vt:lpstr>2_Office Theme</vt:lpstr>
      <vt:lpstr>Office Theme</vt:lpstr>
      <vt:lpstr>1_Office Theme</vt:lpstr>
      <vt:lpstr>Phan so</vt:lpstr>
      <vt:lpstr>千图网拥有20W+精美PPT模板 更多PPT模板下载至：www.58pic.com/office/ppt​​</vt:lpstr>
      <vt:lpstr>3_Office Theme</vt:lpstr>
      <vt:lpstr>SINH HOẠT LỚP</vt:lpstr>
      <vt:lpstr>SƠ KẾT TUẦN 25</vt:lpstr>
      <vt:lpstr>PowerPoint Presentation</vt:lpstr>
      <vt:lpstr>Phương hướng phấn đấu</vt:lpstr>
      <vt:lpstr>03. PTTNTT: PHÒNG TRÁNH TAI NẠN DO VẬT SẮC NHỌN GÂY RA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61</cp:revision>
  <dcterms:created xsi:type="dcterms:W3CDTF">2020-09-20T22:56:47Z</dcterms:created>
  <dcterms:modified xsi:type="dcterms:W3CDTF">2022-03-03T17:01:13Z</dcterms:modified>
</cp:coreProperties>
</file>