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0"/>
  </p:notesMasterIdLst>
  <p:sldIdLst>
    <p:sldId id="256" r:id="rId2"/>
    <p:sldId id="260" r:id="rId3"/>
    <p:sldId id="314" r:id="rId4"/>
    <p:sldId id="270" r:id="rId5"/>
    <p:sldId id="271" r:id="rId6"/>
    <p:sldId id="378" r:id="rId7"/>
    <p:sldId id="305" r:id="rId8"/>
    <p:sldId id="369" r:id="rId9"/>
    <p:sldId id="368" r:id="rId10"/>
    <p:sldId id="308" r:id="rId11"/>
    <p:sldId id="309" r:id="rId12"/>
    <p:sldId id="307" r:id="rId13"/>
    <p:sldId id="315" r:id="rId14"/>
    <p:sldId id="312" r:id="rId15"/>
    <p:sldId id="311" r:id="rId16"/>
    <p:sldId id="379" r:id="rId17"/>
    <p:sldId id="381" r:id="rId18"/>
    <p:sldId id="320" r:id="rId19"/>
    <p:sldId id="316" r:id="rId20"/>
    <p:sldId id="322" r:id="rId21"/>
    <p:sldId id="323" r:id="rId22"/>
    <p:sldId id="328" r:id="rId23"/>
    <p:sldId id="324" r:id="rId24"/>
    <p:sldId id="331" r:id="rId25"/>
    <p:sldId id="325" r:id="rId26"/>
    <p:sldId id="329" r:id="rId27"/>
    <p:sldId id="330" r:id="rId28"/>
    <p:sldId id="326" r:id="rId29"/>
    <p:sldId id="327" r:id="rId30"/>
    <p:sldId id="382" r:id="rId31"/>
    <p:sldId id="363" r:id="rId32"/>
    <p:sldId id="364" r:id="rId33"/>
    <p:sldId id="365" r:id="rId34"/>
    <p:sldId id="319" r:id="rId35"/>
    <p:sldId id="366" r:id="rId36"/>
    <p:sldId id="367" r:id="rId37"/>
    <p:sldId id="318" r:id="rId38"/>
    <p:sldId id="31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9FAC4-69D3-4674-AF00-1975C4D7FAA3}" v="1454" dt="2021-03-30T01:36:46.55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Quyen" userId="ff7baf81-8be5-4eca-9942-2518943cde61" providerId="ADAL" clId="{E729FAC4-69D3-4674-AF00-1975C4D7FAA3}"/>
    <pc:docChg chg="undo custSel addSld delSld modSld sldOrd">
      <pc:chgData name="Tran Thi Quyen" userId="ff7baf81-8be5-4eca-9942-2518943cde61" providerId="ADAL" clId="{E729FAC4-69D3-4674-AF00-1975C4D7FAA3}" dt="2021-03-30T01:36:46.559" v="3208" actId="20577"/>
      <pc:docMkLst>
        <pc:docMk/>
      </pc:docMkLst>
      <pc:sldChg chg="delSp modSp mod">
        <pc:chgData name="Tran Thi Quyen" userId="ff7baf81-8be5-4eca-9942-2518943cde61" providerId="ADAL" clId="{E729FAC4-69D3-4674-AF00-1975C4D7FAA3}" dt="2021-03-29T14:06:43.897" v="1085" actId="14100"/>
        <pc:sldMkLst>
          <pc:docMk/>
          <pc:sldMk cId="0" sldId="257"/>
        </pc:sldMkLst>
        <pc:spChg chg="mod">
          <ac:chgData name="Tran Thi Quyen" userId="ff7baf81-8be5-4eca-9942-2518943cde61" providerId="ADAL" clId="{E729FAC4-69D3-4674-AF00-1975C4D7FAA3}" dt="2021-03-29T14:06:43.897" v="1085" actId="14100"/>
          <ac:spMkLst>
            <pc:docMk/>
            <pc:sldMk cId="0" sldId="257"/>
            <ac:spMk id="1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6:16.119" v="1071" actId="1076"/>
          <ac:picMkLst>
            <pc:docMk/>
            <pc:sldMk cId="0" sldId="257"/>
            <ac:picMk id="11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06:03.404" v="1068" actId="478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6:11.489" v="1070" actId="1076"/>
          <ac:picMkLst>
            <pc:docMk/>
            <pc:sldMk cId="0" sldId="257"/>
            <ac:picMk id="2050" creationId="{00000000-0000-0000-0000-000000000000}"/>
          </ac:picMkLst>
        </pc:picChg>
      </pc:sldChg>
      <pc:sldChg chg="delSp modSp mod delAnim">
        <pc:chgData name="Tran Thi Quyen" userId="ff7baf81-8be5-4eca-9942-2518943cde61" providerId="ADAL" clId="{E729FAC4-69D3-4674-AF00-1975C4D7FAA3}" dt="2021-03-29T14:05:52.574" v="1064" actId="1076"/>
        <pc:sldMkLst>
          <pc:docMk/>
          <pc:sldMk cId="0" sldId="259"/>
        </pc:sldMkLst>
        <pc:grpChg chg="mod">
          <ac:chgData name="Tran Thi Quyen" userId="ff7baf81-8be5-4eca-9942-2518943cde61" providerId="ADAL" clId="{E729FAC4-69D3-4674-AF00-1975C4D7FAA3}" dt="2021-03-29T14:05:52.574" v="1064" actId="1076"/>
          <ac:grpSpMkLst>
            <pc:docMk/>
            <pc:sldMk cId="0" sldId="259"/>
            <ac:grpSpMk id="19" creationId="{00000000-0000-0000-0000-000000000000}"/>
          </ac:grpSpMkLst>
        </pc:grpChg>
        <pc:grpChg chg="del">
          <ac:chgData name="Tran Thi Quyen" userId="ff7baf81-8be5-4eca-9942-2518943cde61" providerId="ADAL" clId="{E729FAC4-69D3-4674-AF00-1975C4D7FAA3}" dt="2021-03-29T14:05:19.797" v="1056" actId="478"/>
          <ac:grpSpMkLst>
            <pc:docMk/>
            <pc:sldMk cId="0" sldId="259"/>
            <ac:grpSpMk id="20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9T14:05:42.447" v="1061" actId="1076"/>
          <ac:grpSpMkLst>
            <pc:docMk/>
            <pc:sldMk cId="0" sldId="259"/>
            <ac:grpSpMk id="61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9T14:05:39.107" v="1060" actId="1076"/>
          <ac:picMkLst>
            <pc:docMk/>
            <pc:sldMk cId="0" sldId="259"/>
            <ac:picMk id="308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05:47.510" v="1063" actId="1076"/>
          <ac:picMkLst>
            <pc:docMk/>
            <pc:sldMk cId="0" sldId="259"/>
            <ac:picMk id="3083" creationId="{00000000-0000-0000-0000-000000000000}"/>
          </ac:picMkLst>
        </pc:picChg>
      </pc:sldChg>
      <pc:sldChg chg="modSp">
        <pc:chgData name="Tran Thi Quyen" userId="ff7baf81-8be5-4eca-9942-2518943cde61" providerId="ADAL" clId="{E729FAC4-69D3-4674-AF00-1975C4D7FAA3}" dt="2021-03-30T00:41:14.172" v="3125"/>
        <pc:sldMkLst>
          <pc:docMk/>
          <pc:sldMk cId="0" sldId="260"/>
        </pc:sldMkLst>
        <pc:spChg chg="mod">
          <ac:chgData name="Tran Thi Quyen" userId="ff7baf81-8be5-4eca-9942-2518943cde61" providerId="ADAL" clId="{E729FAC4-69D3-4674-AF00-1975C4D7FAA3}" dt="2021-03-30T00:41:14.172" v="3125"/>
          <ac:spMkLst>
            <pc:docMk/>
            <pc:sldMk cId="0" sldId="260"/>
            <ac:spMk id="69" creationId="{00000000-0000-0000-0000-000000000000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4:09:49.495" v="1161" actId="1035"/>
        <pc:sldMkLst>
          <pc:docMk/>
          <pc:sldMk cId="0" sldId="261"/>
        </pc:sldMkLst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5" creationId="{75BBC4DA-1787-4347-A9C2-148DA27D76C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6" creationId="{874B95BD-19C0-4233-B321-9AF142297A3C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7" creationId="{337936D1-25DD-445E-8CE2-CB7CACCCC451}"/>
          </ac:spMkLst>
        </pc:spChg>
        <pc:spChg chg="add mod">
          <ac:chgData name="Tran Thi Quyen" userId="ff7baf81-8be5-4eca-9942-2518943cde61" providerId="ADAL" clId="{E729FAC4-69D3-4674-AF00-1975C4D7FAA3}" dt="2021-03-29T14:09:49.495" v="1161" actId="1035"/>
          <ac:spMkLst>
            <pc:docMk/>
            <pc:sldMk cId="0" sldId="261"/>
            <ac:spMk id="8" creationId="{07C3097D-FE10-4D43-803E-86CDE69D648B}"/>
          </ac:spMkLst>
        </pc:spChg>
        <pc:spChg chg="mod">
          <ac:chgData name="Tran Thi Quyen" userId="ff7baf81-8be5-4eca-9942-2518943cde61" providerId="ADAL" clId="{E729FAC4-69D3-4674-AF00-1975C4D7FAA3}" dt="2021-03-29T14:08:08.696" v="1113" actId="20577"/>
          <ac:spMkLst>
            <pc:docMk/>
            <pc:sldMk cId="0" sldId="261"/>
            <ac:spMk id="5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07:32.559" v="1086" actId="478"/>
          <ac:spMkLst>
            <pc:docMk/>
            <pc:sldMk cId="0" sldId="261"/>
            <ac:spMk id="56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07:41.193" v="1089" actId="1076"/>
          <ac:picMkLst>
            <pc:docMk/>
            <pc:sldMk cId="0" sldId="261"/>
            <ac:picMk id="1026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4:11:51.309" v="1222" actId="255"/>
        <pc:sldMkLst>
          <pc:docMk/>
          <pc:sldMk cId="0" sldId="262"/>
        </pc:sldMkLst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0" creationId="{F7316ABD-1A98-4A31-8ABE-3966B7A34070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1" creationId="{16238B9D-369D-4209-B9B8-A38765E81CF5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2" creationId="{2A890FAE-2F22-45CA-93EF-8D043E14C222}"/>
          </ac:spMkLst>
        </pc:spChg>
        <pc:spChg chg="add mod">
          <ac:chgData name="Tran Thi Quyen" userId="ff7baf81-8be5-4eca-9942-2518943cde61" providerId="ADAL" clId="{E729FAC4-69D3-4674-AF00-1975C4D7FAA3}" dt="2021-03-29T14:11:51.309" v="1222" actId="255"/>
          <ac:spMkLst>
            <pc:docMk/>
            <pc:sldMk cId="0" sldId="262"/>
            <ac:spMk id="13" creationId="{91CBBCAB-F6C5-4B65-8F9B-48A5CA3AD270}"/>
          </ac:spMkLst>
        </pc:spChg>
        <pc:spChg chg="mod">
          <ac:chgData name="Tran Thi Quyen" userId="ff7baf81-8be5-4eca-9942-2518943cde61" providerId="ADAL" clId="{E729FAC4-69D3-4674-AF00-1975C4D7FAA3}" dt="2021-03-29T14:10:06.534" v="1181" actId="20577"/>
          <ac:spMkLst>
            <pc:docMk/>
            <pc:sldMk cId="0" sldId="262"/>
            <ac:spMk id="5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10:12.291" v="1182" actId="478"/>
          <ac:spMkLst>
            <pc:docMk/>
            <pc:sldMk cId="0" sldId="262"/>
            <ac:spMk id="58" creationId="{00000000-0000-0000-0000-000000000000}"/>
          </ac:spMkLst>
        </pc:spChg>
      </pc:sldChg>
      <pc:sldChg chg="del">
        <pc:chgData name="Tran Thi Quyen" userId="ff7baf81-8be5-4eca-9942-2518943cde61" providerId="ADAL" clId="{E729FAC4-69D3-4674-AF00-1975C4D7FAA3}" dt="2021-03-27T13:48:25.646" v="1038" actId="47"/>
        <pc:sldMkLst>
          <pc:docMk/>
          <pc:sldMk cId="0" sldId="265"/>
        </pc:sldMkLst>
      </pc:sldChg>
      <pc:sldChg chg="addSp modSp mod ord modAnim">
        <pc:chgData name="Tran Thi Quyen" userId="ff7baf81-8be5-4eca-9942-2518943cde61" providerId="ADAL" clId="{E729FAC4-69D3-4674-AF00-1975C4D7FAA3}" dt="2021-03-30T00:37:19.489" v="3118"/>
        <pc:sldMkLst>
          <pc:docMk/>
          <pc:sldMk cId="0" sldId="269"/>
        </pc:sldMkLst>
        <pc:picChg chg="add mod">
          <ac:chgData name="Tran Thi Quyen" userId="ff7baf81-8be5-4eca-9942-2518943cde61" providerId="ADAL" clId="{E729FAC4-69D3-4674-AF00-1975C4D7FAA3}" dt="2021-03-27T13:54:24.878" v="1055" actId="1076"/>
          <ac:picMkLst>
            <pc:docMk/>
            <pc:sldMk cId="0" sldId="269"/>
            <ac:picMk id="2" creationId="{86A40BF8-4E75-4801-B67D-FC716319E1FB}"/>
          </ac:picMkLst>
        </pc:picChg>
      </pc:sldChg>
      <pc:sldChg chg="delSp modSp mod">
        <pc:chgData name="Tran Thi Quyen" userId="ff7baf81-8be5-4eca-9942-2518943cde61" providerId="ADAL" clId="{E729FAC4-69D3-4674-AF00-1975C4D7FAA3}" dt="2021-03-29T14:15:42.088" v="1281" actId="1076"/>
        <pc:sldMkLst>
          <pc:docMk/>
          <pc:sldMk cId="0" sldId="271"/>
        </pc:sldMkLst>
        <pc:spChg chg="del">
          <ac:chgData name="Tran Thi Quyen" userId="ff7baf81-8be5-4eca-9942-2518943cde61" providerId="ADAL" clId="{E729FAC4-69D3-4674-AF00-1975C4D7FAA3}" dt="2021-03-29T14:15:33.649" v="1278" actId="47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15:42.088" v="1281" actId="1076"/>
          <ac:spMkLst>
            <pc:docMk/>
            <pc:sldMk cId="0" sldId="271"/>
            <ac:spMk id="12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4:15:37.606" v="1279" actId="1076"/>
          <ac:picMkLst>
            <pc:docMk/>
            <pc:sldMk cId="0" sldId="271"/>
            <ac:picMk id="9" creationId="{00000000-0000-0000-0000-000000000000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29T15:38:29.053" v="2008" actId="20577"/>
        <pc:sldMkLst>
          <pc:docMk/>
          <pc:sldMk cId="0" sldId="277"/>
        </pc:sldMkLst>
        <pc:spChg chg="del">
          <ac:chgData name="Tran Thi Quyen" userId="ff7baf81-8be5-4eca-9942-2518943cde61" providerId="ADAL" clId="{E729FAC4-69D3-4674-AF00-1975C4D7FAA3}" dt="2021-03-29T14:29:31.795" v="1297" actId="478"/>
          <ac:spMkLst>
            <pc:docMk/>
            <pc:sldMk cId="0" sldId="27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29:29.006" v="1296" actId="478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0:40.230" v="1328" actId="1076"/>
          <ac:spMkLst>
            <pc:docMk/>
            <pc:sldMk cId="0" sldId="277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36.007" v="1298" actId="478"/>
          <ac:spMkLst>
            <pc:docMk/>
            <pc:sldMk cId="0" sldId="277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7.535" v="1292" actId="478"/>
          <ac:spMkLst>
            <pc:docMk/>
            <pc:sldMk cId="0" sldId="2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4.950" v="1291" actId="478"/>
          <ac:spMkLst>
            <pc:docMk/>
            <pc:sldMk cId="0" sldId="277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38:29.053" v="2008" actId="20577"/>
          <ac:spMkLst>
            <pc:docMk/>
            <pc:sldMk cId="0" sldId="277"/>
            <ac:spMk id="18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29:03.180" v="1290" actId="478"/>
          <ac:spMkLst>
            <pc:docMk/>
            <pc:sldMk cId="0" sldId="277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37:30.361" v="1397" actId="404"/>
          <ac:spMkLst>
            <pc:docMk/>
            <pc:sldMk cId="0" sldId="277"/>
            <ac:spMk id="22" creationId="{31DE2B94-8BED-475F-B722-9E07D7963A3D}"/>
          </ac:spMkLst>
        </pc:spChg>
        <pc:picChg chg="mod">
          <ac:chgData name="Tran Thi Quyen" userId="ff7baf81-8be5-4eca-9942-2518943cde61" providerId="ADAL" clId="{E729FAC4-69D3-4674-AF00-1975C4D7FAA3}" dt="2021-03-29T14:30:36.726" v="1327" actId="1076"/>
          <ac:picMkLst>
            <pc:docMk/>
            <pc:sldMk cId="0" sldId="2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9.197" v="1289" actId="478"/>
          <ac:picMkLst>
            <pc:docMk/>
            <pc:sldMk cId="0" sldId="277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8.058" v="1288" actId="478"/>
          <ac:picMkLst>
            <pc:docMk/>
            <pc:sldMk cId="0" sldId="277"/>
            <ac:picMk id="15" creationId="{00000000-0000-0000-0000-000000000000}"/>
          </ac:picMkLst>
        </pc:picChg>
        <pc:picChg chg="mod modCrop">
          <ac:chgData name="Tran Thi Quyen" userId="ff7baf81-8be5-4eca-9942-2518943cde61" providerId="ADAL" clId="{E729FAC4-69D3-4674-AF00-1975C4D7FAA3}" dt="2021-03-29T14:30:16.925" v="1323" actId="1036"/>
          <ac:picMkLst>
            <pc:docMk/>
            <pc:sldMk cId="0" sldId="277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28:54.299" v="1287" actId="478"/>
          <ac:picMkLst>
            <pc:docMk/>
            <pc:sldMk cId="0" sldId="277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28:40.567" v="1283"/>
          <ac:picMkLst>
            <pc:docMk/>
            <pc:sldMk cId="0" sldId="277"/>
            <ac:picMk id="21" creationId="{B1696472-F398-4183-9FE9-C5845C1A0226}"/>
          </ac:picMkLst>
        </pc:picChg>
      </pc:sldChg>
      <pc:sldChg chg="modSp mod">
        <pc:chgData name="Tran Thi Quyen" userId="ff7baf81-8be5-4eca-9942-2518943cde61" providerId="ADAL" clId="{E729FAC4-69D3-4674-AF00-1975C4D7FAA3}" dt="2021-03-30T00:47:12.220" v="3160" actId="1076"/>
        <pc:sldMkLst>
          <pc:docMk/>
          <pc:sldMk cId="0" sldId="278"/>
        </pc:sldMkLst>
        <pc:picChg chg="mod">
          <ac:chgData name="Tran Thi Quyen" userId="ff7baf81-8be5-4eca-9942-2518943cde61" providerId="ADAL" clId="{E729FAC4-69D3-4674-AF00-1975C4D7FAA3}" dt="2021-03-30T00:47:12.220" v="3160" actId="1076"/>
          <ac:picMkLst>
            <pc:docMk/>
            <pc:sldMk cId="0" sldId="278"/>
            <ac:picMk id="21" creationId="{00000000-0000-0000-0000-000000000000}"/>
          </ac:picMkLst>
        </pc:picChg>
      </pc:sldChg>
      <pc:sldChg chg="modSp mod modAnim">
        <pc:chgData name="Tran Thi Quyen" userId="ff7baf81-8be5-4eca-9942-2518943cde61" providerId="ADAL" clId="{E729FAC4-69D3-4674-AF00-1975C4D7FAA3}" dt="2021-03-29T16:00:47.606" v="2311" actId="1076"/>
        <pc:sldMkLst>
          <pc:docMk/>
          <pc:sldMk cId="0" sldId="279"/>
        </pc:sldMkLst>
        <pc:picChg chg="mod">
          <ac:chgData name="Tran Thi Quyen" userId="ff7baf81-8be5-4eca-9942-2518943cde61" providerId="ADAL" clId="{E729FAC4-69D3-4674-AF00-1975C4D7FAA3}" dt="2021-03-29T16:00:47.606" v="2311" actId="1076"/>
          <ac:picMkLst>
            <pc:docMk/>
            <pc:sldMk cId="0" sldId="279"/>
            <ac:picMk id="4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7T13:48:31.402" v="1050" actId="47"/>
        <pc:sldMkLst>
          <pc:docMk/>
          <pc:sldMk cId="0" sldId="280"/>
        </pc:sldMkLst>
      </pc:sldChg>
      <pc:sldChg chg="del">
        <pc:chgData name="Tran Thi Quyen" userId="ff7baf81-8be5-4eca-9942-2518943cde61" providerId="ADAL" clId="{E729FAC4-69D3-4674-AF00-1975C4D7FAA3}" dt="2021-03-27T13:48:30.855" v="1049" actId="47"/>
        <pc:sldMkLst>
          <pc:docMk/>
          <pc:sldMk cId="0" sldId="281"/>
        </pc:sldMkLst>
      </pc:sldChg>
      <pc:sldChg chg="del">
        <pc:chgData name="Tran Thi Quyen" userId="ff7baf81-8be5-4eca-9942-2518943cde61" providerId="ADAL" clId="{E729FAC4-69D3-4674-AF00-1975C4D7FAA3}" dt="2021-03-27T13:48:30.387" v="1048" actId="47"/>
        <pc:sldMkLst>
          <pc:docMk/>
          <pc:sldMk cId="0" sldId="283"/>
        </pc:sldMkLst>
      </pc:sldChg>
      <pc:sldChg chg="del">
        <pc:chgData name="Tran Thi Quyen" userId="ff7baf81-8be5-4eca-9942-2518943cde61" providerId="ADAL" clId="{E729FAC4-69D3-4674-AF00-1975C4D7FAA3}" dt="2021-03-27T13:48:30.043" v="1047" actId="47"/>
        <pc:sldMkLst>
          <pc:docMk/>
          <pc:sldMk cId="0" sldId="284"/>
        </pc:sldMkLst>
      </pc:sldChg>
      <pc:sldChg chg="del">
        <pc:chgData name="Tran Thi Quyen" userId="ff7baf81-8be5-4eca-9942-2518943cde61" providerId="ADAL" clId="{E729FAC4-69D3-4674-AF00-1975C4D7FAA3}" dt="2021-03-27T13:48:29.694" v="1046" actId="47"/>
        <pc:sldMkLst>
          <pc:docMk/>
          <pc:sldMk cId="0" sldId="285"/>
        </pc:sldMkLst>
      </pc:sldChg>
      <pc:sldChg chg="del">
        <pc:chgData name="Tran Thi Quyen" userId="ff7baf81-8be5-4eca-9942-2518943cde61" providerId="ADAL" clId="{E729FAC4-69D3-4674-AF00-1975C4D7FAA3}" dt="2021-03-27T13:48:29.460" v="1045" actId="47"/>
        <pc:sldMkLst>
          <pc:docMk/>
          <pc:sldMk cId="0" sldId="286"/>
        </pc:sldMkLst>
      </pc:sldChg>
      <pc:sldChg chg="del">
        <pc:chgData name="Tran Thi Quyen" userId="ff7baf81-8be5-4eca-9942-2518943cde61" providerId="ADAL" clId="{E729FAC4-69D3-4674-AF00-1975C4D7FAA3}" dt="2021-03-27T13:48:29.073" v="1044" actId="47"/>
        <pc:sldMkLst>
          <pc:docMk/>
          <pc:sldMk cId="0" sldId="288"/>
        </pc:sldMkLst>
      </pc:sldChg>
      <pc:sldChg chg="del">
        <pc:chgData name="Tran Thi Quyen" userId="ff7baf81-8be5-4eca-9942-2518943cde61" providerId="ADAL" clId="{E729FAC4-69D3-4674-AF00-1975C4D7FAA3}" dt="2021-03-27T13:48:28.297" v="1043" actId="47"/>
        <pc:sldMkLst>
          <pc:docMk/>
          <pc:sldMk cId="0" sldId="289"/>
        </pc:sldMkLst>
      </pc:sldChg>
      <pc:sldChg chg="del">
        <pc:chgData name="Tran Thi Quyen" userId="ff7baf81-8be5-4eca-9942-2518943cde61" providerId="ADAL" clId="{E729FAC4-69D3-4674-AF00-1975C4D7FAA3}" dt="2021-03-27T13:48:27.596" v="1042" actId="47"/>
        <pc:sldMkLst>
          <pc:docMk/>
          <pc:sldMk cId="0" sldId="290"/>
        </pc:sldMkLst>
      </pc:sldChg>
      <pc:sldChg chg="del">
        <pc:chgData name="Tran Thi Quyen" userId="ff7baf81-8be5-4eca-9942-2518943cde61" providerId="ADAL" clId="{E729FAC4-69D3-4674-AF00-1975C4D7FAA3}" dt="2021-03-27T13:48:27.168" v="1041" actId="47"/>
        <pc:sldMkLst>
          <pc:docMk/>
          <pc:sldMk cId="0" sldId="291"/>
        </pc:sldMkLst>
      </pc:sldChg>
      <pc:sldChg chg="del">
        <pc:chgData name="Tran Thi Quyen" userId="ff7baf81-8be5-4eca-9942-2518943cde61" providerId="ADAL" clId="{E729FAC4-69D3-4674-AF00-1975C4D7FAA3}" dt="2021-03-27T13:48:26.678" v="1040" actId="47"/>
        <pc:sldMkLst>
          <pc:docMk/>
          <pc:sldMk cId="0" sldId="292"/>
        </pc:sldMkLst>
      </pc:sldChg>
      <pc:sldChg chg="del">
        <pc:chgData name="Tran Thi Quyen" userId="ff7baf81-8be5-4eca-9942-2518943cde61" providerId="ADAL" clId="{E729FAC4-69D3-4674-AF00-1975C4D7FAA3}" dt="2021-03-27T13:48:26.029" v="1039" actId="47"/>
        <pc:sldMkLst>
          <pc:docMk/>
          <pc:sldMk cId="0" sldId="293"/>
        </pc:sldMkLst>
      </pc:sldChg>
      <pc:sldChg chg="addSp delSp modSp mod delAnim modAnim">
        <pc:chgData name="Tran Thi Quyen" userId="ff7baf81-8be5-4eca-9942-2518943cde61" providerId="ADAL" clId="{E729FAC4-69D3-4674-AF00-1975C4D7FAA3}" dt="2021-03-29T16:46:21.696" v="2861"/>
        <pc:sldMkLst>
          <pc:docMk/>
          <pc:sldMk cId="0" sldId="296"/>
        </pc:sldMkLst>
        <pc:spChg chg="del">
          <ac:chgData name="Tran Thi Quyen" userId="ff7baf81-8be5-4eca-9942-2518943cde61" providerId="ADAL" clId="{E729FAC4-69D3-4674-AF00-1975C4D7FAA3}" dt="2021-03-29T14:12:01.964" v="1223" actId="478"/>
          <ac:spMkLst>
            <pc:docMk/>
            <pc:sldMk cId="0" sldId="29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8" creationId="{1F8F812B-A68E-4EA4-803D-9170E5883179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9" creationId="{B9968EF6-BF8A-41E0-989A-6A049B9BE468}"/>
          </ac:spMkLst>
        </pc:spChg>
        <pc:spChg chg="add mod">
          <ac:chgData name="Tran Thi Quyen" userId="ff7baf81-8be5-4eca-9942-2518943cde61" providerId="ADAL" clId="{E729FAC4-69D3-4674-AF00-1975C4D7FAA3}" dt="2021-03-29T16:46:21.696" v="2861"/>
          <ac:spMkLst>
            <pc:docMk/>
            <pc:sldMk cId="0" sldId="296"/>
            <ac:spMk id="10" creationId="{C6595FEC-3A51-40C3-B50B-9B359460E2AC}"/>
          </ac:spMkLst>
        </pc:spChg>
        <pc:spChg chg="add mod">
          <ac:chgData name="Tran Thi Quyen" userId="ff7baf81-8be5-4eca-9942-2518943cde61" providerId="ADAL" clId="{E729FAC4-69D3-4674-AF00-1975C4D7FAA3}" dt="2021-03-29T14:13:55.048" v="1277" actId="255"/>
          <ac:spMkLst>
            <pc:docMk/>
            <pc:sldMk cId="0" sldId="296"/>
            <ac:spMk id="11" creationId="{57A658DE-BFC9-4B64-89E2-B1CB2EC7CC49}"/>
          </ac:spMkLst>
        </pc:spChg>
        <pc:picChg chg="mod">
          <ac:chgData name="Tran Thi Quyen" userId="ff7baf81-8be5-4eca-9942-2518943cde61" providerId="ADAL" clId="{E729FAC4-69D3-4674-AF00-1975C4D7FAA3}" dt="2021-03-29T14:12:05.992" v="1225" actId="14100"/>
          <ac:picMkLst>
            <pc:docMk/>
            <pc:sldMk cId="0" sldId="296"/>
            <ac:picMk id="7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05:58.287" v="1065" actId="47"/>
        <pc:sldMkLst>
          <pc:docMk/>
          <pc:sldMk cId="0" sldId="298"/>
        </pc:sldMkLst>
      </pc:sldChg>
      <pc:sldChg chg="del">
        <pc:chgData name="Tran Thi Quyen" userId="ff7baf81-8be5-4eca-9942-2518943cde61" providerId="ADAL" clId="{E729FAC4-69D3-4674-AF00-1975C4D7FAA3}" dt="2021-03-29T14:06:00.144" v="1066" actId="47"/>
        <pc:sldMkLst>
          <pc:docMk/>
          <pc:sldMk cId="0" sldId="299"/>
        </pc:sldMkLst>
      </pc:sldChg>
      <pc:sldChg chg="del">
        <pc:chgData name="Tran Thi Quyen" userId="ff7baf81-8be5-4eca-9942-2518943cde61" providerId="ADAL" clId="{E729FAC4-69D3-4674-AF00-1975C4D7FAA3}" dt="2021-03-29T15:08:24.846" v="1947" actId="47"/>
        <pc:sldMkLst>
          <pc:docMk/>
          <pc:sldMk cId="0" sldId="300"/>
        </pc:sldMkLst>
      </pc:sldChg>
      <pc:sldChg chg="del">
        <pc:chgData name="Tran Thi Quyen" userId="ff7baf81-8be5-4eca-9942-2518943cde61" providerId="ADAL" clId="{E729FAC4-69D3-4674-AF00-1975C4D7FAA3}" dt="2021-03-29T15:08:23.836" v="1946" actId="47"/>
        <pc:sldMkLst>
          <pc:docMk/>
          <pc:sldMk cId="0" sldId="301"/>
        </pc:sldMkLst>
      </pc:sldChg>
      <pc:sldChg chg="addSp delSp modSp mod delAnim modAnim">
        <pc:chgData name="Tran Thi Quyen" userId="ff7baf81-8be5-4eca-9942-2518943cde61" providerId="ADAL" clId="{E729FAC4-69D3-4674-AF00-1975C4D7FAA3}" dt="2021-03-29T14:45:50.251" v="1633" actId="1076"/>
        <pc:sldMkLst>
          <pc:docMk/>
          <pc:sldMk cId="0" sldId="302"/>
        </pc:sldMkLst>
        <pc:spChg chg="mod">
          <ac:chgData name="Tran Thi Quyen" userId="ff7baf81-8be5-4eca-9942-2518943cde61" providerId="ADAL" clId="{E729FAC4-69D3-4674-AF00-1975C4D7FAA3}" dt="2021-03-29T14:45:20.195" v="1590" actId="1035"/>
          <ac:spMkLst>
            <pc:docMk/>
            <pc:sldMk cId="0" sldId="302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29.535" v="1624" actId="1035"/>
          <ac:spMkLst>
            <pc:docMk/>
            <pc:sldMk cId="0" sldId="302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2.478" v="1577" actId="478"/>
          <ac:spMkLst>
            <pc:docMk/>
            <pc:sldMk cId="0" sldId="302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00.387" v="1576" actId="478"/>
          <ac:spMkLst>
            <pc:docMk/>
            <pc:sldMk cId="0" sldId="302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50.823" v="1573" actId="478"/>
          <ac:spMkLst>
            <pc:docMk/>
            <pc:sldMk cId="0" sldId="302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34.746" v="1626" actId="478"/>
          <ac:spMkLst>
            <pc:docMk/>
            <pc:sldMk cId="0" sldId="302"/>
            <ac:spMk id="10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5:50.251" v="1633" actId="1076"/>
          <ac:spMkLst>
            <pc:docMk/>
            <pc:sldMk cId="0" sldId="302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38.677" v="1568" actId="478"/>
          <ac:spMkLst>
            <pc:docMk/>
            <pc:sldMk cId="0" sldId="30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4:40.202" v="1569" actId="478"/>
          <ac:spMkLst>
            <pc:docMk/>
            <pc:sldMk cId="0" sldId="302"/>
            <ac:spMk id="15" creationId="{00000000-0000-0000-0000-000000000000}"/>
          </ac:spMkLst>
        </pc:spChg>
        <pc:picChg chg="add del mod modCrop">
          <ac:chgData name="Tran Thi Quyen" userId="ff7baf81-8be5-4eca-9942-2518943cde61" providerId="ADAL" clId="{E729FAC4-69D3-4674-AF00-1975C4D7FAA3}" dt="2021-03-29T14:45:24.749" v="1609" actId="1036"/>
          <ac:picMkLst>
            <pc:docMk/>
            <pc:sldMk cId="0" sldId="302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5:47.601" v="1632" actId="1076"/>
          <ac:picMkLst>
            <pc:docMk/>
            <pc:sldMk cId="0" sldId="30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6.910" v="1567" actId="478"/>
          <ac:picMkLst>
            <pc:docMk/>
            <pc:sldMk cId="0" sldId="302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958" v="1565" actId="478"/>
          <ac:picMkLst>
            <pc:docMk/>
            <pc:sldMk cId="0" sldId="302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4:33.145" v="1564" actId="478"/>
          <ac:picMkLst>
            <pc:docMk/>
            <pc:sldMk cId="0" sldId="302"/>
            <ac:picMk id="13" creationId="{00000000-0000-0000-0000-000000000000}"/>
          </ac:picMkLst>
        </pc:picChg>
      </pc:sldChg>
      <pc:sldChg chg="del">
        <pc:chgData name="Tran Thi Quyen" userId="ff7baf81-8be5-4eca-9942-2518943cde61" providerId="ADAL" clId="{E729FAC4-69D3-4674-AF00-1975C4D7FAA3}" dt="2021-03-29T14:44:00.441" v="1554" actId="47"/>
        <pc:sldMkLst>
          <pc:docMk/>
          <pc:sldMk cId="0" sldId="303"/>
        </pc:sldMkLst>
      </pc:sldChg>
      <pc:sldChg chg="del">
        <pc:chgData name="Tran Thi Quyen" userId="ff7baf81-8be5-4eca-9942-2518943cde61" providerId="ADAL" clId="{E729FAC4-69D3-4674-AF00-1975C4D7FAA3}" dt="2021-03-29T14:44:01.620" v="1555" actId="47"/>
        <pc:sldMkLst>
          <pc:docMk/>
          <pc:sldMk cId="0" sldId="304"/>
        </pc:sldMkLst>
      </pc:sldChg>
      <pc:sldChg chg="addSp modSp mod modAnim">
        <pc:chgData name="Tran Thi Quyen" userId="ff7baf81-8be5-4eca-9942-2518943cde61" providerId="ADAL" clId="{E729FAC4-69D3-4674-AF00-1975C4D7FAA3}" dt="2021-03-29T16:49:19.493" v="2865"/>
        <pc:sldMkLst>
          <pc:docMk/>
          <pc:sldMk cId="0" sldId="305"/>
        </pc:sldMkLst>
        <pc:spChg chg="mod">
          <ac:chgData name="Tran Thi Quyen" userId="ff7baf81-8be5-4eca-9942-2518943cde61" providerId="ADAL" clId="{E729FAC4-69D3-4674-AF00-1975C4D7FAA3}" dt="2021-03-29T15:45:58.588" v="2167" actId="14100"/>
          <ac:spMkLst>
            <pc:docMk/>
            <pc:sldMk cId="0" sldId="305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5:54.620" v="2166" actId="1076"/>
          <ac:spMkLst>
            <pc:docMk/>
            <pc:sldMk cId="0" sldId="305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21.929" v="2206" actId="13822"/>
          <ac:spMkLst>
            <pc:docMk/>
            <pc:sldMk cId="0" sldId="305"/>
            <ac:spMk id="6" creationId="{6D9A1857-42F0-4379-B5CB-50C02FA8830E}"/>
          </ac:spMkLst>
        </pc:spChg>
        <pc:picChg chg="add mod">
          <ac:chgData name="Tran Thi Quyen" userId="ff7baf81-8be5-4eca-9942-2518943cde61" providerId="ADAL" clId="{E729FAC4-69D3-4674-AF00-1975C4D7FAA3}" dt="2021-03-29T15:17:06.418" v="1960" actId="14100"/>
          <ac:picMkLst>
            <pc:docMk/>
            <pc:sldMk cId="0" sldId="305"/>
            <ac:picMk id="1026" creationId="{AA612619-DB5A-43E4-AF24-8925FFBFB603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29T16:52:51.173" v="2936"/>
        <pc:sldMkLst>
          <pc:docMk/>
          <pc:sldMk cId="0" sldId="306"/>
        </pc:sldMkLst>
        <pc:spChg chg="mod">
          <ac:chgData name="Tran Thi Quyen" userId="ff7baf81-8be5-4eca-9942-2518943cde61" providerId="ADAL" clId="{E729FAC4-69D3-4674-AF00-1975C4D7FAA3}" dt="2021-03-29T16:51:13.806" v="2904" actId="1076"/>
          <ac:spMkLst>
            <pc:docMk/>
            <pc:sldMk cId="0" sldId="30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1:46.472" v="2913" actId="478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50:45.285" v="2880" actId="1076"/>
          <ac:spMkLst>
            <pc:docMk/>
            <pc:sldMk cId="0" sldId="306"/>
            <ac:spMk id="14" creationId="{5EC8BD27-B882-4202-AB19-DBBE2061E12D}"/>
          </ac:spMkLst>
        </pc:spChg>
        <pc:spChg chg="add mod">
          <ac:chgData name="Tran Thi Quyen" userId="ff7baf81-8be5-4eca-9942-2518943cde61" providerId="ADAL" clId="{E729FAC4-69D3-4674-AF00-1975C4D7FAA3}" dt="2021-03-29T16:51:13.208" v="2903" actId="571"/>
          <ac:spMkLst>
            <pc:docMk/>
            <pc:sldMk cId="0" sldId="306"/>
            <ac:spMk id="16" creationId="{DCBCE31A-82D1-43E1-8004-B4997C17DDE6}"/>
          </ac:spMkLst>
        </pc:spChg>
        <pc:spChg chg="add mod">
          <ac:chgData name="Tran Thi Quyen" userId="ff7baf81-8be5-4eca-9942-2518943cde61" providerId="ADAL" clId="{E729FAC4-69D3-4674-AF00-1975C4D7FAA3}" dt="2021-03-29T16:52:04.592" v="2931" actId="1038"/>
          <ac:spMkLst>
            <pc:docMk/>
            <pc:sldMk cId="0" sldId="306"/>
            <ac:spMk id="18" creationId="{134C288D-4847-4456-AE8A-F10A882CA333}"/>
          </ac:spMkLst>
        </pc:spChg>
        <pc:picChg chg="mod">
          <ac:chgData name="Tran Thi Quyen" userId="ff7baf81-8be5-4eca-9942-2518943cde61" providerId="ADAL" clId="{E729FAC4-69D3-4674-AF00-1975C4D7FAA3}" dt="2021-03-29T16:51:18.374" v="2905" actId="1076"/>
          <ac:picMkLst>
            <pc:docMk/>
            <pc:sldMk cId="0" sldId="306"/>
            <ac:picMk id="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6:51:43.523" v="2912" actId="478"/>
          <ac:picMkLst>
            <pc:docMk/>
            <pc:sldMk cId="0" sldId="306"/>
            <ac:picMk id="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6:52:09.434" v="2932" actId="1076"/>
          <ac:picMkLst>
            <pc:docMk/>
            <pc:sldMk cId="0" sldId="306"/>
            <ac:picMk id="4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51:13.208" v="2903" actId="571"/>
          <ac:picMkLst>
            <pc:docMk/>
            <pc:sldMk cId="0" sldId="306"/>
            <ac:picMk id="15" creationId="{193858D9-8B06-4B05-8F56-65993AA34941}"/>
          </ac:picMkLst>
        </pc:picChg>
        <pc:picChg chg="add mod">
          <ac:chgData name="Tran Thi Quyen" userId="ff7baf81-8be5-4eca-9942-2518943cde61" providerId="ADAL" clId="{E729FAC4-69D3-4674-AF00-1975C4D7FAA3}" dt="2021-03-29T16:51:58.979" v="2916" actId="1076"/>
          <ac:picMkLst>
            <pc:docMk/>
            <pc:sldMk cId="0" sldId="306"/>
            <ac:picMk id="17" creationId="{F167A772-E1F4-4F82-820B-8FD4B8ED914E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4:54.353" v="3128"/>
        <pc:sldMkLst>
          <pc:docMk/>
          <pc:sldMk cId="0" sldId="307"/>
        </pc:sldMkLst>
        <pc:spChg chg="mod">
          <ac:chgData name="Tran Thi Quyen" userId="ff7baf81-8be5-4eca-9942-2518943cde61" providerId="ADAL" clId="{E729FAC4-69D3-4674-AF00-1975C4D7FAA3}" dt="2021-03-30T00:31:34.177" v="2980" actId="14100"/>
          <ac:spMkLst>
            <pc:docMk/>
            <pc:sldMk cId="0" sldId="307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4" creationId="{B131D3C6-FD85-466A-87D6-11653967BE6B}"/>
          </ac:spMkLst>
        </pc:spChg>
        <pc:spChg chg="del mod">
          <ac:chgData name="Tran Thi Quyen" userId="ff7baf81-8be5-4eca-9942-2518943cde61" providerId="ADAL" clId="{E729FAC4-69D3-4674-AF00-1975C4D7FAA3}" dt="2021-03-30T00:32:43.591" v="3040" actId="478"/>
          <ac:spMkLst>
            <pc:docMk/>
            <pc:sldMk cId="0" sldId="307"/>
            <ac:spMk id="5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6:01:19.520" v="2314" actId="478"/>
          <ac:spMkLst>
            <pc:docMk/>
            <pc:sldMk cId="0" sldId="307"/>
            <ac:spMk id="6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30T00:34:35.759" v="3060" actId="164"/>
          <ac:spMkLst>
            <pc:docMk/>
            <pc:sldMk cId="0" sldId="307"/>
            <ac:spMk id="6" creationId="{7A49019A-BD13-4D91-B96B-70986585C2F4}"/>
          </ac:spMkLst>
        </pc:spChg>
        <pc:spChg chg="add del mod">
          <ac:chgData name="Tran Thi Quyen" userId="ff7baf81-8be5-4eca-9942-2518943cde61" providerId="ADAL" clId="{E729FAC4-69D3-4674-AF00-1975C4D7FAA3}" dt="2021-03-29T16:01:55.590" v="2320"/>
          <ac:spMkLst>
            <pc:docMk/>
            <pc:sldMk cId="0" sldId="307"/>
            <ac:spMk id="7" creationId="{9A97D124-AD39-4336-AADD-30AE62D6BBA4}"/>
          </ac:spMkLst>
        </pc:spChg>
        <pc:spChg chg="add mod">
          <ac:chgData name="Tran Thi Quyen" userId="ff7baf81-8be5-4eca-9942-2518943cde61" providerId="ADAL" clId="{E729FAC4-69D3-4674-AF00-1975C4D7FAA3}" dt="2021-03-30T00:36:11.878" v="3116" actId="20577"/>
          <ac:spMkLst>
            <pc:docMk/>
            <pc:sldMk cId="0" sldId="307"/>
            <ac:spMk id="7" creationId="{AC832C06-1583-4466-80C9-C13890547A33}"/>
          </ac:spMkLst>
        </pc:spChg>
        <pc:spChg chg="add mod">
          <ac:chgData name="Tran Thi Quyen" userId="ff7baf81-8be5-4eca-9942-2518943cde61" providerId="ADAL" clId="{E729FAC4-69D3-4674-AF00-1975C4D7FAA3}" dt="2021-03-30T00:35:51.244" v="3101" actId="1076"/>
          <ac:spMkLst>
            <pc:docMk/>
            <pc:sldMk cId="0" sldId="307"/>
            <ac:spMk id="8" creationId="{1471483A-6385-46FA-97B5-EF56EEC0E8C9}"/>
          </ac:spMkLst>
        </pc:spChg>
        <pc:grpChg chg="add mod">
          <ac:chgData name="Tran Thi Quyen" userId="ff7baf81-8be5-4eca-9942-2518943cde61" providerId="ADAL" clId="{E729FAC4-69D3-4674-AF00-1975C4D7FAA3}" dt="2021-03-30T00:34:40.038" v="3098" actId="1038"/>
          <ac:grpSpMkLst>
            <pc:docMk/>
            <pc:sldMk cId="0" sldId="307"/>
            <ac:grpSpMk id="22" creationId="{F6F8C606-0DA9-4A26-89BC-3776BC4CE636}"/>
          </ac:grpSpMkLst>
        </pc:grpChg>
        <pc:picChg chg="add del mod">
          <ac:chgData name="Tran Thi Quyen" userId="ff7baf81-8be5-4eca-9942-2518943cde61" providerId="ADAL" clId="{E729FAC4-69D3-4674-AF00-1975C4D7FAA3}" dt="2021-03-29T16:01:55.590" v="2320"/>
          <ac:picMkLst>
            <pc:docMk/>
            <pc:sldMk cId="0" sldId="307"/>
            <ac:picMk id="8" creationId="{08DE286B-D135-4D10-A12B-A9BA1E9DDC7A}"/>
          </ac:picMkLst>
        </pc:picChg>
        <pc:cxnChg chg="add mod">
          <ac:chgData name="Tran Thi Quyen" userId="ff7baf81-8be5-4eca-9942-2518943cde61" providerId="ADAL" clId="{E729FAC4-69D3-4674-AF00-1975C4D7FAA3}" dt="2021-03-30T00:34:35.759" v="3060" actId="164"/>
          <ac:cxnSpMkLst>
            <pc:docMk/>
            <pc:sldMk cId="0" sldId="307"/>
            <ac:cxnSpMk id="10" creationId="{34E5B724-2D75-4A09-895E-05E2FF8E8C6B}"/>
          </ac:cxnSpMkLst>
        </pc:cxnChg>
        <pc:cxnChg chg="add mod">
          <ac:chgData name="Tran Thi Quyen" userId="ff7baf81-8be5-4eca-9942-2518943cde61" providerId="ADAL" clId="{E729FAC4-69D3-4674-AF00-1975C4D7FAA3}" dt="2021-03-30T00:36:04.271" v="3112" actId="1038"/>
          <ac:cxnSpMkLst>
            <pc:docMk/>
            <pc:sldMk cId="0" sldId="307"/>
            <ac:cxnSpMk id="12" creationId="{C8C96951-55FD-41BD-9738-DE35555A790D}"/>
          </ac:cxnSpMkLst>
        </pc:cxnChg>
        <pc:cxnChg chg="add mod">
          <ac:chgData name="Tran Thi Quyen" userId="ff7baf81-8be5-4eca-9942-2518943cde61" providerId="ADAL" clId="{E729FAC4-69D3-4674-AF00-1975C4D7FAA3}" dt="2021-03-30T00:35:51.244" v="3101" actId="1076"/>
          <ac:cxnSpMkLst>
            <pc:docMk/>
            <pc:sldMk cId="0" sldId="307"/>
            <ac:cxnSpMk id="16" creationId="{12A57CD3-AEFF-4C11-A815-CD4A862B3AB7}"/>
          </ac:cxnSpMkLst>
        </pc:cxnChg>
      </pc:sldChg>
      <pc:sldChg chg="addSp modSp mod ord modAnim">
        <pc:chgData name="Tran Thi Quyen" userId="ff7baf81-8be5-4eca-9942-2518943cde61" providerId="ADAL" clId="{E729FAC4-69D3-4674-AF00-1975C4D7FAA3}" dt="2021-03-29T15:52:42.962" v="2300" actId="20577"/>
        <pc:sldMkLst>
          <pc:docMk/>
          <pc:sldMk cId="0" sldId="308"/>
        </pc:sldMkLst>
        <pc:spChg chg="mod">
          <ac:chgData name="Tran Thi Quyen" userId="ff7baf81-8be5-4eca-9942-2518943cde61" providerId="ADAL" clId="{E729FAC4-69D3-4674-AF00-1975C4D7FAA3}" dt="2021-03-29T15:52:07.065" v="2233" actId="1076"/>
          <ac:spMkLst>
            <pc:docMk/>
            <pc:sldMk cId="0" sldId="308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5:52:42.962" v="2300" actId="20577"/>
          <ac:spMkLst>
            <pc:docMk/>
            <pc:sldMk cId="0" sldId="308"/>
            <ac:spMk id="5" creationId="{65694A85-F418-4687-82AE-276AD5E90238}"/>
          </ac:spMkLst>
        </pc:spChg>
        <pc:picChg chg="mod">
          <ac:chgData name="Tran Thi Quyen" userId="ff7baf81-8be5-4eca-9942-2518943cde61" providerId="ADAL" clId="{E729FAC4-69D3-4674-AF00-1975C4D7FAA3}" dt="2021-03-29T15:52:11.045" v="2235" actId="1076"/>
          <ac:picMkLst>
            <pc:docMk/>
            <pc:sldMk cId="0" sldId="308"/>
            <ac:picMk id="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52:08.901" v="2234" actId="1076"/>
          <ac:picMkLst>
            <pc:docMk/>
            <pc:sldMk cId="0" sldId="308"/>
            <ac:picMk id="4" creationId="{00000000-0000-0000-0000-000000000000}"/>
          </ac:picMkLst>
        </pc:picChg>
      </pc:sldChg>
      <pc:sldChg chg="addSp delSp modSp mod ord modAnim">
        <pc:chgData name="Tran Thi Quyen" userId="ff7baf81-8be5-4eca-9942-2518943cde61" providerId="ADAL" clId="{E729FAC4-69D3-4674-AF00-1975C4D7FAA3}" dt="2021-03-30T00:29:57.150" v="2948" actId="1036"/>
        <pc:sldMkLst>
          <pc:docMk/>
          <pc:sldMk cId="0" sldId="309"/>
        </pc:sldMkLst>
        <pc:spChg chg="mod">
          <ac:chgData name="Tran Thi Quyen" userId="ff7baf81-8be5-4eca-9942-2518943cde61" providerId="ADAL" clId="{E729FAC4-69D3-4674-AF00-1975C4D7FAA3}" dt="2021-03-30T00:29:57.150" v="2948" actId="1036"/>
          <ac:spMkLst>
            <pc:docMk/>
            <pc:sldMk cId="0" sldId="30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6:02:18.433" v="2325" actId="1076"/>
          <ac:spMkLst>
            <pc:docMk/>
            <pc:sldMk cId="0" sldId="309"/>
            <ac:spMk id="5" creationId="{00000000-0000-0000-0000-000000000000}"/>
          </ac:spMkLst>
        </pc:spChg>
        <pc:spChg chg="add del mod">
          <ac:chgData name="Tran Thi Quyen" userId="ff7baf81-8be5-4eca-9942-2518943cde61" providerId="ADAL" clId="{E729FAC4-69D3-4674-AF00-1975C4D7FAA3}" dt="2021-03-30T00:26:33.618" v="2946" actId="478"/>
          <ac:spMkLst>
            <pc:docMk/>
            <pc:sldMk cId="0" sldId="309"/>
            <ac:spMk id="6" creationId="{11D1AD3C-0A53-46E6-86B2-A72B37359E4D}"/>
          </ac:spMkLst>
        </pc:spChg>
      </pc:sldChg>
      <pc:sldChg chg="ord">
        <pc:chgData name="Tran Thi Quyen" userId="ff7baf81-8be5-4eca-9942-2518943cde61" providerId="ADAL" clId="{E729FAC4-69D3-4674-AF00-1975C4D7FAA3}" dt="2021-03-29T16:34:32.608" v="2840"/>
        <pc:sldMkLst>
          <pc:docMk/>
          <pc:sldMk cId="0" sldId="310"/>
        </pc:sldMkLst>
      </pc:sldChg>
      <pc:sldChg chg="addSp delSp modSp mod delAnim modAnim">
        <pc:chgData name="Tran Thi Quyen" userId="ff7baf81-8be5-4eca-9942-2518943cde61" providerId="ADAL" clId="{E729FAC4-69D3-4674-AF00-1975C4D7FAA3}" dt="2021-03-30T00:46:49.873" v="3158" actId="1076"/>
        <pc:sldMkLst>
          <pc:docMk/>
          <pc:sldMk cId="0" sldId="311"/>
        </pc:sldMkLst>
        <pc:spChg chg="mod">
          <ac:chgData name="Tran Thi Quyen" userId="ff7baf81-8be5-4eca-9942-2518943cde61" providerId="ADAL" clId="{E729FAC4-69D3-4674-AF00-1975C4D7FAA3}" dt="2021-03-30T00:46:01.238" v="3152"/>
          <ac:spMkLst>
            <pc:docMk/>
            <pc:sldMk cId="0" sldId="311"/>
            <ac:spMk id="3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2.516" v="3156" actId="478"/>
          <ac:spMkLst>
            <pc:docMk/>
            <pc:sldMk cId="0" sldId="311"/>
            <ac:spMk id="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30T00:46:49.873" v="3158" actId="1076"/>
          <ac:spMkLst>
            <pc:docMk/>
            <pc:sldMk cId="0" sldId="311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39.745" v="3155" actId="478"/>
          <ac:spMkLst>
            <pc:docMk/>
            <pc:sldMk cId="0" sldId="31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6:44.343" v="3157" actId="478"/>
          <ac:spMkLst>
            <pc:docMk/>
            <pc:sldMk cId="0" sldId="311"/>
            <ac:spMk id="11" creationId="{00000000-0000-0000-0000-000000000000}"/>
          </ac:spMkLst>
        </pc:spChg>
        <pc:picChg chg="del mod">
          <ac:chgData name="Tran Thi Quyen" userId="ff7baf81-8be5-4eca-9942-2518943cde61" providerId="ADAL" clId="{E729FAC4-69D3-4674-AF00-1975C4D7FAA3}" dt="2021-03-29T16:18:16.460" v="2417" actId="478"/>
          <ac:picMkLst>
            <pc:docMk/>
            <pc:sldMk cId="0" sldId="311"/>
            <ac:picMk id="2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18:21.892" v="2418"/>
          <ac:picMkLst>
            <pc:docMk/>
            <pc:sldMk cId="0" sldId="311"/>
            <ac:picMk id="12" creationId="{4A9309F5-F7C8-4AC7-9417-3BE209D026E0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30T01:36:46.559" v="3208" actId="20577"/>
        <pc:sldMkLst>
          <pc:docMk/>
          <pc:sldMk cId="0" sldId="312"/>
        </pc:sldMkLst>
        <pc:spChg chg="add mod">
          <ac:chgData name="Tran Thi Quyen" userId="ff7baf81-8be5-4eca-9942-2518943cde61" providerId="ADAL" clId="{E729FAC4-69D3-4674-AF00-1975C4D7FAA3}" dt="2021-03-30T01:36:46.559" v="3208" actId="20577"/>
          <ac:spMkLst>
            <pc:docMk/>
            <pc:sldMk cId="0" sldId="312"/>
            <ac:spMk id="2" creationId="{B501208A-E02B-43E0-AF07-F080E4B7145A}"/>
          </ac:spMkLst>
        </pc:spChg>
        <pc:spChg chg="add mod">
          <ac:chgData name="Tran Thi Quyen" userId="ff7baf81-8be5-4eca-9942-2518943cde61" providerId="ADAL" clId="{E729FAC4-69D3-4674-AF00-1975C4D7FAA3}" dt="2021-03-29T16:35:36.516" v="2849"/>
          <ac:spMkLst>
            <pc:docMk/>
            <pc:sldMk cId="0" sldId="312"/>
            <ac:spMk id="4" creationId="{AC522F7D-73AA-4C73-8578-00FBEA548116}"/>
          </ac:spMkLst>
        </pc:spChg>
        <pc:picChg chg="add mod">
          <ac:chgData name="Tran Thi Quyen" userId="ff7baf81-8be5-4eca-9942-2518943cde61" providerId="ADAL" clId="{E729FAC4-69D3-4674-AF00-1975C4D7FAA3}" dt="2021-03-29T16:01:08.612" v="2312" actId="1076"/>
          <ac:picMkLst>
            <pc:docMk/>
            <pc:sldMk cId="0" sldId="312"/>
            <ac:picMk id="3" creationId="{B2F2EDC6-C88D-4259-AEAE-3C7A678A32B3}"/>
          </ac:picMkLst>
        </pc:picChg>
        <pc:picChg chg="add mod">
          <ac:chgData name="Tran Thi Quyen" userId="ff7baf81-8be5-4eca-9942-2518943cde61" providerId="ADAL" clId="{E729FAC4-69D3-4674-AF00-1975C4D7FAA3}" dt="2021-03-29T16:10:57.731" v="2352" actId="1076"/>
          <ac:picMkLst>
            <pc:docMk/>
            <pc:sldMk cId="0" sldId="312"/>
            <ac:picMk id="5" creationId="{EDFBA04B-B5C9-49FB-80CA-A477E709F2E2}"/>
          </ac:picMkLst>
        </pc:picChg>
        <pc:picChg chg="add mod">
          <ac:chgData name="Tran Thi Quyen" userId="ff7baf81-8be5-4eca-9942-2518943cde61" providerId="ADAL" clId="{E729FAC4-69D3-4674-AF00-1975C4D7FAA3}" dt="2021-03-29T16:14:50.195" v="2359" actId="1076"/>
          <ac:picMkLst>
            <pc:docMk/>
            <pc:sldMk cId="0" sldId="312"/>
            <ac:picMk id="6" creationId="{C5F89623-1EDC-4C65-9288-97CCB41B029C}"/>
          </ac:picMkLst>
        </pc:picChg>
      </pc:sldChg>
      <pc:sldChg chg="del">
        <pc:chgData name="Tran Thi Quyen" userId="ff7baf81-8be5-4eca-9942-2518943cde61" providerId="ADAL" clId="{E729FAC4-69D3-4674-AF00-1975C4D7FAA3}" dt="2021-03-29T16:05:34.466" v="2335" actId="47"/>
        <pc:sldMkLst>
          <pc:docMk/>
          <pc:sldMk cId="0" sldId="317"/>
        </pc:sldMkLst>
      </pc:sldChg>
      <pc:sldChg chg="addSp delSp modSp mod delAnim">
        <pc:chgData name="Tran Thi Quyen" userId="ff7baf81-8be5-4eca-9942-2518943cde61" providerId="ADAL" clId="{E729FAC4-69D3-4674-AF00-1975C4D7FAA3}" dt="2021-03-27T13:48:20.003" v="1037" actId="1076"/>
        <pc:sldMkLst>
          <pc:docMk/>
          <pc:sldMk cId="0" sldId="318"/>
        </pc:sldMkLst>
        <pc:spChg chg="add mod">
          <ac:chgData name="Tran Thi Quyen" userId="ff7baf81-8be5-4eca-9942-2518943cde61" providerId="ADAL" clId="{E729FAC4-69D3-4674-AF00-1975C4D7FAA3}" dt="2021-03-27T13:48:08.589" v="1035"/>
          <ac:spMkLst>
            <pc:docMk/>
            <pc:sldMk cId="0" sldId="318"/>
            <ac:spMk id="17" creationId="{CF9EF99B-903A-4AAB-AA56-AE725A0E473D}"/>
          </ac:spMkLst>
        </pc:spChg>
        <pc:spChg chg="del">
          <ac:chgData name="Tran Thi Quyen" userId="ff7baf81-8be5-4eca-9942-2518943cde61" providerId="ADAL" clId="{E729FAC4-69D3-4674-AF00-1975C4D7FAA3}" dt="2021-03-27T13:48:05.814" v="1032" actId="478"/>
          <ac:spMkLst>
            <pc:docMk/>
            <pc:sldMk cId="0" sldId="318"/>
            <ac:spMk id="7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7T13:48:06.856" v="1033" actId="478"/>
          <ac:spMkLst>
            <pc:docMk/>
            <pc:sldMk cId="0" sldId="318"/>
            <ac:spMk id="134" creationId="{00000000-0000-0000-0000-000000000000}"/>
          </ac:spMkLst>
        </pc:spChg>
        <pc:grpChg chg="del">
          <ac:chgData name="Tran Thi Quyen" userId="ff7baf81-8be5-4eca-9942-2518943cde61" providerId="ADAL" clId="{E729FAC4-69D3-4674-AF00-1975C4D7FAA3}" dt="2021-03-27T13:48:07.381" v="1034" actId="478"/>
          <ac:grpSpMkLst>
            <pc:docMk/>
            <pc:sldMk cId="0" sldId="318"/>
            <ac:grpSpMk id="135" creationId="{00000000-0000-0000-0000-000000000000}"/>
          </ac:grpSpMkLst>
        </pc:grpChg>
        <pc:picChg chg="add mod">
          <ac:chgData name="Tran Thi Quyen" userId="ff7baf81-8be5-4eca-9942-2518943cde61" providerId="ADAL" clId="{E729FAC4-69D3-4674-AF00-1975C4D7FAA3}" dt="2021-03-27T13:48:15.696" v="1036" actId="1076"/>
          <ac:picMkLst>
            <pc:docMk/>
            <pc:sldMk cId="0" sldId="318"/>
            <ac:picMk id="15" creationId="{19429E6E-B777-41A9-AE94-0D5732F20C74}"/>
          </ac:picMkLst>
        </pc:picChg>
        <pc:picChg chg="add mod">
          <ac:chgData name="Tran Thi Quyen" userId="ff7baf81-8be5-4eca-9942-2518943cde61" providerId="ADAL" clId="{E729FAC4-69D3-4674-AF00-1975C4D7FAA3}" dt="2021-03-27T13:48:20.003" v="1037" actId="1076"/>
          <ac:picMkLst>
            <pc:docMk/>
            <pc:sldMk cId="0" sldId="318"/>
            <ac:picMk id="16" creationId="{D3E3C356-051D-4F6D-B42C-6355EA33FE87}"/>
          </ac:picMkLst>
        </pc:picChg>
      </pc:sldChg>
      <pc:sldChg chg="addSp modSp mod modAnim">
        <pc:chgData name="Tran Thi Quyen" userId="ff7baf81-8be5-4eca-9942-2518943cde61" providerId="ADAL" clId="{E729FAC4-69D3-4674-AF00-1975C4D7FAA3}" dt="2021-03-27T13:47:22.441" v="1029" actId="11529"/>
        <pc:sldMkLst>
          <pc:docMk/>
          <pc:sldMk cId="0" sldId="319"/>
        </pc:sldMkLst>
        <pc:spChg chg="add mod">
          <ac:chgData name="Tran Thi Quyen" userId="ff7baf81-8be5-4eca-9942-2518943cde61" providerId="ADAL" clId="{E729FAC4-69D3-4674-AF00-1975C4D7FAA3}" dt="2021-03-27T13:46:58.575" v="1022" actId="1076"/>
          <ac:spMkLst>
            <pc:docMk/>
            <pc:sldMk cId="0" sldId="319"/>
            <ac:spMk id="2" creationId="{25C9474E-AFDF-4619-BA36-6D546073FEAD}"/>
          </ac:spMkLst>
        </pc:spChg>
        <pc:spChg chg="add mod">
          <ac:chgData name="Tran Thi Quyen" userId="ff7baf81-8be5-4eca-9942-2518943cde61" providerId="ADAL" clId="{E729FAC4-69D3-4674-AF00-1975C4D7FAA3}" dt="2021-03-27T13:35:13.125" v="402" actId="20577"/>
          <ac:spMkLst>
            <pc:docMk/>
            <pc:sldMk cId="0" sldId="319"/>
            <ac:spMk id="3" creationId="{001C02BC-E08C-41EF-B63E-B8F7CB7A9E91}"/>
          </ac:spMkLst>
        </pc:spChg>
        <pc:spChg chg="add mod">
          <ac:chgData name="Tran Thi Quyen" userId="ff7baf81-8be5-4eca-9942-2518943cde61" providerId="ADAL" clId="{E729FAC4-69D3-4674-AF00-1975C4D7FAA3}" dt="2021-03-27T13:35:28.217" v="404" actId="1076"/>
          <ac:spMkLst>
            <pc:docMk/>
            <pc:sldMk cId="0" sldId="319"/>
            <ac:spMk id="4" creationId="{B881C6CF-ED31-4C5B-A0BE-D6D57E158BEF}"/>
          </ac:spMkLst>
        </pc:spChg>
        <pc:spChg chg="add mod">
          <ac:chgData name="Tran Thi Quyen" userId="ff7baf81-8be5-4eca-9942-2518943cde61" providerId="ADAL" clId="{E729FAC4-69D3-4674-AF00-1975C4D7FAA3}" dt="2021-03-27T13:35:07.257" v="394" actId="20577"/>
          <ac:spMkLst>
            <pc:docMk/>
            <pc:sldMk cId="0" sldId="319"/>
            <ac:spMk id="5" creationId="{7867AFC8-8994-4534-9588-3EB3D74D5C3B}"/>
          </ac:spMkLst>
        </pc:spChg>
        <pc:spChg chg="add mod">
          <ac:chgData name="Tran Thi Quyen" userId="ff7baf81-8be5-4eca-9942-2518943cde61" providerId="ADAL" clId="{E729FAC4-69D3-4674-AF00-1975C4D7FAA3}" dt="2021-03-27T13:35:09.957" v="398" actId="20577"/>
          <ac:spMkLst>
            <pc:docMk/>
            <pc:sldMk cId="0" sldId="319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22.441" v="1029" actId="11529"/>
          <ac:spMkLst>
            <pc:docMk/>
            <pc:sldMk cId="0" sldId="319"/>
            <ac:spMk id="8" creationId="{33E90A91-D3CC-4EE2-AB03-3382527D3EDD}"/>
          </ac:spMkLst>
        </pc:spChg>
        <pc:picChg chg="add mod">
          <ac:chgData name="Tran Thi Quyen" userId="ff7baf81-8be5-4eca-9942-2518943cde61" providerId="ADAL" clId="{E729FAC4-69D3-4674-AF00-1975C4D7FAA3}" dt="2021-03-27T13:32:42.346" v="93"/>
          <ac:picMkLst>
            <pc:docMk/>
            <pc:sldMk cId="0" sldId="319"/>
            <ac:picMk id="7" creationId="{DA4070B2-5406-49B7-B872-872A2E81AA07}"/>
          </ac:picMkLst>
        </pc:picChg>
      </pc:sldChg>
      <pc:sldChg chg="addSp delSp modSp mod delAnim modAnim">
        <pc:chgData name="Tran Thi Quyen" userId="ff7baf81-8be5-4eca-9942-2518943cde61" providerId="ADAL" clId="{E729FAC4-69D3-4674-AF00-1975C4D7FAA3}" dt="2021-03-30T00:49:26.671" v="3187"/>
        <pc:sldMkLst>
          <pc:docMk/>
          <pc:sldMk cId="0" sldId="320"/>
        </pc:sldMkLst>
        <pc:spChg chg="mod">
          <ac:chgData name="Tran Thi Quyen" userId="ff7baf81-8be5-4eca-9942-2518943cde61" providerId="ADAL" clId="{E729FAC4-69D3-4674-AF00-1975C4D7FAA3}" dt="2021-03-29T16:33:43.531" v="2838" actId="2085"/>
          <ac:spMkLst>
            <pc:docMk/>
            <pc:sldMk cId="0" sldId="320"/>
            <ac:spMk id="2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30T00:49:19.751" v="3184" actId="478"/>
          <ac:spMkLst>
            <pc:docMk/>
            <pc:sldMk cId="0" sldId="320"/>
            <ac:spMk id="3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6:31:41.615" v="2713" actId="1076"/>
          <ac:spMkLst>
            <pc:docMk/>
            <pc:sldMk cId="0" sldId="320"/>
            <ac:spMk id="4" creationId="{1CB47AAE-588A-4B93-98DB-CBF3876063A6}"/>
          </ac:spMkLst>
        </pc:spChg>
        <pc:spChg chg="add del mod">
          <ac:chgData name="Tran Thi Quyen" userId="ff7baf81-8be5-4eca-9942-2518943cde61" providerId="ADAL" clId="{E729FAC4-69D3-4674-AF00-1975C4D7FAA3}" dt="2021-03-29T16:31:50.448" v="2715" actId="478"/>
          <ac:spMkLst>
            <pc:docMk/>
            <pc:sldMk cId="0" sldId="320"/>
            <ac:spMk id="5" creationId="{661D3601-8E35-4BF4-BF7B-ED8C568B222F}"/>
          </ac:spMkLst>
        </pc:spChg>
        <pc:spChg chg="add mod">
          <ac:chgData name="Tran Thi Quyen" userId="ff7baf81-8be5-4eca-9942-2518943cde61" providerId="ADAL" clId="{E729FAC4-69D3-4674-AF00-1975C4D7FAA3}" dt="2021-03-29T16:32:33.358" v="2770" actId="1035"/>
          <ac:spMkLst>
            <pc:docMk/>
            <pc:sldMk cId="0" sldId="320"/>
            <ac:spMk id="6" creationId="{389773FC-E463-493C-BD78-B01FA444B19E}"/>
          </ac:spMkLst>
        </pc:spChg>
        <pc:spChg chg="add mod">
          <ac:chgData name="Tran Thi Quyen" userId="ff7baf81-8be5-4eca-9942-2518943cde61" providerId="ADAL" clId="{E729FAC4-69D3-4674-AF00-1975C4D7FAA3}" dt="2021-03-29T16:32:27.265" v="2765" actId="14100"/>
          <ac:spMkLst>
            <pc:docMk/>
            <pc:sldMk cId="0" sldId="320"/>
            <ac:spMk id="7" creationId="{45115417-ADC9-497A-900A-DC91EE0A9614}"/>
          </ac:spMkLst>
        </pc:spChg>
        <pc:spChg chg="add mod">
          <ac:chgData name="Tran Thi Quyen" userId="ff7baf81-8be5-4eca-9942-2518943cde61" providerId="ADAL" clId="{E729FAC4-69D3-4674-AF00-1975C4D7FAA3}" dt="2021-03-29T16:33:12.768" v="2824" actId="1037"/>
          <ac:spMkLst>
            <pc:docMk/>
            <pc:sldMk cId="0" sldId="320"/>
            <ac:spMk id="8" creationId="{97F7D762-9905-4D32-BB92-0123CD03F163}"/>
          </ac:spMkLst>
        </pc:spChg>
        <pc:spChg chg="add mod">
          <ac:chgData name="Tran Thi Quyen" userId="ff7baf81-8be5-4eca-9942-2518943cde61" providerId="ADAL" clId="{E729FAC4-69D3-4674-AF00-1975C4D7FAA3}" dt="2021-03-30T00:49:23.587" v="3186" actId="1076"/>
          <ac:spMkLst>
            <pc:docMk/>
            <pc:sldMk cId="0" sldId="320"/>
            <ac:spMk id="9" creationId="{9DBB95D8-E813-45E0-ADDD-A47C05F92E0F}"/>
          </ac:spMkLst>
        </pc:spChg>
      </pc:sldChg>
      <pc:sldChg chg="modSp">
        <pc:chgData name="Tran Thi Quyen" userId="ff7baf81-8be5-4eca-9942-2518943cde61" providerId="ADAL" clId="{E729FAC4-69D3-4674-AF00-1975C4D7FAA3}" dt="2021-03-30T00:49:54.859" v="3200" actId="20577"/>
        <pc:sldMkLst>
          <pc:docMk/>
          <pc:sldMk cId="0" sldId="323"/>
        </pc:sldMkLst>
        <pc:spChg chg="mod">
          <ac:chgData name="Tran Thi Quyen" userId="ff7baf81-8be5-4eca-9942-2518943cde61" providerId="ADAL" clId="{E729FAC4-69D3-4674-AF00-1975C4D7FAA3}" dt="2021-03-30T00:49:54.859" v="3200" actId="20577"/>
          <ac:spMkLst>
            <pc:docMk/>
            <pc:sldMk cId="0" sldId="323"/>
            <ac:spMk id="5" creationId="{00000000-0000-0000-0000-000000000000}"/>
          </ac:spMkLst>
        </pc:spChg>
      </pc:sldChg>
      <pc:sldChg chg="ord">
        <pc:chgData name="Tran Thi Quyen" userId="ff7baf81-8be5-4eca-9942-2518943cde61" providerId="ADAL" clId="{E729FAC4-69D3-4674-AF00-1975C4D7FAA3}" dt="2021-03-29T16:20:14.651" v="2473"/>
        <pc:sldMkLst>
          <pc:docMk/>
          <pc:sldMk cId="0" sldId="324"/>
        </pc:sldMkLst>
      </pc:sldChg>
      <pc:sldChg chg="delSp modSp mod delAnim">
        <pc:chgData name="Tran Thi Quyen" userId="ff7baf81-8be5-4eca-9942-2518943cde61" providerId="ADAL" clId="{E729FAC4-69D3-4674-AF00-1975C4D7FAA3}" dt="2021-03-29T16:54:48.955" v="2945" actId="1076"/>
        <pc:sldMkLst>
          <pc:docMk/>
          <pc:sldMk cId="0" sldId="328"/>
        </pc:sldMkLst>
        <pc:spChg chg="mod">
          <ac:chgData name="Tran Thi Quyen" userId="ff7baf81-8be5-4eca-9942-2518943cde61" providerId="ADAL" clId="{E729FAC4-69D3-4674-AF00-1975C4D7FAA3}" dt="2021-03-29T16:54:48.955" v="2945" actId="1076"/>
          <ac:spMkLst>
            <pc:docMk/>
            <pc:sldMk cId="0" sldId="32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6:54:43.744" v="2944" actId="478"/>
          <ac:spMkLst>
            <pc:docMk/>
            <pc:sldMk cId="0" sldId="328"/>
            <ac:spMk id="12" creationId="{00000000-0000-0000-0000-000000000000}"/>
          </ac:spMkLst>
        </pc:spChg>
      </pc:sldChg>
      <pc:sldChg chg="addSp modSp mod">
        <pc:chgData name="Tran Thi Quyen" userId="ff7baf81-8be5-4eca-9942-2518943cde61" providerId="ADAL" clId="{E729FAC4-69D3-4674-AF00-1975C4D7FAA3}" dt="2021-03-29T16:37:10.775" v="2854"/>
        <pc:sldMkLst>
          <pc:docMk/>
          <pc:sldMk cId="0" sldId="331"/>
        </pc:sldMkLst>
        <pc:spChg chg="add mod">
          <ac:chgData name="Tran Thi Quyen" userId="ff7baf81-8be5-4eca-9942-2518943cde61" providerId="ADAL" clId="{E729FAC4-69D3-4674-AF00-1975C4D7FAA3}" dt="2021-03-29T16:37:10.775" v="2854"/>
          <ac:spMkLst>
            <pc:docMk/>
            <pc:sldMk cId="0" sldId="331"/>
            <ac:spMk id="8" creationId="{35337C11-F217-4299-84B0-AFAD47849D17}"/>
          </ac:spMkLst>
        </pc:spChg>
      </pc:sldChg>
      <pc:sldChg chg="delSp modSp mod modAnim">
        <pc:chgData name="Tran Thi Quyen" userId="ff7baf81-8be5-4eca-9942-2518943cde61" providerId="ADAL" clId="{E729FAC4-69D3-4674-AF00-1975C4D7FAA3}" dt="2021-03-27T13:46:45.899" v="1015"/>
        <pc:sldMkLst>
          <pc:docMk/>
          <pc:sldMk cId="0" sldId="365"/>
        </pc:sldMkLst>
        <pc:spChg chg="del">
          <ac:chgData name="Tran Thi Quyen" userId="ff7baf81-8be5-4eca-9942-2518943cde61" providerId="ADAL" clId="{E729FAC4-69D3-4674-AF00-1975C4D7FAA3}" dt="2021-03-27T13:30:07.263" v="26" actId="478"/>
          <ac:spMkLst>
            <pc:docMk/>
            <pc:sldMk cId="0" sldId="365"/>
            <ac:spMk id="2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7T13:31:48.701" v="91" actId="478"/>
          <ac:spMkLst>
            <pc:docMk/>
            <pc:sldMk cId="0" sldId="365"/>
            <ac:spMk id="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45.899" v="1015"/>
          <ac:spMkLst>
            <pc:docMk/>
            <pc:sldMk cId="0" sldId="365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32:14.548" v="92"/>
          <ac:spMkLst>
            <pc:docMk/>
            <pc:sldMk cId="0" sldId="365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7T13:46:35.217" v="1014"/>
          <ac:spMkLst>
            <pc:docMk/>
            <pc:sldMk cId="0" sldId="365"/>
            <ac:spMk id="17" creationId="{00000000-0000-0000-0000-000000000000}"/>
          </ac:spMkLst>
        </pc:spChg>
        <pc:grpChg chg="mod">
          <ac:chgData name="Tran Thi Quyen" userId="ff7baf81-8be5-4eca-9942-2518943cde61" providerId="ADAL" clId="{E729FAC4-69D3-4674-AF00-1975C4D7FAA3}" dt="2021-03-27T13:30:14.095" v="60" actId="1037"/>
          <ac:grpSpMkLst>
            <pc:docMk/>
            <pc:sldMk cId="0" sldId="365"/>
            <ac:grpSpMk id="3" creationId="{00000000-0000-0000-0000-000000000000}"/>
          </ac:grpSpMkLst>
        </pc:grpChg>
        <pc:grpChg chg="mod">
          <ac:chgData name="Tran Thi Quyen" userId="ff7baf81-8be5-4eca-9942-2518943cde61" providerId="ADAL" clId="{E729FAC4-69D3-4674-AF00-1975C4D7FAA3}" dt="2021-03-27T13:31:00.382" v="85" actId="1076"/>
          <ac:grpSpMkLst>
            <pc:docMk/>
            <pc:sldMk cId="0" sldId="365"/>
            <ac:grpSpMk id="15" creationId="{00000000-0000-0000-0000-000000000000}"/>
          </ac:grpSpMkLst>
        </pc:grpChg>
        <pc:picChg chg="mod">
          <ac:chgData name="Tran Thi Quyen" userId="ff7baf81-8be5-4eca-9942-2518943cde61" providerId="ADAL" clId="{E729FAC4-69D3-4674-AF00-1975C4D7FAA3}" dt="2021-03-27T13:29:30.254" v="3" actId="14100"/>
          <ac:picMkLst>
            <pc:docMk/>
            <pc:sldMk cId="0" sldId="365"/>
            <ac:picMk id="5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1:00.382" v="85" actId="1076"/>
          <ac:picMkLst>
            <pc:docMk/>
            <pc:sldMk cId="0" sldId="365"/>
            <ac:picMk id="16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29:35.186" v="4" actId="1076"/>
          <ac:picMkLst>
            <pc:docMk/>
            <pc:sldMk cId="0" sldId="365"/>
            <ac:picMk id="512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4.095" v="60" actId="1037"/>
          <ac:picMkLst>
            <pc:docMk/>
            <pc:sldMk cId="0" sldId="365"/>
            <ac:picMk id="5124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7T13:30:17.265" v="82" actId="1037"/>
          <ac:picMkLst>
            <pc:docMk/>
            <pc:sldMk cId="0" sldId="365"/>
            <ac:picMk id="5126" creationId="{00000000-0000-0000-0000-000000000000}"/>
          </ac:picMkLst>
        </pc:picChg>
      </pc:sldChg>
      <pc:sldChg chg="addSp modSp add mod">
        <pc:chgData name="Tran Thi Quyen" userId="ff7baf81-8be5-4eca-9942-2518943cde61" providerId="ADAL" clId="{E729FAC4-69D3-4674-AF00-1975C4D7FAA3}" dt="2021-03-27T13:47:41.871" v="1030"/>
        <pc:sldMkLst>
          <pc:docMk/>
          <pc:sldMk cId="3721809419" sldId="366"/>
        </pc:sldMkLst>
        <pc:spChg chg="mod">
          <ac:chgData name="Tran Thi Quyen" userId="ff7baf81-8be5-4eca-9942-2518943cde61" providerId="ADAL" clId="{E729FAC4-69D3-4674-AF00-1975C4D7FAA3}" dt="2021-03-27T13:47:02.286" v="1025" actId="20577"/>
          <ac:spMkLst>
            <pc:docMk/>
            <pc:sldMk cId="3721809419" sldId="366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0:03.865" v="749" actId="207"/>
          <ac:spMkLst>
            <pc:docMk/>
            <pc:sldMk cId="3721809419" sldId="366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1.871" v="1030"/>
          <ac:spMkLst>
            <pc:docMk/>
            <pc:sldMk cId="3721809419" sldId="366"/>
            <ac:spMk id="8" creationId="{77B8E8AE-1F1B-49F2-AB4C-2D95DD6C72A3}"/>
          </ac:spMkLst>
        </pc:spChg>
      </pc:sldChg>
      <pc:sldChg chg="addSp modSp add mod modAnim">
        <pc:chgData name="Tran Thi Quyen" userId="ff7baf81-8be5-4eca-9942-2518943cde61" providerId="ADAL" clId="{E729FAC4-69D3-4674-AF00-1975C4D7FAA3}" dt="2021-03-27T13:47:45.138" v="1031"/>
        <pc:sldMkLst>
          <pc:docMk/>
          <pc:sldMk cId="1911897608" sldId="367"/>
        </pc:sldMkLst>
        <pc:spChg chg="mod">
          <ac:chgData name="Tran Thi Quyen" userId="ff7baf81-8be5-4eca-9942-2518943cde61" providerId="ADAL" clId="{E729FAC4-69D3-4674-AF00-1975C4D7FAA3}" dt="2021-03-27T13:47:08.865" v="1028" actId="20577"/>
          <ac:spMkLst>
            <pc:docMk/>
            <pc:sldMk cId="1911897608" sldId="367"/>
            <ac:spMk id="2" creationId="{25C9474E-AFDF-4619-BA36-6D546073FEAD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3" creationId="{001C02BC-E08C-41EF-B63E-B8F7CB7A9E91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4" creationId="{B881C6CF-ED31-4C5B-A0BE-D6D57E158BEF}"/>
          </ac:spMkLst>
        </pc:spChg>
        <pc:spChg chg="mod">
          <ac:chgData name="Tran Thi Quyen" userId="ff7baf81-8be5-4eca-9942-2518943cde61" providerId="ADAL" clId="{E729FAC4-69D3-4674-AF00-1975C4D7FAA3}" dt="2021-03-27T13:45:02.798" v="1009" actId="207"/>
          <ac:spMkLst>
            <pc:docMk/>
            <pc:sldMk cId="1911897608" sldId="367"/>
            <ac:spMk id="5" creationId="{7867AFC8-8994-4534-9588-3EB3D74D5C3B}"/>
          </ac:spMkLst>
        </pc:spChg>
        <pc:spChg chg="mod">
          <ac:chgData name="Tran Thi Quyen" userId="ff7baf81-8be5-4eca-9942-2518943cde61" providerId="ADAL" clId="{E729FAC4-69D3-4674-AF00-1975C4D7FAA3}" dt="2021-03-27T13:45:16.239" v="1012" actId="20577"/>
          <ac:spMkLst>
            <pc:docMk/>
            <pc:sldMk cId="1911897608" sldId="367"/>
            <ac:spMk id="6" creationId="{904BCDC7-629B-44AA-8B0F-3ABABD139607}"/>
          </ac:spMkLst>
        </pc:spChg>
        <pc:spChg chg="add mod">
          <ac:chgData name="Tran Thi Quyen" userId="ff7baf81-8be5-4eca-9942-2518943cde61" providerId="ADAL" clId="{E729FAC4-69D3-4674-AF00-1975C4D7FAA3}" dt="2021-03-27T13:47:45.138" v="1031"/>
          <ac:spMkLst>
            <pc:docMk/>
            <pc:sldMk cId="1911897608" sldId="367"/>
            <ac:spMk id="8" creationId="{707F40C9-7944-433B-AFC2-0986E174C025}"/>
          </ac:spMkLst>
        </pc:spChg>
      </pc:sldChg>
      <pc:sldChg chg="addSp modSp mod modAnim">
        <pc:chgData name="Tran Thi Quyen" userId="ff7baf81-8be5-4eca-9942-2518943cde61" providerId="ADAL" clId="{E729FAC4-69D3-4674-AF00-1975C4D7FAA3}" dt="2021-03-30T00:42:53.969" v="3127"/>
        <pc:sldMkLst>
          <pc:docMk/>
          <pc:sldMk cId="3779261918" sldId="368"/>
        </pc:sldMkLst>
        <pc:spChg chg="mod">
          <ac:chgData name="Tran Thi Quyen" userId="ff7baf81-8be5-4eca-9942-2518943cde61" providerId="ADAL" clId="{E729FAC4-69D3-4674-AF00-1975C4D7FAA3}" dt="2021-03-29T15:48:22.564" v="2219" actId="113"/>
          <ac:spMkLst>
            <pc:docMk/>
            <pc:sldMk cId="3779261918" sldId="368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7:53.540" v="2211" actId="171"/>
          <ac:spMkLst>
            <pc:docMk/>
            <pc:sldMk cId="3779261918" sldId="368"/>
            <ac:spMk id="6" creationId="{84C9C533-7843-46B2-A591-DEFE60115ED6}"/>
          </ac:spMkLst>
        </pc:spChg>
      </pc:sldChg>
      <pc:sldChg chg="addSp delSp modSp mod delAnim modAnim">
        <pc:chgData name="Tran Thi Quyen" userId="ff7baf81-8be5-4eca-9942-2518943cde61" providerId="ADAL" clId="{E729FAC4-69D3-4674-AF00-1975C4D7FAA3}" dt="2021-03-29T15:47:42.515" v="2208" actId="478"/>
        <pc:sldMkLst>
          <pc:docMk/>
          <pc:sldMk cId="1925444260" sldId="369"/>
        </pc:sldMkLst>
        <pc:spChg chg="mod">
          <ac:chgData name="Tran Thi Quyen" userId="ff7baf81-8be5-4eca-9942-2518943cde61" providerId="ADAL" clId="{E729FAC4-69D3-4674-AF00-1975C4D7FAA3}" dt="2021-03-29T15:46:23.211" v="2174" actId="14100"/>
          <ac:spMkLst>
            <pc:docMk/>
            <pc:sldMk cId="1925444260" sldId="369"/>
            <ac:spMk id="3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46:55.592" v="2205" actId="20577"/>
          <ac:spMkLst>
            <pc:docMk/>
            <pc:sldMk cId="1925444260" sldId="369"/>
            <ac:spMk id="5" creationId="{00000000-0000-0000-0000-000000000000}"/>
          </ac:spMkLst>
        </pc:spChg>
        <pc:spChg chg="add mod ord">
          <ac:chgData name="Tran Thi Quyen" userId="ff7baf81-8be5-4eca-9942-2518943cde61" providerId="ADAL" clId="{E729FAC4-69D3-4674-AF00-1975C4D7FAA3}" dt="2021-03-29T15:46:31.161" v="2176" actId="14100"/>
          <ac:spMkLst>
            <pc:docMk/>
            <pc:sldMk cId="1925444260" sldId="369"/>
            <ac:spMk id="6" creationId="{DF665F99-E9C1-4F7E-B46D-0011258E88E3}"/>
          </ac:spMkLst>
        </pc:spChg>
        <pc:spChg chg="add del mod">
          <ac:chgData name="Tran Thi Quyen" userId="ff7baf81-8be5-4eca-9942-2518943cde61" providerId="ADAL" clId="{E729FAC4-69D3-4674-AF00-1975C4D7FAA3}" dt="2021-03-29T15:47:42.515" v="2208" actId="478"/>
          <ac:spMkLst>
            <pc:docMk/>
            <pc:sldMk cId="1925444260" sldId="369"/>
            <ac:spMk id="7" creationId="{891340EA-796E-46DC-9ABF-2FFACE9966C8}"/>
          </ac:spMkLst>
        </pc:spChg>
        <pc:picChg chg="add mod ord">
          <ac:chgData name="Tran Thi Quyen" userId="ff7baf81-8be5-4eca-9942-2518943cde61" providerId="ADAL" clId="{E729FAC4-69D3-4674-AF00-1975C4D7FAA3}" dt="2021-03-29T15:19:09.298" v="1994" actId="14100"/>
          <ac:picMkLst>
            <pc:docMk/>
            <pc:sldMk cId="1925444260" sldId="369"/>
            <ac:picMk id="4" creationId="{E8E69AEF-DC0D-4519-B4AC-193E0C4FB5F1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5:13:34.666" v="1949"/>
        <pc:sldMkLst>
          <pc:docMk/>
          <pc:sldMk cId="2203731368" sldId="370"/>
        </pc:sldMkLst>
        <pc:spChg chg="mod ord">
          <ac:chgData name="Tran Thi Quyen" userId="ff7baf81-8be5-4eca-9942-2518943cde61" providerId="ADAL" clId="{E729FAC4-69D3-4674-AF00-1975C4D7FAA3}" dt="2021-03-29T14:36:08.669" v="1380" actId="1076"/>
          <ac:spMkLst>
            <pc:docMk/>
            <pc:sldMk cId="2203731368" sldId="370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16.981" v="1338" actId="478"/>
          <ac:spMkLst>
            <pc:docMk/>
            <pc:sldMk cId="2203731368" sldId="370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1:09.658" v="1336" actId="478"/>
          <ac:spMkLst>
            <pc:docMk/>
            <pc:sldMk cId="2203731368" sldId="370"/>
            <ac:spMk id="9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4:47.964" v="1362" actId="1076"/>
          <ac:spMkLst>
            <pc:docMk/>
            <pc:sldMk cId="2203731368" sldId="370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5:41.207" v="1372" actId="478"/>
          <ac:spMkLst>
            <pc:docMk/>
            <pc:sldMk cId="2203731368" sldId="370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36:15.873" v="1382" actId="1076"/>
          <ac:spMkLst>
            <pc:docMk/>
            <pc:sldMk cId="2203731368" sldId="370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58.332" v="1334" actId="478"/>
          <ac:spMkLst>
            <pc:docMk/>
            <pc:sldMk cId="2203731368" sldId="370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0:49.567" v="1330" actId="478"/>
          <ac:spMkLst>
            <pc:docMk/>
            <pc:sldMk cId="2203731368" sldId="370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0:54.604" v="1333" actId="478"/>
          <ac:picMkLst>
            <pc:docMk/>
            <pc:sldMk cId="2203731368" sldId="370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36:17.847" v="1383" actId="1076"/>
          <ac:picMkLst>
            <pc:docMk/>
            <pc:sldMk cId="2203731368" sldId="370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50.975" v="1331" actId="478"/>
          <ac:picMkLst>
            <pc:docMk/>
            <pc:sldMk cId="2203731368" sldId="370"/>
            <ac:picMk id="15" creationId="{00000000-0000-0000-0000-000000000000}"/>
          </ac:picMkLst>
        </pc:picChg>
        <pc:picChg chg="add del">
          <ac:chgData name="Tran Thi Quyen" userId="ff7baf81-8be5-4eca-9942-2518943cde61" providerId="ADAL" clId="{E729FAC4-69D3-4674-AF00-1975C4D7FAA3}" dt="2021-03-29T14:33:22.934" v="1345" actId="478"/>
          <ac:picMkLst>
            <pc:docMk/>
            <pc:sldMk cId="2203731368" sldId="370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0:47.367" v="1329" actId="478"/>
          <ac:picMkLst>
            <pc:docMk/>
            <pc:sldMk cId="2203731368" sldId="370"/>
            <ac:picMk id="19" creationId="{00000000-0000-0000-0000-000000000000}"/>
          </ac:picMkLst>
        </pc:picChg>
        <pc:picChg chg="add del mod">
          <ac:chgData name="Tran Thi Quyen" userId="ff7baf81-8be5-4eca-9942-2518943cde61" providerId="ADAL" clId="{E729FAC4-69D3-4674-AF00-1975C4D7FAA3}" dt="2021-03-29T14:33:24.555" v="1346" actId="478"/>
          <ac:picMkLst>
            <pc:docMk/>
            <pc:sldMk cId="2203731368" sldId="370"/>
            <ac:picMk id="21" creationId="{E228E03F-DA8E-4B31-921B-2429C50DA754}"/>
          </ac:picMkLst>
        </pc:picChg>
        <pc:picChg chg="add del mod">
          <ac:chgData name="Tran Thi Quyen" userId="ff7baf81-8be5-4eca-9942-2518943cde61" providerId="ADAL" clId="{E729FAC4-69D3-4674-AF00-1975C4D7FAA3}" dt="2021-03-29T14:34:26.620" v="1354" actId="478"/>
          <ac:picMkLst>
            <pc:docMk/>
            <pc:sldMk cId="2203731368" sldId="370"/>
            <ac:picMk id="22" creationId="{7A829288-BCE6-4A03-A732-9A6B91501233}"/>
          </ac:picMkLst>
        </pc:picChg>
        <pc:picChg chg="add mod modCrop">
          <ac:chgData name="Tran Thi Quyen" userId="ff7baf81-8be5-4eca-9942-2518943cde61" providerId="ADAL" clId="{E729FAC4-69D3-4674-AF00-1975C4D7FAA3}" dt="2021-03-29T14:36:04.119" v="1379" actId="1076"/>
          <ac:picMkLst>
            <pc:docMk/>
            <pc:sldMk cId="2203731368" sldId="370"/>
            <ac:picMk id="23" creationId="{6ED380DA-50FA-4BD5-9668-BB6F0F55D188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48:25.852" v="2864"/>
        <pc:sldMkLst>
          <pc:docMk/>
          <pc:sldMk cId="977403820" sldId="371"/>
        </pc:sldMkLst>
        <pc:spChg chg="del">
          <ac:chgData name="Tran Thi Quyen" userId="ff7baf81-8be5-4eca-9942-2518943cde61" providerId="ADAL" clId="{E729FAC4-69D3-4674-AF00-1975C4D7FAA3}" dt="2021-03-29T14:39:32.493" v="1414" actId="478"/>
          <ac:spMkLst>
            <pc:docMk/>
            <pc:sldMk cId="977403820" sldId="371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07.284" v="1411" actId="478"/>
          <ac:spMkLst>
            <pc:docMk/>
            <pc:sldMk cId="977403820" sldId="371"/>
            <ac:spMk id="7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38:51.272" v="1406" actId="478"/>
          <ac:spMkLst>
            <pc:docMk/>
            <pc:sldMk cId="977403820" sldId="371"/>
            <ac:spMk id="9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0:30.335" v="1478" actId="1035"/>
          <ac:spMkLst>
            <pc:docMk/>
            <pc:sldMk cId="977403820" sldId="371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9:25.695" v="1412" actId="478"/>
          <ac:spMkLst>
            <pc:docMk/>
            <pc:sldMk cId="977403820" sldId="371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38.437" v="1402" actId="478"/>
          <ac:spMkLst>
            <pc:docMk/>
            <pc:sldMk cId="977403820" sldId="371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0:33.374" v="1479" actId="1076"/>
          <ac:spMkLst>
            <pc:docMk/>
            <pc:sldMk cId="977403820" sldId="371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38:28.707" v="1399" actId="478"/>
          <ac:spMkLst>
            <pc:docMk/>
            <pc:sldMk cId="977403820" sldId="371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38:41.873" v="1404" actId="478"/>
          <ac:picMkLst>
            <pc:docMk/>
            <pc:sldMk cId="977403820" sldId="371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40.174" v="1403" actId="478"/>
          <ac:picMkLst>
            <pc:docMk/>
            <pc:sldMk cId="977403820" sldId="371"/>
            <ac:picMk id="13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0:18.203" v="1438" actId="1076"/>
          <ac:picMkLst>
            <pc:docMk/>
            <pc:sldMk cId="977403820" sldId="371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9:01.603" v="1409" actId="478"/>
          <ac:picMkLst>
            <pc:docMk/>
            <pc:sldMk cId="977403820" sldId="371"/>
            <ac:picMk id="1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38:26.680" v="1398" actId="478"/>
          <ac:picMkLst>
            <pc:docMk/>
            <pc:sldMk cId="977403820" sldId="371"/>
            <ac:picMk id="19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0:23.955" v="1459" actId="1036"/>
          <ac:picMkLst>
            <pc:docMk/>
            <pc:sldMk cId="977403820" sldId="371"/>
            <ac:picMk id="21" creationId="{200A12C1-49B5-4B32-A414-7905B8B3D9BD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4:26.087" v="1563"/>
        <pc:sldMkLst>
          <pc:docMk/>
          <pc:sldMk cId="2889462328" sldId="372"/>
        </pc:sldMkLst>
        <pc:spChg chg="del">
          <ac:chgData name="Tran Thi Quyen" userId="ff7baf81-8be5-4eca-9942-2518943cde61" providerId="ADAL" clId="{E729FAC4-69D3-4674-AF00-1975C4D7FAA3}" dt="2021-03-29T14:42:52.101" v="1525" actId="478"/>
          <ac:spMkLst>
            <pc:docMk/>
            <pc:sldMk cId="2889462328" sldId="372"/>
            <ac:spMk id="9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50.583" v="1524" actId="478"/>
          <ac:spMkLst>
            <pc:docMk/>
            <pc:sldMk cId="2889462328" sldId="372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8.107" v="1522" actId="478"/>
          <ac:spMkLst>
            <pc:docMk/>
            <pc:sldMk cId="2889462328" sldId="372"/>
            <ac:spMk id="1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2:49.359" v="1523" actId="478"/>
          <ac:spMkLst>
            <pc:docMk/>
            <pc:sldMk cId="2889462328" sldId="372"/>
            <ac:spMk id="20" creationId="{00000000-0000-0000-0000-000000000000}"/>
          </ac:spMkLst>
        </pc:spChg>
        <pc:spChg chg="add mod">
          <ac:chgData name="Tran Thi Quyen" userId="ff7baf81-8be5-4eca-9942-2518943cde61" providerId="ADAL" clId="{E729FAC4-69D3-4674-AF00-1975C4D7FAA3}" dt="2021-03-29T14:43:07.083" v="1526"/>
          <ac:spMkLst>
            <pc:docMk/>
            <pc:sldMk cId="2889462328" sldId="372"/>
            <ac:spMk id="21" creationId="{32947978-9335-4959-93C9-99BAD33C26B2}"/>
          </ac:spMkLst>
        </pc:spChg>
        <pc:spChg chg="add mod">
          <ac:chgData name="Tran Thi Quyen" userId="ff7baf81-8be5-4eca-9942-2518943cde61" providerId="ADAL" clId="{E729FAC4-69D3-4674-AF00-1975C4D7FAA3}" dt="2021-03-29T14:43:14.934" v="1533"/>
          <ac:spMkLst>
            <pc:docMk/>
            <pc:sldMk cId="2889462328" sldId="372"/>
            <ac:spMk id="22" creationId="{54EE0232-DD0D-4623-A452-09AA2432684C}"/>
          </ac:spMkLst>
        </pc:spChg>
        <pc:spChg chg="add mod">
          <ac:chgData name="Tran Thi Quyen" userId="ff7baf81-8be5-4eca-9942-2518943cde61" providerId="ADAL" clId="{E729FAC4-69D3-4674-AF00-1975C4D7FAA3}" dt="2021-03-29T14:43:22.446" v="1540"/>
          <ac:spMkLst>
            <pc:docMk/>
            <pc:sldMk cId="2889462328" sldId="372"/>
            <ac:spMk id="23" creationId="{EB75C612-38CA-43EE-8582-7C4B2308A1A0}"/>
          </ac:spMkLst>
        </pc:spChg>
        <pc:spChg chg="add mod">
          <ac:chgData name="Tran Thi Quyen" userId="ff7baf81-8be5-4eca-9942-2518943cde61" providerId="ADAL" clId="{E729FAC4-69D3-4674-AF00-1975C4D7FAA3}" dt="2021-03-29T14:43:31.454" v="1547"/>
          <ac:spMkLst>
            <pc:docMk/>
            <pc:sldMk cId="2889462328" sldId="372"/>
            <ac:spMk id="24" creationId="{EC81E0C8-4059-40D5-B090-40C1999AA60E}"/>
          </ac:spMkLst>
        </pc:spChg>
        <pc:picChg chg="del">
          <ac:chgData name="Tran Thi Quyen" userId="ff7baf81-8be5-4eca-9942-2518943cde61" providerId="ADAL" clId="{E729FAC4-69D3-4674-AF00-1975C4D7FAA3}" dt="2021-03-29T14:42:46.849" v="1521" actId="478"/>
          <ac:picMkLst>
            <pc:docMk/>
            <pc:sldMk cId="2889462328" sldId="372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6.033" v="1520" actId="478"/>
          <ac:picMkLst>
            <pc:docMk/>
            <pc:sldMk cId="2889462328" sldId="372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5.404" v="1519" actId="478"/>
          <ac:picMkLst>
            <pc:docMk/>
            <pc:sldMk cId="2889462328" sldId="372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2:44.772" v="1518" actId="478"/>
          <ac:picMkLst>
            <pc:docMk/>
            <pc:sldMk cId="2889462328" sldId="372"/>
            <ac:picMk id="19" creationId="{00000000-0000-0000-0000-000000000000}"/>
          </ac:picMkLst>
        </pc:picChg>
      </pc:sldChg>
      <pc:sldChg chg="add del">
        <pc:chgData name="Tran Thi Quyen" userId="ff7baf81-8be5-4eca-9942-2518943cde61" providerId="ADAL" clId="{E729FAC4-69D3-4674-AF00-1975C4D7FAA3}" dt="2021-03-29T14:43:58.413" v="1553" actId="47"/>
        <pc:sldMkLst>
          <pc:docMk/>
          <pc:sldMk cId="100074492" sldId="373"/>
        </pc:sldMkLst>
      </pc:sldChg>
      <pc:sldChg chg="addSp delSp modSp add mod delAnim modAnim">
        <pc:chgData name="Tran Thi Quyen" userId="ff7baf81-8be5-4eca-9942-2518943cde61" providerId="ADAL" clId="{E729FAC4-69D3-4674-AF00-1975C4D7FAA3}" dt="2021-03-29T15:14:49.190" v="1951"/>
        <pc:sldMkLst>
          <pc:docMk/>
          <pc:sldMk cId="214206559" sldId="374"/>
        </pc:sldMkLst>
        <pc:spChg chg="del">
          <ac:chgData name="Tran Thi Quyen" userId="ff7baf81-8be5-4eca-9942-2518943cde61" providerId="ADAL" clId="{E729FAC4-69D3-4674-AF00-1975C4D7FAA3}" dt="2021-03-29T14:40:54.803" v="1492" actId="478"/>
          <ac:spMkLst>
            <pc:docMk/>
            <pc:sldMk cId="214206559" sldId="374"/>
            <ac:spMk id="5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2:26.256" v="1513" actId="1035"/>
          <ac:spMkLst>
            <pc:docMk/>
            <pc:sldMk cId="214206559" sldId="374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7.218" v="1486" actId="478"/>
          <ac:spMkLst>
            <pc:docMk/>
            <pc:sldMk cId="214206559" sldId="374"/>
            <ac:spMk id="9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1.482" v="1489" actId="478"/>
          <ac:spMkLst>
            <pc:docMk/>
            <pc:sldMk cId="214206559" sldId="374"/>
            <ac:spMk id="10" creationId="{00000000-0000-0000-0000-000000000000}"/>
          </ac:spMkLst>
        </pc:spChg>
        <pc:spChg chg="del mod">
          <ac:chgData name="Tran Thi Quyen" userId="ff7baf81-8be5-4eca-9942-2518943cde61" providerId="ADAL" clId="{E729FAC4-69D3-4674-AF00-1975C4D7FAA3}" dt="2021-03-29T14:40:53.432" v="1491" actId="478"/>
          <ac:spMkLst>
            <pc:docMk/>
            <pc:sldMk cId="214206559" sldId="374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3.949" v="1484" actId="478"/>
          <ac:spMkLst>
            <pc:docMk/>
            <pc:sldMk cId="214206559" sldId="374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0:44.954" v="1485" actId="478"/>
          <ac:spMkLst>
            <pc:docMk/>
            <pc:sldMk cId="214206559" sldId="374"/>
            <ac:spMk id="16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2:39.282" v="1517" actId="1076"/>
          <ac:spMkLst>
            <pc:docMk/>
            <pc:sldMk cId="214206559" sldId="374"/>
            <ac:spMk id="20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0:42.136" v="1483" actId="478"/>
          <ac:picMkLst>
            <pc:docMk/>
            <pc:sldMk cId="214206559" sldId="374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590" v="1482" actId="478"/>
          <ac:picMkLst>
            <pc:docMk/>
            <pc:sldMk cId="214206559" sldId="374"/>
            <ac:picMk id="13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1.023" v="1481" actId="478"/>
          <ac:picMkLst>
            <pc:docMk/>
            <pc:sldMk cId="214206559" sldId="374"/>
            <ac:picMk id="15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0:49.687" v="1487" actId="478"/>
          <ac:picMkLst>
            <pc:docMk/>
            <pc:sldMk cId="214206559" sldId="374"/>
            <ac:picMk id="17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2:36.738" v="1516" actId="1076"/>
          <ac:picMkLst>
            <pc:docMk/>
            <pc:sldMk cId="214206559" sldId="374"/>
            <ac:picMk id="19" creationId="{00000000-0000-0000-0000-000000000000}"/>
          </ac:picMkLst>
        </pc:picChg>
        <pc:picChg chg="add mod modCrop">
          <ac:chgData name="Tran Thi Quyen" userId="ff7baf81-8be5-4eca-9942-2518943cde61" providerId="ADAL" clId="{E729FAC4-69D3-4674-AF00-1975C4D7FAA3}" dt="2021-03-29T14:42:14.253" v="1504" actId="1076"/>
          <ac:picMkLst>
            <pc:docMk/>
            <pc:sldMk cId="214206559" sldId="374"/>
            <ac:picMk id="21" creationId="{747B6F34-82F4-47D9-A8CA-22590F1ED7DE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4:48:06.092" v="1690" actId="1076"/>
        <pc:sldMkLst>
          <pc:docMk/>
          <pc:sldMk cId="1027667110" sldId="375"/>
        </pc:sldMkLst>
        <pc:spChg chg="mod">
          <ac:chgData name="Tran Thi Quyen" userId="ff7baf81-8be5-4eca-9942-2518943cde61" providerId="ADAL" clId="{E729FAC4-69D3-4674-AF00-1975C4D7FAA3}" dt="2021-03-29T14:47:32.729" v="1662" actId="1035"/>
          <ac:spMkLst>
            <pc:docMk/>
            <pc:sldMk cId="1027667110" sldId="375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47:47.792" v="1680" actId="1035"/>
          <ac:spMkLst>
            <pc:docMk/>
            <pc:sldMk cId="1027667110" sldId="375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20.195" v="1644" actId="478"/>
          <ac:spMkLst>
            <pc:docMk/>
            <pc:sldMk cId="1027667110" sldId="375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8.328" v="1643" actId="478"/>
          <ac:spMkLst>
            <pc:docMk/>
            <pc:sldMk cId="1027667110" sldId="375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16.054" v="1642" actId="478"/>
          <ac:spMkLst>
            <pc:docMk/>
            <pc:sldMk cId="1027667110" sldId="375"/>
            <ac:spMk id="7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48:02.609" v="1688" actId="1076"/>
          <ac:spMkLst>
            <pc:docMk/>
            <pc:sldMk cId="1027667110" sldId="375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2.673" v="1639" actId="478"/>
          <ac:spMkLst>
            <pc:docMk/>
            <pc:sldMk cId="1027667110" sldId="375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5:58.294" v="1636" actId="478"/>
          <ac:spMkLst>
            <pc:docMk/>
            <pc:sldMk cId="1027667110" sldId="375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6:00.966" v="1638" actId="478"/>
          <ac:spMkLst>
            <pc:docMk/>
            <pc:sldMk cId="1027667110" sldId="375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6:22.861" v="1646" actId="478"/>
          <ac:picMkLst>
            <pc:docMk/>
            <pc:sldMk cId="1027667110" sldId="375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9.163" v="1637" actId="478"/>
          <ac:picMkLst>
            <pc:docMk/>
            <pc:sldMk cId="1027667110" sldId="375"/>
            <ac:picMk id="8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48:06.092" v="1690" actId="1076"/>
          <ac:picMkLst>
            <pc:docMk/>
            <pc:sldMk cId="1027667110" sldId="375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6.672" v="1635" actId="478"/>
          <ac:picMkLst>
            <pc:docMk/>
            <pc:sldMk cId="1027667110" sldId="375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5:55.850" v="1634" actId="478"/>
          <ac:picMkLst>
            <pc:docMk/>
            <pc:sldMk cId="1027667110" sldId="375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47:36.546" v="1664" actId="14100"/>
          <ac:picMkLst>
            <pc:docMk/>
            <pc:sldMk cId="1027667110" sldId="375"/>
            <ac:picMk id="16" creationId="{34C62D60-6B0A-4B9E-9E87-CB75AEC2BBB6}"/>
          </ac:picMkLst>
        </pc:picChg>
      </pc:sldChg>
      <pc:sldChg chg="addSp delSp modSp add mod delAnim">
        <pc:chgData name="Tran Thi Quyen" userId="ff7baf81-8be5-4eca-9942-2518943cde61" providerId="ADAL" clId="{E729FAC4-69D3-4674-AF00-1975C4D7FAA3}" dt="2021-03-29T14:50:51.231" v="1741" actId="1035"/>
        <pc:sldMkLst>
          <pc:docMk/>
          <pc:sldMk cId="3288821465" sldId="376"/>
        </pc:sldMkLst>
        <pc:spChg chg="mod">
          <ac:chgData name="Tran Thi Quyen" userId="ff7baf81-8be5-4eca-9942-2518943cde61" providerId="ADAL" clId="{E729FAC4-69D3-4674-AF00-1975C4D7FAA3}" dt="2021-03-29T14:50:14.531" v="1710" actId="1076"/>
          <ac:spMkLst>
            <pc:docMk/>
            <pc:sldMk cId="3288821465" sldId="376"/>
            <ac:spMk id="3" creationId="{00000000-0000-0000-0000-000000000000}"/>
          </ac:spMkLst>
        </pc:spChg>
        <pc:spChg chg="mod ord">
          <ac:chgData name="Tran Thi Quyen" userId="ff7baf81-8be5-4eca-9942-2518943cde61" providerId="ADAL" clId="{E729FAC4-69D3-4674-AF00-1975C4D7FAA3}" dt="2021-03-29T14:50:47.854" v="1735" actId="1037"/>
          <ac:spMkLst>
            <pc:docMk/>
            <pc:sldMk cId="3288821465" sldId="376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9.818" v="1701" actId="478"/>
          <ac:spMkLst>
            <pc:docMk/>
            <pc:sldMk cId="3288821465" sldId="376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9:01.120" v="1702" actId="478"/>
          <ac:spMkLst>
            <pc:docMk/>
            <pc:sldMk cId="3288821465" sldId="376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52.055" v="1696" actId="478"/>
          <ac:spMkLst>
            <pc:docMk/>
            <pc:sldMk cId="3288821465" sldId="376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9.802" v="1695" actId="478"/>
          <ac:spMkLst>
            <pc:docMk/>
            <pc:sldMk cId="3288821465" sldId="376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48:46.002" v="1693" actId="478"/>
          <ac:spMkLst>
            <pc:docMk/>
            <pc:sldMk cId="3288821465" sldId="376"/>
            <ac:spMk id="14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4:50:51.231" v="1741" actId="1035"/>
          <ac:spMkLst>
            <pc:docMk/>
            <pc:sldMk cId="3288821465" sldId="376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48:57.707" v="1700" actId="478"/>
          <ac:picMkLst>
            <pc:docMk/>
            <pc:sldMk cId="3288821465" sldId="376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4.158" v="1698" actId="478"/>
          <ac:picMkLst>
            <pc:docMk/>
            <pc:sldMk cId="3288821465" sldId="376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48:55.595" v="1699" actId="478"/>
          <ac:picMkLst>
            <pc:docMk/>
            <pc:sldMk cId="3288821465" sldId="376"/>
            <ac:picMk id="9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4:50:24.841" v="1714" actId="1076"/>
          <ac:picMkLst>
            <pc:docMk/>
            <pc:sldMk cId="3288821465" sldId="376"/>
            <ac:picMk id="12" creationId="{00000000-0000-0000-0000-000000000000}"/>
          </ac:picMkLst>
        </pc:picChg>
        <pc:picChg chg="del mod">
          <ac:chgData name="Tran Thi Quyen" userId="ff7baf81-8be5-4eca-9942-2518943cde61" providerId="ADAL" clId="{E729FAC4-69D3-4674-AF00-1975C4D7FAA3}" dt="2021-03-29T14:48:44.654" v="1692" actId="478"/>
          <ac:picMkLst>
            <pc:docMk/>
            <pc:sldMk cId="3288821465" sldId="376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4:50:18.548" v="1712" actId="1076"/>
          <ac:picMkLst>
            <pc:docMk/>
            <pc:sldMk cId="3288821465" sldId="376"/>
            <ac:picMk id="16" creationId="{D74C641B-C68D-4342-8F52-213FBA23EAD9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2:16.445" v="3126"/>
        <pc:sldMkLst>
          <pc:docMk/>
          <pc:sldMk cId="2412406669" sldId="377"/>
        </pc:sldMkLst>
        <pc:spChg chg="mod ord">
          <ac:chgData name="Tran Thi Quyen" userId="ff7baf81-8be5-4eca-9942-2518943cde61" providerId="ADAL" clId="{E729FAC4-69D3-4674-AF00-1975C4D7FAA3}" dt="2021-03-29T15:07:36.140" v="1927" actId="170"/>
          <ac:spMkLst>
            <pc:docMk/>
            <pc:sldMk cId="2412406669" sldId="377"/>
            <ac:spMk id="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5.903" v="1753" actId="478"/>
          <ac:spMkLst>
            <pc:docMk/>
            <pc:sldMk cId="2412406669" sldId="377"/>
            <ac:spMk id="5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4.277" v="1752" actId="478"/>
          <ac:spMkLst>
            <pc:docMk/>
            <pc:sldMk cId="2412406669" sldId="377"/>
            <ac:spMk id="6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12.670" v="1751" actId="478"/>
          <ac:spMkLst>
            <pc:docMk/>
            <pc:sldMk cId="2412406669" sldId="377"/>
            <ac:spMk id="7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3.335" v="1744" actId="478"/>
          <ac:spMkLst>
            <pc:docMk/>
            <pc:sldMk cId="2412406669" sldId="377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1.860" v="1743" actId="478"/>
          <ac:spMkLst>
            <pc:docMk/>
            <pc:sldMk cId="2412406669" sldId="377"/>
            <ac:spMk id="11" creationId="{00000000-0000-0000-0000-000000000000}"/>
          </ac:spMkLst>
        </pc:spChg>
        <pc:spChg chg="mod">
          <ac:chgData name="Tran Thi Quyen" userId="ff7baf81-8be5-4eca-9942-2518943cde61" providerId="ADAL" clId="{E729FAC4-69D3-4674-AF00-1975C4D7FAA3}" dt="2021-03-29T15:07:44.091" v="1929" actId="1076"/>
          <ac:spMkLst>
            <pc:docMk/>
            <pc:sldMk cId="2412406669" sldId="377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4:51:00.639" v="1742" actId="478"/>
          <ac:spMkLst>
            <pc:docMk/>
            <pc:sldMk cId="2412406669" sldId="377"/>
            <ac:spMk id="15" creationId="{00000000-0000-0000-0000-000000000000}"/>
          </ac:spMkLst>
        </pc:spChg>
        <pc:picChg chg="del">
          <ac:chgData name="Tran Thi Quyen" userId="ff7baf81-8be5-4eca-9942-2518943cde61" providerId="ADAL" clId="{E729FAC4-69D3-4674-AF00-1975C4D7FAA3}" dt="2021-03-29T14:51:10.038" v="1750" actId="478"/>
          <ac:picMkLst>
            <pc:docMk/>
            <pc:sldMk cId="2412406669" sldId="377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779" v="1748" actId="478"/>
          <ac:picMkLst>
            <pc:docMk/>
            <pc:sldMk cId="2412406669" sldId="377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8.317" v="1749" actId="478"/>
          <ac:picMkLst>
            <pc:docMk/>
            <pc:sldMk cId="2412406669" sldId="377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4:51:07.252" v="1747" actId="478"/>
          <ac:picMkLst>
            <pc:docMk/>
            <pc:sldMk cId="2412406669" sldId="377"/>
            <ac:picMk id="12" creationId="{00000000-0000-0000-0000-000000000000}"/>
          </ac:picMkLst>
        </pc:picChg>
        <pc:picChg chg="mod">
          <ac:chgData name="Tran Thi Quyen" userId="ff7baf81-8be5-4eca-9942-2518943cde61" providerId="ADAL" clId="{E729FAC4-69D3-4674-AF00-1975C4D7FAA3}" dt="2021-03-29T15:07:49.194" v="1931" actId="1076"/>
          <ac:picMkLst>
            <pc:docMk/>
            <pc:sldMk cId="2412406669" sldId="377"/>
            <ac:picMk id="13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5:07:27.851" v="1923" actId="1076"/>
          <ac:picMkLst>
            <pc:docMk/>
            <pc:sldMk cId="2412406669" sldId="377"/>
            <ac:picMk id="16" creationId="{F9E98CA7-F41D-4E0E-8147-11F54F6FC7D0}"/>
          </ac:picMkLst>
        </pc:picChg>
      </pc:sldChg>
      <pc:sldChg chg="delSp modSp add mod delAnim modAnim">
        <pc:chgData name="Tran Thi Quyen" userId="ff7baf81-8be5-4eca-9942-2518943cde61" providerId="ADAL" clId="{E729FAC4-69D3-4674-AF00-1975C4D7FAA3}" dt="2021-03-29T15:08:19.603" v="1945" actId="1036"/>
        <pc:sldMkLst>
          <pc:docMk/>
          <pc:sldMk cId="2196749878" sldId="378"/>
        </pc:sldMkLst>
        <pc:spChg chg="del">
          <ac:chgData name="Tran Thi Quyen" userId="ff7baf81-8be5-4eca-9942-2518943cde61" providerId="ADAL" clId="{E729FAC4-69D3-4674-AF00-1975C4D7FAA3}" dt="2021-03-29T15:08:10.139" v="1939" actId="478"/>
          <ac:spMkLst>
            <pc:docMk/>
            <pc:sldMk cId="2196749878" sldId="378"/>
            <ac:spMk id="10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8.066" v="1938" actId="478"/>
          <ac:spMkLst>
            <pc:docMk/>
            <pc:sldMk cId="2196749878" sldId="378"/>
            <ac:spMk id="11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6.547" v="1936" actId="478"/>
          <ac:spMkLst>
            <pc:docMk/>
            <pc:sldMk cId="2196749878" sldId="378"/>
            <ac:spMk id="14" creationId="{00000000-0000-0000-0000-000000000000}"/>
          </ac:spMkLst>
        </pc:spChg>
        <pc:spChg chg="del">
          <ac:chgData name="Tran Thi Quyen" userId="ff7baf81-8be5-4eca-9942-2518943cde61" providerId="ADAL" clId="{E729FAC4-69D3-4674-AF00-1975C4D7FAA3}" dt="2021-03-29T15:08:07.457" v="1937" actId="478"/>
          <ac:spMkLst>
            <pc:docMk/>
            <pc:sldMk cId="2196749878" sldId="378"/>
            <ac:spMk id="15" creationId="{00000000-0000-0000-0000-000000000000}"/>
          </ac:spMkLst>
        </pc:spChg>
        <pc:picChg chg="mod">
          <ac:chgData name="Tran Thi Quyen" userId="ff7baf81-8be5-4eca-9942-2518943cde61" providerId="ADAL" clId="{E729FAC4-69D3-4674-AF00-1975C4D7FAA3}" dt="2021-03-29T15:08:19.603" v="1945" actId="1036"/>
          <ac:picMkLst>
            <pc:docMk/>
            <pc:sldMk cId="2196749878" sldId="378"/>
            <ac:picMk id="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2.383" v="1934" actId="478"/>
          <ac:picMkLst>
            <pc:docMk/>
            <pc:sldMk cId="2196749878" sldId="378"/>
            <ac:picMk id="8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4.711" v="1935" actId="478"/>
          <ac:picMkLst>
            <pc:docMk/>
            <pc:sldMk cId="2196749878" sldId="378"/>
            <ac:picMk id="9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931" v="1933" actId="478"/>
          <ac:picMkLst>
            <pc:docMk/>
            <pc:sldMk cId="2196749878" sldId="378"/>
            <ac:picMk id="12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5:08:01.587" v="1932" actId="478"/>
          <ac:picMkLst>
            <pc:docMk/>
            <pc:sldMk cId="2196749878" sldId="378"/>
            <ac:picMk id="13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29T16:23:22.880" v="2496" actId="1076"/>
        <pc:sldMkLst>
          <pc:docMk/>
          <pc:sldMk cId="3913735992" sldId="379"/>
        </pc:sldMkLst>
        <pc:spChg chg="add mod">
          <ac:chgData name="Tran Thi Quyen" userId="ff7baf81-8be5-4eca-9942-2518943cde61" providerId="ADAL" clId="{E729FAC4-69D3-4674-AF00-1975C4D7FAA3}" dt="2021-03-29T16:22:42.950" v="2483" actId="1076"/>
          <ac:spMkLst>
            <pc:docMk/>
            <pc:sldMk cId="3913735992" sldId="379"/>
            <ac:spMk id="4" creationId="{56B67B52-F658-4EA6-B2FF-FEA9D7ED8D0D}"/>
          </ac:spMkLst>
        </pc:spChg>
        <pc:spChg chg="add mod">
          <ac:chgData name="Tran Thi Quyen" userId="ff7baf81-8be5-4eca-9942-2518943cde61" providerId="ADAL" clId="{E729FAC4-69D3-4674-AF00-1975C4D7FAA3}" dt="2021-03-29T16:23:16.930" v="2494" actId="1076"/>
          <ac:spMkLst>
            <pc:docMk/>
            <pc:sldMk cId="3913735992" sldId="379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0:40.052" v="2475" actId="14100"/>
          <ac:picMkLst>
            <pc:docMk/>
            <pc:sldMk cId="3913735992" sldId="379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19:29.866" v="2427" actId="478"/>
          <ac:picMkLst>
            <pc:docMk/>
            <pc:sldMk cId="3913735992" sldId="379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28.231" v="2426" actId="478"/>
          <ac:picMkLst>
            <pc:docMk/>
            <pc:sldMk cId="3913735992" sldId="379"/>
            <ac:picMk id="21" creationId="{00000000-0000-0000-0000-000000000000}"/>
          </ac:picMkLst>
        </pc:picChg>
        <pc:picChg chg="add mod">
          <ac:chgData name="Tran Thi Quyen" userId="ff7baf81-8be5-4eca-9942-2518943cde61" providerId="ADAL" clId="{E729FAC4-69D3-4674-AF00-1975C4D7FAA3}" dt="2021-03-29T16:23:22.880" v="2496" actId="1076"/>
          <ac:picMkLst>
            <pc:docMk/>
            <pc:sldMk cId="3913735992" sldId="379"/>
            <ac:picMk id="2050" creationId="{AAEB06D1-4375-4A7E-8929-82E52AD4561F}"/>
          </ac:picMkLst>
        </pc:picChg>
      </pc:sldChg>
      <pc:sldChg chg="delSp add del mod delAnim">
        <pc:chgData name="Tran Thi Quyen" userId="ff7baf81-8be5-4eca-9942-2518943cde61" providerId="ADAL" clId="{E729FAC4-69D3-4674-AF00-1975C4D7FAA3}" dt="2021-03-29T16:29:46.387" v="2619" actId="47"/>
        <pc:sldMkLst>
          <pc:docMk/>
          <pc:sldMk cId="4182440889" sldId="380"/>
        </pc:sldMkLst>
        <pc:picChg chg="del">
          <ac:chgData name="Tran Thi Quyen" userId="ff7baf81-8be5-4eca-9942-2518943cde61" providerId="ADAL" clId="{E729FAC4-69D3-4674-AF00-1975C4D7FAA3}" dt="2021-03-29T16:19:35.962" v="2429" actId="478"/>
          <ac:picMkLst>
            <pc:docMk/>
            <pc:sldMk cId="4182440889" sldId="380"/>
            <ac:picMk id="7" creationId="{00000000-0000-0000-0000-000000000000}"/>
          </ac:picMkLst>
        </pc:picChg>
        <pc:picChg chg="del">
          <ac:chgData name="Tran Thi Quyen" userId="ff7baf81-8be5-4eca-9942-2518943cde61" providerId="ADAL" clId="{E729FAC4-69D3-4674-AF00-1975C4D7FAA3}" dt="2021-03-29T16:19:34.327" v="2428" actId="478"/>
          <ac:picMkLst>
            <pc:docMk/>
            <pc:sldMk cId="4182440889" sldId="380"/>
            <ac:picMk id="21" creationId="{00000000-0000-0000-0000-000000000000}"/>
          </ac:picMkLst>
        </pc:picChg>
      </pc:sldChg>
      <pc:sldChg chg="addSp delSp modSp add mod delAnim modAnim">
        <pc:chgData name="Tran Thi Quyen" userId="ff7baf81-8be5-4eca-9942-2518943cde61" providerId="ADAL" clId="{E729FAC4-69D3-4674-AF00-1975C4D7FAA3}" dt="2021-03-30T00:48:41.132" v="3183" actId="14100"/>
        <pc:sldMkLst>
          <pc:docMk/>
          <pc:sldMk cId="2068395451" sldId="381"/>
        </pc:sldMkLst>
        <pc:spChg chg="mod">
          <ac:chgData name="Tran Thi Quyen" userId="ff7baf81-8be5-4eca-9942-2518943cde61" providerId="ADAL" clId="{E729FAC4-69D3-4674-AF00-1975C4D7FAA3}" dt="2021-03-30T00:48:41.132" v="3183" actId="14100"/>
          <ac:spMkLst>
            <pc:docMk/>
            <pc:sldMk cId="2068395451" sldId="381"/>
            <ac:spMk id="4" creationId="{56B67B52-F658-4EA6-B2FF-FEA9D7ED8D0D}"/>
          </ac:spMkLst>
        </pc:spChg>
        <pc:spChg chg="add del mod">
          <ac:chgData name="Tran Thi Quyen" userId="ff7baf81-8be5-4eca-9942-2518943cde61" providerId="ADAL" clId="{E729FAC4-69D3-4674-AF00-1975C4D7FAA3}" dt="2021-03-29T16:29:11.505" v="2611" actId="478"/>
          <ac:spMkLst>
            <pc:docMk/>
            <pc:sldMk cId="2068395451" sldId="381"/>
            <ac:spMk id="7" creationId="{C7A0B23B-F5B9-4866-B446-A8439213A688}"/>
          </ac:spMkLst>
        </pc:spChg>
        <pc:spChg chg="mod">
          <ac:chgData name="Tran Thi Quyen" userId="ff7baf81-8be5-4eca-9942-2518943cde61" providerId="ADAL" clId="{E729FAC4-69D3-4674-AF00-1975C4D7FAA3}" dt="2021-03-29T16:29:28.800" v="2616" actId="1076"/>
          <ac:spMkLst>
            <pc:docMk/>
            <pc:sldMk cId="2068395451" sldId="381"/>
            <ac:spMk id="8" creationId="{B7A1B8B1-CD05-4C6A-8F81-972423D0982A}"/>
          </ac:spMkLst>
        </pc:spChg>
        <pc:picChg chg="add mod">
          <ac:chgData name="Tran Thi Quyen" userId="ff7baf81-8be5-4eca-9942-2518943cde61" providerId="ADAL" clId="{E729FAC4-69D3-4674-AF00-1975C4D7FAA3}" dt="2021-03-29T16:29:26.115" v="2615" actId="1076"/>
          <ac:picMkLst>
            <pc:docMk/>
            <pc:sldMk cId="2068395451" sldId="381"/>
            <ac:picMk id="2" creationId="{6EF622F9-63E2-4E62-B0F3-75EB5F38FAE0}"/>
          </ac:picMkLst>
        </pc:picChg>
        <pc:picChg chg="mod">
          <ac:chgData name="Tran Thi Quyen" userId="ff7baf81-8be5-4eca-9942-2518943cde61" providerId="ADAL" clId="{E729FAC4-69D3-4674-AF00-1975C4D7FAA3}" dt="2021-03-29T16:27:17.126" v="2531" actId="1076"/>
          <ac:picMkLst>
            <pc:docMk/>
            <pc:sldMk cId="2068395451" sldId="381"/>
            <ac:picMk id="5" creationId="{DDF26906-C544-4A93-8D3C-5A2C4BFD8C38}"/>
          </ac:picMkLst>
        </pc:picChg>
        <pc:picChg chg="del">
          <ac:chgData name="Tran Thi Quyen" userId="ff7baf81-8be5-4eca-9942-2518943cde61" providerId="ADAL" clId="{E729FAC4-69D3-4674-AF00-1975C4D7FAA3}" dt="2021-03-29T16:26:43.357" v="2498" actId="478"/>
          <ac:picMkLst>
            <pc:docMk/>
            <pc:sldMk cId="2068395451" sldId="381"/>
            <ac:picMk id="2050" creationId="{AAEB06D1-4375-4A7E-8929-82E52AD4561F}"/>
          </ac:picMkLst>
        </pc:picChg>
        <pc:picChg chg="add mod">
          <ac:chgData name="Tran Thi Quyen" userId="ff7baf81-8be5-4eca-9942-2518943cde61" providerId="ADAL" clId="{E729FAC4-69D3-4674-AF00-1975C4D7FAA3}" dt="2021-03-29T16:29:22.142" v="2614" actId="1076"/>
          <ac:picMkLst>
            <pc:docMk/>
            <pc:sldMk cId="2068395451" sldId="381"/>
            <ac:picMk id="5122" creationId="{4535076B-A44E-4119-9978-33CB2A793463}"/>
          </ac:picMkLst>
        </pc:picChg>
      </pc:sldChg>
      <pc:sldChg chg="new">
        <pc:chgData name="Tran Thi Quyen" userId="ff7baf81-8be5-4eca-9942-2518943cde61" providerId="ADAL" clId="{E729FAC4-69D3-4674-AF00-1975C4D7FAA3}" dt="2021-03-30T01:07:45.428" v="3201" actId="680"/>
        <pc:sldMkLst>
          <pc:docMk/>
          <pc:sldMk cId="3951939547" sldId="382"/>
        </pc:sldMkLst>
      </pc:sldChg>
      <pc:sldChg chg="new del">
        <pc:chgData name="Tran Thi Quyen" userId="ff7baf81-8be5-4eca-9942-2518943cde61" providerId="ADAL" clId="{E729FAC4-69D3-4674-AF00-1975C4D7FAA3}" dt="2021-03-30T01:07:51.817" v="3204" actId="47"/>
        <pc:sldMkLst>
          <pc:docMk/>
          <pc:sldMk cId="170835426" sldId="383"/>
        </pc:sldMkLst>
      </pc:sldChg>
      <pc:sldChg chg="new del">
        <pc:chgData name="Tran Thi Quyen" userId="ff7baf81-8be5-4eca-9942-2518943cde61" providerId="ADAL" clId="{E729FAC4-69D3-4674-AF00-1975C4D7FAA3}" dt="2021-03-30T01:07:54.269" v="3205" actId="47"/>
        <pc:sldMkLst>
          <pc:docMk/>
          <pc:sldMk cId="2559376476" sldId="384"/>
        </pc:sldMkLst>
      </pc:sldChg>
      <pc:sldMasterChg chg="delSldLayout">
        <pc:chgData name="Tran Thi Quyen" userId="ff7baf81-8be5-4eca-9942-2518943cde61" providerId="ADAL" clId="{E729FAC4-69D3-4674-AF00-1975C4D7FAA3}" dt="2021-03-27T13:48:28.297" v="1043" actId="47"/>
        <pc:sldMasterMkLst>
          <pc:docMk/>
          <pc:sldMasterMk cId="0" sldId="2147483660"/>
        </pc:sldMasterMkLst>
        <pc:sldLayoutChg chg="del">
          <pc:chgData name="Tran Thi Quyen" userId="ff7baf81-8be5-4eca-9942-2518943cde61" providerId="ADAL" clId="{E729FAC4-69D3-4674-AF00-1975C4D7FAA3}" dt="2021-03-27T13:48:25.646" v="1038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Tran Thi Quyen" userId="ff7baf81-8be5-4eca-9942-2518943cde61" providerId="ADAL" clId="{E729FAC4-69D3-4674-AF00-1975C4D7FAA3}" dt="2021-03-27T13:48:28.297" v="1043" actId="47"/>
          <pc:sldLayoutMkLst>
            <pc:docMk/>
            <pc:sldMasterMk cId="0" sldId="2147483660"/>
            <pc:sldLayoutMk cId="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9109fd0a2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9109fd0a28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90ad29a59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90ad29a59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342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230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533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9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31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125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82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000" y="1582933"/>
            <a:ext cx="65276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9993" y="4319733"/>
            <a:ext cx="3607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4921132" y="6139352"/>
            <a:ext cx="2233552" cy="1009979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4785401" y="-252001"/>
            <a:ext cx="2312639" cy="1009871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680619" y="5833694"/>
            <a:ext cx="1163677" cy="620297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08610" y="5587016"/>
            <a:ext cx="782173" cy="478085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8351263" y="445981"/>
            <a:ext cx="390871" cy="450635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32013" y="4671539"/>
            <a:ext cx="332523" cy="3532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863401" y="6091018"/>
            <a:ext cx="220076" cy="465365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897880" y="543405"/>
            <a:ext cx="332523" cy="3532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7855840" y="6098859"/>
            <a:ext cx="390865" cy="450628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20/3/2022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5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11" Type="http://schemas.openxmlformats.org/officeDocument/2006/relationships/image" Target="../media/image42.png"/><Relationship Id="rId5" Type="http://schemas.microsoft.com/office/2007/relationships/hdphoto" Target="../media/hdphoto7.wdp"/><Relationship Id="rId10" Type="http://schemas.openxmlformats.org/officeDocument/2006/relationships/slide" Target="slide35.xml"/><Relationship Id="rId4" Type="http://schemas.openxmlformats.org/officeDocument/2006/relationships/image" Target="../media/image40.png"/><Relationship Id="rId9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3"/>
          <p:cNvSpPr/>
          <p:nvPr/>
        </p:nvSpPr>
        <p:spPr>
          <a:xfrm>
            <a:off x="8968709" y="4628908"/>
            <a:ext cx="24700" cy="9813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7" name="Google Shape;1127;p43"/>
          <p:cNvSpPr/>
          <p:nvPr/>
        </p:nvSpPr>
        <p:spPr>
          <a:xfrm>
            <a:off x="9057033" y="4579841"/>
            <a:ext cx="44217" cy="19737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8" name="Google Shape;1128;p43"/>
          <p:cNvSpPr/>
          <p:nvPr/>
        </p:nvSpPr>
        <p:spPr>
          <a:xfrm>
            <a:off x="9010390" y="4464501"/>
            <a:ext cx="46753" cy="17312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44" name="Google Shape;1144;p43"/>
          <p:cNvGrpSpPr/>
          <p:nvPr/>
        </p:nvGrpSpPr>
        <p:grpSpPr>
          <a:xfrm>
            <a:off x="10364865" y="1074958"/>
            <a:ext cx="1535464" cy="2048093"/>
            <a:chOff x="6549966" y="1483160"/>
            <a:chExt cx="1151598" cy="1536070"/>
          </a:xfrm>
        </p:grpSpPr>
        <p:grpSp>
          <p:nvGrpSpPr>
            <p:cNvPr id="114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1146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7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148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1149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0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1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2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3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4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rgbClr val="E8585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5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6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7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8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9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rgbClr val="01020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1865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160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63" name="Google Shape;1163;p43"/>
          <p:cNvSpPr/>
          <p:nvPr/>
        </p:nvSpPr>
        <p:spPr>
          <a:xfrm>
            <a:off x="8355515" y="5178257"/>
            <a:ext cx="9924" cy="2536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43"/>
          <p:cNvSpPr/>
          <p:nvPr/>
        </p:nvSpPr>
        <p:spPr>
          <a:xfrm>
            <a:off x="9206664" y="4803020"/>
            <a:ext cx="483299" cy="468523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43"/>
          <p:cNvSpPr/>
          <p:nvPr/>
        </p:nvSpPr>
        <p:spPr>
          <a:xfrm>
            <a:off x="8963857" y="4930488"/>
            <a:ext cx="188887" cy="255267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43"/>
          <p:cNvSpPr/>
          <p:nvPr/>
        </p:nvSpPr>
        <p:spPr>
          <a:xfrm>
            <a:off x="8963856" y="4930488"/>
            <a:ext cx="289451" cy="255267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71" name="Google Shape;1171;p43"/>
          <p:cNvGrpSpPr/>
          <p:nvPr/>
        </p:nvGrpSpPr>
        <p:grpSpPr>
          <a:xfrm>
            <a:off x="10654316" y="5062966"/>
            <a:ext cx="932084" cy="1086677"/>
            <a:chOff x="7460428" y="2833203"/>
            <a:chExt cx="699063" cy="815008"/>
          </a:xfrm>
        </p:grpSpPr>
        <p:sp>
          <p:nvSpPr>
            <p:cNvPr id="117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rgbClr val="E85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0" name="Google Shape;1180;p43"/>
          <p:cNvGrpSpPr/>
          <p:nvPr/>
        </p:nvGrpSpPr>
        <p:grpSpPr>
          <a:xfrm>
            <a:off x="8838419" y="5598926"/>
            <a:ext cx="1059663" cy="978727"/>
            <a:chOff x="5504357" y="3177352"/>
            <a:chExt cx="794747" cy="734045"/>
          </a:xfrm>
        </p:grpSpPr>
        <p:sp>
          <p:nvSpPr>
            <p:cNvPr id="118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90" name="Google Shape;1190;p43"/>
          <p:cNvGrpSpPr/>
          <p:nvPr/>
        </p:nvGrpSpPr>
        <p:grpSpPr>
          <a:xfrm>
            <a:off x="9843527" y="5725236"/>
            <a:ext cx="1008168" cy="971339"/>
            <a:chOff x="6527795" y="3348368"/>
            <a:chExt cx="756126" cy="728504"/>
          </a:xfrm>
        </p:grpSpPr>
        <p:sp>
          <p:nvSpPr>
            <p:cNvPr id="119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BED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97" name="Google Shape;1197;p43"/>
          <p:cNvGrpSpPr/>
          <p:nvPr/>
        </p:nvGrpSpPr>
        <p:grpSpPr>
          <a:xfrm rot="-1625686">
            <a:off x="104400" y="4534996"/>
            <a:ext cx="2026549" cy="2140191"/>
            <a:chOff x="5858316" y="1224583"/>
            <a:chExt cx="1671329" cy="1765051"/>
          </a:xfrm>
        </p:grpSpPr>
        <p:sp>
          <p:nvSpPr>
            <p:cNvPr id="119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rgbClr val="FFE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0107" y="36947"/>
            <a:ext cx="7451786" cy="1256338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ỦY BAN NHÂN DÂN QUẬN 1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TRƯỜNG TIỂU HỌC NGUYỄN BỈNH KHIÊM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33056" y="2259466"/>
            <a:ext cx="7525247" cy="234257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mừng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quý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lớp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Bốn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altLang="en-US" sz="4800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pic>
        <p:nvPicPr>
          <p:cNvPr id="9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6" y="0"/>
            <a:ext cx="12244649" cy="6858000"/>
          </a:xfrm>
          <a:prstGeom prst="rect">
            <a:avLst/>
          </a:prstGeom>
        </p:spPr>
      </p:pic>
      <p:pic>
        <p:nvPicPr>
          <p:cNvPr id="97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062" y="-36947"/>
            <a:ext cx="8603779" cy="6858000"/>
          </a:xfrm>
          <a:prstGeom prst="rect">
            <a:avLst/>
          </a:prstGeom>
        </p:spPr>
      </p:pic>
      <p:sp>
        <p:nvSpPr>
          <p:cNvPr id="99" name="Cloud 4"/>
          <p:cNvSpPr/>
          <p:nvPr/>
        </p:nvSpPr>
        <p:spPr>
          <a:xfrm>
            <a:off x="1241236" y="1122292"/>
            <a:ext cx="8341433" cy="38135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CHÀO MỪNG CÁC CON ĐẾN VỚI TIẾT HỌC TRỰC TUYẾN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1" y="1841451"/>
            <a:ext cx="4876801" cy="365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1"/>
          <p:cNvSpPr/>
          <p:nvPr/>
        </p:nvSpPr>
        <p:spPr>
          <a:xfrm>
            <a:off x="2614718" y="5958193"/>
            <a:ext cx="6618006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Bệnh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thối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gốc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cây xương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4"/>
          <a:srcRect l="8075" r="11275"/>
          <a:stretch>
            <a:fillRect/>
          </a:stretch>
        </p:blipFill>
        <p:spPr>
          <a:xfrm>
            <a:off x="449473" y="1768823"/>
            <a:ext cx="5287953" cy="380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65694A85-F418-4687-82AE-276AD5E90238}"/>
              </a:ext>
            </a:extLst>
          </p:cNvPr>
          <p:cNvSpPr/>
          <p:nvPr/>
        </p:nvSpPr>
        <p:spPr>
          <a:xfrm>
            <a:off x="2428423" y="592826"/>
            <a:ext cx="6618006" cy="7035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Thay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đổi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nguồn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môi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0" y="446503"/>
            <a:ext cx="6885222" cy="3634105"/>
          </a:xfrm>
          <a:prstGeom prst="cloudCallout">
            <a:avLst>
              <a:gd name="adj1" fmla="val -27662"/>
              <a:gd name="adj2" fmla="val 7380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618922" y="1755155"/>
            <a:ext cx="6440556" cy="50783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Mỗi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loại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nhu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cầu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khác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nhau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về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3600" dirty="0" err="1"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phải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trong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kiện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mà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cơ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tự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chỉnh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hoặc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biện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pháp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nhân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tạo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khắc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mọi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sinh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chết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kể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cả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con </a:t>
            </a:r>
            <a:r>
              <a:rPr lang="vi-VN" sz="360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người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-226747" y="-78957"/>
            <a:ext cx="5819164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F6F8C606-0DA9-4A26-89BC-3776BC4CE636}"/>
              </a:ext>
            </a:extLst>
          </p:cNvPr>
          <p:cNvGrpSpPr/>
          <p:nvPr/>
        </p:nvGrpSpPr>
        <p:grpSpPr>
          <a:xfrm>
            <a:off x="3697353" y="1545939"/>
            <a:ext cx="7614083" cy="5312061"/>
            <a:chOff x="2584171" y="1188130"/>
            <a:chExt cx="7614083" cy="5312061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B131D3C6-FD85-466A-87D6-11653967BE6B}"/>
                </a:ext>
              </a:extLst>
            </p:cNvPr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A49019A-BD13-4D91-B96B-70986585C2F4}"/>
                </a:ext>
              </a:extLst>
            </p:cNvPr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AC832C06-1583-4466-80C9-C13890547A33}"/>
                </a:ext>
              </a:extLst>
            </p:cNvPr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sinh </a:t>
              </a:r>
              <a:r>
                <a:rPr lang="vi-VN" sz="3600" dirty="0" err="1">
                  <a:latin typeface="+mj-lt"/>
                </a:rPr>
                <a:t>sản</a:t>
              </a:r>
              <a:endParaRPr lang="vi-VN" sz="3600" dirty="0">
                <a:latin typeface="+mj-lt"/>
              </a:endParaRP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1471483A-6385-46FA-97B5-EF56EEC0E8C9}"/>
                </a:ext>
              </a:extLst>
            </p:cNvPr>
            <p:cNvSpPr/>
            <p:nvPr/>
          </p:nvSpPr>
          <p:spPr>
            <a:xfrm>
              <a:off x="6699680" y="5400261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34E5B724-2D75-4A09-895E-05E2FF8E8C6B}"/>
                </a:ext>
              </a:extLst>
            </p:cNvPr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C8C96951-55FD-41BD-9738-DE35555A790D}"/>
                </a:ext>
              </a:extLst>
            </p:cNvPr>
            <p:cNvCxnSpPr>
              <a:cxnSpLocks/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12A57CD3-AEFF-4C11-A815-CD4A862B3AB7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8276689" y="4953493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" name="Rounded Rectangle 7"/>
          <p:cNvSpPr/>
          <p:nvPr/>
        </p:nvSpPr>
        <p:spPr>
          <a:xfrm>
            <a:off x="1368620" y="2321775"/>
            <a:ext cx="9094884" cy="277474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Vai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trên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</a:t>
            </a:r>
            <a:r>
              <a:rPr lang="vi-VN" altLang="en-US" sz="5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Đất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493" y="0"/>
            <a:ext cx="3120887" cy="3120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B501208A-E02B-43E0-AF07-F080E4B7145A}"/>
              </a:ext>
            </a:extLst>
          </p:cNvPr>
          <p:cNvSpPr/>
          <p:nvPr/>
        </p:nvSpPr>
        <p:spPr>
          <a:xfrm>
            <a:off x="1457737" y="805069"/>
            <a:ext cx="8322366" cy="2978426"/>
          </a:xfrm>
          <a:prstGeom prst="cloudCallout">
            <a:avLst>
              <a:gd name="adj1" fmla="val -47804"/>
              <a:gd name="adj2" fmla="val 5199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 </a:t>
            </a:r>
            <a:endParaRPr lang="vi-VN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2F2EDC6-C88D-4259-AEAE-3C7A678A3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C522F7D-73AA-4C73-8578-00FBEA548116}"/>
              </a:ext>
            </a:extLst>
          </p:cNvPr>
          <p:cNvSpPr/>
          <p:nvPr/>
        </p:nvSpPr>
        <p:spPr>
          <a:xfrm>
            <a:off x="0" y="0"/>
            <a:ext cx="4041913" cy="7035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đôi</a:t>
            </a:r>
          </a:p>
        </p:txBody>
      </p:sp>
      <p:pic>
        <p:nvPicPr>
          <p:cNvPr id="5" name="NhacKhongLoi2-Hoatau_pgpp">
            <a:hlinkClick r:id="" action="ppaction://media"/>
            <a:extLst>
              <a:ext uri="{FF2B5EF4-FFF2-40B4-BE49-F238E27FC236}">
                <a16:creationId xmlns:a16="http://schemas.microsoft.com/office/drawing/2014/main" id="{EDFBA04B-B5C9-49FB-80CA-A477E709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0103" y="500269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89623-1EDC-4C65-9288-97CCB41B0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08" b="98020" l="10000" r="90000">
                        <a14:foregroundMark x1="25778" y1="16584" x2="27778" y2="4208"/>
                        <a14:foregroundMark x1="27778" y1="4208" x2="65889" y2="10891"/>
                        <a14:foregroundMark x1="65889" y1="10891" x2="71000" y2="16832"/>
                        <a14:foregroundMark x1="71000" y1="16832" x2="72222" y2="46535"/>
                        <a14:foregroundMark x1="72222" y1="46535" x2="67889" y2="56931"/>
                        <a14:foregroundMark x1="67889" y1="56931" x2="39000" y2="61139"/>
                        <a14:foregroundMark x1="39000" y1="61139" x2="27111" y2="55693"/>
                        <a14:foregroundMark x1="25000" y1="53218" x2="26667" y2="56931"/>
                        <a14:foregroundMark x1="21444" y1="83168" x2="26333" y2="94307"/>
                        <a14:foregroundMark x1="26333" y1="94307" x2="27556" y2="95297"/>
                        <a14:foregroundMark x1="75333" y1="41089" x2="75333" y2="55198"/>
                        <a14:foregroundMark x1="72556" y1="52723" x2="77667" y2="58663"/>
                        <a14:foregroundMark x1="77667" y1="58663" x2="77667" y2="58663"/>
                        <a14:foregroundMark x1="77667" y1="72030" x2="77556" y2="86634"/>
                        <a14:foregroundMark x1="77556" y1="86634" x2="74556" y2="98020"/>
                        <a14:foregroundMark x1="74556" y1="98020" x2="80222" y2="94307"/>
                        <a14:foregroundMark x1="80222" y1="94307" x2="80889" y2="93069"/>
                        <a14:foregroundMark x1="17333" y1="36386" x2="14333" y2="46782"/>
                        <a14:foregroundMark x1="14333" y1="46782" x2="14778" y2="64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1266" y="4592473"/>
            <a:ext cx="5157674" cy="2315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1787513" y="-205105"/>
            <a:ext cx="6389078" cy="3336467"/>
          </a:xfrm>
          <a:prstGeom prst="cloudCallout">
            <a:avLst>
              <a:gd name="adj1" fmla="val -52106"/>
              <a:gd name="adj2" fmla="val 45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ra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2"/>
          <a:stretch>
            <a:fillRect/>
          </a:stretch>
        </p:blipFill>
        <p:spPr bwMode="auto">
          <a:xfrm>
            <a:off x="8812611" y="3223894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" t="-1654" r="50315" b="1654"/>
          <a:stretch>
            <a:fillRect/>
          </a:stretch>
        </p:blipFill>
        <p:spPr bwMode="auto">
          <a:xfrm>
            <a:off x="4151914" y="3131362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/>
          <p:cNvSpPr/>
          <p:nvPr/>
        </p:nvSpPr>
        <p:spPr>
          <a:xfrm>
            <a:off x="4151914" y="3131362"/>
            <a:ext cx="8130884" cy="3634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tối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đóng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giảm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xuống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còn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sự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A9309F5-F7C8-4AC7-9417-3BE209D02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56B67B52-F658-4EA6-B2FF-FEA9D7ED8D0D}"/>
              </a:ext>
            </a:extLst>
          </p:cNvPr>
          <p:cNvSpPr/>
          <p:nvPr/>
        </p:nvSpPr>
        <p:spPr>
          <a:xfrm>
            <a:off x="265044" y="576773"/>
            <a:ext cx="4801314" cy="2418218"/>
          </a:xfrm>
          <a:prstGeom prst="cloudCallout">
            <a:avLst>
              <a:gd name="adj1" fmla="val -11961"/>
              <a:gd name="adj2" fmla="val 988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IMG_256">
            <a:extLst>
              <a:ext uri="{FF2B5EF4-FFF2-40B4-BE49-F238E27FC236}">
                <a16:creationId xmlns:a16="http://schemas.microsoft.com/office/drawing/2014/main" id="{DDF26906-C544-4A93-8D3C-5A2C4BFD8C3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147930"/>
            <a:ext cx="2878218" cy="2878218"/>
          </a:xfrm>
          <a:prstGeom prst="rect">
            <a:avLst/>
          </a:prstGeom>
        </p:spPr>
      </p:pic>
      <p:pic>
        <p:nvPicPr>
          <p:cNvPr id="2050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AAEB06D1-4375-4A7E-8929-82E52AD45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58" y="1552885"/>
            <a:ext cx="6681321" cy="37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B7A1B8B1-CD05-4C6A-8F81-972423D0982A}"/>
              </a:ext>
            </a:extLst>
          </p:cNvPr>
          <p:cNvSpPr/>
          <p:nvPr/>
        </p:nvSpPr>
        <p:spPr>
          <a:xfrm>
            <a:off x="5563110" y="5534647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56B67B52-F658-4EA6-B2FF-FEA9D7ED8D0D}"/>
              </a:ext>
            </a:extLst>
          </p:cNvPr>
          <p:cNvSpPr/>
          <p:nvPr/>
        </p:nvSpPr>
        <p:spPr>
          <a:xfrm>
            <a:off x="432427" y="1165864"/>
            <a:ext cx="4801314" cy="2878218"/>
          </a:xfrm>
          <a:prstGeom prst="cloudCallout">
            <a:avLst>
              <a:gd name="adj1" fmla="val -19965"/>
              <a:gd name="adj2" fmla="val 747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sao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mưa?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IMG_256">
            <a:extLst>
              <a:ext uri="{FF2B5EF4-FFF2-40B4-BE49-F238E27FC236}">
                <a16:creationId xmlns:a16="http://schemas.microsoft.com/office/drawing/2014/main" id="{DDF26906-C544-4A93-8D3C-5A2C4BFD8C3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134" y="4267200"/>
            <a:ext cx="2878218" cy="2878218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B7A1B8B1-CD05-4C6A-8F81-972423D0982A}"/>
              </a:ext>
            </a:extLst>
          </p:cNvPr>
          <p:cNvSpPr/>
          <p:nvPr/>
        </p:nvSpPr>
        <p:spPr>
          <a:xfrm>
            <a:off x="5655876" y="5859853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4535076B-A44E-4119-9978-33CB2A7934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94" y="2000306"/>
            <a:ext cx="6159283" cy="34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EF622F9-63E2-4E62-B0F3-75EB5F38F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94" y="1625864"/>
            <a:ext cx="6368516" cy="38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Khi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 trên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………..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CB47AAE-588A-4B93-98DB-CBF3876063A6}"/>
              </a:ext>
            </a:extLst>
          </p:cNvPr>
          <p:cNvSpPr/>
          <p:nvPr/>
        </p:nvSpPr>
        <p:spPr>
          <a:xfrm>
            <a:off x="7338137" y="1919819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389773FC-E463-493C-BD78-B01FA444B19E}"/>
              </a:ext>
            </a:extLst>
          </p:cNvPr>
          <p:cNvSpPr/>
          <p:nvPr/>
        </p:nvSpPr>
        <p:spPr>
          <a:xfrm>
            <a:off x="2491411" y="2685915"/>
            <a:ext cx="1285460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45115417-ADC9-497A-900A-DC91EE0A9614}"/>
              </a:ext>
            </a:extLst>
          </p:cNvPr>
          <p:cNvSpPr/>
          <p:nvPr/>
        </p:nvSpPr>
        <p:spPr>
          <a:xfrm>
            <a:off x="5423198" y="3326979"/>
            <a:ext cx="1640211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F7D762-9905-4D32-BB92-0123CD03F163}"/>
              </a:ext>
            </a:extLst>
          </p:cNvPr>
          <p:cNvSpPr/>
          <p:nvPr/>
        </p:nvSpPr>
        <p:spPr>
          <a:xfrm>
            <a:off x="3564838" y="5150213"/>
            <a:ext cx="2319129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9DBB95D8-E813-45E0-ADDD-A47C05F92E0F}"/>
              </a:ext>
            </a:extLst>
          </p:cNvPr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" name="Rounded Rectangle 7"/>
          <p:cNvSpPr/>
          <p:nvPr/>
        </p:nvSpPr>
        <p:spPr>
          <a:xfrm>
            <a:off x="1407842" y="1407427"/>
            <a:ext cx="9087880" cy="408389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rét</a:t>
            </a:r>
            <a:r>
              <a:rPr lang="vi-VN" altLang="en-US" sz="54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cho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vi-VN" altLang="en-US" sz="5400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5400" b="1" kern="0" noProof="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endParaRPr kumimoji="0" lang="vi-V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Thứ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vi-VN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ngày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tháng 3 năm 2021</a:t>
            </a:r>
          </a:p>
        </p:txBody>
      </p:sp>
      <p:sp>
        <p:nvSpPr>
          <p:cNvPr id="72" name="Rounded Rectangle 1"/>
          <p:cNvSpPr/>
          <p:nvPr/>
        </p:nvSpPr>
        <p:spPr>
          <a:xfrm>
            <a:off x="4568339" y="1226727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Khoa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图片 4101" descr="1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81" y="2169750"/>
            <a:ext cx="6823317" cy="376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Text Box 4"/>
          <p:cNvSpPr txBox="1"/>
          <p:nvPr/>
        </p:nvSpPr>
        <p:spPr>
          <a:xfrm>
            <a:off x="3515509" y="3586869"/>
            <a:ext cx="4994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CẦN CHO SỰ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10" y="4467938"/>
            <a:ext cx="2558210" cy="2558210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933020" y="520965"/>
            <a:ext cx="7564960" cy="3116580"/>
          </a:xfrm>
          <a:prstGeom prst="cloudCallout">
            <a:avLst>
              <a:gd name="adj1" fmla="val -47941"/>
              <a:gd name="adj2" fmla="val 80239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 em khi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rét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5685185" y="2832494"/>
            <a:ext cx="3864884" cy="3461052"/>
            <a:chOff x="4295800" y="2299223"/>
            <a:chExt cx="4313362" cy="3838768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4295800" y="2299223"/>
              <a:ext cx="4248470" cy="1129777"/>
            </a:xfrm>
            <a:prstGeom prst="roundRect">
              <a:avLst/>
            </a:prstGeom>
            <a:solidFill>
              <a:srgbClr val="FFCCF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400" b="1" dirty="0" err="1">
                  <a:effectLst/>
                  <a:ea typeface="Calibri" panose="020F0502020204030204" pitchFamily="34" charset="0"/>
                </a:rPr>
                <a:t>Người</a:t>
              </a:r>
              <a:endParaRPr lang="vi-VN" sz="4400" b="1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4295800" y="3713420"/>
              <a:ext cx="4313362" cy="1071531"/>
            </a:xfrm>
            <a:prstGeom prst="roundRect">
              <a:avLst/>
            </a:prstGeom>
            <a:solidFill>
              <a:srgbClr val="52E8F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400" b="1" dirty="0" err="1">
                  <a:ea typeface="Calibri" panose="020F0502020204030204" pitchFamily="34" charset="0"/>
                </a:rPr>
                <a:t>Động</a:t>
              </a:r>
              <a:r>
                <a:rPr lang="vi-VN" sz="4400" b="1" dirty="0">
                  <a:ea typeface="Calibri" panose="020F0502020204030204" pitchFamily="34" charset="0"/>
                </a:rPr>
                <a:t> </a:t>
              </a:r>
              <a:r>
                <a:rPr lang="vi-VN" sz="4400" b="1" dirty="0" err="1">
                  <a:ea typeface="Calibri" panose="020F0502020204030204" pitchFamily="34" charset="0"/>
                </a:rPr>
                <a:t>vật</a:t>
              </a:r>
              <a:endParaRPr lang="vi-VN" sz="4400" b="1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4" name="Hình chữ nhật: Góc Tròn 3"/>
            <p:cNvSpPr/>
            <p:nvPr/>
          </p:nvSpPr>
          <p:spPr>
            <a:xfrm>
              <a:off x="4295800" y="5066460"/>
              <a:ext cx="4313362" cy="107153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4400" b="1" dirty="0" err="1">
                  <a:effectLst/>
                  <a:ea typeface="Calibri" panose="020F0502020204030204" pitchFamily="34" charset="0"/>
                </a:rPr>
                <a:t>Thực</a:t>
              </a:r>
              <a:r>
                <a:rPr lang="vi-VN" sz="44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vi-VN" sz="4400" b="1" dirty="0" err="1">
                  <a:effectLst/>
                  <a:ea typeface="Calibri" panose="020F0502020204030204" pitchFamily="34" charset="0"/>
                </a:rPr>
                <a:t>vật</a:t>
              </a:r>
              <a:endParaRPr lang="vi-VN" sz="4400" b="1" dirty="0"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5" name="Hình chữ nhật: Góc Tròn 4"/>
          <p:cNvSpPr/>
          <p:nvPr/>
        </p:nvSpPr>
        <p:spPr>
          <a:xfrm>
            <a:off x="3644348" y="1513512"/>
            <a:ext cx="8216348" cy="7814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9" name="Picture 4" descr="IMG_256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19811" y="4467938"/>
            <a:ext cx="2200401" cy="2558210"/>
          </a:xfrm>
          <a:prstGeom prst="rect">
            <a:avLst/>
          </a:prstGeom>
        </p:spPr>
      </p:pic>
      <p:sp>
        <p:nvSpPr>
          <p:cNvPr id="10" name="Bong bóng Ý nghĩ: Hình đám mây 9"/>
          <p:cNvSpPr/>
          <p:nvPr/>
        </p:nvSpPr>
        <p:spPr>
          <a:xfrm>
            <a:off x="331304" y="1677210"/>
            <a:ext cx="3029380" cy="2173896"/>
          </a:xfrm>
          <a:prstGeom prst="cloudCallout">
            <a:avLst>
              <a:gd name="adj1" fmla="val -20819"/>
              <a:gd name="adj2" fmla="val 89383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bảng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  <a:endParaRPr lang="vi-VN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ounded Rectangle 1"/>
          <p:cNvSpPr/>
          <p:nvPr/>
        </p:nvSpPr>
        <p:spPr>
          <a:xfrm>
            <a:off x="155365" y="243960"/>
            <a:ext cx="3806738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8" b="98020" l="10000" r="90000">
                        <a14:foregroundMark x1="25778" y1="16584" x2="27778" y2="4208"/>
                        <a14:foregroundMark x1="27778" y1="4208" x2="65889" y2="10891"/>
                        <a14:foregroundMark x1="65889" y1="10891" x2="71000" y2="16832"/>
                        <a14:foregroundMark x1="71000" y1="16832" x2="72222" y2="46535"/>
                        <a14:foregroundMark x1="72222" y1="46535" x2="67889" y2="56931"/>
                        <a14:foregroundMark x1="67889" y1="56931" x2="39000" y2="61139"/>
                        <a14:foregroundMark x1="39000" y1="61139" x2="27111" y2="55693"/>
                        <a14:foregroundMark x1="25000" y1="53218" x2="26667" y2="56931"/>
                        <a14:foregroundMark x1="21444" y1="83168" x2="26333" y2="94307"/>
                        <a14:foregroundMark x1="26333" y1="94307" x2="27556" y2="95297"/>
                        <a14:foregroundMark x1="75333" y1="41089" x2="75333" y2="55198"/>
                        <a14:foregroundMark x1="72556" y1="52723" x2="77667" y2="58663"/>
                        <a14:foregroundMark x1="77667" y1="58663" x2="77667" y2="58663"/>
                        <a14:foregroundMark x1="77667" y1="72030" x2="77556" y2="86634"/>
                        <a14:foregroundMark x1="77556" y1="86634" x2="74556" y2="98020"/>
                        <a14:foregroundMark x1="74556" y1="98020" x2="80222" y2="94307"/>
                        <a14:foregroundMark x1="80222" y1="94307" x2="80889" y2="93069"/>
                        <a14:foregroundMark x1="17333" y1="36386" x2="14333" y2="46782"/>
                        <a14:foregroundMark x1="14333" y1="46782" x2="14778" y2="64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049" y="5143339"/>
            <a:ext cx="3864885" cy="1734904"/>
          </a:xfrm>
          <a:prstGeom prst="rect">
            <a:avLst/>
          </a:prstGeom>
        </p:spPr>
      </p:pic>
      <p:pic>
        <p:nvPicPr>
          <p:cNvPr id="14" name="NightOfThePiano-HoaTau-3089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5639" y="6032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33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78" r="-1"/>
          <a:stretch>
            <a:fillRect/>
          </a:stretch>
        </p:blipFill>
        <p:spPr bwMode="auto">
          <a:xfrm>
            <a:off x="5320364" y="1675130"/>
            <a:ext cx="6981273" cy="51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80697" y="3186223"/>
            <a:ext cx="3671777" cy="3671777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421376" y="678499"/>
            <a:ext cx="5194852" cy="2200603"/>
          </a:xfrm>
          <a:prstGeom prst="cloudCallout">
            <a:avLst>
              <a:gd name="adj1" fmla="val -28416"/>
              <a:gd name="adj2" fmla="val 666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 err="1">
                <a:solidFill>
                  <a:schemeClr val="tx1"/>
                </a:solidFill>
              </a:rPr>
              <a:t>Mời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một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số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nhóm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trình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 err="1">
                <a:solidFill>
                  <a:schemeClr val="tx1"/>
                </a:solidFill>
              </a:rPr>
              <a:t>bày</a:t>
            </a:r>
            <a:r>
              <a:rPr lang="vi-VN" sz="32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  <p:sp>
        <p:nvSpPr>
          <p:cNvPr id="8" name="Mũi tên: Phải 7">
            <a:hlinkClick r:id="rId8" action="ppaction://hlinksldjump"/>
            <a:extLst>
              <a:ext uri="{FF2B5EF4-FFF2-40B4-BE49-F238E27FC236}">
                <a16:creationId xmlns:a16="http://schemas.microsoft.com/office/drawing/2014/main" id="{35337C11-F217-4299-84B0-AFAD47849D17}"/>
              </a:ext>
            </a:extLst>
          </p:cNvPr>
          <p:cNvSpPr/>
          <p:nvPr/>
        </p:nvSpPr>
        <p:spPr>
          <a:xfrm>
            <a:off x="238513" y="6137991"/>
            <a:ext cx="1303464" cy="71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10451" t="19439" r="41721" b="17142"/>
          <a:stretch>
            <a:fillRect/>
          </a:stretch>
        </p:blipFill>
        <p:spPr>
          <a:xfrm>
            <a:off x="1109869" y="145773"/>
            <a:ext cx="9972262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10205" t="16158" r="41967" b="16486"/>
          <a:stretch>
            <a:fillRect/>
          </a:stretch>
        </p:blipFill>
        <p:spPr>
          <a:xfrm>
            <a:off x="1284591" y="81131"/>
            <a:ext cx="9622818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út Hành động: Đến Trang chủ 5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/>
          <a:srcRect l="9958" t="19001" r="42214" b="17580"/>
          <a:stretch>
            <a:fillRect/>
          </a:stretch>
        </p:blipFill>
        <p:spPr>
          <a:xfrm>
            <a:off x="1254936" y="0"/>
            <a:ext cx="9254037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7820" r="17744" b="2"/>
          <a:stretch>
            <a:fillRect/>
          </a:stretch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/>
          <a:srcRect l="35562" r="2" b="2"/>
          <a:stretch>
            <a:fillRect/>
          </a:stretch>
        </p:blipFill>
        <p:spPr>
          <a:xfrm flipH="1"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/>
          <a:srcRect l="13453" r="14145" b="-2"/>
          <a:stretch>
            <a:fillRect/>
          </a:stretch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4547044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5032" r="12266"/>
          <a:stretch>
            <a:fillRect/>
          </a:stretch>
        </p:blipFill>
        <p:spPr>
          <a:xfrm>
            <a:off x="0" y="291242"/>
            <a:ext cx="4017364" cy="33470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291241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/>
          <a:srcRect l="9917" t="-2076" r="18310" b="2076"/>
          <a:stretch>
            <a:fillRect/>
          </a:stretch>
        </p:blipFill>
        <p:spPr>
          <a:xfrm>
            <a:off x="8452153" y="209862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" name="Rounded Rectangle 7"/>
          <p:cNvSpPr/>
          <p:nvPr/>
        </p:nvSpPr>
        <p:spPr>
          <a:xfrm>
            <a:off x="1433924" y="1935817"/>
            <a:ext cx="9127102" cy="2998105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 Vai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của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với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sự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sống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trên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Trái</a:t>
            </a:r>
            <a:r>
              <a:rPr kumimoji="0" lang="vi-V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Đất</a:t>
            </a:r>
            <a:endParaRPr kumimoji="0" lang="vi-VN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B18FB-35C7-4385-B392-62182075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26" y="439380"/>
            <a:ext cx="10272000" cy="1121600"/>
          </a:xfrm>
        </p:spPr>
        <p:txBody>
          <a:bodyPr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021A00-A856-480F-ACF8-E069F96C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226" y="1676507"/>
            <a:ext cx="10860939" cy="4198773"/>
          </a:xfrm>
        </p:spPr>
        <p:txBody>
          <a:bodyPr/>
          <a:lstStyle/>
          <a:p>
            <a:pPr marL="635000" indent="-4572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ủ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39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677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893" y="-316"/>
            <a:ext cx="3492500" cy="3276600"/>
            <a:chOff x="10917" y="1"/>
            <a:chExt cx="5500" cy="5160"/>
          </a:xfrm>
        </p:grpSpPr>
        <p:pic>
          <p:nvPicPr>
            <p:cNvPr id="5" name="图片 41995" descr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7" y="1"/>
              <a:ext cx="5500" cy="5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Hộp Văn bản 2"/>
            <p:cNvSpPr txBox="1"/>
            <p:nvPr/>
          </p:nvSpPr>
          <p:spPr>
            <a:xfrm>
              <a:off x="10917" y="2641"/>
              <a:ext cx="448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</a:t>
              </a:r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chơi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48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9609"/>
            <a:ext cx="91440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/>
          <p:cNvSpPr txBox="1"/>
          <p:nvPr/>
        </p:nvSpPr>
        <p:spPr>
          <a:xfrm>
            <a:off x="1026699" y="3689581"/>
            <a:ext cx="284921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LEO </a:t>
            </a:r>
          </a:p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vi-VN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18640" y="1167130"/>
            <a:ext cx="8077200" cy="5495925"/>
            <a:chOff x="4916" y="5409"/>
            <a:chExt cx="12720" cy="69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" y="5409"/>
              <a:ext cx="12720" cy="695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>
              <a:fillRect/>
            </a:stretch>
          </p:blipFill>
          <p:spPr>
            <a:xfrm>
              <a:off x="5216" y="11336"/>
              <a:ext cx="1395" cy="100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" y="10668"/>
              <a:ext cx="3607" cy="1676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0" y="0"/>
            <a:ext cx="5185410" cy="9448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 CHƠI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5835" y="1642110"/>
            <a:ext cx="724344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-Bạn Nam muốn leo lên đỉnh núi, nhưng trên đường đi bạn phải vượt qua 3 chặn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Mỗi chặn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sẽ có 1 câu hỏi.</a:t>
            </a:r>
          </a:p>
          <a:p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-Các con hãy vượt qua 3 chặn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để giúp bạn Nam leo lên tới đỉnh núi nhé.</a:t>
            </a:r>
          </a:p>
          <a:p>
            <a:endParaRPr lang="vi-V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57" y="5659160"/>
            <a:ext cx="345945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ntagna Clip art - Montagna iceberg cartoon 800*506 Png trasparente  Scarica gratis - Triangolo, Angolo, Montagna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000" l="10000" r="94667">
                        <a14:foregroundMark x1="8111" y1="94038" x2="13444" y2="90577"/>
                        <a14:foregroundMark x1="13444" y1="90577" x2="22000" y2="75962"/>
                        <a14:foregroundMark x1="15952" y1="78165" x2="15667" y2="78269"/>
                        <a14:foregroundMark x1="22000" y1="75962" x2="19864" y2="76740"/>
                        <a14:foregroundMark x1="19827" y1="76907" x2="23889" y2="75577"/>
                        <a14:foregroundMark x1="15667" y1="78269" x2="15963" y2="78172"/>
                        <a14:foregroundMark x1="23889" y1="75577" x2="16667" y2="85192"/>
                        <a14:foregroundMark x1="29149" y1="61703" x2="33222" y2="54038"/>
                        <a14:foregroundMark x1="16667" y1="85192" x2="28834" y2="62296"/>
                        <a14:foregroundMark x1="32680" y1="41076" x2="32667" y2="40769"/>
                        <a14:foregroundMark x1="33222" y1="54038" x2="32907" y2="46517"/>
                        <a14:foregroundMark x1="32667" y1="40769" x2="32611" y2="41030"/>
                        <a14:foregroundMark x1="31803" y1="51199" x2="48778" y2="5192"/>
                        <a14:foregroundMark x1="7667" y1="94808" x2="88778" y2="96346"/>
                        <a14:foregroundMark x1="88778" y1="96346" x2="94667" y2="95192"/>
                        <a14:foregroundMark x1="94667" y1="95192" x2="94667" y2="95192"/>
                        <a14:foregroundMark x1="48778" y1="1923" x2="54556" y2="19423"/>
                        <a14:foregroundMark x1="54556" y1="19423" x2="53222" y2="10000"/>
                        <a14:foregroundMark x1="53222" y1="10000" x2="49889" y2="1923"/>
                        <a14:foregroundMark x1="49889" y1="1923" x2="56111" y2="18846"/>
                        <a14:foregroundMark x1="56111" y1="18846" x2="60000" y2="11923"/>
                        <a14:foregroundMark x1="60000" y1="11923" x2="68556" y2="25192"/>
                        <a14:foregroundMark x1="68556" y1="25192" x2="74111" y2="43462"/>
                        <a14:foregroundMark x1="74111" y1="43462" x2="81889" y2="58269"/>
                        <a14:foregroundMark x1="81889" y1="58269" x2="93000" y2="93654"/>
                        <a14:foregroundMark x1="92333" y1="91346" x2="92333" y2="91346"/>
                        <a14:backgroundMark x1="32222" y1="40769" x2="27778" y2="59615"/>
                        <a14:backgroundMark x1="27778" y1="59615" x2="18778" y2="72500"/>
                        <a14:backgroundMark x1="18778" y1="72500" x2="17333" y2="79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139" y="1744498"/>
            <a:ext cx="10617241" cy="5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duhan Angka Pendakian Hari Nasional Yang Dilukis Dengan Tangan PNG grafik  gambar unduh gratis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93" y1="35000" x2="51279" y2="34818"/>
                        <a14:foregroundMark x1="51279" y1="34818" x2="56395" y2="34818"/>
                        <a14:backgroundMark x1="23605" y1="80545" x2="21279" y2="88273"/>
                        <a14:backgroundMark x1="21279" y1="88273" x2="28953" y2="93545"/>
                        <a14:backgroundMark x1="28953" y1="93545" x2="47558" y2="90000"/>
                        <a14:backgroundMark x1="47558" y1="90000" x2="50000" y2="82909"/>
                        <a14:backgroundMark x1="50000" y1="82909" x2="45814" y2="80182"/>
                        <a14:backgroundMark x1="34419" y1="79636" x2="35465" y2="81364"/>
                        <a14:backgroundMark x1="14419" y1="83455" x2="15465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15" y="4699837"/>
            <a:ext cx="2408880" cy="25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3652752" y="-178213"/>
            <a:ext cx="2060713" cy="2060713"/>
            <a:chOff x="5449954" y="3428999"/>
            <a:chExt cx="2060713" cy="2060713"/>
          </a:xfrm>
        </p:grpSpPr>
        <p:pic>
          <p:nvPicPr>
            <p:cNvPr id="5124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8" action="ppaction://hlinksldjump"/>
            </p:cNvPr>
            <p:cNvSpPr txBox="1"/>
            <p:nvPr/>
          </p:nvSpPr>
          <p:spPr>
            <a:xfrm>
              <a:off x="5965865" y="3684653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6487635" y="3869635"/>
            <a:ext cx="1839287" cy="1942480"/>
            <a:chOff x="5449954" y="3428999"/>
            <a:chExt cx="2060713" cy="2060713"/>
          </a:xfrm>
        </p:grpSpPr>
        <p:pic>
          <p:nvPicPr>
            <p:cNvPr id="13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13">
              <a:hlinkClick r:id="rId9" action="ppaction://hlinksldjump"/>
            </p:cNvPr>
            <p:cNvSpPr txBox="1"/>
            <p:nvPr/>
          </p:nvSpPr>
          <p:spPr>
            <a:xfrm>
              <a:off x="5965865" y="3628358"/>
              <a:ext cx="1028892" cy="88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5258145" y="818851"/>
            <a:ext cx="1942462" cy="2060713"/>
            <a:chOff x="5449954" y="3428999"/>
            <a:chExt cx="2060713" cy="2060713"/>
          </a:xfrm>
        </p:grpSpPr>
        <p:pic>
          <p:nvPicPr>
            <p:cNvPr id="16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 Văn bản 16">
              <a:hlinkClick r:id="rId10" action="ppaction://hlinksldjump"/>
            </p:cNvPr>
            <p:cNvSpPr txBox="1"/>
            <p:nvPr/>
          </p:nvSpPr>
          <p:spPr>
            <a:xfrm>
              <a:off x="5965865" y="3628358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126" name="Picture 6" descr="Png yeah word speech bubble comic calligraphy clipart | free image by  rawpixel.com / Baifer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100" r="93900">
                        <a14:foregroundMark x1="11700" y1="57800" x2="5100" y2="60200"/>
                        <a14:foregroundMark x1="5100" y1="60200" x2="11000" y2="60700"/>
                        <a14:foregroundMark x1="9400" y1="28600" x2="16400" y2="31400"/>
                        <a14:foregroundMark x1="16400" y1="31400" x2="16400" y2="31500"/>
                        <a14:foregroundMark x1="10200" y1="24000" x2="18500" y2="30000"/>
                        <a14:foregroundMark x1="34700" y1="18600" x2="34000" y2="18400"/>
                        <a14:foregroundMark x1="41700" y1="10400" x2="41700" y2="11400"/>
                        <a14:foregroundMark x1="45700" y1="14100" x2="46100" y2="17600"/>
                        <a14:foregroundMark x1="50800" y1="12200" x2="50800" y2="13500"/>
                        <a14:foregroundMark x1="89200" y1="27100" x2="90000" y2="28400"/>
                        <a14:foregroundMark x1="91900" y1="35700" x2="91000" y2="36500"/>
                        <a14:foregroundMark x1="93900" y1="39600" x2="93100" y2="41000"/>
                        <a14:foregroundMark x1="88300" y1="80200" x2="88300" y2="80200"/>
                        <a14:foregroundMark x1="81300" y1="78800" x2="81300" y2="78800"/>
                        <a14:foregroundMark x1="80700" y1="82500" x2="80700" y2="82500"/>
                        <a14:foregroundMark x1="18100" y1="82500" x2="18100" y2="82500"/>
                        <a14:foregroundMark x1="12700" y1="81900" x2="12700" y2="81900"/>
                        <a14:foregroundMark x1="7900" y1="70100" x2="7900" y2="70100"/>
                        <a14:foregroundMark x1="28600" y1="84300" x2="28600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5" y="40190"/>
            <a:ext cx="3134763" cy="3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6 -0.06597 L -0.3474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4 -0.22477 L -0.44389 -0.63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3 -0.59537 L -0.5599 -0.7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3287 L -0.04648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5C9474E-AFDF-4619-BA36-6D546073FEAD}"/>
              </a:ext>
            </a:extLst>
          </p:cNvPr>
          <p:cNvSpPr/>
          <p:nvPr/>
        </p:nvSpPr>
        <p:spPr>
          <a:xfrm>
            <a:off x="987042" y="707150"/>
            <a:ext cx="9146566" cy="15121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1. </a:t>
            </a:r>
            <a:r>
              <a:rPr lang="vi-VN" sz="3600" b="1" dirty="0" err="1"/>
              <a:t>Các</a:t>
            </a:r>
            <a:r>
              <a:rPr lang="vi-VN" sz="3600" b="1" dirty="0"/>
              <a:t> </a:t>
            </a:r>
            <a:r>
              <a:rPr lang="vi-VN" sz="3600" b="1" dirty="0" err="1"/>
              <a:t>loài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 </a:t>
            </a:r>
            <a:r>
              <a:rPr lang="vi-VN" sz="3600" b="1" dirty="0" err="1"/>
              <a:t>sống</a:t>
            </a:r>
            <a:r>
              <a:rPr lang="vi-VN" sz="3600" b="1" dirty="0"/>
              <a:t> ở </a:t>
            </a:r>
            <a:r>
              <a:rPr lang="vi-VN" sz="3600" b="1" dirty="0" err="1"/>
              <a:t>xứ</a:t>
            </a:r>
            <a:r>
              <a:rPr lang="vi-VN" sz="3600" b="1" dirty="0"/>
              <a:t> </a:t>
            </a:r>
            <a:r>
              <a:rPr lang="vi-VN" sz="3600" b="1" dirty="0" err="1"/>
              <a:t>lạnh</a:t>
            </a:r>
            <a:r>
              <a:rPr lang="vi-VN" sz="3600" b="1" dirty="0"/>
              <a:t> </a:t>
            </a:r>
            <a:r>
              <a:rPr lang="vi-VN" sz="3600" b="1" dirty="0" err="1"/>
              <a:t>là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01C02BC-E08C-41EF-B63E-B8F7CB7A9E91}"/>
              </a:ext>
            </a:extLst>
          </p:cNvPr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</a:t>
            </a:r>
            <a:r>
              <a:rPr lang="vi-VN" sz="3200" dirty="0" err="1"/>
              <a:t>lạc</a:t>
            </a:r>
            <a:r>
              <a:rPr lang="vi-VN" sz="3200" dirty="0"/>
              <a:t> </a:t>
            </a:r>
            <a:r>
              <a:rPr lang="vi-VN" sz="3200" dirty="0" err="1"/>
              <a:t>đà</a:t>
            </a:r>
            <a:r>
              <a:rPr lang="vi-VN" sz="3200" dirty="0"/>
              <a:t>, chim </a:t>
            </a:r>
            <a:r>
              <a:rPr lang="vi-VN" sz="3200" dirty="0" err="1"/>
              <a:t>cánh</a:t>
            </a:r>
            <a:r>
              <a:rPr lang="vi-VN" sz="3200" dirty="0"/>
              <a:t> </a:t>
            </a:r>
            <a:r>
              <a:rPr lang="vi-VN" sz="3200" dirty="0" err="1"/>
              <a:t>cụt</a:t>
            </a:r>
            <a:r>
              <a:rPr lang="vi-VN" sz="32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881C6CF-ED31-4C5B-A0BE-D6D57E158BEF}"/>
              </a:ext>
            </a:extLst>
          </p:cNvPr>
          <p:cNvSpPr/>
          <p:nvPr/>
        </p:nvSpPr>
        <p:spPr>
          <a:xfrm>
            <a:off x="505049" y="463868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C.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chim canh </a:t>
            </a:r>
            <a:r>
              <a:rPr lang="vi-VN" sz="3200" dirty="0" err="1"/>
              <a:t>cụt</a:t>
            </a:r>
            <a:r>
              <a:rPr lang="vi-VN" sz="3200" dirty="0"/>
              <a:t>, </a:t>
            </a:r>
            <a:r>
              <a:rPr lang="vi-VN" sz="3200" dirty="0" err="1"/>
              <a:t>hải</a:t>
            </a:r>
            <a:r>
              <a:rPr lang="vi-VN" sz="3200" dirty="0"/>
              <a:t> </a:t>
            </a:r>
            <a:r>
              <a:rPr lang="vi-VN" sz="3200" dirty="0" err="1"/>
              <a:t>cẩu</a:t>
            </a:r>
            <a:r>
              <a:rPr lang="vi-VN" sz="3200" dirty="0"/>
              <a:t>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867AFC8-8994-4534-9588-3EB3D74D5C3B}"/>
              </a:ext>
            </a:extLst>
          </p:cNvPr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D.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</a:t>
            </a:r>
            <a:r>
              <a:rPr lang="vi-VN" sz="3200" dirty="0" err="1"/>
              <a:t>lạc</a:t>
            </a:r>
            <a:r>
              <a:rPr lang="vi-VN" sz="3200" dirty="0"/>
              <a:t> </a:t>
            </a:r>
            <a:r>
              <a:rPr lang="vi-VN" sz="3200" dirty="0" err="1"/>
              <a:t>đà</a:t>
            </a:r>
            <a:r>
              <a:rPr lang="vi-VN" sz="3200" dirty="0"/>
              <a:t>, </a:t>
            </a:r>
            <a:r>
              <a:rPr lang="vi-VN" sz="3200" dirty="0" err="1"/>
              <a:t>hải</a:t>
            </a:r>
            <a:r>
              <a:rPr lang="vi-VN" sz="3200" dirty="0"/>
              <a:t> </a:t>
            </a:r>
            <a:r>
              <a:rPr lang="vi-VN" sz="3200" dirty="0" err="1"/>
              <a:t>cẩu</a:t>
            </a:r>
            <a:r>
              <a:rPr lang="vi-VN" sz="3200" dirty="0"/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04BCDC7-629B-44AA-8B0F-3ABABD139607}"/>
              </a:ext>
            </a:extLst>
          </p:cNvPr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B.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linh dương, chim </a:t>
            </a:r>
            <a:r>
              <a:rPr lang="vi-VN" sz="3200" dirty="0" err="1"/>
              <a:t>cánh</a:t>
            </a:r>
            <a:r>
              <a:rPr lang="vi-VN" sz="3200" dirty="0"/>
              <a:t> </a:t>
            </a:r>
            <a:r>
              <a:rPr lang="vi-VN" sz="3200" dirty="0" err="1"/>
              <a:t>cụt</a:t>
            </a:r>
            <a:r>
              <a:rPr lang="vi-VN" sz="3200" dirty="0"/>
              <a:t>.</a:t>
            </a:r>
          </a:p>
        </p:txBody>
      </p:sp>
      <p:pic>
        <p:nvPicPr>
          <p:cNvPr id="7" name="Picture 11" descr="Digit 30">
            <a:extLst>
              <a:ext uri="{FF2B5EF4-FFF2-40B4-BE49-F238E27FC236}">
                <a16:creationId xmlns:a16="http://schemas.microsoft.com/office/drawing/2014/main" id="{DA4070B2-5406-49B7-B872-872A2E81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3E90A91-D3CC-4EE2-AB03-3382527D3EDD}"/>
              </a:ext>
            </a:extLst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5C9474E-AFDF-4619-BA36-6D546073FEAD}"/>
              </a:ext>
            </a:extLst>
          </p:cNvPr>
          <p:cNvSpPr/>
          <p:nvPr/>
        </p:nvSpPr>
        <p:spPr>
          <a:xfrm>
            <a:off x="530087" y="676272"/>
            <a:ext cx="9925878" cy="1512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2. </a:t>
            </a:r>
            <a:r>
              <a:rPr lang="vi-VN" sz="3600" b="1" dirty="0" err="1"/>
              <a:t>Nhiệt</a:t>
            </a:r>
            <a:r>
              <a:rPr lang="vi-VN" sz="3600" b="1" dirty="0"/>
              <a:t> </a:t>
            </a:r>
            <a:r>
              <a:rPr lang="vi-VN" sz="3600" b="1" dirty="0" err="1"/>
              <a:t>độ</a:t>
            </a:r>
            <a:r>
              <a:rPr lang="vi-VN" sz="3600" b="1" dirty="0"/>
              <a:t> </a:t>
            </a:r>
            <a:r>
              <a:rPr lang="vi-VN" sz="3600" b="1" dirty="0" err="1"/>
              <a:t>ảnh</a:t>
            </a:r>
            <a:r>
              <a:rPr lang="vi-VN" sz="3600" b="1" dirty="0"/>
              <a:t> </a:t>
            </a:r>
            <a:r>
              <a:rPr lang="vi-VN" sz="3600" b="1" dirty="0" err="1"/>
              <a:t>hưởng</a:t>
            </a:r>
            <a:r>
              <a:rPr lang="vi-VN" sz="3600" b="1" dirty="0"/>
              <a:t> </a:t>
            </a:r>
            <a:r>
              <a:rPr lang="vi-VN" sz="3600" b="1" dirty="0" err="1"/>
              <a:t>đến</a:t>
            </a:r>
            <a:r>
              <a:rPr lang="vi-VN" sz="3600" b="1" dirty="0"/>
              <a:t> </a:t>
            </a:r>
            <a:r>
              <a:rPr lang="vi-VN" sz="3600" b="1" dirty="0" err="1"/>
              <a:t>điều</a:t>
            </a:r>
            <a:r>
              <a:rPr lang="vi-VN" sz="3600" b="1" dirty="0"/>
              <a:t> </a:t>
            </a:r>
            <a:r>
              <a:rPr lang="vi-VN" sz="3600" b="1" dirty="0" err="1"/>
              <a:t>gì</a:t>
            </a:r>
            <a:r>
              <a:rPr lang="vi-VN" sz="3600" b="1" dirty="0"/>
              <a:t> </a:t>
            </a:r>
            <a:r>
              <a:rPr lang="vi-VN" sz="3600" b="1" dirty="0" err="1"/>
              <a:t>của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 </a:t>
            </a:r>
            <a:r>
              <a:rPr lang="vi-VN" sz="3600" b="1" dirty="0" err="1"/>
              <a:t>và</a:t>
            </a:r>
            <a:r>
              <a:rPr lang="vi-VN" sz="3600" b="1" dirty="0"/>
              <a:t> </a:t>
            </a:r>
            <a:r>
              <a:rPr lang="vi-VN" sz="3600" b="1" dirty="0" err="1"/>
              <a:t>thực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01C02BC-E08C-41EF-B63E-B8F7CB7A9E91}"/>
              </a:ext>
            </a:extLst>
          </p:cNvPr>
          <p:cNvSpPr/>
          <p:nvPr/>
        </p:nvSpPr>
        <p:spPr>
          <a:xfrm>
            <a:off x="796597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sinh </a:t>
            </a:r>
            <a:r>
              <a:rPr lang="vi-VN" sz="3200" dirty="0" err="1"/>
              <a:t>sản</a:t>
            </a:r>
            <a:r>
              <a:rPr lang="vi-VN" sz="3200" dirty="0"/>
              <a:t> </a:t>
            </a:r>
            <a:r>
              <a:rPr lang="vi-VN" sz="3200" dirty="0" err="1"/>
              <a:t>vàp</a:t>
            </a:r>
            <a:r>
              <a:rPr lang="vi-VN" sz="3200" dirty="0"/>
              <a:t>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881C6CF-ED31-4C5B-A0BE-D6D57E158BEF}"/>
              </a:ext>
            </a:extLst>
          </p:cNvPr>
          <p:cNvSpPr/>
          <p:nvPr/>
        </p:nvSpPr>
        <p:spPr>
          <a:xfrm>
            <a:off x="79659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sinh </a:t>
            </a:r>
            <a:r>
              <a:rPr lang="vi-VN" sz="3200" dirty="0" err="1"/>
              <a:t>sản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867AFC8-8994-4534-9588-3EB3D74D5C3B}"/>
              </a:ext>
            </a:extLst>
          </p:cNvPr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D. </a:t>
            </a:r>
            <a:r>
              <a:rPr lang="vi-VN" sz="3200" dirty="0" err="1"/>
              <a:t>Sự</a:t>
            </a:r>
            <a:r>
              <a:rPr lang="vi-VN" sz="3200" dirty="0"/>
              <a:t> sinh </a:t>
            </a:r>
            <a:r>
              <a:rPr lang="vi-VN" sz="3200" dirty="0" err="1"/>
              <a:t>sản</a:t>
            </a:r>
            <a:r>
              <a:rPr lang="vi-VN" sz="3200" dirty="0"/>
              <a:t>,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04BCDC7-629B-44AA-8B0F-3ABABD139607}"/>
              </a:ext>
            </a:extLst>
          </p:cNvPr>
          <p:cNvSpPr/>
          <p:nvPr/>
        </p:nvSpPr>
        <p:spPr>
          <a:xfrm>
            <a:off x="5761633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B.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 </a:t>
            </a:r>
          </a:p>
        </p:txBody>
      </p:sp>
      <p:pic>
        <p:nvPicPr>
          <p:cNvPr id="7" name="Picture 11" descr="Digit 30">
            <a:extLst>
              <a:ext uri="{FF2B5EF4-FFF2-40B4-BE49-F238E27FC236}">
                <a16:creationId xmlns:a16="http://schemas.microsoft.com/office/drawing/2014/main" id="{DA4070B2-5406-49B7-B872-872A2E81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7B8E8AE-1F1B-49F2-AB4C-2D95DD6C72A3}"/>
              </a:ext>
            </a:extLst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80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33333E-6 L -8.33333E-7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5C9474E-AFDF-4619-BA36-6D546073FEAD}"/>
              </a:ext>
            </a:extLst>
          </p:cNvPr>
          <p:cNvSpPr/>
          <p:nvPr/>
        </p:nvSpPr>
        <p:spPr>
          <a:xfrm>
            <a:off x="1455173" y="676272"/>
            <a:ext cx="8612920" cy="15121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3. </a:t>
            </a:r>
            <a:r>
              <a:rPr lang="vi-VN" sz="3600" b="1" dirty="0" err="1"/>
              <a:t>Điều</a:t>
            </a:r>
            <a:r>
              <a:rPr lang="vi-VN" sz="3600" b="1" dirty="0"/>
              <a:t> </a:t>
            </a:r>
            <a:r>
              <a:rPr lang="vi-VN" sz="3600" b="1" dirty="0" err="1"/>
              <a:t>gì</a:t>
            </a:r>
            <a:r>
              <a:rPr lang="vi-VN" sz="3600" b="1" dirty="0"/>
              <a:t> </a:t>
            </a:r>
            <a:r>
              <a:rPr lang="vi-VN" sz="3600" b="1" dirty="0" err="1"/>
              <a:t>sẽ</a:t>
            </a:r>
            <a:r>
              <a:rPr lang="vi-VN" sz="3600" b="1" dirty="0"/>
              <a:t> </a:t>
            </a:r>
            <a:r>
              <a:rPr lang="vi-VN" sz="3600" b="1" dirty="0" err="1"/>
              <a:t>xảy</a:t>
            </a:r>
            <a:r>
              <a:rPr lang="vi-VN" sz="3600" b="1" dirty="0"/>
              <a:t> ra khi </a:t>
            </a:r>
            <a:r>
              <a:rPr lang="vi-VN" sz="3600" b="1" dirty="0" err="1"/>
              <a:t>Trái</a:t>
            </a:r>
            <a:r>
              <a:rPr lang="vi-VN" sz="3600" b="1" dirty="0"/>
              <a:t> </a:t>
            </a:r>
            <a:r>
              <a:rPr lang="vi-VN" sz="3600" b="1" dirty="0" err="1"/>
              <a:t>Đất</a:t>
            </a:r>
            <a:r>
              <a:rPr lang="vi-VN" sz="3600" b="1" dirty="0"/>
              <a:t> không </a:t>
            </a:r>
            <a:r>
              <a:rPr lang="vi-VN" sz="3600" b="1" dirty="0" err="1"/>
              <a:t>được</a:t>
            </a:r>
            <a:r>
              <a:rPr lang="vi-VN" sz="3600" b="1" dirty="0"/>
              <a:t> </a:t>
            </a:r>
            <a:r>
              <a:rPr lang="vi-VN" sz="3600" b="1" dirty="0" err="1"/>
              <a:t>Mặt</a:t>
            </a:r>
            <a:r>
              <a:rPr lang="vi-VN" sz="3600" b="1" dirty="0"/>
              <a:t> </a:t>
            </a:r>
            <a:r>
              <a:rPr lang="vi-VN" sz="3600" b="1" dirty="0" err="1"/>
              <a:t>Trời</a:t>
            </a:r>
            <a:r>
              <a:rPr lang="vi-VN" sz="3600" b="1" dirty="0"/>
              <a:t> </a:t>
            </a:r>
            <a:r>
              <a:rPr lang="vi-VN" sz="3600" b="1" dirty="0" err="1"/>
              <a:t>sưởi</a:t>
            </a:r>
            <a:r>
              <a:rPr lang="vi-VN" sz="3600" b="1" dirty="0"/>
              <a:t> </a:t>
            </a:r>
            <a:r>
              <a:rPr lang="vi-VN" sz="3600" b="1" dirty="0" err="1"/>
              <a:t>ấm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01C02BC-E08C-41EF-B63E-B8F7CB7A9E91}"/>
              </a:ext>
            </a:extLst>
          </p:cNvPr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A.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diễn</a:t>
            </a:r>
            <a:r>
              <a:rPr lang="vi-VN" sz="2800" dirty="0"/>
              <a:t> ra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thường</a:t>
            </a:r>
            <a:r>
              <a:rPr lang="vi-VN" sz="28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881C6CF-ED31-4C5B-A0BE-D6D57E158BEF}"/>
              </a:ext>
            </a:extLst>
          </p:cNvPr>
          <p:cNvSpPr/>
          <p:nvPr/>
        </p:nvSpPr>
        <p:spPr>
          <a:xfrm>
            <a:off x="5761633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D. </a:t>
            </a:r>
            <a:r>
              <a:rPr lang="vi-VN" sz="2800" dirty="0" err="1"/>
              <a:t>Trái</a:t>
            </a:r>
            <a:r>
              <a:rPr lang="vi-VN" sz="2800" dirty="0"/>
              <a:t> </a:t>
            </a:r>
            <a:r>
              <a:rPr lang="vi-VN" sz="2800" dirty="0" err="1"/>
              <a:t>Đất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trở</a:t>
            </a:r>
            <a:r>
              <a:rPr lang="vi-VN" sz="2800" dirty="0"/>
              <a:t> </a:t>
            </a:r>
            <a:r>
              <a:rPr lang="vi-VN" sz="2800" dirty="0" err="1"/>
              <a:t>thành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tinh </a:t>
            </a:r>
            <a:r>
              <a:rPr lang="vi-VN" sz="2800" dirty="0" err="1"/>
              <a:t>chết</a:t>
            </a:r>
            <a:r>
              <a:rPr lang="vi-VN" sz="2800" dirty="0"/>
              <a:t>, không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867AFC8-8994-4534-9588-3EB3D74D5C3B}"/>
              </a:ext>
            </a:extLst>
          </p:cNvPr>
          <p:cNvSpPr/>
          <p:nvPr/>
        </p:nvSpPr>
        <p:spPr>
          <a:xfrm>
            <a:off x="505049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C.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04BCDC7-629B-44AA-8B0F-3ABABD139607}"/>
              </a:ext>
            </a:extLst>
          </p:cNvPr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B.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pic>
        <p:nvPicPr>
          <p:cNvPr id="7" name="Picture 11" descr="Digit 30">
            <a:extLst>
              <a:ext uri="{FF2B5EF4-FFF2-40B4-BE49-F238E27FC236}">
                <a16:creationId xmlns:a16="http://schemas.microsoft.com/office/drawing/2014/main" id="{DA4070B2-5406-49B7-B872-872A2E81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07F40C9-7944-433B-AFC2-0986E174C025}"/>
              </a:ext>
            </a:extLst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18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ô Bé Làm Bài Tập Về Nhà Hình ảnh | Định dạng hình ảnh PSD 401460717|  vn.lovepik.com">
            <a:extLst>
              <a:ext uri="{FF2B5EF4-FFF2-40B4-BE49-F238E27FC236}">
                <a16:creationId xmlns:a16="http://schemas.microsoft.com/office/drawing/2014/main" id="{19429E6E-B777-41A9-AE94-0D5732F2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89" y="3466942"/>
            <a:ext cx="320611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268" descr="24">
            <a:extLst>
              <a:ext uri="{FF2B5EF4-FFF2-40B4-BE49-F238E27FC236}">
                <a16:creationId xmlns:a16="http://schemas.microsoft.com/office/drawing/2014/main" id="{D3E3C356-051D-4F6D-B42C-6355EA33F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>
            <a:extLst>
              <a:ext uri="{FF2B5EF4-FFF2-40B4-BE49-F238E27FC236}">
                <a16:creationId xmlns:a16="http://schemas.microsoft.com/office/drawing/2014/main" id="{CF9EF99B-903A-4AAB-AA56-AE725A0E473D}"/>
              </a:ext>
            </a:extLst>
          </p:cNvPr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  <a:extLst>
              <a:ext uri="{FF2B5EF4-FFF2-40B4-BE49-F238E27FC236}">
                <a16:creationId xmlns:a16="http://schemas.microsoft.com/office/drawing/2014/main" id="{3A825B3D-8D1A-46A3-9729-09845D0A5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850586" y="1045996"/>
            <a:ext cx="10490827" cy="56509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ảnh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hưởng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đến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……………., ………….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…………..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của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Mỗi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loại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nhu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cầu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về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phải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trong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kiện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thích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hợp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mà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cơ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tự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……………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hoặc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có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biện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pháp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nhân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tạo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khắc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mọi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sinh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vật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chết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kể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cả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con </a:t>
            </a:r>
            <a:r>
              <a:rPr lang="vi-VN" sz="40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người</a:t>
            </a:r>
            <a:r>
              <a:rPr lang="vi-VN" sz="4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845490" y="133604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8666922" y="1045996"/>
            <a:ext cx="2105660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28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lên</a:t>
            </a:r>
          </a:p>
        </p:txBody>
      </p:sp>
      <p:sp>
        <p:nvSpPr>
          <p:cNvPr id="7" name="Rounded Rectangle 1"/>
          <p:cNvSpPr/>
          <p:nvPr/>
        </p:nvSpPr>
        <p:spPr>
          <a:xfrm>
            <a:off x="981326" y="1735277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022648" y="1736613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bố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1052830" y="3104339"/>
            <a:ext cx="1805863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1"/>
          <p:cNvSpPr/>
          <p:nvPr/>
        </p:nvSpPr>
        <p:spPr>
          <a:xfrm>
            <a:off x="1052830" y="4535298"/>
            <a:ext cx="254697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vi-VN" alt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chỉnh</a:t>
            </a:r>
            <a:endParaRPr lang="vi-VN" altLang="en-US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9"/>
          <p:cNvGrpSpPr/>
          <p:nvPr/>
        </p:nvGrpSpPr>
        <p:grpSpPr>
          <a:xfrm>
            <a:off x="8908674" y="5339137"/>
            <a:ext cx="2370169" cy="1545714"/>
            <a:chOff x="4795898" y="951077"/>
            <a:chExt cx="2878011" cy="2857882"/>
          </a:xfrm>
        </p:grpSpPr>
        <p:grpSp>
          <p:nvGrpSpPr>
            <p:cNvPr id="1406" name="Google Shape;1406;p49"/>
            <p:cNvGrpSpPr/>
            <p:nvPr/>
          </p:nvGrpSpPr>
          <p:grpSpPr>
            <a:xfrm>
              <a:off x="4795898" y="2029842"/>
              <a:ext cx="1547392" cy="1695644"/>
              <a:chOff x="4095250" y="4474825"/>
              <a:chExt cx="156825" cy="171850"/>
            </a:xfrm>
          </p:grpSpPr>
          <p:sp>
            <p:nvSpPr>
              <p:cNvPr id="1407" name="Google Shape;1407;p49"/>
              <p:cNvSpPr/>
              <p:nvPr/>
            </p:nvSpPr>
            <p:spPr>
              <a:xfrm>
                <a:off x="4096350" y="4521525"/>
                <a:ext cx="756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4872" extrusionOk="0">
                    <a:moveTo>
                      <a:pt x="134" y="1"/>
                    </a:moveTo>
                    <a:lnTo>
                      <a:pt x="67" y="112"/>
                    </a:lnTo>
                    <a:lnTo>
                      <a:pt x="23" y="245"/>
                    </a:lnTo>
                    <a:lnTo>
                      <a:pt x="1" y="357"/>
                    </a:lnTo>
                    <a:lnTo>
                      <a:pt x="1" y="490"/>
                    </a:lnTo>
                    <a:lnTo>
                      <a:pt x="1" y="646"/>
                    </a:lnTo>
                    <a:lnTo>
                      <a:pt x="23" y="779"/>
                    </a:lnTo>
                    <a:lnTo>
                      <a:pt x="67" y="935"/>
                    </a:lnTo>
                    <a:lnTo>
                      <a:pt x="134" y="1091"/>
                    </a:lnTo>
                    <a:lnTo>
                      <a:pt x="156" y="1180"/>
                    </a:lnTo>
                    <a:lnTo>
                      <a:pt x="223" y="1313"/>
                    </a:lnTo>
                    <a:lnTo>
                      <a:pt x="423" y="1647"/>
                    </a:lnTo>
                    <a:lnTo>
                      <a:pt x="779" y="2158"/>
                    </a:lnTo>
                    <a:lnTo>
                      <a:pt x="1246" y="2781"/>
                    </a:lnTo>
                    <a:lnTo>
                      <a:pt x="1691" y="3382"/>
                    </a:lnTo>
                    <a:lnTo>
                      <a:pt x="2136" y="3916"/>
                    </a:lnTo>
                    <a:lnTo>
                      <a:pt x="2558" y="4427"/>
                    </a:lnTo>
                    <a:lnTo>
                      <a:pt x="2959" y="4872"/>
                    </a:lnTo>
                    <a:lnTo>
                      <a:pt x="2959" y="4872"/>
                    </a:lnTo>
                    <a:lnTo>
                      <a:pt x="2914" y="4716"/>
                    </a:lnTo>
                    <a:lnTo>
                      <a:pt x="2870" y="4516"/>
                    </a:lnTo>
                    <a:lnTo>
                      <a:pt x="2892" y="4316"/>
                    </a:lnTo>
                    <a:lnTo>
                      <a:pt x="2937" y="4116"/>
                    </a:lnTo>
                    <a:lnTo>
                      <a:pt x="3026" y="3960"/>
                    </a:lnTo>
                    <a:lnTo>
                      <a:pt x="2625" y="3493"/>
                    </a:lnTo>
                    <a:lnTo>
                      <a:pt x="2180" y="2959"/>
                    </a:lnTo>
                    <a:lnTo>
                      <a:pt x="1713" y="2359"/>
                    </a:lnTo>
                    <a:lnTo>
                      <a:pt x="1224" y="1691"/>
                    </a:lnTo>
                    <a:lnTo>
                      <a:pt x="757" y="1046"/>
                    </a:lnTo>
                    <a:lnTo>
                      <a:pt x="423" y="557"/>
                    </a:lnTo>
                    <a:lnTo>
                      <a:pt x="223" y="201"/>
                    </a:lnTo>
                    <a:lnTo>
                      <a:pt x="156" y="9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9DC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extrusionOk="0">
                    <a:moveTo>
                      <a:pt x="2581" y="0"/>
                    </a:moveTo>
                    <a:lnTo>
                      <a:pt x="1224" y="868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rgbClr val="FFF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fill="none" extrusionOk="0">
                    <a:moveTo>
                      <a:pt x="2937" y="601"/>
                    </a:move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lnTo>
                      <a:pt x="2581" y="0"/>
                    </a:lnTo>
                    <a:lnTo>
                      <a:pt x="1224" y="868"/>
                    </a:lnTo>
                    <a:lnTo>
                      <a:pt x="1224" y="868"/>
                    </a:lnTo>
                    <a:lnTo>
                      <a:pt x="112" y="1602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735" y="1446"/>
                    </a:lnTo>
                    <a:lnTo>
                      <a:pt x="735" y="1446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490" y="1824"/>
                    </a:lnTo>
                    <a:lnTo>
                      <a:pt x="490" y="18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90" y="1913"/>
                    </a:lnTo>
                    <a:lnTo>
                      <a:pt x="690" y="1913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200900" y="4616625"/>
                <a:ext cx="22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4195875" y="4609400"/>
                <a:ext cx="28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7" fill="none" extrusionOk="0">
                    <a:moveTo>
                      <a:pt x="1" y="67"/>
                    </a:moveTo>
                    <a:lnTo>
                      <a:pt x="1" y="67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4194775" y="4621075"/>
                <a:ext cx="17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fill="none" extrusionOk="0">
                    <a:moveTo>
                      <a:pt x="0" y="45"/>
                    </a:moveTo>
                    <a:lnTo>
                      <a:pt x="0" y="45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4168075" y="4574925"/>
                <a:ext cx="834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825" extrusionOk="0">
                    <a:moveTo>
                      <a:pt x="2959" y="0"/>
                    </a:moveTo>
                    <a:lnTo>
                      <a:pt x="2826" y="89"/>
                    </a:lnTo>
                    <a:lnTo>
                      <a:pt x="2870" y="311"/>
                    </a:lnTo>
                    <a:lnTo>
                      <a:pt x="2959" y="489"/>
                    </a:lnTo>
                    <a:lnTo>
                      <a:pt x="3048" y="601"/>
                    </a:lnTo>
                    <a:lnTo>
                      <a:pt x="3115" y="645"/>
                    </a:lnTo>
                    <a:lnTo>
                      <a:pt x="3182" y="690"/>
                    </a:lnTo>
                    <a:lnTo>
                      <a:pt x="1424" y="1891"/>
                    </a:lnTo>
                    <a:lnTo>
                      <a:pt x="802" y="2291"/>
                    </a:lnTo>
                    <a:lnTo>
                      <a:pt x="357" y="2558"/>
                    </a:lnTo>
                    <a:lnTo>
                      <a:pt x="312" y="2491"/>
                    </a:lnTo>
                    <a:lnTo>
                      <a:pt x="290" y="2425"/>
                    </a:lnTo>
                    <a:lnTo>
                      <a:pt x="268" y="2291"/>
                    </a:lnTo>
                    <a:lnTo>
                      <a:pt x="268" y="2247"/>
                    </a:lnTo>
                    <a:lnTo>
                      <a:pt x="246" y="2113"/>
                    </a:lnTo>
                    <a:lnTo>
                      <a:pt x="268" y="1957"/>
                    </a:lnTo>
                    <a:lnTo>
                      <a:pt x="290" y="1824"/>
                    </a:lnTo>
                    <a:lnTo>
                      <a:pt x="357" y="1691"/>
                    </a:lnTo>
                    <a:lnTo>
                      <a:pt x="357" y="1691"/>
                    </a:lnTo>
                    <a:lnTo>
                      <a:pt x="157" y="1824"/>
                    </a:lnTo>
                    <a:lnTo>
                      <a:pt x="68" y="1980"/>
                    </a:lnTo>
                    <a:lnTo>
                      <a:pt x="23" y="2180"/>
                    </a:lnTo>
                    <a:lnTo>
                      <a:pt x="1" y="2380"/>
                    </a:lnTo>
                    <a:lnTo>
                      <a:pt x="45" y="2580"/>
                    </a:lnTo>
                    <a:lnTo>
                      <a:pt x="90" y="2736"/>
                    </a:lnTo>
                    <a:lnTo>
                      <a:pt x="112" y="2780"/>
                    </a:lnTo>
                    <a:lnTo>
                      <a:pt x="157" y="2803"/>
                    </a:lnTo>
                    <a:lnTo>
                      <a:pt x="223" y="2825"/>
                    </a:lnTo>
                    <a:lnTo>
                      <a:pt x="290" y="2825"/>
                    </a:lnTo>
                    <a:lnTo>
                      <a:pt x="1469" y="2046"/>
                    </a:lnTo>
                    <a:lnTo>
                      <a:pt x="3204" y="912"/>
                    </a:lnTo>
                    <a:lnTo>
                      <a:pt x="3293" y="823"/>
                    </a:lnTo>
                    <a:lnTo>
                      <a:pt x="3337" y="712"/>
                    </a:lnTo>
                    <a:lnTo>
                      <a:pt x="3315" y="578"/>
                    </a:lnTo>
                    <a:lnTo>
                      <a:pt x="3271" y="445"/>
                    </a:lnTo>
                    <a:lnTo>
                      <a:pt x="2959" y="0"/>
                    </a:lnTo>
                    <a:close/>
                  </a:path>
                </a:pathLst>
              </a:custGeom>
              <a:solidFill>
                <a:srgbClr val="A0C9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4099675" y="4475375"/>
                <a:ext cx="1440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5806" extrusionOk="0">
                    <a:moveTo>
                      <a:pt x="2937" y="1"/>
                    </a:moveTo>
                    <a:lnTo>
                      <a:pt x="2870" y="23"/>
                    </a:lnTo>
                    <a:lnTo>
                      <a:pt x="2715" y="112"/>
                    </a:lnTo>
                    <a:lnTo>
                      <a:pt x="1336" y="979"/>
                    </a:lnTo>
                    <a:lnTo>
                      <a:pt x="1" y="1847"/>
                    </a:lnTo>
                    <a:lnTo>
                      <a:pt x="23" y="1936"/>
                    </a:lnTo>
                    <a:lnTo>
                      <a:pt x="90" y="2047"/>
                    </a:lnTo>
                    <a:lnTo>
                      <a:pt x="290" y="2403"/>
                    </a:lnTo>
                    <a:lnTo>
                      <a:pt x="624" y="2892"/>
                    </a:lnTo>
                    <a:lnTo>
                      <a:pt x="1091" y="3537"/>
                    </a:lnTo>
                    <a:lnTo>
                      <a:pt x="1580" y="4205"/>
                    </a:lnTo>
                    <a:lnTo>
                      <a:pt x="2047" y="4805"/>
                    </a:lnTo>
                    <a:lnTo>
                      <a:pt x="2492" y="5339"/>
                    </a:lnTo>
                    <a:lnTo>
                      <a:pt x="2893" y="5806"/>
                    </a:lnTo>
                    <a:lnTo>
                      <a:pt x="3093" y="5673"/>
                    </a:lnTo>
                    <a:lnTo>
                      <a:pt x="4205" y="4939"/>
                    </a:lnTo>
                    <a:lnTo>
                      <a:pt x="5562" y="4071"/>
                    </a:lnTo>
                    <a:lnTo>
                      <a:pt x="5695" y="3982"/>
                    </a:lnTo>
                    <a:lnTo>
                      <a:pt x="5740" y="3893"/>
                    </a:lnTo>
                    <a:lnTo>
                      <a:pt x="5762" y="3782"/>
                    </a:lnTo>
                    <a:lnTo>
                      <a:pt x="5740" y="3671"/>
                    </a:lnTo>
                    <a:lnTo>
                      <a:pt x="5695" y="3515"/>
                    </a:lnTo>
                    <a:lnTo>
                      <a:pt x="5161" y="2759"/>
                    </a:lnTo>
                    <a:lnTo>
                      <a:pt x="4583" y="1958"/>
                    </a:lnTo>
                    <a:lnTo>
                      <a:pt x="3271" y="179"/>
                    </a:lnTo>
                    <a:lnTo>
                      <a:pt x="3204" y="112"/>
                    </a:lnTo>
                    <a:lnTo>
                      <a:pt x="3137" y="45"/>
                    </a:lnTo>
                    <a:lnTo>
                      <a:pt x="3070" y="23"/>
                    </a:lnTo>
                    <a:lnTo>
                      <a:pt x="3004" y="1"/>
                    </a:lnTo>
                    <a:close/>
                  </a:path>
                </a:pathLst>
              </a:custGeom>
              <a:solidFill>
                <a:srgbClr val="ADD0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4095250" y="4474825"/>
                <a:ext cx="156825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874" extrusionOk="0">
                    <a:moveTo>
                      <a:pt x="3159" y="67"/>
                    </a:moveTo>
                    <a:lnTo>
                      <a:pt x="3225" y="89"/>
                    </a:lnTo>
                    <a:lnTo>
                      <a:pt x="3292" y="112"/>
                    </a:lnTo>
                    <a:lnTo>
                      <a:pt x="3403" y="223"/>
                    </a:lnTo>
                    <a:lnTo>
                      <a:pt x="3514" y="356"/>
                    </a:lnTo>
                    <a:lnTo>
                      <a:pt x="4604" y="1824"/>
                    </a:lnTo>
                    <a:lnTo>
                      <a:pt x="5338" y="2870"/>
                    </a:lnTo>
                    <a:lnTo>
                      <a:pt x="5650" y="3315"/>
                    </a:lnTo>
                    <a:lnTo>
                      <a:pt x="5761" y="3470"/>
                    </a:lnTo>
                    <a:lnTo>
                      <a:pt x="5872" y="3626"/>
                    </a:lnTo>
                    <a:lnTo>
                      <a:pt x="5894" y="3715"/>
                    </a:lnTo>
                    <a:lnTo>
                      <a:pt x="5894" y="3804"/>
                    </a:lnTo>
                    <a:lnTo>
                      <a:pt x="5872" y="3893"/>
                    </a:lnTo>
                    <a:lnTo>
                      <a:pt x="5828" y="3982"/>
                    </a:lnTo>
                    <a:lnTo>
                      <a:pt x="5828" y="4004"/>
                    </a:lnTo>
                    <a:lnTo>
                      <a:pt x="5828" y="4026"/>
                    </a:lnTo>
                    <a:lnTo>
                      <a:pt x="6006" y="4227"/>
                    </a:lnTo>
                    <a:lnTo>
                      <a:pt x="6139" y="4449"/>
                    </a:lnTo>
                    <a:lnTo>
                      <a:pt x="6184" y="4538"/>
                    </a:lnTo>
                    <a:lnTo>
                      <a:pt x="6206" y="4627"/>
                    </a:lnTo>
                    <a:lnTo>
                      <a:pt x="6206" y="4694"/>
                    </a:lnTo>
                    <a:lnTo>
                      <a:pt x="6184" y="4760"/>
                    </a:lnTo>
                    <a:lnTo>
                      <a:pt x="6139" y="4827"/>
                    </a:lnTo>
                    <a:lnTo>
                      <a:pt x="6072" y="4894"/>
                    </a:lnTo>
                    <a:lnTo>
                      <a:pt x="5939" y="5005"/>
                    </a:lnTo>
                    <a:lnTo>
                      <a:pt x="4293" y="6050"/>
                    </a:lnTo>
                    <a:lnTo>
                      <a:pt x="3292" y="6695"/>
                    </a:lnTo>
                    <a:lnTo>
                      <a:pt x="3225" y="6740"/>
                    </a:lnTo>
                    <a:lnTo>
                      <a:pt x="3136" y="6762"/>
                    </a:lnTo>
                    <a:lnTo>
                      <a:pt x="3092" y="6740"/>
                    </a:lnTo>
                    <a:lnTo>
                      <a:pt x="3025" y="6718"/>
                    </a:lnTo>
                    <a:lnTo>
                      <a:pt x="2914" y="6629"/>
                    </a:lnTo>
                    <a:lnTo>
                      <a:pt x="2825" y="6495"/>
                    </a:lnTo>
                    <a:lnTo>
                      <a:pt x="2424" y="6050"/>
                    </a:lnTo>
                    <a:lnTo>
                      <a:pt x="1980" y="5494"/>
                    </a:lnTo>
                    <a:lnTo>
                      <a:pt x="1535" y="4961"/>
                    </a:lnTo>
                    <a:lnTo>
                      <a:pt x="1112" y="4404"/>
                    </a:lnTo>
                    <a:lnTo>
                      <a:pt x="712" y="3826"/>
                    </a:lnTo>
                    <a:lnTo>
                      <a:pt x="423" y="3404"/>
                    </a:lnTo>
                    <a:lnTo>
                      <a:pt x="289" y="3159"/>
                    </a:lnTo>
                    <a:lnTo>
                      <a:pt x="178" y="2914"/>
                    </a:lnTo>
                    <a:lnTo>
                      <a:pt x="111" y="2670"/>
                    </a:lnTo>
                    <a:lnTo>
                      <a:pt x="89" y="2536"/>
                    </a:lnTo>
                    <a:lnTo>
                      <a:pt x="89" y="2403"/>
                    </a:lnTo>
                    <a:lnTo>
                      <a:pt x="89" y="2269"/>
                    </a:lnTo>
                    <a:lnTo>
                      <a:pt x="111" y="2158"/>
                    </a:lnTo>
                    <a:lnTo>
                      <a:pt x="156" y="2024"/>
                    </a:lnTo>
                    <a:lnTo>
                      <a:pt x="222" y="1913"/>
                    </a:lnTo>
                    <a:lnTo>
                      <a:pt x="222" y="1899"/>
                    </a:lnTo>
                    <a:lnTo>
                      <a:pt x="222" y="1899"/>
                    </a:lnTo>
                    <a:lnTo>
                      <a:pt x="1045" y="1357"/>
                    </a:lnTo>
                    <a:lnTo>
                      <a:pt x="1891" y="823"/>
                    </a:lnTo>
                    <a:lnTo>
                      <a:pt x="2691" y="312"/>
                    </a:lnTo>
                    <a:lnTo>
                      <a:pt x="2825" y="201"/>
                    </a:lnTo>
                    <a:lnTo>
                      <a:pt x="2981" y="112"/>
                    </a:lnTo>
                    <a:lnTo>
                      <a:pt x="3070" y="89"/>
                    </a:lnTo>
                    <a:lnTo>
                      <a:pt x="3159" y="67"/>
                    </a:lnTo>
                    <a:close/>
                    <a:moveTo>
                      <a:pt x="3070" y="0"/>
                    </a:moveTo>
                    <a:lnTo>
                      <a:pt x="2958" y="45"/>
                    </a:lnTo>
                    <a:lnTo>
                      <a:pt x="2780" y="156"/>
                    </a:lnTo>
                    <a:lnTo>
                      <a:pt x="2358" y="423"/>
                    </a:lnTo>
                    <a:lnTo>
                      <a:pt x="1246" y="1113"/>
                    </a:lnTo>
                    <a:lnTo>
                      <a:pt x="156" y="1847"/>
                    </a:lnTo>
                    <a:lnTo>
                      <a:pt x="133" y="1847"/>
                    </a:lnTo>
                    <a:lnTo>
                      <a:pt x="67" y="2024"/>
                    </a:lnTo>
                    <a:lnTo>
                      <a:pt x="22" y="2202"/>
                    </a:lnTo>
                    <a:lnTo>
                      <a:pt x="0" y="2403"/>
                    </a:lnTo>
                    <a:lnTo>
                      <a:pt x="22" y="2581"/>
                    </a:lnTo>
                    <a:lnTo>
                      <a:pt x="67" y="2781"/>
                    </a:lnTo>
                    <a:lnTo>
                      <a:pt x="133" y="2959"/>
                    </a:lnTo>
                    <a:lnTo>
                      <a:pt x="200" y="3137"/>
                    </a:lnTo>
                    <a:lnTo>
                      <a:pt x="311" y="3292"/>
                    </a:lnTo>
                    <a:lnTo>
                      <a:pt x="601" y="3759"/>
                    </a:lnTo>
                    <a:lnTo>
                      <a:pt x="912" y="4204"/>
                    </a:lnTo>
                    <a:lnTo>
                      <a:pt x="1579" y="5072"/>
                    </a:lnTo>
                    <a:lnTo>
                      <a:pt x="1980" y="5606"/>
                    </a:lnTo>
                    <a:lnTo>
                      <a:pt x="2424" y="6117"/>
                    </a:lnTo>
                    <a:lnTo>
                      <a:pt x="2803" y="6562"/>
                    </a:lnTo>
                    <a:lnTo>
                      <a:pt x="2914" y="6718"/>
                    </a:lnTo>
                    <a:lnTo>
                      <a:pt x="2981" y="6784"/>
                    </a:lnTo>
                    <a:lnTo>
                      <a:pt x="3070" y="6851"/>
                    </a:lnTo>
                    <a:lnTo>
                      <a:pt x="3159" y="6873"/>
                    </a:lnTo>
                    <a:lnTo>
                      <a:pt x="3225" y="6851"/>
                    </a:lnTo>
                    <a:lnTo>
                      <a:pt x="3359" y="6762"/>
                    </a:lnTo>
                    <a:lnTo>
                      <a:pt x="3804" y="6473"/>
                    </a:lnTo>
                    <a:lnTo>
                      <a:pt x="4893" y="5761"/>
                    </a:lnTo>
                    <a:lnTo>
                      <a:pt x="5516" y="5383"/>
                    </a:lnTo>
                    <a:lnTo>
                      <a:pt x="5828" y="5183"/>
                    </a:lnTo>
                    <a:lnTo>
                      <a:pt x="6117" y="4983"/>
                    </a:lnTo>
                    <a:lnTo>
                      <a:pt x="6184" y="4916"/>
                    </a:lnTo>
                    <a:lnTo>
                      <a:pt x="6228" y="4872"/>
                    </a:lnTo>
                    <a:lnTo>
                      <a:pt x="6272" y="4805"/>
                    </a:lnTo>
                    <a:lnTo>
                      <a:pt x="6272" y="4738"/>
                    </a:lnTo>
                    <a:lnTo>
                      <a:pt x="6272" y="4627"/>
                    </a:lnTo>
                    <a:lnTo>
                      <a:pt x="6228" y="4516"/>
                    </a:lnTo>
                    <a:lnTo>
                      <a:pt x="6161" y="4404"/>
                    </a:lnTo>
                    <a:lnTo>
                      <a:pt x="6095" y="4271"/>
                    </a:lnTo>
                    <a:lnTo>
                      <a:pt x="5939" y="4049"/>
                    </a:lnTo>
                    <a:lnTo>
                      <a:pt x="5917" y="4026"/>
                    </a:lnTo>
                    <a:lnTo>
                      <a:pt x="5917" y="4004"/>
                    </a:lnTo>
                    <a:lnTo>
                      <a:pt x="5983" y="3871"/>
                    </a:lnTo>
                    <a:lnTo>
                      <a:pt x="5983" y="3782"/>
                    </a:lnTo>
                    <a:lnTo>
                      <a:pt x="5961" y="3670"/>
                    </a:lnTo>
                    <a:lnTo>
                      <a:pt x="5917" y="3581"/>
                    </a:lnTo>
                    <a:lnTo>
                      <a:pt x="5850" y="3493"/>
                    </a:lnTo>
                    <a:lnTo>
                      <a:pt x="5472" y="2936"/>
                    </a:lnTo>
                    <a:lnTo>
                      <a:pt x="5071" y="2380"/>
                    </a:lnTo>
                    <a:lnTo>
                      <a:pt x="3692" y="490"/>
                    </a:lnTo>
                    <a:lnTo>
                      <a:pt x="3603" y="356"/>
                    </a:lnTo>
                    <a:lnTo>
                      <a:pt x="3492" y="178"/>
                    </a:lnTo>
                    <a:lnTo>
                      <a:pt x="3425" y="112"/>
                    </a:lnTo>
                    <a:lnTo>
                      <a:pt x="3336" y="67"/>
                    </a:lnTo>
                    <a:lnTo>
                      <a:pt x="3270" y="23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098575" y="4520975"/>
                <a:ext cx="14405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005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45" y="178"/>
                    </a:lnTo>
                    <a:lnTo>
                      <a:pt x="134" y="312"/>
                    </a:lnTo>
                    <a:lnTo>
                      <a:pt x="290" y="557"/>
                    </a:lnTo>
                    <a:lnTo>
                      <a:pt x="668" y="1113"/>
                    </a:lnTo>
                    <a:lnTo>
                      <a:pt x="1046" y="1647"/>
                    </a:lnTo>
                    <a:lnTo>
                      <a:pt x="1491" y="2247"/>
                    </a:lnTo>
                    <a:lnTo>
                      <a:pt x="1958" y="2848"/>
                    </a:lnTo>
                    <a:lnTo>
                      <a:pt x="2425" y="3426"/>
                    </a:lnTo>
                    <a:lnTo>
                      <a:pt x="2914" y="3982"/>
                    </a:lnTo>
                    <a:lnTo>
                      <a:pt x="2937" y="4004"/>
                    </a:lnTo>
                    <a:lnTo>
                      <a:pt x="2959" y="4004"/>
                    </a:lnTo>
                    <a:lnTo>
                      <a:pt x="4338" y="3092"/>
                    </a:lnTo>
                    <a:lnTo>
                      <a:pt x="5761" y="2203"/>
                    </a:lnTo>
                    <a:lnTo>
                      <a:pt x="5761" y="2180"/>
                    </a:lnTo>
                    <a:lnTo>
                      <a:pt x="5761" y="2158"/>
                    </a:lnTo>
                    <a:lnTo>
                      <a:pt x="5739" y="2136"/>
                    </a:lnTo>
                    <a:lnTo>
                      <a:pt x="5695" y="2136"/>
                    </a:lnTo>
                    <a:lnTo>
                      <a:pt x="4827" y="2692"/>
                    </a:lnTo>
                    <a:lnTo>
                      <a:pt x="3937" y="3270"/>
                    </a:lnTo>
                    <a:lnTo>
                      <a:pt x="3026" y="3849"/>
                    </a:lnTo>
                    <a:lnTo>
                      <a:pt x="2959" y="3893"/>
                    </a:lnTo>
                    <a:lnTo>
                      <a:pt x="2937" y="3915"/>
                    </a:lnTo>
                    <a:lnTo>
                      <a:pt x="2892" y="3893"/>
                    </a:lnTo>
                    <a:lnTo>
                      <a:pt x="2848" y="3826"/>
                    </a:lnTo>
                    <a:lnTo>
                      <a:pt x="2692" y="3648"/>
                    </a:lnTo>
                    <a:lnTo>
                      <a:pt x="2380" y="3270"/>
                    </a:lnTo>
                    <a:lnTo>
                      <a:pt x="1580" y="2269"/>
                    </a:lnTo>
                    <a:lnTo>
                      <a:pt x="823" y="1246"/>
                    </a:lnTo>
                    <a:lnTo>
                      <a:pt x="557" y="846"/>
                    </a:lnTo>
                    <a:lnTo>
                      <a:pt x="290" y="445"/>
                    </a:lnTo>
                    <a:lnTo>
                      <a:pt x="178" y="245"/>
                    </a:lnTo>
                    <a:lnTo>
                      <a:pt x="112" y="156"/>
                    </a:lnTo>
                    <a:lnTo>
                      <a:pt x="89" y="45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4173100" y="4576575"/>
                <a:ext cx="7565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537" extrusionOk="0">
                    <a:moveTo>
                      <a:pt x="2580" y="1"/>
                    </a:moveTo>
                    <a:lnTo>
                      <a:pt x="2580" y="23"/>
                    </a:lnTo>
                    <a:lnTo>
                      <a:pt x="2625" y="201"/>
                    </a:lnTo>
                    <a:lnTo>
                      <a:pt x="2691" y="379"/>
                    </a:lnTo>
                    <a:lnTo>
                      <a:pt x="2758" y="468"/>
                    </a:lnTo>
                    <a:lnTo>
                      <a:pt x="2803" y="535"/>
                    </a:lnTo>
                    <a:lnTo>
                      <a:pt x="2892" y="601"/>
                    </a:lnTo>
                    <a:lnTo>
                      <a:pt x="2899" y="605"/>
                    </a:lnTo>
                    <a:lnTo>
                      <a:pt x="2899" y="605"/>
                    </a:lnTo>
                    <a:lnTo>
                      <a:pt x="1557" y="1558"/>
                    </a:lnTo>
                    <a:lnTo>
                      <a:pt x="845" y="2025"/>
                    </a:lnTo>
                    <a:lnTo>
                      <a:pt x="154" y="2444"/>
                    </a:lnTo>
                    <a:lnTo>
                      <a:pt x="154" y="2444"/>
                    </a:lnTo>
                    <a:lnTo>
                      <a:pt x="133" y="2403"/>
                    </a:lnTo>
                    <a:lnTo>
                      <a:pt x="111" y="2292"/>
                    </a:lnTo>
                    <a:lnTo>
                      <a:pt x="89" y="2181"/>
                    </a:lnTo>
                    <a:lnTo>
                      <a:pt x="89" y="2069"/>
                    </a:lnTo>
                    <a:lnTo>
                      <a:pt x="111" y="1847"/>
                    </a:lnTo>
                    <a:lnTo>
                      <a:pt x="178" y="1647"/>
                    </a:lnTo>
                    <a:lnTo>
                      <a:pt x="178" y="1602"/>
                    </a:lnTo>
                    <a:lnTo>
                      <a:pt x="156" y="1580"/>
                    </a:lnTo>
                    <a:lnTo>
                      <a:pt x="133" y="1580"/>
                    </a:lnTo>
                    <a:lnTo>
                      <a:pt x="111" y="1602"/>
                    </a:lnTo>
                    <a:lnTo>
                      <a:pt x="45" y="1825"/>
                    </a:lnTo>
                    <a:lnTo>
                      <a:pt x="0" y="2047"/>
                    </a:lnTo>
                    <a:lnTo>
                      <a:pt x="22" y="2181"/>
                    </a:lnTo>
                    <a:lnTo>
                      <a:pt x="22" y="2292"/>
                    </a:lnTo>
                    <a:lnTo>
                      <a:pt x="67" y="2403"/>
                    </a:lnTo>
                    <a:lnTo>
                      <a:pt x="111" y="2514"/>
                    </a:lnTo>
                    <a:lnTo>
                      <a:pt x="133" y="2537"/>
                    </a:lnTo>
                    <a:lnTo>
                      <a:pt x="178" y="2537"/>
                    </a:lnTo>
                    <a:lnTo>
                      <a:pt x="890" y="2092"/>
                    </a:lnTo>
                    <a:lnTo>
                      <a:pt x="1601" y="1625"/>
                    </a:lnTo>
                    <a:lnTo>
                      <a:pt x="3003" y="646"/>
                    </a:lnTo>
                    <a:lnTo>
                      <a:pt x="3025" y="624"/>
                    </a:lnTo>
                    <a:lnTo>
                      <a:pt x="3003" y="624"/>
                    </a:lnTo>
                    <a:lnTo>
                      <a:pt x="2981" y="579"/>
                    </a:lnTo>
                    <a:lnTo>
                      <a:pt x="2892" y="535"/>
                    </a:lnTo>
                    <a:lnTo>
                      <a:pt x="2847" y="490"/>
                    </a:lnTo>
                    <a:lnTo>
                      <a:pt x="2758" y="357"/>
                    </a:lnTo>
                    <a:lnTo>
                      <a:pt x="2691" y="201"/>
                    </a:lnTo>
                    <a:lnTo>
                      <a:pt x="2669" y="45"/>
                    </a:lnTo>
                    <a:lnTo>
                      <a:pt x="2647" y="23"/>
                    </a:lnTo>
                    <a:lnTo>
                      <a:pt x="262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4199775" y="4615500"/>
                <a:ext cx="44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7" extrusionOk="0">
                    <a:moveTo>
                      <a:pt x="112" y="1"/>
                    </a:moveTo>
                    <a:lnTo>
                      <a:pt x="1" y="90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45" y="157"/>
                    </a:lnTo>
                    <a:lnTo>
                      <a:pt x="67" y="157"/>
                    </a:lnTo>
                    <a:lnTo>
                      <a:pt x="156" y="68"/>
                    </a:lnTo>
                    <a:lnTo>
                      <a:pt x="179" y="45"/>
                    </a:lnTo>
                    <a:lnTo>
                      <a:pt x="156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94775" y="4608825"/>
                <a:ext cx="50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134" y="1"/>
                    </a:moveTo>
                    <a:lnTo>
                      <a:pt x="23" y="68"/>
                    </a:lnTo>
                    <a:lnTo>
                      <a:pt x="0" y="90"/>
                    </a:lnTo>
                    <a:lnTo>
                      <a:pt x="23" y="112"/>
                    </a:lnTo>
                    <a:lnTo>
                      <a:pt x="45" y="134"/>
                    </a:lnTo>
                    <a:lnTo>
                      <a:pt x="67" y="134"/>
                    </a:lnTo>
                    <a:lnTo>
                      <a:pt x="178" y="68"/>
                    </a:lnTo>
                    <a:lnTo>
                      <a:pt x="201" y="45"/>
                    </a:lnTo>
                    <a:lnTo>
                      <a:pt x="178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4173650" y="4612725"/>
                <a:ext cx="194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490" extrusionOk="0">
                    <a:moveTo>
                      <a:pt x="712" y="1"/>
                    </a:moveTo>
                    <a:lnTo>
                      <a:pt x="356" y="201"/>
                    </a:lnTo>
                    <a:lnTo>
                      <a:pt x="0" y="423"/>
                    </a:lnTo>
                    <a:lnTo>
                      <a:pt x="0" y="445"/>
                    </a:lnTo>
                    <a:lnTo>
                      <a:pt x="23" y="468"/>
                    </a:lnTo>
                    <a:lnTo>
                      <a:pt x="45" y="490"/>
                    </a:lnTo>
                    <a:lnTo>
                      <a:pt x="67" y="490"/>
                    </a:lnTo>
                    <a:lnTo>
                      <a:pt x="423" y="268"/>
                    </a:lnTo>
                    <a:lnTo>
                      <a:pt x="779" y="67"/>
                    </a:lnTo>
                    <a:lnTo>
                      <a:pt x="779" y="45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4194225" y="4620525"/>
                <a:ext cx="33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2" extrusionOk="0">
                    <a:moveTo>
                      <a:pt x="6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0" y="89"/>
                    </a:lnTo>
                    <a:lnTo>
                      <a:pt x="22" y="111"/>
                    </a:lnTo>
                    <a:lnTo>
                      <a:pt x="67" y="111"/>
                    </a:lnTo>
                    <a:lnTo>
                      <a:pt x="111" y="67"/>
                    </a:lnTo>
                    <a:lnTo>
                      <a:pt x="134" y="44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4173650" y="4622175"/>
                <a:ext cx="139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2" extrusionOk="0">
                    <a:moveTo>
                      <a:pt x="490" y="1"/>
                    </a:moveTo>
                    <a:lnTo>
                      <a:pt x="245" y="156"/>
                    </a:lnTo>
                    <a:lnTo>
                      <a:pt x="0" y="334"/>
                    </a:lnTo>
                    <a:lnTo>
                      <a:pt x="0" y="357"/>
                    </a:lnTo>
                    <a:lnTo>
                      <a:pt x="23" y="379"/>
                    </a:lnTo>
                    <a:lnTo>
                      <a:pt x="45" y="401"/>
                    </a:lnTo>
                    <a:lnTo>
                      <a:pt x="67" y="401"/>
                    </a:lnTo>
                    <a:lnTo>
                      <a:pt x="289" y="223"/>
                    </a:lnTo>
                    <a:lnTo>
                      <a:pt x="534" y="67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4174200" y="4623850"/>
                <a:ext cx="17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13" extrusionOk="0">
                    <a:moveTo>
                      <a:pt x="646" y="0"/>
                    </a:moveTo>
                    <a:lnTo>
                      <a:pt x="23" y="445"/>
                    </a:lnTo>
                    <a:lnTo>
                      <a:pt x="1" y="468"/>
                    </a:lnTo>
                    <a:lnTo>
                      <a:pt x="23" y="490"/>
                    </a:lnTo>
                    <a:lnTo>
                      <a:pt x="45" y="512"/>
                    </a:lnTo>
                    <a:lnTo>
                      <a:pt x="67" y="512"/>
                    </a:lnTo>
                    <a:lnTo>
                      <a:pt x="712" y="67"/>
                    </a:lnTo>
                    <a:lnTo>
                      <a:pt x="712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4167525" y="4619400"/>
                <a:ext cx="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02" extrusionOk="0">
                    <a:moveTo>
                      <a:pt x="156" y="1"/>
                    </a:moveTo>
                    <a:lnTo>
                      <a:pt x="134" y="23"/>
                    </a:lnTo>
                    <a:lnTo>
                      <a:pt x="90" y="134"/>
                    </a:lnTo>
                    <a:lnTo>
                      <a:pt x="45" y="245"/>
                    </a:lnTo>
                    <a:lnTo>
                      <a:pt x="1" y="356"/>
                    </a:lnTo>
                    <a:lnTo>
                      <a:pt x="1" y="490"/>
                    </a:lnTo>
                    <a:lnTo>
                      <a:pt x="1" y="601"/>
                    </a:lnTo>
                    <a:lnTo>
                      <a:pt x="1" y="735"/>
                    </a:lnTo>
                    <a:lnTo>
                      <a:pt x="45" y="846"/>
                    </a:lnTo>
                    <a:lnTo>
                      <a:pt x="90" y="979"/>
                    </a:lnTo>
                    <a:lnTo>
                      <a:pt x="112" y="1001"/>
                    </a:lnTo>
                    <a:lnTo>
                      <a:pt x="134" y="1001"/>
                    </a:lnTo>
                    <a:lnTo>
                      <a:pt x="156" y="979"/>
                    </a:lnTo>
                    <a:lnTo>
                      <a:pt x="156" y="957"/>
                    </a:lnTo>
                    <a:lnTo>
                      <a:pt x="112" y="846"/>
                    </a:lnTo>
                    <a:lnTo>
                      <a:pt x="90" y="735"/>
                    </a:lnTo>
                    <a:lnTo>
                      <a:pt x="67" y="623"/>
                    </a:lnTo>
                    <a:lnTo>
                      <a:pt x="67" y="512"/>
                    </a:lnTo>
                    <a:lnTo>
                      <a:pt x="112" y="267"/>
                    </a:lnTo>
                    <a:lnTo>
                      <a:pt x="156" y="178"/>
                    </a:lnTo>
                    <a:lnTo>
                      <a:pt x="201" y="67"/>
                    </a:lnTo>
                    <a:lnTo>
                      <a:pt x="201" y="45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25" name="Google Shape;1425;p49"/>
            <p:cNvGrpSpPr/>
            <p:nvPr/>
          </p:nvGrpSpPr>
          <p:grpSpPr>
            <a:xfrm>
              <a:off x="5588239" y="1334561"/>
              <a:ext cx="2085670" cy="2474398"/>
              <a:chOff x="5742686" y="1235496"/>
              <a:chExt cx="2383350" cy="2827560"/>
            </a:xfrm>
          </p:grpSpPr>
          <p:sp>
            <p:nvSpPr>
              <p:cNvPr id="1426" name="Google Shape;1426;p49"/>
              <p:cNvSpPr/>
              <p:nvPr/>
            </p:nvSpPr>
            <p:spPr>
              <a:xfrm rot="-1160826">
                <a:off x="6105640" y="1458610"/>
                <a:ext cx="1658295" cy="2374089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16305" extrusionOk="0">
                    <a:moveTo>
                      <a:pt x="7207" y="7163"/>
                    </a:moveTo>
                    <a:lnTo>
                      <a:pt x="7274" y="7185"/>
                    </a:lnTo>
                    <a:lnTo>
                      <a:pt x="7318" y="7230"/>
                    </a:lnTo>
                    <a:lnTo>
                      <a:pt x="7341" y="7274"/>
                    </a:lnTo>
                    <a:lnTo>
                      <a:pt x="7363" y="7319"/>
                    </a:lnTo>
                    <a:lnTo>
                      <a:pt x="7341" y="7385"/>
                    </a:lnTo>
                    <a:lnTo>
                      <a:pt x="7296" y="7452"/>
                    </a:lnTo>
                    <a:lnTo>
                      <a:pt x="7252" y="7496"/>
                    </a:lnTo>
                    <a:lnTo>
                      <a:pt x="7207" y="7496"/>
                    </a:lnTo>
                    <a:lnTo>
                      <a:pt x="7141" y="7474"/>
                    </a:lnTo>
                    <a:lnTo>
                      <a:pt x="7096" y="7452"/>
                    </a:lnTo>
                    <a:lnTo>
                      <a:pt x="7074" y="7385"/>
                    </a:lnTo>
                    <a:lnTo>
                      <a:pt x="7052" y="7341"/>
                    </a:lnTo>
                    <a:lnTo>
                      <a:pt x="7074" y="7274"/>
                    </a:lnTo>
                    <a:lnTo>
                      <a:pt x="7118" y="7207"/>
                    </a:lnTo>
                    <a:lnTo>
                      <a:pt x="7163" y="7185"/>
                    </a:lnTo>
                    <a:lnTo>
                      <a:pt x="7207" y="7163"/>
                    </a:lnTo>
                    <a:close/>
                    <a:moveTo>
                      <a:pt x="7185" y="8275"/>
                    </a:moveTo>
                    <a:lnTo>
                      <a:pt x="7296" y="8319"/>
                    </a:lnTo>
                    <a:lnTo>
                      <a:pt x="7385" y="8364"/>
                    </a:lnTo>
                    <a:lnTo>
                      <a:pt x="7430" y="8408"/>
                    </a:lnTo>
                    <a:lnTo>
                      <a:pt x="7430" y="8475"/>
                    </a:lnTo>
                    <a:lnTo>
                      <a:pt x="7430" y="8564"/>
                    </a:lnTo>
                    <a:lnTo>
                      <a:pt x="7363" y="8653"/>
                    </a:lnTo>
                    <a:lnTo>
                      <a:pt x="7296" y="8698"/>
                    </a:lnTo>
                    <a:lnTo>
                      <a:pt x="7207" y="8698"/>
                    </a:lnTo>
                    <a:lnTo>
                      <a:pt x="7118" y="8675"/>
                    </a:lnTo>
                    <a:lnTo>
                      <a:pt x="7029" y="8631"/>
                    </a:lnTo>
                    <a:lnTo>
                      <a:pt x="7007" y="8564"/>
                    </a:lnTo>
                    <a:lnTo>
                      <a:pt x="7007" y="8497"/>
                    </a:lnTo>
                    <a:lnTo>
                      <a:pt x="7029" y="8408"/>
                    </a:lnTo>
                    <a:lnTo>
                      <a:pt x="7096" y="8297"/>
                    </a:lnTo>
                    <a:lnTo>
                      <a:pt x="7141" y="8275"/>
                    </a:lnTo>
                    <a:close/>
                    <a:moveTo>
                      <a:pt x="6362" y="8898"/>
                    </a:moveTo>
                    <a:lnTo>
                      <a:pt x="6473" y="8920"/>
                    </a:lnTo>
                    <a:lnTo>
                      <a:pt x="6584" y="8964"/>
                    </a:lnTo>
                    <a:lnTo>
                      <a:pt x="6696" y="9009"/>
                    </a:lnTo>
                    <a:lnTo>
                      <a:pt x="6785" y="9076"/>
                    </a:lnTo>
                    <a:lnTo>
                      <a:pt x="6851" y="9142"/>
                    </a:lnTo>
                    <a:lnTo>
                      <a:pt x="6896" y="9231"/>
                    </a:lnTo>
                    <a:lnTo>
                      <a:pt x="6918" y="9343"/>
                    </a:lnTo>
                    <a:lnTo>
                      <a:pt x="6918" y="9454"/>
                    </a:lnTo>
                    <a:lnTo>
                      <a:pt x="6896" y="9565"/>
                    </a:lnTo>
                    <a:lnTo>
                      <a:pt x="6829" y="9699"/>
                    </a:lnTo>
                    <a:lnTo>
                      <a:pt x="6762" y="9832"/>
                    </a:lnTo>
                    <a:lnTo>
                      <a:pt x="6629" y="9943"/>
                    </a:lnTo>
                    <a:lnTo>
                      <a:pt x="6495" y="9988"/>
                    </a:lnTo>
                    <a:lnTo>
                      <a:pt x="6384" y="10010"/>
                    </a:lnTo>
                    <a:lnTo>
                      <a:pt x="6251" y="10010"/>
                    </a:lnTo>
                    <a:lnTo>
                      <a:pt x="6140" y="9965"/>
                    </a:lnTo>
                    <a:lnTo>
                      <a:pt x="6006" y="9899"/>
                    </a:lnTo>
                    <a:lnTo>
                      <a:pt x="5917" y="9810"/>
                    </a:lnTo>
                    <a:lnTo>
                      <a:pt x="5873" y="9699"/>
                    </a:lnTo>
                    <a:lnTo>
                      <a:pt x="5828" y="9543"/>
                    </a:lnTo>
                    <a:lnTo>
                      <a:pt x="5828" y="9387"/>
                    </a:lnTo>
                    <a:lnTo>
                      <a:pt x="5895" y="9231"/>
                    </a:lnTo>
                    <a:lnTo>
                      <a:pt x="5939" y="9120"/>
                    </a:lnTo>
                    <a:lnTo>
                      <a:pt x="6006" y="9031"/>
                    </a:lnTo>
                    <a:lnTo>
                      <a:pt x="6095" y="8964"/>
                    </a:lnTo>
                    <a:lnTo>
                      <a:pt x="6162" y="8920"/>
                    </a:lnTo>
                    <a:lnTo>
                      <a:pt x="6251" y="8898"/>
                    </a:lnTo>
                    <a:close/>
                    <a:moveTo>
                      <a:pt x="3359" y="9743"/>
                    </a:moveTo>
                    <a:lnTo>
                      <a:pt x="3626" y="9787"/>
                    </a:lnTo>
                    <a:lnTo>
                      <a:pt x="3982" y="9854"/>
                    </a:lnTo>
                    <a:lnTo>
                      <a:pt x="4405" y="9988"/>
                    </a:lnTo>
                    <a:lnTo>
                      <a:pt x="4872" y="10143"/>
                    </a:lnTo>
                    <a:lnTo>
                      <a:pt x="5383" y="10344"/>
                    </a:lnTo>
                    <a:lnTo>
                      <a:pt x="5917" y="10566"/>
                    </a:lnTo>
                    <a:lnTo>
                      <a:pt x="6451" y="10811"/>
                    </a:lnTo>
                    <a:lnTo>
                      <a:pt x="6918" y="11055"/>
                    </a:lnTo>
                    <a:lnTo>
                      <a:pt x="7363" y="11300"/>
                    </a:lnTo>
                    <a:lnTo>
                      <a:pt x="7741" y="11522"/>
                    </a:lnTo>
                    <a:lnTo>
                      <a:pt x="8052" y="11767"/>
                    </a:lnTo>
                    <a:lnTo>
                      <a:pt x="8253" y="11945"/>
                    </a:lnTo>
                    <a:lnTo>
                      <a:pt x="8319" y="12034"/>
                    </a:lnTo>
                    <a:lnTo>
                      <a:pt x="8364" y="12101"/>
                    </a:lnTo>
                    <a:lnTo>
                      <a:pt x="8386" y="12145"/>
                    </a:lnTo>
                    <a:lnTo>
                      <a:pt x="8364" y="12212"/>
                    </a:lnTo>
                    <a:lnTo>
                      <a:pt x="8475" y="12790"/>
                    </a:lnTo>
                    <a:lnTo>
                      <a:pt x="8564" y="13747"/>
                    </a:lnTo>
                    <a:lnTo>
                      <a:pt x="8586" y="14236"/>
                    </a:lnTo>
                    <a:lnTo>
                      <a:pt x="8542" y="14659"/>
                    </a:lnTo>
                    <a:lnTo>
                      <a:pt x="8520" y="14859"/>
                    </a:lnTo>
                    <a:lnTo>
                      <a:pt x="8475" y="15037"/>
                    </a:lnTo>
                    <a:lnTo>
                      <a:pt x="8431" y="15215"/>
                    </a:lnTo>
                    <a:lnTo>
                      <a:pt x="8364" y="15370"/>
                    </a:lnTo>
                    <a:lnTo>
                      <a:pt x="8275" y="15504"/>
                    </a:lnTo>
                    <a:lnTo>
                      <a:pt x="8141" y="15615"/>
                    </a:lnTo>
                    <a:lnTo>
                      <a:pt x="7964" y="15682"/>
                    </a:lnTo>
                    <a:lnTo>
                      <a:pt x="7741" y="15726"/>
                    </a:lnTo>
                    <a:lnTo>
                      <a:pt x="7496" y="15726"/>
                    </a:lnTo>
                    <a:lnTo>
                      <a:pt x="7207" y="15704"/>
                    </a:lnTo>
                    <a:lnTo>
                      <a:pt x="6874" y="15660"/>
                    </a:lnTo>
                    <a:lnTo>
                      <a:pt x="6495" y="15571"/>
                    </a:lnTo>
                    <a:lnTo>
                      <a:pt x="5806" y="15415"/>
                    </a:lnTo>
                    <a:lnTo>
                      <a:pt x="5161" y="15192"/>
                    </a:lnTo>
                    <a:lnTo>
                      <a:pt x="4449" y="14881"/>
                    </a:lnTo>
                    <a:lnTo>
                      <a:pt x="3470" y="14436"/>
                    </a:lnTo>
                    <a:lnTo>
                      <a:pt x="2914" y="14192"/>
                    </a:lnTo>
                    <a:lnTo>
                      <a:pt x="2403" y="13902"/>
                    </a:lnTo>
                    <a:lnTo>
                      <a:pt x="1913" y="13591"/>
                    </a:lnTo>
                    <a:lnTo>
                      <a:pt x="1424" y="13257"/>
                    </a:lnTo>
                    <a:lnTo>
                      <a:pt x="1202" y="13079"/>
                    </a:lnTo>
                    <a:lnTo>
                      <a:pt x="1024" y="12901"/>
                    </a:lnTo>
                    <a:lnTo>
                      <a:pt x="890" y="12746"/>
                    </a:lnTo>
                    <a:lnTo>
                      <a:pt x="779" y="12590"/>
                    </a:lnTo>
                    <a:lnTo>
                      <a:pt x="712" y="12412"/>
                    </a:lnTo>
                    <a:lnTo>
                      <a:pt x="690" y="12256"/>
                    </a:lnTo>
                    <a:lnTo>
                      <a:pt x="690" y="12101"/>
                    </a:lnTo>
                    <a:lnTo>
                      <a:pt x="735" y="11945"/>
                    </a:lnTo>
                    <a:lnTo>
                      <a:pt x="824" y="11789"/>
                    </a:lnTo>
                    <a:lnTo>
                      <a:pt x="913" y="11634"/>
                    </a:lnTo>
                    <a:lnTo>
                      <a:pt x="1135" y="11322"/>
                    </a:lnTo>
                    <a:lnTo>
                      <a:pt x="1446" y="11011"/>
                    </a:lnTo>
                    <a:lnTo>
                      <a:pt x="1802" y="10722"/>
                    </a:lnTo>
                    <a:lnTo>
                      <a:pt x="2514" y="10166"/>
                    </a:lnTo>
                    <a:lnTo>
                      <a:pt x="3048" y="9810"/>
                    </a:lnTo>
                    <a:lnTo>
                      <a:pt x="3070" y="9810"/>
                    </a:lnTo>
                    <a:lnTo>
                      <a:pt x="3115" y="9765"/>
                    </a:lnTo>
                    <a:lnTo>
                      <a:pt x="3181" y="9743"/>
                    </a:lnTo>
                    <a:close/>
                    <a:moveTo>
                      <a:pt x="9476" y="1"/>
                    </a:moveTo>
                    <a:lnTo>
                      <a:pt x="9343" y="23"/>
                    </a:lnTo>
                    <a:lnTo>
                      <a:pt x="9254" y="67"/>
                    </a:lnTo>
                    <a:lnTo>
                      <a:pt x="9187" y="156"/>
                    </a:lnTo>
                    <a:lnTo>
                      <a:pt x="9187" y="201"/>
                    </a:lnTo>
                    <a:lnTo>
                      <a:pt x="9076" y="512"/>
                    </a:lnTo>
                    <a:lnTo>
                      <a:pt x="9009" y="757"/>
                    </a:lnTo>
                    <a:lnTo>
                      <a:pt x="9009" y="846"/>
                    </a:lnTo>
                    <a:lnTo>
                      <a:pt x="9009" y="935"/>
                    </a:lnTo>
                    <a:lnTo>
                      <a:pt x="9031" y="1024"/>
                    </a:lnTo>
                    <a:lnTo>
                      <a:pt x="9076" y="1068"/>
                    </a:lnTo>
                    <a:lnTo>
                      <a:pt x="9120" y="1135"/>
                    </a:lnTo>
                    <a:lnTo>
                      <a:pt x="8030" y="3537"/>
                    </a:lnTo>
                    <a:lnTo>
                      <a:pt x="7830" y="4004"/>
                    </a:lnTo>
                    <a:lnTo>
                      <a:pt x="7252" y="5228"/>
                    </a:lnTo>
                    <a:lnTo>
                      <a:pt x="6673" y="6429"/>
                    </a:lnTo>
                    <a:lnTo>
                      <a:pt x="6584" y="6607"/>
                    </a:lnTo>
                    <a:lnTo>
                      <a:pt x="6229" y="7341"/>
                    </a:lnTo>
                    <a:lnTo>
                      <a:pt x="5784" y="7674"/>
                    </a:lnTo>
                    <a:lnTo>
                      <a:pt x="5361" y="7986"/>
                    </a:lnTo>
                    <a:lnTo>
                      <a:pt x="4894" y="8253"/>
                    </a:lnTo>
                    <a:lnTo>
                      <a:pt x="4427" y="8520"/>
                    </a:lnTo>
                    <a:lnTo>
                      <a:pt x="3426" y="9009"/>
                    </a:lnTo>
                    <a:lnTo>
                      <a:pt x="2714" y="9365"/>
                    </a:lnTo>
                    <a:lnTo>
                      <a:pt x="2225" y="9654"/>
                    </a:lnTo>
                    <a:lnTo>
                      <a:pt x="1780" y="9943"/>
                    </a:lnTo>
                    <a:lnTo>
                      <a:pt x="1380" y="10232"/>
                    </a:lnTo>
                    <a:lnTo>
                      <a:pt x="1024" y="10544"/>
                    </a:lnTo>
                    <a:lnTo>
                      <a:pt x="735" y="10855"/>
                    </a:lnTo>
                    <a:lnTo>
                      <a:pt x="468" y="11167"/>
                    </a:lnTo>
                    <a:lnTo>
                      <a:pt x="245" y="11500"/>
                    </a:lnTo>
                    <a:lnTo>
                      <a:pt x="90" y="11834"/>
                    </a:lnTo>
                    <a:lnTo>
                      <a:pt x="23" y="11967"/>
                    </a:lnTo>
                    <a:lnTo>
                      <a:pt x="1" y="12101"/>
                    </a:lnTo>
                    <a:lnTo>
                      <a:pt x="1" y="12234"/>
                    </a:lnTo>
                    <a:lnTo>
                      <a:pt x="23" y="12368"/>
                    </a:lnTo>
                    <a:lnTo>
                      <a:pt x="67" y="12523"/>
                    </a:lnTo>
                    <a:lnTo>
                      <a:pt x="134" y="12679"/>
                    </a:lnTo>
                    <a:lnTo>
                      <a:pt x="245" y="12835"/>
                    </a:lnTo>
                    <a:lnTo>
                      <a:pt x="356" y="12990"/>
                    </a:lnTo>
                    <a:lnTo>
                      <a:pt x="490" y="13146"/>
                    </a:lnTo>
                    <a:lnTo>
                      <a:pt x="646" y="13302"/>
                    </a:lnTo>
                    <a:lnTo>
                      <a:pt x="1046" y="13658"/>
                    </a:lnTo>
                    <a:lnTo>
                      <a:pt x="1535" y="14014"/>
                    </a:lnTo>
                    <a:lnTo>
                      <a:pt x="2114" y="14370"/>
                    </a:lnTo>
                    <a:lnTo>
                      <a:pt x="2536" y="14614"/>
                    </a:lnTo>
                    <a:lnTo>
                      <a:pt x="2981" y="14859"/>
                    </a:lnTo>
                    <a:lnTo>
                      <a:pt x="3470" y="15081"/>
                    </a:lnTo>
                    <a:lnTo>
                      <a:pt x="3982" y="15304"/>
                    </a:lnTo>
                    <a:lnTo>
                      <a:pt x="4805" y="15660"/>
                    </a:lnTo>
                    <a:lnTo>
                      <a:pt x="5584" y="15927"/>
                    </a:lnTo>
                    <a:lnTo>
                      <a:pt x="6273" y="16104"/>
                    </a:lnTo>
                    <a:lnTo>
                      <a:pt x="6874" y="16238"/>
                    </a:lnTo>
                    <a:lnTo>
                      <a:pt x="7385" y="16305"/>
                    </a:lnTo>
                    <a:lnTo>
                      <a:pt x="7852" y="16305"/>
                    </a:lnTo>
                    <a:lnTo>
                      <a:pt x="8030" y="16282"/>
                    </a:lnTo>
                    <a:lnTo>
                      <a:pt x="8208" y="16238"/>
                    </a:lnTo>
                    <a:lnTo>
                      <a:pt x="8342" y="16193"/>
                    </a:lnTo>
                    <a:lnTo>
                      <a:pt x="8475" y="16127"/>
                    </a:lnTo>
                    <a:lnTo>
                      <a:pt x="8609" y="16038"/>
                    </a:lnTo>
                    <a:lnTo>
                      <a:pt x="8698" y="15949"/>
                    </a:lnTo>
                    <a:lnTo>
                      <a:pt x="8786" y="15860"/>
                    </a:lnTo>
                    <a:lnTo>
                      <a:pt x="8853" y="15726"/>
                    </a:lnTo>
                    <a:lnTo>
                      <a:pt x="8987" y="15393"/>
                    </a:lnTo>
                    <a:lnTo>
                      <a:pt x="9076" y="15015"/>
                    </a:lnTo>
                    <a:lnTo>
                      <a:pt x="9142" y="14592"/>
                    </a:lnTo>
                    <a:lnTo>
                      <a:pt x="9165" y="14169"/>
                    </a:lnTo>
                    <a:lnTo>
                      <a:pt x="9142" y="13702"/>
                    </a:lnTo>
                    <a:lnTo>
                      <a:pt x="9098" y="13191"/>
                    </a:lnTo>
                    <a:lnTo>
                      <a:pt x="9009" y="12679"/>
                    </a:lnTo>
                    <a:lnTo>
                      <a:pt x="8898" y="12123"/>
                    </a:lnTo>
                    <a:lnTo>
                      <a:pt x="8698" y="11344"/>
                    </a:lnTo>
                    <a:lnTo>
                      <a:pt x="8408" y="10299"/>
                    </a:lnTo>
                    <a:lnTo>
                      <a:pt x="8275" y="9765"/>
                    </a:lnTo>
                    <a:lnTo>
                      <a:pt x="8164" y="9231"/>
                    </a:lnTo>
                    <a:lnTo>
                      <a:pt x="8097" y="8720"/>
                    </a:lnTo>
                    <a:lnTo>
                      <a:pt x="8052" y="8164"/>
                    </a:lnTo>
                    <a:lnTo>
                      <a:pt x="8364" y="7385"/>
                    </a:lnTo>
                    <a:lnTo>
                      <a:pt x="8431" y="7207"/>
                    </a:lnTo>
                    <a:lnTo>
                      <a:pt x="8942" y="5984"/>
                    </a:lnTo>
                    <a:lnTo>
                      <a:pt x="9476" y="4738"/>
                    </a:lnTo>
                    <a:lnTo>
                      <a:pt x="9676" y="4271"/>
                    </a:lnTo>
                    <a:lnTo>
                      <a:pt x="10766" y="1825"/>
                    </a:lnTo>
                    <a:lnTo>
                      <a:pt x="10877" y="1825"/>
                    </a:lnTo>
                    <a:lnTo>
                      <a:pt x="10944" y="1780"/>
                    </a:lnTo>
                    <a:lnTo>
                      <a:pt x="11055" y="1647"/>
                    </a:lnTo>
                    <a:lnTo>
                      <a:pt x="11189" y="1446"/>
                    </a:lnTo>
                    <a:lnTo>
                      <a:pt x="11344" y="1179"/>
                    </a:lnTo>
                    <a:lnTo>
                      <a:pt x="11367" y="1135"/>
                    </a:lnTo>
                    <a:lnTo>
                      <a:pt x="11389" y="1024"/>
                    </a:lnTo>
                    <a:lnTo>
                      <a:pt x="11344" y="913"/>
                    </a:lnTo>
                    <a:lnTo>
                      <a:pt x="11278" y="801"/>
                    </a:lnTo>
                    <a:lnTo>
                      <a:pt x="11166" y="668"/>
                    </a:lnTo>
                    <a:lnTo>
                      <a:pt x="11033" y="557"/>
                    </a:lnTo>
                    <a:lnTo>
                      <a:pt x="10877" y="423"/>
                    </a:lnTo>
                    <a:lnTo>
                      <a:pt x="10677" y="312"/>
                    </a:lnTo>
                    <a:lnTo>
                      <a:pt x="10477" y="201"/>
                    </a:lnTo>
                    <a:lnTo>
                      <a:pt x="10255" y="134"/>
                    </a:lnTo>
                    <a:lnTo>
                      <a:pt x="10032" y="67"/>
                    </a:lnTo>
                    <a:lnTo>
                      <a:pt x="9832" y="23"/>
                    </a:lnTo>
                    <a:lnTo>
                      <a:pt x="96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 rot="-1160826">
                <a:off x="6110644" y="1487970"/>
                <a:ext cx="1651888" cy="234496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16105" fill="none" extrusionOk="0">
                    <a:moveTo>
                      <a:pt x="11344" y="979"/>
                    </a:moveTo>
                    <a:lnTo>
                      <a:pt x="11344" y="979"/>
                    </a:lnTo>
                    <a:lnTo>
                      <a:pt x="11233" y="1046"/>
                    </a:lnTo>
                    <a:lnTo>
                      <a:pt x="11077" y="1091"/>
                    </a:lnTo>
                    <a:lnTo>
                      <a:pt x="11077" y="1091"/>
                    </a:lnTo>
                    <a:lnTo>
                      <a:pt x="10900" y="1091"/>
                    </a:lnTo>
                    <a:lnTo>
                      <a:pt x="10900" y="1091"/>
                    </a:lnTo>
                    <a:lnTo>
                      <a:pt x="10722" y="1068"/>
                    </a:lnTo>
                    <a:lnTo>
                      <a:pt x="10521" y="1024"/>
                    </a:lnTo>
                    <a:lnTo>
                      <a:pt x="10321" y="957"/>
                    </a:lnTo>
                    <a:lnTo>
                      <a:pt x="10099" y="868"/>
                    </a:lnTo>
                    <a:lnTo>
                      <a:pt x="10099" y="868"/>
                    </a:lnTo>
                    <a:lnTo>
                      <a:pt x="9876" y="757"/>
                    </a:lnTo>
                    <a:lnTo>
                      <a:pt x="9698" y="646"/>
                    </a:lnTo>
                    <a:lnTo>
                      <a:pt x="9520" y="535"/>
                    </a:lnTo>
                    <a:lnTo>
                      <a:pt x="9387" y="401"/>
                    </a:lnTo>
                    <a:lnTo>
                      <a:pt x="9387" y="401"/>
                    </a:lnTo>
                    <a:lnTo>
                      <a:pt x="9320" y="334"/>
                    </a:lnTo>
                    <a:lnTo>
                      <a:pt x="9320" y="334"/>
                    </a:lnTo>
                    <a:lnTo>
                      <a:pt x="9231" y="245"/>
                    </a:lnTo>
                    <a:lnTo>
                      <a:pt x="9187" y="157"/>
                    </a:lnTo>
                    <a:lnTo>
                      <a:pt x="9187" y="68"/>
                    </a:lnTo>
                    <a:lnTo>
                      <a:pt x="9187" y="1"/>
                    </a:lnTo>
                    <a:lnTo>
                      <a:pt x="9187" y="1"/>
                    </a:lnTo>
                    <a:lnTo>
                      <a:pt x="9076" y="312"/>
                    </a:lnTo>
                    <a:lnTo>
                      <a:pt x="9009" y="557"/>
                    </a:lnTo>
                    <a:lnTo>
                      <a:pt x="9009" y="646"/>
                    </a:lnTo>
                    <a:lnTo>
                      <a:pt x="9009" y="735"/>
                    </a:lnTo>
                    <a:lnTo>
                      <a:pt x="9031" y="824"/>
                    </a:lnTo>
                    <a:lnTo>
                      <a:pt x="9076" y="868"/>
                    </a:lnTo>
                    <a:lnTo>
                      <a:pt x="9076" y="868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365" y="1135"/>
                    </a:lnTo>
                    <a:lnTo>
                      <a:pt x="9654" y="1313"/>
                    </a:lnTo>
                    <a:lnTo>
                      <a:pt x="9654" y="1313"/>
                    </a:lnTo>
                    <a:lnTo>
                      <a:pt x="9365" y="11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8030" y="3337"/>
                    </a:lnTo>
                    <a:lnTo>
                      <a:pt x="8030" y="3337"/>
                    </a:lnTo>
                    <a:lnTo>
                      <a:pt x="7830" y="3804"/>
                    </a:lnTo>
                    <a:lnTo>
                      <a:pt x="7830" y="3804"/>
                    </a:lnTo>
                    <a:lnTo>
                      <a:pt x="7252" y="5028"/>
                    </a:lnTo>
                    <a:lnTo>
                      <a:pt x="6673" y="6229"/>
                    </a:lnTo>
                    <a:lnTo>
                      <a:pt x="6673" y="6229"/>
                    </a:lnTo>
                    <a:lnTo>
                      <a:pt x="6584" y="6407"/>
                    </a:lnTo>
                    <a:lnTo>
                      <a:pt x="6584" y="6407"/>
                    </a:lnTo>
                    <a:lnTo>
                      <a:pt x="6229" y="7141"/>
                    </a:lnTo>
                    <a:lnTo>
                      <a:pt x="6229" y="7141"/>
                    </a:lnTo>
                    <a:lnTo>
                      <a:pt x="5784" y="7474"/>
                    </a:lnTo>
                    <a:lnTo>
                      <a:pt x="5361" y="7786"/>
                    </a:lnTo>
                    <a:lnTo>
                      <a:pt x="4894" y="8053"/>
                    </a:lnTo>
                    <a:lnTo>
                      <a:pt x="4427" y="8320"/>
                    </a:lnTo>
                    <a:lnTo>
                      <a:pt x="4427" y="8320"/>
                    </a:lnTo>
                    <a:lnTo>
                      <a:pt x="3426" y="8809"/>
                    </a:lnTo>
                    <a:lnTo>
                      <a:pt x="2714" y="9165"/>
                    </a:lnTo>
                    <a:lnTo>
                      <a:pt x="2714" y="9165"/>
                    </a:lnTo>
                    <a:lnTo>
                      <a:pt x="2225" y="9454"/>
                    </a:lnTo>
                    <a:lnTo>
                      <a:pt x="1780" y="9743"/>
                    </a:lnTo>
                    <a:lnTo>
                      <a:pt x="1380" y="10032"/>
                    </a:lnTo>
                    <a:lnTo>
                      <a:pt x="1024" y="10344"/>
                    </a:lnTo>
                    <a:lnTo>
                      <a:pt x="735" y="10655"/>
                    </a:lnTo>
                    <a:lnTo>
                      <a:pt x="468" y="10967"/>
                    </a:lnTo>
                    <a:lnTo>
                      <a:pt x="245" y="11300"/>
                    </a:lnTo>
                    <a:lnTo>
                      <a:pt x="90" y="11634"/>
                    </a:lnTo>
                    <a:lnTo>
                      <a:pt x="90" y="11634"/>
                    </a:lnTo>
                    <a:lnTo>
                      <a:pt x="23" y="11767"/>
                    </a:lnTo>
                    <a:lnTo>
                      <a:pt x="1" y="11901"/>
                    </a:lnTo>
                    <a:lnTo>
                      <a:pt x="1" y="12034"/>
                    </a:lnTo>
                    <a:lnTo>
                      <a:pt x="23" y="12168"/>
                    </a:lnTo>
                    <a:lnTo>
                      <a:pt x="67" y="12323"/>
                    </a:lnTo>
                    <a:lnTo>
                      <a:pt x="134" y="12479"/>
                    </a:lnTo>
                    <a:lnTo>
                      <a:pt x="245" y="12635"/>
                    </a:lnTo>
                    <a:lnTo>
                      <a:pt x="356" y="12790"/>
                    </a:lnTo>
                    <a:lnTo>
                      <a:pt x="490" y="12946"/>
                    </a:lnTo>
                    <a:lnTo>
                      <a:pt x="646" y="13102"/>
                    </a:lnTo>
                    <a:lnTo>
                      <a:pt x="1046" y="13458"/>
                    </a:lnTo>
                    <a:lnTo>
                      <a:pt x="1535" y="13814"/>
                    </a:lnTo>
                    <a:lnTo>
                      <a:pt x="2114" y="14170"/>
                    </a:lnTo>
                    <a:lnTo>
                      <a:pt x="2114" y="14170"/>
                    </a:lnTo>
                    <a:lnTo>
                      <a:pt x="2536" y="14414"/>
                    </a:lnTo>
                    <a:lnTo>
                      <a:pt x="2981" y="14659"/>
                    </a:lnTo>
                    <a:lnTo>
                      <a:pt x="3470" y="14881"/>
                    </a:lnTo>
                    <a:lnTo>
                      <a:pt x="3982" y="15104"/>
                    </a:lnTo>
                    <a:lnTo>
                      <a:pt x="3982" y="15104"/>
                    </a:lnTo>
                    <a:lnTo>
                      <a:pt x="4805" y="15460"/>
                    </a:lnTo>
                    <a:lnTo>
                      <a:pt x="5584" y="15727"/>
                    </a:lnTo>
                    <a:lnTo>
                      <a:pt x="5584" y="15727"/>
                    </a:lnTo>
                    <a:lnTo>
                      <a:pt x="6273" y="15904"/>
                    </a:lnTo>
                    <a:lnTo>
                      <a:pt x="6874" y="16038"/>
                    </a:lnTo>
                    <a:lnTo>
                      <a:pt x="7385" y="16105"/>
                    </a:lnTo>
                    <a:lnTo>
                      <a:pt x="7630" y="16105"/>
                    </a:lnTo>
                    <a:lnTo>
                      <a:pt x="7852" y="16105"/>
                    </a:lnTo>
                    <a:lnTo>
                      <a:pt x="7852" y="16105"/>
                    </a:lnTo>
                    <a:lnTo>
                      <a:pt x="8030" y="16082"/>
                    </a:lnTo>
                    <a:lnTo>
                      <a:pt x="8208" y="16038"/>
                    </a:lnTo>
                    <a:lnTo>
                      <a:pt x="8342" y="15993"/>
                    </a:lnTo>
                    <a:lnTo>
                      <a:pt x="8475" y="15927"/>
                    </a:lnTo>
                    <a:lnTo>
                      <a:pt x="8609" y="15838"/>
                    </a:lnTo>
                    <a:lnTo>
                      <a:pt x="8698" y="15749"/>
                    </a:lnTo>
                    <a:lnTo>
                      <a:pt x="8786" y="15660"/>
                    </a:lnTo>
                    <a:lnTo>
                      <a:pt x="8853" y="15526"/>
                    </a:lnTo>
                    <a:lnTo>
                      <a:pt x="8853" y="15526"/>
                    </a:lnTo>
                    <a:lnTo>
                      <a:pt x="8987" y="15193"/>
                    </a:lnTo>
                    <a:lnTo>
                      <a:pt x="9076" y="14815"/>
                    </a:lnTo>
                    <a:lnTo>
                      <a:pt x="9142" y="14392"/>
                    </a:lnTo>
                    <a:lnTo>
                      <a:pt x="9165" y="13969"/>
                    </a:lnTo>
                    <a:lnTo>
                      <a:pt x="9142" y="13502"/>
                    </a:lnTo>
                    <a:lnTo>
                      <a:pt x="9098" y="12991"/>
                    </a:lnTo>
                    <a:lnTo>
                      <a:pt x="9009" y="12479"/>
                    </a:lnTo>
                    <a:lnTo>
                      <a:pt x="8898" y="11923"/>
                    </a:lnTo>
                    <a:lnTo>
                      <a:pt x="8898" y="11923"/>
                    </a:lnTo>
                    <a:lnTo>
                      <a:pt x="8698" y="11144"/>
                    </a:lnTo>
                    <a:lnTo>
                      <a:pt x="8408" y="10099"/>
                    </a:lnTo>
                    <a:lnTo>
                      <a:pt x="8408" y="10099"/>
                    </a:lnTo>
                    <a:lnTo>
                      <a:pt x="8275" y="9565"/>
                    </a:lnTo>
                    <a:lnTo>
                      <a:pt x="8164" y="9031"/>
                    </a:lnTo>
                    <a:lnTo>
                      <a:pt x="8097" y="8520"/>
                    </a:lnTo>
                    <a:lnTo>
                      <a:pt x="8052" y="7964"/>
                    </a:lnTo>
                    <a:lnTo>
                      <a:pt x="8052" y="7964"/>
                    </a:lnTo>
                    <a:lnTo>
                      <a:pt x="8364" y="7185"/>
                    </a:lnTo>
                    <a:lnTo>
                      <a:pt x="8364" y="7185"/>
                    </a:lnTo>
                    <a:lnTo>
                      <a:pt x="8431" y="7007"/>
                    </a:lnTo>
                    <a:lnTo>
                      <a:pt x="8431" y="7007"/>
                    </a:lnTo>
                    <a:lnTo>
                      <a:pt x="8942" y="5784"/>
                    </a:lnTo>
                    <a:lnTo>
                      <a:pt x="9476" y="4538"/>
                    </a:lnTo>
                    <a:lnTo>
                      <a:pt x="9476" y="4538"/>
                    </a:lnTo>
                    <a:lnTo>
                      <a:pt x="9676" y="4071"/>
                    </a:lnTo>
                    <a:lnTo>
                      <a:pt x="9676" y="4071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455" y="1602"/>
                    </a:lnTo>
                    <a:lnTo>
                      <a:pt x="10232" y="1558"/>
                    </a:lnTo>
                    <a:lnTo>
                      <a:pt x="10232" y="1558"/>
                    </a:lnTo>
                    <a:lnTo>
                      <a:pt x="10455" y="1602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833" y="1625"/>
                    </a:lnTo>
                    <a:lnTo>
                      <a:pt x="10833" y="1625"/>
                    </a:lnTo>
                    <a:lnTo>
                      <a:pt x="10877" y="1625"/>
                    </a:lnTo>
                    <a:lnTo>
                      <a:pt x="10944" y="1580"/>
                    </a:lnTo>
                    <a:lnTo>
                      <a:pt x="11055" y="1447"/>
                    </a:lnTo>
                    <a:lnTo>
                      <a:pt x="11189" y="1246"/>
                    </a:lnTo>
                    <a:lnTo>
                      <a:pt x="11344" y="9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23" y="23"/>
                    </a:moveTo>
                    <a:lnTo>
                      <a:pt x="223" y="23"/>
                    </a:lnTo>
                    <a:lnTo>
                      <a:pt x="267" y="68"/>
                    </a:lnTo>
                    <a:lnTo>
                      <a:pt x="290" y="112"/>
                    </a:lnTo>
                    <a:lnTo>
                      <a:pt x="312" y="157"/>
                    </a:lnTo>
                    <a:lnTo>
                      <a:pt x="290" y="223"/>
                    </a:lnTo>
                    <a:lnTo>
                      <a:pt x="290" y="223"/>
                    </a:lnTo>
                    <a:lnTo>
                      <a:pt x="245" y="290"/>
                    </a:lnTo>
                    <a:lnTo>
                      <a:pt x="201" y="334"/>
                    </a:lnTo>
                    <a:lnTo>
                      <a:pt x="156" y="334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45" y="290"/>
                    </a:lnTo>
                    <a:lnTo>
                      <a:pt x="23" y="223"/>
                    </a:lnTo>
                    <a:lnTo>
                      <a:pt x="1" y="179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67" y="45"/>
                    </a:lnTo>
                    <a:lnTo>
                      <a:pt x="112" y="23"/>
                    </a:lnTo>
                    <a:lnTo>
                      <a:pt x="156" y="1"/>
                    </a:lnTo>
                    <a:lnTo>
                      <a:pt x="223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89" y="23"/>
                    </a:moveTo>
                    <a:lnTo>
                      <a:pt x="89" y="23"/>
                    </a:lnTo>
                    <a:lnTo>
                      <a:pt x="134" y="1"/>
                    </a:lnTo>
                    <a:lnTo>
                      <a:pt x="178" y="1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378" y="90"/>
                    </a:lnTo>
                    <a:lnTo>
                      <a:pt x="423" y="134"/>
                    </a:lnTo>
                    <a:lnTo>
                      <a:pt x="423" y="201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356" y="379"/>
                    </a:lnTo>
                    <a:lnTo>
                      <a:pt x="289" y="424"/>
                    </a:lnTo>
                    <a:lnTo>
                      <a:pt x="200" y="424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2" y="357"/>
                    </a:lnTo>
                    <a:lnTo>
                      <a:pt x="0" y="290"/>
                    </a:lnTo>
                    <a:lnTo>
                      <a:pt x="0" y="2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89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312" y="1068"/>
                    </a:moveTo>
                    <a:lnTo>
                      <a:pt x="312" y="1068"/>
                    </a:lnTo>
                    <a:lnTo>
                      <a:pt x="178" y="1002"/>
                    </a:lnTo>
                    <a:lnTo>
                      <a:pt x="89" y="913"/>
                    </a:lnTo>
                    <a:lnTo>
                      <a:pt x="45" y="802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0" y="490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111" y="223"/>
                    </a:lnTo>
                    <a:lnTo>
                      <a:pt x="178" y="134"/>
                    </a:lnTo>
                    <a:lnTo>
                      <a:pt x="267" y="67"/>
                    </a:lnTo>
                    <a:lnTo>
                      <a:pt x="334" y="23"/>
                    </a:lnTo>
                    <a:lnTo>
                      <a:pt x="423" y="1"/>
                    </a:lnTo>
                    <a:lnTo>
                      <a:pt x="534" y="1"/>
                    </a:lnTo>
                    <a:lnTo>
                      <a:pt x="645" y="23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868" y="112"/>
                    </a:lnTo>
                    <a:lnTo>
                      <a:pt x="957" y="179"/>
                    </a:lnTo>
                    <a:lnTo>
                      <a:pt x="1023" y="245"/>
                    </a:lnTo>
                    <a:lnTo>
                      <a:pt x="1068" y="334"/>
                    </a:lnTo>
                    <a:lnTo>
                      <a:pt x="1090" y="446"/>
                    </a:lnTo>
                    <a:lnTo>
                      <a:pt x="1090" y="557"/>
                    </a:lnTo>
                    <a:lnTo>
                      <a:pt x="1068" y="668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934" y="935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667" y="1091"/>
                    </a:lnTo>
                    <a:lnTo>
                      <a:pt x="556" y="1113"/>
                    </a:lnTo>
                    <a:lnTo>
                      <a:pt x="423" y="1113"/>
                    </a:lnTo>
                    <a:lnTo>
                      <a:pt x="312" y="10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 rot="-1160826">
                <a:off x="6435814" y="2890357"/>
                <a:ext cx="1149842" cy="871446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85" fill="none" extrusionOk="0">
                    <a:moveTo>
                      <a:pt x="2358" y="68"/>
                    </a:moveTo>
                    <a:lnTo>
                      <a:pt x="2358" y="68"/>
                    </a:lnTo>
                    <a:lnTo>
                      <a:pt x="2380" y="68"/>
                    </a:lnTo>
                    <a:lnTo>
                      <a:pt x="2380" y="68"/>
                    </a:lnTo>
                    <a:lnTo>
                      <a:pt x="2425" y="23"/>
                    </a:lnTo>
                    <a:lnTo>
                      <a:pt x="2491" y="1"/>
                    </a:lnTo>
                    <a:lnTo>
                      <a:pt x="2669" y="1"/>
                    </a:lnTo>
                    <a:lnTo>
                      <a:pt x="2936" y="45"/>
                    </a:lnTo>
                    <a:lnTo>
                      <a:pt x="3292" y="112"/>
                    </a:lnTo>
                    <a:lnTo>
                      <a:pt x="3292" y="112"/>
                    </a:lnTo>
                    <a:lnTo>
                      <a:pt x="3715" y="246"/>
                    </a:lnTo>
                    <a:lnTo>
                      <a:pt x="4182" y="401"/>
                    </a:lnTo>
                    <a:lnTo>
                      <a:pt x="4693" y="602"/>
                    </a:lnTo>
                    <a:lnTo>
                      <a:pt x="5227" y="824"/>
                    </a:lnTo>
                    <a:lnTo>
                      <a:pt x="5227" y="824"/>
                    </a:lnTo>
                    <a:lnTo>
                      <a:pt x="5761" y="1069"/>
                    </a:lnTo>
                    <a:lnTo>
                      <a:pt x="6228" y="1313"/>
                    </a:lnTo>
                    <a:lnTo>
                      <a:pt x="6673" y="1558"/>
                    </a:lnTo>
                    <a:lnTo>
                      <a:pt x="7051" y="1780"/>
                    </a:lnTo>
                    <a:lnTo>
                      <a:pt x="7051" y="1780"/>
                    </a:lnTo>
                    <a:lnTo>
                      <a:pt x="7362" y="2025"/>
                    </a:lnTo>
                    <a:lnTo>
                      <a:pt x="7563" y="2203"/>
                    </a:lnTo>
                    <a:lnTo>
                      <a:pt x="7629" y="2292"/>
                    </a:lnTo>
                    <a:lnTo>
                      <a:pt x="7674" y="2359"/>
                    </a:lnTo>
                    <a:lnTo>
                      <a:pt x="7696" y="2403"/>
                    </a:lnTo>
                    <a:lnTo>
                      <a:pt x="7674" y="2470"/>
                    </a:lnTo>
                    <a:lnTo>
                      <a:pt x="7674" y="2470"/>
                    </a:lnTo>
                    <a:lnTo>
                      <a:pt x="7785" y="3048"/>
                    </a:lnTo>
                    <a:lnTo>
                      <a:pt x="7785" y="3048"/>
                    </a:lnTo>
                    <a:lnTo>
                      <a:pt x="7874" y="4005"/>
                    </a:lnTo>
                    <a:lnTo>
                      <a:pt x="7874" y="4005"/>
                    </a:lnTo>
                    <a:lnTo>
                      <a:pt x="7896" y="4494"/>
                    </a:lnTo>
                    <a:lnTo>
                      <a:pt x="7852" y="4917"/>
                    </a:lnTo>
                    <a:lnTo>
                      <a:pt x="7830" y="5117"/>
                    </a:lnTo>
                    <a:lnTo>
                      <a:pt x="7785" y="5295"/>
                    </a:lnTo>
                    <a:lnTo>
                      <a:pt x="7741" y="5473"/>
                    </a:lnTo>
                    <a:lnTo>
                      <a:pt x="7674" y="5628"/>
                    </a:lnTo>
                    <a:lnTo>
                      <a:pt x="7674" y="5628"/>
                    </a:lnTo>
                    <a:lnTo>
                      <a:pt x="7585" y="5762"/>
                    </a:lnTo>
                    <a:lnTo>
                      <a:pt x="7451" y="5873"/>
                    </a:lnTo>
                    <a:lnTo>
                      <a:pt x="7274" y="5940"/>
                    </a:lnTo>
                    <a:lnTo>
                      <a:pt x="7051" y="5984"/>
                    </a:lnTo>
                    <a:lnTo>
                      <a:pt x="6806" y="5984"/>
                    </a:lnTo>
                    <a:lnTo>
                      <a:pt x="6517" y="5962"/>
                    </a:lnTo>
                    <a:lnTo>
                      <a:pt x="6184" y="5918"/>
                    </a:lnTo>
                    <a:lnTo>
                      <a:pt x="5805" y="5829"/>
                    </a:lnTo>
                    <a:lnTo>
                      <a:pt x="5805" y="5829"/>
                    </a:lnTo>
                    <a:lnTo>
                      <a:pt x="5116" y="5673"/>
                    </a:lnTo>
                    <a:lnTo>
                      <a:pt x="4471" y="5450"/>
                    </a:lnTo>
                    <a:lnTo>
                      <a:pt x="4471" y="5450"/>
                    </a:lnTo>
                    <a:lnTo>
                      <a:pt x="3759" y="5139"/>
                    </a:lnTo>
                    <a:lnTo>
                      <a:pt x="2780" y="4694"/>
                    </a:lnTo>
                    <a:lnTo>
                      <a:pt x="2780" y="4694"/>
                    </a:lnTo>
                    <a:lnTo>
                      <a:pt x="2224" y="4450"/>
                    </a:lnTo>
                    <a:lnTo>
                      <a:pt x="1713" y="4160"/>
                    </a:lnTo>
                    <a:lnTo>
                      <a:pt x="1223" y="3849"/>
                    </a:lnTo>
                    <a:lnTo>
                      <a:pt x="734" y="3515"/>
                    </a:lnTo>
                    <a:lnTo>
                      <a:pt x="734" y="3515"/>
                    </a:lnTo>
                    <a:lnTo>
                      <a:pt x="512" y="3337"/>
                    </a:lnTo>
                    <a:lnTo>
                      <a:pt x="334" y="3159"/>
                    </a:lnTo>
                    <a:lnTo>
                      <a:pt x="200" y="3004"/>
                    </a:lnTo>
                    <a:lnTo>
                      <a:pt x="89" y="2848"/>
                    </a:lnTo>
                    <a:lnTo>
                      <a:pt x="22" y="2670"/>
                    </a:lnTo>
                    <a:lnTo>
                      <a:pt x="0" y="2514"/>
                    </a:lnTo>
                    <a:lnTo>
                      <a:pt x="0" y="2359"/>
                    </a:lnTo>
                    <a:lnTo>
                      <a:pt x="45" y="2203"/>
                    </a:lnTo>
                    <a:lnTo>
                      <a:pt x="45" y="2203"/>
                    </a:lnTo>
                    <a:lnTo>
                      <a:pt x="134" y="2047"/>
                    </a:lnTo>
                    <a:lnTo>
                      <a:pt x="223" y="1892"/>
                    </a:lnTo>
                    <a:lnTo>
                      <a:pt x="445" y="1580"/>
                    </a:lnTo>
                    <a:lnTo>
                      <a:pt x="756" y="1269"/>
                    </a:lnTo>
                    <a:lnTo>
                      <a:pt x="1112" y="980"/>
                    </a:lnTo>
                    <a:lnTo>
                      <a:pt x="1112" y="980"/>
                    </a:lnTo>
                    <a:lnTo>
                      <a:pt x="1824" y="424"/>
                    </a:lnTo>
                    <a:lnTo>
                      <a:pt x="2358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 rot="-1160826">
                <a:off x="7043282" y="1298781"/>
                <a:ext cx="320768" cy="18797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291" fill="none" extrusionOk="0">
                    <a:moveTo>
                      <a:pt x="2181" y="1135"/>
                    </a:moveTo>
                    <a:lnTo>
                      <a:pt x="2181" y="1135"/>
                    </a:lnTo>
                    <a:lnTo>
                      <a:pt x="2203" y="1024"/>
                    </a:lnTo>
                    <a:lnTo>
                      <a:pt x="2158" y="913"/>
                    </a:lnTo>
                    <a:lnTo>
                      <a:pt x="2092" y="801"/>
                    </a:lnTo>
                    <a:lnTo>
                      <a:pt x="1980" y="668"/>
                    </a:lnTo>
                    <a:lnTo>
                      <a:pt x="1980" y="668"/>
                    </a:lnTo>
                    <a:lnTo>
                      <a:pt x="1847" y="557"/>
                    </a:lnTo>
                    <a:lnTo>
                      <a:pt x="1691" y="423"/>
                    </a:lnTo>
                    <a:lnTo>
                      <a:pt x="1491" y="312"/>
                    </a:lnTo>
                    <a:lnTo>
                      <a:pt x="1291" y="201"/>
                    </a:lnTo>
                    <a:lnTo>
                      <a:pt x="1291" y="201"/>
                    </a:lnTo>
                    <a:lnTo>
                      <a:pt x="1069" y="134"/>
                    </a:lnTo>
                    <a:lnTo>
                      <a:pt x="846" y="67"/>
                    </a:lnTo>
                    <a:lnTo>
                      <a:pt x="646" y="23"/>
                    </a:lnTo>
                    <a:lnTo>
                      <a:pt x="468" y="1"/>
                    </a:lnTo>
                    <a:lnTo>
                      <a:pt x="468" y="1"/>
                    </a:lnTo>
                    <a:lnTo>
                      <a:pt x="290" y="1"/>
                    </a:lnTo>
                    <a:lnTo>
                      <a:pt x="157" y="23"/>
                    </a:lnTo>
                    <a:lnTo>
                      <a:pt x="68" y="6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201"/>
                    </a:lnTo>
                    <a:lnTo>
                      <a:pt x="1" y="201"/>
                    </a:lnTo>
                    <a:lnTo>
                      <a:pt x="1" y="268"/>
                    </a:lnTo>
                    <a:lnTo>
                      <a:pt x="1" y="357"/>
                    </a:lnTo>
                    <a:lnTo>
                      <a:pt x="45" y="445"/>
                    </a:lnTo>
                    <a:lnTo>
                      <a:pt x="134" y="534"/>
                    </a:lnTo>
                    <a:lnTo>
                      <a:pt x="134" y="534"/>
                    </a:lnTo>
                    <a:lnTo>
                      <a:pt x="201" y="601"/>
                    </a:lnTo>
                    <a:lnTo>
                      <a:pt x="201" y="601"/>
                    </a:lnTo>
                    <a:lnTo>
                      <a:pt x="334" y="735"/>
                    </a:lnTo>
                    <a:lnTo>
                      <a:pt x="512" y="846"/>
                    </a:lnTo>
                    <a:lnTo>
                      <a:pt x="690" y="957"/>
                    </a:lnTo>
                    <a:lnTo>
                      <a:pt x="913" y="1068"/>
                    </a:lnTo>
                    <a:lnTo>
                      <a:pt x="913" y="1068"/>
                    </a:lnTo>
                    <a:lnTo>
                      <a:pt x="1135" y="1157"/>
                    </a:lnTo>
                    <a:lnTo>
                      <a:pt x="1335" y="1224"/>
                    </a:lnTo>
                    <a:lnTo>
                      <a:pt x="1536" y="1268"/>
                    </a:lnTo>
                    <a:lnTo>
                      <a:pt x="1714" y="1291"/>
                    </a:lnTo>
                    <a:lnTo>
                      <a:pt x="1714" y="1291"/>
                    </a:lnTo>
                    <a:lnTo>
                      <a:pt x="1891" y="1291"/>
                    </a:lnTo>
                    <a:lnTo>
                      <a:pt x="1891" y="1291"/>
                    </a:lnTo>
                    <a:lnTo>
                      <a:pt x="2047" y="1246"/>
                    </a:lnTo>
                    <a:lnTo>
                      <a:pt x="2158" y="1179"/>
                    </a:lnTo>
                    <a:lnTo>
                      <a:pt x="2158" y="1179"/>
                    </a:lnTo>
                    <a:lnTo>
                      <a:pt x="2181" y="1135"/>
                    </a:lnTo>
                    <a:lnTo>
                      <a:pt x="2181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 rot="-1160826">
                <a:off x="6675242" y="2854508"/>
                <a:ext cx="829366" cy="602659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139" extrusionOk="0">
                    <a:moveTo>
                      <a:pt x="490" y="1"/>
                    </a:moveTo>
                    <a:lnTo>
                      <a:pt x="424" y="23"/>
                    </a:lnTo>
                    <a:lnTo>
                      <a:pt x="379" y="68"/>
                    </a:lnTo>
                    <a:lnTo>
                      <a:pt x="357" y="68"/>
                    </a:lnTo>
                    <a:lnTo>
                      <a:pt x="357" y="90"/>
                    </a:lnTo>
                    <a:lnTo>
                      <a:pt x="357" y="134"/>
                    </a:lnTo>
                    <a:lnTo>
                      <a:pt x="357" y="201"/>
                    </a:lnTo>
                    <a:lnTo>
                      <a:pt x="401" y="268"/>
                    </a:lnTo>
                    <a:lnTo>
                      <a:pt x="468" y="357"/>
                    </a:lnTo>
                    <a:lnTo>
                      <a:pt x="691" y="535"/>
                    </a:lnTo>
                    <a:lnTo>
                      <a:pt x="1002" y="735"/>
                    </a:lnTo>
                    <a:lnTo>
                      <a:pt x="1158" y="846"/>
                    </a:lnTo>
                    <a:lnTo>
                      <a:pt x="1669" y="1158"/>
                    </a:lnTo>
                    <a:lnTo>
                      <a:pt x="2292" y="1469"/>
                    </a:lnTo>
                    <a:lnTo>
                      <a:pt x="2581" y="1625"/>
                    </a:lnTo>
                    <a:lnTo>
                      <a:pt x="2826" y="1736"/>
                    </a:lnTo>
                    <a:lnTo>
                      <a:pt x="3182" y="1869"/>
                    </a:lnTo>
                    <a:lnTo>
                      <a:pt x="3449" y="1981"/>
                    </a:lnTo>
                    <a:lnTo>
                      <a:pt x="3804" y="2136"/>
                    </a:lnTo>
                    <a:lnTo>
                      <a:pt x="4138" y="2248"/>
                    </a:lnTo>
                    <a:lnTo>
                      <a:pt x="4450" y="2336"/>
                    </a:lnTo>
                    <a:lnTo>
                      <a:pt x="4761" y="2425"/>
                    </a:lnTo>
                    <a:lnTo>
                      <a:pt x="5139" y="2514"/>
                    </a:lnTo>
                    <a:lnTo>
                      <a:pt x="5406" y="2537"/>
                    </a:lnTo>
                    <a:lnTo>
                      <a:pt x="5584" y="2537"/>
                    </a:lnTo>
                    <a:lnTo>
                      <a:pt x="5651" y="2492"/>
                    </a:lnTo>
                    <a:lnTo>
                      <a:pt x="5673" y="2470"/>
                    </a:lnTo>
                    <a:lnTo>
                      <a:pt x="5695" y="2403"/>
                    </a:lnTo>
                    <a:lnTo>
                      <a:pt x="5673" y="2359"/>
                    </a:lnTo>
                    <a:lnTo>
                      <a:pt x="5628" y="2292"/>
                    </a:lnTo>
                    <a:lnTo>
                      <a:pt x="5562" y="2203"/>
                    </a:lnTo>
                    <a:lnTo>
                      <a:pt x="5361" y="2025"/>
                    </a:lnTo>
                    <a:lnTo>
                      <a:pt x="5050" y="1780"/>
                    </a:lnTo>
                    <a:lnTo>
                      <a:pt x="4672" y="1558"/>
                    </a:lnTo>
                    <a:lnTo>
                      <a:pt x="4227" y="1313"/>
                    </a:lnTo>
                    <a:lnTo>
                      <a:pt x="3760" y="1069"/>
                    </a:lnTo>
                    <a:lnTo>
                      <a:pt x="3226" y="824"/>
                    </a:lnTo>
                    <a:lnTo>
                      <a:pt x="2692" y="602"/>
                    </a:lnTo>
                    <a:lnTo>
                      <a:pt x="2181" y="401"/>
                    </a:lnTo>
                    <a:lnTo>
                      <a:pt x="1714" y="246"/>
                    </a:lnTo>
                    <a:lnTo>
                      <a:pt x="1291" y="112"/>
                    </a:lnTo>
                    <a:lnTo>
                      <a:pt x="935" y="45"/>
                    </a:lnTo>
                    <a:lnTo>
                      <a:pt x="668" y="1"/>
                    </a:lnTo>
                    <a:close/>
                    <a:moveTo>
                      <a:pt x="2425" y="2514"/>
                    </a:moveTo>
                    <a:lnTo>
                      <a:pt x="2359" y="2537"/>
                    </a:lnTo>
                    <a:lnTo>
                      <a:pt x="2314" y="2559"/>
                    </a:lnTo>
                    <a:lnTo>
                      <a:pt x="2270" y="2603"/>
                    </a:lnTo>
                    <a:lnTo>
                      <a:pt x="2181" y="2737"/>
                    </a:lnTo>
                    <a:lnTo>
                      <a:pt x="2159" y="2826"/>
                    </a:lnTo>
                    <a:lnTo>
                      <a:pt x="2159" y="2937"/>
                    </a:lnTo>
                    <a:lnTo>
                      <a:pt x="2181" y="3026"/>
                    </a:lnTo>
                    <a:lnTo>
                      <a:pt x="2203" y="3093"/>
                    </a:lnTo>
                    <a:lnTo>
                      <a:pt x="2270" y="3159"/>
                    </a:lnTo>
                    <a:lnTo>
                      <a:pt x="2359" y="3204"/>
                    </a:lnTo>
                    <a:lnTo>
                      <a:pt x="2492" y="3248"/>
                    </a:lnTo>
                    <a:lnTo>
                      <a:pt x="2559" y="3248"/>
                    </a:lnTo>
                    <a:lnTo>
                      <a:pt x="2626" y="3226"/>
                    </a:lnTo>
                    <a:lnTo>
                      <a:pt x="2670" y="3204"/>
                    </a:lnTo>
                    <a:lnTo>
                      <a:pt x="2715" y="3159"/>
                    </a:lnTo>
                    <a:lnTo>
                      <a:pt x="2781" y="3048"/>
                    </a:lnTo>
                    <a:lnTo>
                      <a:pt x="2848" y="2893"/>
                    </a:lnTo>
                    <a:lnTo>
                      <a:pt x="2848" y="2826"/>
                    </a:lnTo>
                    <a:lnTo>
                      <a:pt x="2826" y="2759"/>
                    </a:lnTo>
                    <a:lnTo>
                      <a:pt x="2804" y="2692"/>
                    </a:lnTo>
                    <a:lnTo>
                      <a:pt x="2759" y="2648"/>
                    </a:lnTo>
                    <a:lnTo>
                      <a:pt x="2626" y="2559"/>
                    </a:lnTo>
                    <a:lnTo>
                      <a:pt x="2492" y="2514"/>
                    </a:lnTo>
                    <a:close/>
                    <a:moveTo>
                      <a:pt x="312" y="3026"/>
                    </a:moveTo>
                    <a:lnTo>
                      <a:pt x="201" y="3048"/>
                    </a:lnTo>
                    <a:lnTo>
                      <a:pt x="112" y="3115"/>
                    </a:lnTo>
                    <a:lnTo>
                      <a:pt x="23" y="3226"/>
                    </a:lnTo>
                    <a:lnTo>
                      <a:pt x="1" y="3337"/>
                    </a:lnTo>
                    <a:lnTo>
                      <a:pt x="1" y="3426"/>
                    </a:lnTo>
                    <a:lnTo>
                      <a:pt x="1" y="3515"/>
                    </a:lnTo>
                    <a:lnTo>
                      <a:pt x="45" y="3582"/>
                    </a:lnTo>
                    <a:lnTo>
                      <a:pt x="112" y="3649"/>
                    </a:lnTo>
                    <a:lnTo>
                      <a:pt x="179" y="3693"/>
                    </a:lnTo>
                    <a:lnTo>
                      <a:pt x="246" y="3716"/>
                    </a:lnTo>
                    <a:lnTo>
                      <a:pt x="401" y="3716"/>
                    </a:lnTo>
                    <a:lnTo>
                      <a:pt x="468" y="3671"/>
                    </a:lnTo>
                    <a:lnTo>
                      <a:pt x="557" y="3582"/>
                    </a:lnTo>
                    <a:lnTo>
                      <a:pt x="624" y="3493"/>
                    </a:lnTo>
                    <a:lnTo>
                      <a:pt x="668" y="3337"/>
                    </a:lnTo>
                    <a:lnTo>
                      <a:pt x="668" y="3271"/>
                    </a:lnTo>
                    <a:lnTo>
                      <a:pt x="646" y="3226"/>
                    </a:lnTo>
                    <a:lnTo>
                      <a:pt x="624" y="3159"/>
                    </a:lnTo>
                    <a:lnTo>
                      <a:pt x="579" y="3115"/>
                    </a:lnTo>
                    <a:lnTo>
                      <a:pt x="468" y="3048"/>
                    </a:lnTo>
                    <a:lnTo>
                      <a:pt x="312" y="3026"/>
                    </a:lnTo>
                    <a:close/>
                    <a:moveTo>
                      <a:pt x="4383" y="3449"/>
                    </a:moveTo>
                    <a:lnTo>
                      <a:pt x="4249" y="3471"/>
                    </a:lnTo>
                    <a:lnTo>
                      <a:pt x="4205" y="3493"/>
                    </a:lnTo>
                    <a:lnTo>
                      <a:pt x="4160" y="3515"/>
                    </a:lnTo>
                    <a:lnTo>
                      <a:pt x="4071" y="3649"/>
                    </a:lnTo>
                    <a:lnTo>
                      <a:pt x="4027" y="3782"/>
                    </a:lnTo>
                    <a:lnTo>
                      <a:pt x="4027" y="3849"/>
                    </a:lnTo>
                    <a:lnTo>
                      <a:pt x="4049" y="3916"/>
                    </a:lnTo>
                    <a:lnTo>
                      <a:pt x="4071" y="3982"/>
                    </a:lnTo>
                    <a:lnTo>
                      <a:pt x="4116" y="4027"/>
                    </a:lnTo>
                    <a:lnTo>
                      <a:pt x="4227" y="4094"/>
                    </a:lnTo>
                    <a:lnTo>
                      <a:pt x="4383" y="4138"/>
                    </a:lnTo>
                    <a:lnTo>
                      <a:pt x="4427" y="4138"/>
                    </a:lnTo>
                    <a:lnTo>
                      <a:pt x="4494" y="4116"/>
                    </a:lnTo>
                    <a:lnTo>
                      <a:pt x="4538" y="4071"/>
                    </a:lnTo>
                    <a:lnTo>
                      <a:pt x="4605" y="4027"/>
                    </a:lnTo>
                    <a:lnTo>
                      <a:pt x="4672" y="3893"/>
                    </a:lnTo>
                    <a:lnTo>
                      <a:pt x="4716" y="3738"/>
                    </a:lnTo>
                    <a:lnTo>
                      <a:pt x="4716" y="3693"/>
                    </a:lnTo>
                    <a:lnTo>
                      <a:pt x="4716" y="3627"/>
                    </a:lnTo>
                    <a:lnTo>
                      <a:pt x="4672" y="3582"/>
                    </a:lnTo>
                    <a:lnTo>
                      <a:pt x="4650" y="3538"/>
                    </a:lnTo>
                    <a:lnTo>
                      <a:pt x="4516" y="3471"/>
                    </a:lnTo>
                    <a:lnTo>
                      <a:pt x="4383" y="3449"/>
                    </a:lnTo>
                    <a:close/>
                  </a:path>
                </a:pathLst>
              </a:custGeom>
              <a:solidFill>
                <a:srgbClr val="C4D8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 rot="-1160826">
                <a:off x="6686976" y="2852508"/>
                <a:ext cx="777531" cy="3694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2537" fill="none" extrusionOk="0">
                    <a:moveTo>
                      <a:pt x="1" y="68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45" y="268"/>
                    </a:lnTo>
                    <a:lnTo>
                      <a:pt x="112" y="357"/>
                    </a:lnTo>
                    <a:lnTo>
                      <a:pt x="335" y="535"/>
                    </a:lnTo>
                    <a:lnTo>
                      <a:pt x="646" y="735"/>
                    </a:lnTo>
                    <a:lnTo>
                      <a:pt x="646" y="735"/>
                    </a:lnTo>
                    <a:lnTo>
                      <a:pt x="802" y="846"/>
                    </a:lnTo>
                    <a:lnTo>
                      <a:pt x="802" y="846"/>
                    </a:lnTo>
                    <a:lnTo>
                      <a:pt x="1313" y="1158"/>
                    </a:lnTo>
                    <a:lnTo>
                      <a:pt x="1936" y="1469"/>
                    </a:lnTo>
                    <a:lnTo>
                      <a:pt x="1936" y="1469"/>
                    </a:lnTo>
                    <a:lnTo>
                      <a:pt x="2225" y="1625"/>
                    </a:lnTo>
                    <a:lnTo>
                      <a:pt x="2225" y="1625"/>
                    </a:lnTo>
                    <a:lnTo>
                      <a:pt x="2470" y="1736"/>
                    </a:lnTo>
                    <a:lnTo>
                      <a:pt x="2470" y="1736"/>
                    </a:lnTo>
                    <a:lnTo>
                      <a:pt x="2826" y="1869"/>
                    </a:lnTo>
                    <a:lnTo>
                      <a:pt x="2826" y="1869"/>
                    </a:lnTo>
                    <a:lnTo>
                      <a:pt x="3093" y="1981"/>
                    </a:lnTo>
                    <a:lnTo>
                      <a:pt x="3093" y="1981"/>
                    </a:lnTo>
                    <a:lnTo>
                      <a:pt x="3448" y="2136"/>
                    </a:lnTo>
                    <a:lnTo>
                      <a:pt x="3782" y="2248"/>
                    </a:lnTo>
                    <a:lnTo>
                      <a:pt x="4094" y="2336"/>
                    </a:lnTo>
                    <a:lnTo>
                      <a:pt x="4405" y="2425"/>
                    </a:lnTo>
                    <a:lnTo>
                      <a:pt x="4405" y="2425"/>
                    </a:lnTo>
                    <a:lnTo>
                      <a:pt x="4783" y="2514"/>
                    </a:lnTo>
                    <a:lnTo>
                      <a:pt x="5050" y="2537"/>
                    </a:lnTo>
                    <a:lnTo>
                      <a:pt x="5161" y="2537"/>
                    </a:lnTo>
                    <a:lnTo>
                      <a:pt x="5228" y="2537"/>
                    </a:lnTo>
                    <a:lnTo>
                      <a:pt x="5295" y="2492"/>
                    </a:lnTo>
                    <a:lnTo>
                      <a:pt x="5317" y="2470"/>
                    </a:lnTo>
                    <a:lnTo>
                      <a:pt x="5317" y="2470"/>
                    </a:lnTo>
                    <a:lnTo>
                      <a:pt x="5339" y="2403"/>
                    </a:lnTo>
                    <a:lnTo>
                      <a:pt x="5317" y="2359"/>
                    </a:lnTo>
                    <a:lnTo>
                      <a:pt x="5272" y="2292"/>
                    </a:lnTo>
                    <a:lnTo>
                      <a:pt x="5206" y="2203"/>
                    </a:lnTo>
                    <a:lnTo>
                      <a:pt x="5005" y="2025"/>
                    </a:lnTo>
                    <a:lnTo>
                      <a:pt x="4694" y="1780"/>
                    </a:lnTo>
                    <a:lnTo>
                      <a:pt x="4694" y="1780"/>
                    </a:lnTo>
                    <a:lnTo>
                      <a:pt x="4316" y="1558"/>
                    </a:lnTo>
                    <a:lnTo>
                      <a:pt x="3871" y="1313"/>
                    </a:lnTo>
                    <a:lnTo>
                      <a:pt x="3404" y="1069"/>
                    </a:lnTo>
                    <a:lnTo>
                      <a:pt x="2870" y="824"/>
                    </a:lnTo>
                    <a:lnTo>
                      <a:pt x="2870" y="824"/>
                    </a:lnTo>
                    <a:lnTo>
                      <a:pt x="2336" y="602"/>
                    </a:lnTo>
                    <a:lnTo>
                      <a:pt x="1825" y="401"/>
                    </a:lnTo>
                    <a:lnTo>
                      <a:pt x="1358" y="246"/>
                    </a:lnTo>
                    <a:lnTo>
                      <a:pt x="935" y="112"/>
                    </a:lnTo>
                    <a:lnTo>
                      <a:pt x="935" y="112"/>
                    </a:lnTo>
                    <a:lnTo>
                      <a:pt x="579" y="45"/>
                    </a:lnTo>
                    <a:lnTo>
                      <a:pt x="312" y="1"/>
                    </a:lnTo>
                    <a:lnTo>
                      <a:pt x="134" y="1"/>
                    </a:lnTo>
                    <a:lnTo>
                      <a:pt x="68" y="23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90" y="23"/>
                    </a:moveTo>
                    <a:lnTo>
                      <a:pt x="490" y="23"/>
                    </a:lnTo>
                    <a:lnTo>
                      <a:pt x="357" y="1"/>
                    </a:lnTo>
                    <a:lnTo>
                      <a:pt x="223" y="23"/>
                    </a:lnTo>
                    <a:lnTo>
                      <a:pt x="179" y="45"/>
                    </a:lnTo>
                    <a:lnTo>
                      <a:pt x="134" y="67"/>
                    </a:lnTo>
                    <a:lnTo>
                      <a:pt x="45" y="201"/>
                    </a:lnTo>
                    <a:lnTo>
                      <a:pt x="45" y="201"/>
                    </a:lnTo>
                    <a:lnTo>
                      <a:pt x="1" y="334"/>
                    </a:lnTo>
                    <a:lnTo>
                      <a:pt x="1" y="401"/>
                    </a:lnTo>
                    <a:lnTo>
                      <a:pt x="23" y="468"/>
                    </a:lnTo>
                    <a:lnTo>
                      <a:pt x="45" y="534"/>
                    </a:lnTo>
                    <a:lnTo>
                      <a:pt x="90" y="579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357" y="690"/>
                    </a:lnTo>
                    <a:lnTo>
                      <a:pt x="401" y="690"/>
                    </a:lnTo>
                    <a:lnTo>
                      <a:pt x="468" y="668"/>
                    </a:lnTo>
                    <a:lnTo>
                      <a:pt x="512" y="623"/>
                    </a:lnTo>
                    <a:lnTo>
                      <a:pt x="579" y="579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690" y="290"/>
                    </a:lnTo>
                    <a:lnTo>
                      <a:pt x="690" y="245"/>
                    </a:lnTo>
                    <a:lnTo>
                      <a:pt x="690" y="179"/>
                    </a:lnTo>
                    <a:lnTo>
                      <a:pt x="646" y="134"/>
                    </a:lnTo>
                    <a:lnTo>
                      <a:pt x="624" y="90"/>
                    </a:lnTo>
                    <a:lnTo>
                      <a:pt x="490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1" y="423"/>
                    </a:moveTo>
                    <a:lnTo>
                      <a:pt x="1" y="423"/>
                    </a:lnTo>
                    <a:lnTo>
                      <a:pt x="23" y="512"/>
                    </a:lnTo>
                    <a:lnTo>
                      <a:pt x="45" y="579"/>
                    </a:lnTo>
                    <a:lnTo>
                      <a:pt x="112" y="645"/>
                    </a:lnTo>
                    <a:lnTo>
                      <a:pt x="201" y="690"/>
                    </a:lnTo>
                    <a:lnTo>
                      <a:pt x="201" y="690"/>
                    </a:lnTo>
                    <a:lnTo>
                      <a:pt x="334" y="734"/>
                    </a:lnTo>
                    <a:lnTo>
                      <a:pt x="401" y="734"/>
                    </a:lnTo>
                    <a:lnTo>
                      <a:pt x="468" y="712"/>
                    </a:lnTo>
                    <a:lnTo>
                      <a:pt x="512" y="690"/>
                    </a:lnTo>
                    <a:lnTo>
                      <a:pt x="557" y="645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690" y="379"/>
                    </a:lnTo>
                    <a:lnTo>
                      <a:pt x="690" y="312"/>
                    </a:lnTo>
                    <a:lnTo>
                      <a:pt x="668" y="245"/>
                    </a:lnTo>
                    <a:lnTo>
                      <a:pt x="646" y="178"/>
                    </a:lnTo>
                    <a:lnTo>
                      <a:pt x="601" y="134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334" y="0"/>
                    </a:lnTo>
                    <a:lnTo>
                      <a:pt x="267" y="0"/>
                    </a:lnTo>
                    <a:lnTo>
                      <a:pt x="201" y="23"/>
                    </a:lnTo>
                    <a:lnTo>
                      <a:pt x="156" y="45"/>
                    </a:lnTo>
                    <a:lnTo>
                      <a:pt x="112" y="89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" y="312"/>
                    </a:lnTo>
                    <a:lnTo>
                      <a:pt x="1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468" y="22"/>
                    </a:moveTo>
                    <a:lnTo>
                      <a:pt x="468" y="22"/>
                    </a:lnTo>
                    <a:lnTo>
                      <a:pt x="312" y="0"/>
                    </a:lnTo>
                    <a:lnTo>
                      <a:pt x="201" y="22"/>
                    </a:lnTo>
                    <a:lnTo>
                      <a:pt x="112" y="89"/>
                    </a:lnTo>
                    <a:lnTo>
                      <a:pt x="23" y="200"/>
                    </a:lnTo>
                    <a:lnTo>
                      <a:pt x="23" y="200"/>
                    </a:lnTo>
                    <a:lnTo>
                      <a:pt x="1" y="311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489"/>
                    </a:lnTo>
                    <a:lnTo>
                      <a:pt x="45" y="556"/>
                    </a:lnTo>
                    <a:lnTo>
                      <a:pt x="112" y="623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246" y="690"/>
                    </a:lnTo>
                    <a:lnTo>
                      <a:pt x="335" y="690"/>
                    </a:lnTo>
                    <a:lnTo>
                      <a:pt x="401" y="690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557" y="556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668" y="311"/>
                    </a:lnTo>
                    <a:lnTo>
                      <a:pt x="668" y="245"/>
                    </a:lnTo>
                    <a:lnTo>
                      <a:pt x="646" y="200"/>
                    </a:lnTo>
                    <a:lnTo>
                      <a:pt x="624" y="133"/>
                    </a:lnTo>
                    <a:lnTo>
                      <a:pt x="579" y="89"/>
                    </a:lnTo>
                    <a:lnTo>
                      <a:pt x="468" y="22"/>
                    </a:lnTo>
                    <a:lnTo>
                      <a:pt x="46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 rot="-1160826">
                <a:off x="6373588" y="2525303"/>
                <a:ext cx="1149842" cy="1247107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8565" extrusionOk="0">
                    <a:moveTo>
                      <a:pt x="6517" y="1"/>
                    </a:moveTo>
                    <a:lnTo>
                      <a:pt x="6473" y="23"/>
                    </a:lnTo>
                    <a:lnTo>
                      <a:pt x="6428" y="45"/>
                    </a:lnTo>
                    <a:lnTo>
                      <a:pt x="6384" y="112"/>
                    </a:lnTo>
                    <a:lnTo>
                      <a:pt x="6362" y="179"/>
                    </a:lnTo>
                    <a:lnTo>
                      <a:pt x="6384" y="223"/>
                    </a:lnTo>
                    <a:lnTo>
                      <a:pt x="6406" y="290"/>
                    </a:lnTo>
                    <a:lnTo>
                      <a:pt x="6451" y="312"/>
                    </a:lnTo>
                    <a:lnTo>
                      <a:pt x="6517" y="334"/>
                    </a:lnTo>
                    <a:lnTo>
                      <a:pt x="6562" y="334"/>
                    </a:lnTo>
                    <a:lnTo>
                      <a:pt x="6606" y="290"/>
                    </a:lnTo>
                    <a:lnTo>
                      <a:pt x="6651" y="223"/>
                    </a:lnTo>
                    <a:lnTo>
                      <a:pt x="6673" y="157"/>
                    </a:lnTo>
                    <a:lnTo>
                      <a:pt x="6651" y="112"/>
                    </a:lnTo>
                    <a:lnTo>
                      <a:pt x="6628" y="68"/>
                    </a:lnTo>
                    <a:lnTo>
                      <a:pt x="6584" y="23"/>
                    </a:lnTo>
                    <a:lnTo>
                      <a:pt x="6517" y="1"/>
                    </a:lnTo>
                    <a:close/>
                    <a:moveTo>
                      <a:pt x="6451" y="1113"/>
                    </a:moveTo>
                    <a:lnTo>
                      <a:pt x="6406" y="1135"/>
                    </a:lnTo>
                    <a:lnTo>
                      <a:pt x="6339" y="1246"/>
                    </a:lnTo>
                    <a:lnTo>
                      <a:pt x="6317" y="1335"/>
                    </a:lnTo>
                    <a:lnTo>
                      <a:pt x="6317" y="1402"/>
                    </a:lnTo>
                    <a:lnTo>
                      <a:pt x="6339" y="1469"/>
                    </a:lnTo>
                    <a:lnTo>
                      <a:pt x="6428" y="1513"/>
                    </a:lnTo>
                    <a:lnTo>
                      <a:pt x="6517" y="1536"/>
                    </a:lnTo>
                    <a:lnTo>
                      <a:pt x="6606" y="1536"/>
                    </a:lnTo>
                    <a:lnTo>
                      <a:pt x="6673" y="1491"/>
                    </a:lnTo>
                    <a:lnTo>
                      <a:pt x="6740" y="1402"/>
                    </a:lnTo>
                    <a:lnTo>
                      <a:pt x="6740" y="1313"/>
                    </a:lnTo>
                    <a:lnTo>
                      <a:pt x="6740" y="1246"/>
                    </a:lnTo>
                    <a:lnTo>
                      <a:pt x="6695" y="1202"/>
                    </a:lnTo>
                    <a:lnTo>
                      <a:pt x="6606" y="1157"/>
                    </a:lnTo>
                    <a:lnTo>
                      <a:pt x="6495" y="1113"/>
                    </a:lnTo>
                    <a:close/>
                    <a:moveTo>
                      <a:pt x="5561" y="1736"/>
                    </a:moveTo>
                    <a:lnTo>
                      <a:pt x="5472" y="1758"/>
                    </a:lnTo>
                    <a:lnTo>
                      <a:pt x="5405" y="1802"/>
                    </a:lnTo>
                    <a:lnTo>
                      <a:pt x="5316" y="1869"/>
                    </a:lnTo>
                    <a:lnTo>
                      <a:pt x="5249" y="1958"/>
                    </a:lnTo>
                    <a:lnTo>
                      <a:pt x="5205" y="2069"/>
                    </a:lnTo>
                    <a:lnTo>
                      <a:pt x="5138" y="2225"/>
                    </a:lnTo>
                    <a:lnTo>
                      <a:pt x="5138" y="2381"/>
                    </a:lnTo>
                    <a:lnTo>
                      <a:pt x="5183" y="2537"/>
                    </a:lnTo>
                    <a:lnTo>
                      <a:pt x="5227" y="2648"/>
                    </a:lnTo>
                    <a:lnTo>
                      <a:pt x="5316" y="2737"/>
                    </a:lnTo>
                    <a:lnTo>
                      <a:pt x="5450" y="2803"/>
                    </a:lnTo>
                    <a:lnTo>
                      <a:pt x="5561" y="2848"/>
                    </a:lnTo>
                    <a:lnTo>
                      <a:pt x="5694" y="2848"/>
                    </a:lnTo>
                    <a:lnTo>
                      <a:pt x="5805" y="2826"/>
                    </a:lnTo>
                    <a:lnTo>
                      <a:pt x="5939" y="2781"/>
                    </a:lnTo>
                    <a:lnTo>
                      <a:pt x="6072" y="2670"/>
                    </a:lnTo>
                    <a:lnTo>
                      <a:pt x="6139" y="2537"/>
                    </a:lnTo>
                    <a:lnTo>
                      <a:pt x="6206" y="2403"/>
                    </a:lnTo>
                    <a:lnTo>
                      <a:pt x="6228" y="2292"/>
                    </a:lnTo>
                    <a:lnTo>
                      <a:pt x="6228" y="2181"/>
                    </a:lnTo>
                    <a:lnTo>
                      <a:pt x="6206" y="2069"/>
                    </a:lnTo>
                    <a:lnTo>
                      <a:pt x="6161" y="1980"/>
                    </a:lnTo>
                    <a:lnTo>
                      <a:pt x="6095" y="1914"/>
                    </a:lnTo>
                    <a:lnTo>
                      <a:pt x="6006" y="1847"/>
                    </a:lnTo>
                    <a:lnTo>
                      <a:pt x="5894" y="1802"/>
                    </a:lnTo>
                    <a:lnTo>
                      <a:pt x="5783" y="1758"/>
                    </a:lnTo>
                    <a:lnTo>
                      <a:pt x="5672" y="1736"/>
                    </a:lnTo>
                    <a:close/>
                    <a:moveTo>
                      <a:pt x="4493" y="5094"/>
                    </a:moveTo>
                    <a:lnTo>
                      <a:pt x="4627" y="5139"/>
                    </a:lnTo>
                    <a:lnTo>
                      <a:pt x="4760" y="5228"/>
                    </a:lnTo>
                    <a:lnTo>
                      <a:pt x="4805" y="5272"/>
                    </a:lnTo>
                    <a:lnTo>
                      <a:pt x="4827" y="5339"/>
                    </a:lnTo>
                    <a:lnTo>
                      <a:pt x="4849" y="5406"/>
                    </a:lnTo>
                    <a:lnTo>
                      <a:pt x="4849" y="5473"/>
                    </a:lnTo>
                    <a:lnTo>
                      <a:pt x="4782" y="5628"/>
                    </a:lnTo>
                    <a:lnTo>
                      <a:pt x="4716" y="5739"/>
                    </a:lnTo>
                    <a:lnTo>
                      <a:pt x="4671" y="5784"/>
                    </a:lnTo>
                    <a:lnTo>
                      <a:pt x="4627" y="5806"/>
                    </a:lnTo>
                    <a:lnTo>
                      <a:pt x="4560" y="5828"/>
                    </a:lnTo>
                    <a:lnTo>
                      <a:pt x="4493" y="5828"/>
                    </a:lnTo>
                    <a:lnTo>
                      <a:pt x="4360" y="5784"/>
                    </a:lnTo>
                    <a:lnTo>
                      <a:pt x="4271" y="5739"/>
                    </a:lnTo>
                    <a:lnTo>
                      <a:pt x="4204" y="5673"/>
                    </a:lnTo>
                    <a:lnTo>
                      <a:pt x="4182" y="5606"/>
                    </a:lnTo>
                    <a:lnTo>
                      <a:pt x="4160" y="5517"/>
                    </a:lnTo>
                    <a:lnTo>
                      <a:pt x="4160" y="5406"/>
                    </a:lnTo>
                    <a:lnTo>
                      <a:pt x="4182" y="5317"/>
                    </a:lnTo>
                    <a:lnTo>
                      <a:pt x="4271" y="5183"/>
                    </a:lnTo>
                    <a:lnTo>
                      <a:pt x="4315" y="5139"/>
                    </a:lnTo>
                    <a:lnTo>
                      <a:pt x="4360" y="5117"/>
                    </a:lnTo>
                    <a:lnTo>
                      <a:pt x="4426" y="5094"/>
                    </a:lnTo>
                    <a:close/>
                    <a:moveTo>
                      <a:pt x="2313" y="5606"/>
                    </a:moveTo>
                    <a:lnTo>
                      <a:pt x="2469" y="5628"/>
                    </a:lnTo>
                    <a:lnTo>
                      <a:pt x="2580" y="5695"/>
                    </a:lnTo>
                    <a:lnTo>
                      <a:pt x="2625" y="5739"/>
                    </a:lnTo>
                    <a:lnTo>
                      <a:pt x="2647" y="5806"/>
                    </a:lnTo>
                    <a:lnTo>
                      <a:pt x="2669" y="5851"/>
                    </a:lnTo>
                    <a:lnTo>
                      <a:pt x="2669" y="5917"/>
                    </a:lnTo>
                    <a:lnTo>
                      <a:pt x="2625" y="6073"/>
                    </a:lnTo>
                    <a:lnTo>
                      <a:pt x="2558" y="6162"/>
                    </a:lnTo>
                    <a:lnTo>
                      <a:pt x="2469" y="6251"/>
                    </a:lnTo>
                    <a:lnTo>
                      <a:pt x="2402" y="6296"/>
                    </a:lnTo>
                    <a:lnTo>
                      <a:pt x="2247" y="6296"/>
                    </a:lnTo>
                    <a:lnTo>
                      <a:pt x="2180" y="6273"/>
                    </a:lnTo>
                    <a:lnTo>
                      <a:pt x="2113" y="6229"/>
                    </a:lnTo>
                    <a:lnTo>
                      <a:pt x="2046" y="6162"/>
                    </a:lnTo>
                    <a:lnTo>
                      <a:pt x="2002" y="6095"/>
                    </a:lnTo>
                    <a:lnTo>
                      <a:pt x="2002" y="6006"/>
                    </a:lnTo>
                    <a:lnTo>
                      <a:pt x="2002" y="5917"/>
                    </a:lnTo>
                    <a:lnTo>
                      <a:pt x="2024" y="5806"/>
                    </a:lnTo>
                    <a:lnTo>
                      <a:pt x="2113" y="5695"/>
                    </a:lnTo>
                    <a:lnTo>
                      <a:pt x="2202" y="5628"/>
                    </a:lnTo>
                    <a:lnTo>
                      <a:pt x="2313" y="5606"/>
                    </a:lnTo>
                    <a:close/>
                    <a:moveTo>
                      <a:pt x="6384" y="6029"/>
                    </a:moveTo>
                    <a:lnTo>
                      <a:pt x="6517" y="6051"/>
                    </a:lnTo>
                    <a:lnTo>
                      <a:pt x="6651" y="6118"/>
                    </a:lnTo>
                    <a:lnTo>
                      <a:pt x="6673" y="6162"/>
                    </a:lnTo>
                    <a:lnTo>
                      <a:pt x="6717" y="6207"/>
                    </a:lnTo>
                    <a:lnTo>
                      <a:pt x="6717" y="6273"/>
                    </a:lnTo>
                    <a:lnTo>
                      <a:pt x="6717" y="6318"/>
                    </a:lnTo>
                    <a:lnTo>
                      <a:pt x="6673" y="6473"/>
                    </a:lnTo>
                    <a:lnTo>
                      <a:pt x="6606" y="6607"/>
                    </a:lnTo>
                    <a:lnTo>
                      <a:pt x="6539" y="6651"/>
                    </a:lnTo>
                    <a:lnTo>
                      <a:pt x="6495" y="6696"/>
                    </a:lnTo>
                    <a:lnTo>
                      <a:pt x="6428" y="6718"/>
                    </a:lnTo>
                    <a:lnTo>
                      <a:pt x="6384" y="6718"/>
                    </a:lnTo>
                    <a:lnTo>
                      <a:pt x="6228" y="6674"/>
                    </a:lnTo>
                    <a:lnTo>
                      <a:pt x="6117" y="6607"/>
                    </a:lnTo>
                    <a:lnTo>
                      <a:pt x="6072" y="6562"/>
                    </a:lnTo>
                    <a:lnTo>
                      <a:pt x="6050" y="6496"/>
                    </a:lnTo>
                    <a:lnTo>
                      <a:pt x="6028" y="6429"/>
                    </a:lnTo>
                    <a:lnTo>
                      <a:pt x="6028" y="6362"/>
                    </a:lnTo>
                    <a:lnTo>
                      <a:pt x="6072" y="6229"/>
                    </a:lnTo>
                    <a:lnTo>
                      <a:pt x="6161" y="6095"/>
                    </a:lnTo>
                    <a:lnTo>
                      <a:pt x="6206" y="6073"/>
                    </a:lnTo>
                    <a:lnTo>
                      <a:pt x="6250" y="6051"/>
                    </a:lnTo>
                    <a:lnTo>
                      <a:pt x="6384" y="6029"/>
                    </a:lnTo>
                    <a:close/>
                    <a:moveTo>
                      <a:pt x="2358" y="2648"/>
                    </a:moveTo>
                    <a:lnTo>
                      <a:pt x="1824" y="3004"/>
                    </a:lnTo>
                    <a:lnTo>
                      <a:pt x="1112" y="3560"/>
                    </a:lnTo>
                    <a:lnTo>
                      <a:pt x="756" y="3849"/>
                    </a:lnTo>
                    <a:lnTo>
                      <a:pt x="445" y="4160"/>
                    </a:lnTo>
                    <a:lnTo>
                      <a:pt x="223" y="4472"/>
                    </a:lnTo>
                    <a:lnTo>
                      <a:pt x="134" y="4627"/>
                    </a:lnTo>
                    <a:lnTo>
                      <a:pt x="45" y="4783"/>
                    </a:lnTo>
                    <a:lnTo>
                      <a:pt x="0" y="4939"/>
                    </a:lnTo>
                    <a:lnTo>
                      <a:pt x="0" y="5094"/>
                    </a:lnTo>
                    <a:lnTo>
                      <a:pt x="22" y="5250"/>
                    </a:lnTo>
                    <a:lnTo>
                      <a:pt x="89" y="5428"/>
                    </a:lnTo>
                    <a:lnTo>
                      <a:pt x="200" y="5584"/>
                    </a:lnTo>
                    <a:lnTo>
                      <a:pt x="334" y="5739"/>
                    </a:lnTo>
                    <a:lnTo>
                      <a:pt x="512" y="5917"/>
                    </a:lnTo>
                    <a:lnTo>
                      <a:pt x="734" y="6095"/>
                    </a:lnTo>
                    <a:lnTo>
                      <a:pt x="1223" y="6429"/>
                    </a:lnTo>
                    <a:lnTo>
                      <a:pt x="1713" y="6740"/>
                    </a:lnTo>
                    <a:lnTo>
                      <a:pt x="2224" y="7030"/>
                    </a:lnTo>
                    <a:lnTo>
                      <a:pt x="2780" y="7274"/>
                    </a:lnTo>
                    <a:lnTo>
                      <a:pt x="3759" y="7719"/>
                    </a:lnTo>
                    <a:lnTo>
                      <a:pt x="4471" y="8030"/>
                    </a:lnTo>
                    <a:lnTo>
                      <a:pt x="5116" y="8253"/>
                    </a:lnTo>
                    <a:lnTo>
                      <a:pt x="5805" y="8409"/>
                    </a:lnTo>
                    <a:lnTo>
                      <a:pt x="6184" y="8498"/>
                    </a:lnTo>
                    <a:lnTo>
                      <a:pt x="6517" y="8542"/>
                    </a:lnTo>
                    <a:lnTo>
                      <a:pt x="6806" y="8564"/>
                    </a:lnTo>
                    <a:lnTo>
                      <a:pt x="7051" y="8564"/>
                    </a:lnTo>
                    <a:lnTo>
                      <a:pt x="7274" y="8520"/>
                    </a:lnTo>
                    <a:lnTo>
                      <a:pt x="7451" y="8453"/>
                    </a:lnTo>
                    <a:lnTo>
                      <a:pt x="7585" y="8342"/>
                    </a:lnTo>
                    <a:lnTo>
                      <a:pt x="7674" y="8208"/>
                    </a:lnTo>
                    <a:lnTo>
                      <a:pt x="7741" y="8053"/>
                    </a:lnTo>
                    <a:lnTo>
                      <a:pt x="7785" y="7875"/>
                    </a:lnTo>
                    <a:lnTo>
                      <a:pt x="7830" y="7697"/>
                    </a:lnTo>
                    <a:lnTo>
                      <a:pt x="7852" y="7497"/>
                    </a:lnTo>
                    <a:lnTo>
                      <a:pt x="7896" y="7074"/>
                    </a:lnTo>
                    <a:lnTo>
                      <a:pt x="7874" y="6585"/>
                    </a:lnTo>
                    <a:lnTo>
                      <a:pt x="7785" y="5628"/>
                    </a:lnTo>
                    <a:lnTo>
                      <a:pt x="7674" y="5050"/>
                    </a:lnTo>
                    <a:lnTo>
                      <a:pt x="7652" y="5072"/>
                    </a:lnTo>
                    <a:lnTo>
                      <a:pt x="7585" y="5117"/>
                    </a:lnTo>
                    <a:lnTo>
                      <a:pt x="7407" y="5117"/>
                    </a:lnTo>
                    <a:lnTo>
                      <a:pt x="7140" y="5094"/>
                    </a:lnTo>
                    <a:lnTo>
                      <a:pt x="6762" y="5005"/>
                    </a:lnTo>
                    <a:lnTo>
                      <a:pt x="6451" y="4916"/>
                    </a:lnTo>
                    <a:lnTo>
                      <a:pt x="6139" y="4828"/>
                    </a:lnTo>
                    <a:lnTo>
                      <a:pt x="5805" y="4716"/>
                    </a:lnTo>
                    <a:lnTo>
                      <a:pt x="5450" y="4561"/>
                    </a:lnTo>
                    <a:lnTo>
                      <a:pt x="5183" y="4449"/>
                    </a:lnTo>
                    <a:lnTo>
                      <a:pt x="4827" y="4316"/>
                    </a:lnTo>
                    <a:lnTo>
                      <a:pt x="4582" y="4205"/>
                    </a:lnTo>
                    <a:lnTo>
                      <a:pt x="4293" y="4049"/>
                    </a:lnTo>
                    <a:lnTo>
                      <a:pt x="3670" y="3738"/>
                    </a:lnTo>
                    <a:lnTo>
                      <a:pt x="3159" y="3426"/>
                    </a:lnTo>
                    <a:lnTo>
                      <a:pt x="3003" y="3315"/>
                    </a:lnTo>
                    <a:lnTo>
                      <a:pt x="2692" y="3115"/>
                    </a:lnTo>
                    <a:lnTo>
                      <a:pt x="2469" y="2937"/>
                    </a:lnTo>
                    <a:lnTo>
                      <a:pt x="2402" y="2848"/>
                    </a:lnTo>
                    <a:lnTo>
                      <a:pt x="2358" y="2781"/>
                    </a:lnTo>
                    <a:lnTo>
                      <a:pt x="2358" y="2714"/>
                    </a:lnTo>
                    <a:lnTo>
                      <a:pt x="2358" y="2670"/>
                    </a:lnTo>
                    <a:lnTo>
                      <a:pt x="2358" y="2648"/>
                    </a:lnTo>
                    <a:close/>
                  </a:path>
                </a:pathLst>
              </a:custGeom>
              <a:solidFill>
                <a:srgbClr val="A3C9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 rot="-1160826">
                <a:off x="6437430" y="2899837"/>
                <a:ext cx="1149842" cy="861690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18" fill="none" extrusionOk="0">
                    <a:moveTo>
                      <a:pt x="2358" y="23"/>
                    </a:moveTo>
                    <a:lnTo>
                      <a:pt x="2358" y="1"/>
                    </a:lnTo>
                    <a:lnTo>
                      <a:pt x="2358" y="1"/>
                    </a:lnTo>
                    <a:lnTo>
                      <a:pt x="1824" y="357"/>
                    </a:lnTo>
                    <a:lnTo>
                      <a:pt x="1112" y="913"/>
                    </a:lnTo>
                    <a:lnTo>
                      <a:pt x="1112" y="913"/>
                    </a:lnTo>
                    <a:lnTo>
                      <a:pt x="756" y="1202"/>
                    </a:lnTo>
                    <a:lnTo>
                      <a:pt x="445" y="1513"/>
                    </a:lnTo>
                    <a:lnTo>
                      <a:pt x="223" y="1825"/>
                    </a:lnTo>
                    <a:lnTo>
                      <a:pt x="134" y="1980"/>
                    </a:lnTo>
                    <a:lnTo>
                      <a:pt x="45" y="2136"/>
                    </a:lnTo>
                    <a:lnTo>
                      <a:pt x="45" y="2136"/>
                    </a:lnTo>
                    <a:lnTo>
                      <a:pt x="0" y="2292"/>
                    </a:lnTo>
                    <a:lnTo>
                      <a:pt x="0" y="2447"/>
                    </a:lnTo>
                    <a:lnTo>
                      <a:pt x="22" y="2603"/>
                    </a:lnTo>
                    <a:lnTo>
                      <a:pt x="89" y="2781"/>
                    </a:lnTo>
                    <a:lnTo>
                      <a:pt x="200" y="2937"/>
                    </a:lnTo>
                    <a:lnTo>
                      <a:pt x="334" y="3092"/>
                    </a:lnTo>
                    <a:lnTo>
                      <a:pt x="512" y="3270"/>
                    </a:lnTo>
                    <a:lnTo>
                      <a:pt x="734" y="3448"/>
                    </a:lnTo>
                    <a:lnTo>
                      <a:pt x="734" y="3448"/>
                    </a:lnTo>
                    <a:lnTo>
                      <a:pt x="1223" y="3782"/>
                    </a:lnTo>
                    <a:lnTo>
                      <a:pt x="1713" y="4093"/>
                    </a:lnTo>
                    <a:lnTo>
                      <a:pt x="2224" y="4383"/>
                    </a:lnTo>
                    <a:lnTo>
                      <a:pt x="2780" y="4627"/>
                    </a:lnTo>
                    <a:lnTo>
                      <a:pt x="2780" y="4627"/>
                    </a:lnTo>
                    <a:lnTo>
                      <a:pt x="3759" y="5072"/>
                    </a:lnTo>
                    <a:lnTo>
                      <a:pt x="4471" y="5383"/>
                    </a:lnTo>
                    <a:lnTo>
                      <a:pt x="4471" y="5383"/>
                    </a:lnTo>
                    <a:lnTo>
                      <a:pt x="5116" y="5606"/>
                    </a:lnTo>
                    <a:lnTo>
                      <a:pt x="5805" y="5762"/>
                    </a:lnTo>
                    <a:lnTo>
                      <a:pt x="5805" y="5762"/>
                    </a:lnTo>
                    <a:lnTo>
                      <a:pt x="6184" y="5851"/>
                    </a:lnTo>
                    <a:lnTo>
                      <a:pt x="6517" y="5895"/>
                    </a:lnTo>
                    <a:lnTo>
                      <a:pt x="6806" y="5917"/>
                    </a:lnTo>
                    <a:lnTo>
                      <a:pt x="7051" y="5917"/>
                    </a:lnTo>
                    <a:lnTo>
                      <a:pt x="7274" y="5873"/>
                    </a:lnTo>
                    <a:lnTo>
                      <a:pt x="7451" y="5806"/>
                    </a:lnTo>
                    <a:lnTo>
                      <a:pt x="7585" y="5695"/>
                    </a:lnTo>
                    <a:lnTo>
                      <a:pt x="7674" y="5561"/>
                    </a:lnTo>
                    <a:lnTo>
                      <a:pt x="7674" y="5561"/>
                    </a:lnTo>
                    <a:lnTo>
                      <a:pt x="7741" y="5406"/>
                    </a:lnTo>
                    <a:lnTo>
                      <a:pt x="7785" y="5228"/>
                    </a:lnTo>
                    <a:lnTo>
                      <a:pt x="7830" y="5050"/>
                    </a:lnTo>
                    <a:lnTo>
                      <a:pt x="7852" y="4850"/>
                    </a:lnTo>
                    <a:lnTo>
                      <a:pt x="7896" y="4427"/>
                    </a:lnTo>
                    <a:lnTo>
                      <a:pt x="7874" y="3938"/>
                    </a:lnTo>
                    <a:lnTo>
                      <a:pt x="7874" y="3938"/>
                    </a:lnTo>
                    <a:lnTo>
                      <a:pt x="7785" y="2981"/>
                    </a:lnTo>
                    <a:lnTo>
                      <a:pt x="7785" y="2981"/>
                    </a:lnTo>
                    <a:lnTo>
                      <a:pt x="7674" y="2403"/>
                    </a:lnTo>
                    <a:lnTo>
                      <a:pt x="7674" y="2403"/>
                    </a:lnTo>
                    <a:lnTo>
                      <a:pt x="7652" y="2425"/>
                    </a:lnTo>
                    <a:lnTo>
                      <a:pt x="7585" y="2470"/>
                    </a:lnTo>
                    <a:lnTo>
                      <a:pt x="7518" y="2470"/>
                    </a:lnTo>
                    <a:lnTo>
                      <a:pt x="7407" y="2470"/>
                    </a:lnTo>
                    <a:lnTo>
                      <a:pt x="7140" y="2447"/>
                    </a:lnTo>
                    <a:lnTo>
                      <a:pt x="6762" y="2358"/>
                    </a:lnTo>
                    <a:lnTo>
                      <a:pt x="6762" y="2358"/>
                    </a:lnTo>
                    <a:lnTo>
                      <a:pt x="6451" y="2269"/>
                    </a:lnTo>
                    <a:lnTo>
                      <a:pt x="6139" y="2181"/>
                    </a:lnTo>
                    <a:lnTo>
                      <a:pt x="5805" y="2069"/>
                    </a:lnTo>
                    <a:lnTo>
                      <a:pt x="5450" y="1914"/>
                    </a:lnTo>
                    <a:lnTo>
                      <a:pt x="5450" y="1914"/>
                    </a:lnTo>
                    <a:lnTo>
                      <a:pt x="5183" y="1802"/>
                    </a:lnTo>
                    <a:lnTo>
                      <a:pt x="5183" y="1802"/>
                    </a:lnTo>
                    <a:lnTo>
                      <a:pt x="4827" y="1669"/>
                    </a:lnTo>
                    <a:lnTo>
                      <a:pt x="4827" y="1669"/>
                    </a:lnTo>
                    <a:lnTo>
                      <a:pt x="4582" y="1558"/>
                    </a:lnTo>
                    <a:lnTo>
                      <a:pt x="4582" y="1558"/>
                    </a:lnTo>
                    <a:lnTo>
                      <a:pt x="4293" y="1402"/>
                    </a:lnTo>
                    <a:lnTo>
                      <a:pt x="4293" y="1402"/>
                    </a:lnTo>
                    <a:lnTo>
                      <a:pt x="3670" y="1091"/>
                    </a:lnTo>
                    <a:lnTo>
                      <a:pt x="3159" y="779"/>
                    </a:lnTo>
                    <a:lnTo>
                      <a:pt x="3159" y="779"/>
                    </a:lnTo>
                    <a:lnTo>
                      <a:pt x="3003" y="668"/>
                    </a:lnTo>
                    <a:lnTo>
                      <a:pt x="3003" y="668"/>
                    </a:lnTo>
                    <a:lnTo>
                      <a:pt x="2692" y="468"/>
                    </a:lnTo>
                    <a:lnTo>
                      <a:pt x="2469" y="290"/>
                    </a:lnTo>
                    <a:lnTo>
                      <a:pt x="2402" y="201"/>
                    </a:lnTo>
                    <a:lnTo>
                      <a:pt x="2358" y="134"/>
                    </a:lnTo>
                    <a:lnTo>
                      <a:pt x="2358" y="67"/>
                    </a:lnTo>
                    <a:lnTo>
                      <a:pt x="2358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23" y="200"/>
                    </a:moveTo>
                    <a:lnTo>
                      <a:pt x="23" y="200"/>
                    </a:lnTo>
                    <a:lnTo>
                      <a:pt x="112" y="89"/>
                    </a:lnTo>
                    <a:lnTo>
                      <a:pt x="201" y="22"/>
                    </a:lnTo>
                    <a:lnTo>
                      <a:pt x="312" y="0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579" y="89"/>
                    </a:lnTo>
                    <a:lnTo>
                      <a:pt x="624" y="133"/>
                    </a:lnTo>
                    <a:lnTo>
                      <a:pt x="646" y="200"/>
                    </a:lnTo>
                    <a:lnTo>
                      <a:pt x="668" y="245"/>
                    </a:lnTo>
                    <a:lnTo>
                      <a:pt x="668" y="311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557" y="556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401" y="690"/>
                    </a:lnTo>
                    <a:lnTo>
                      <a:pt x="335" y="690"/>
                    </a:lnTo>
                    <a:lnTo>
                      <a:pt x="246" y="690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112" y="623"/>
                    </a:lnTo>
                    <a:lnTo>
                      <a:pt x="45" y="556"/>
                    </a:lnTo>
                    <a:lnTo>
                      <a:pt x="1" y="489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311"/>
                    </a:lnTo>
                    <a:lnTo>
                      <a:pt x="23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201" y="690"/>
                    </a:moveTo>
                    <a:lnTo>
                      <a:pt x="201" y="690"/>
                    </a:lnTo>
                    <a:lnTo>
                      <a:pt x="112" y="645"/>
                    </a:lnTo>
                    <a:lnTo>
                      <a:pt x="45" y="579"/>
                    </a:lnTo>
                    <a:lnTo>
                      <a:pt x="23" y="512"/>
                    </a:lnTo>
                    <a:lnTo>
                      <a:pt x="1" y="423"/>
                    </a:lnTo>
                    <a:lnTo>
                      <a:pt x="1" y="423"/>
                    </a:lnTo>
                    <a:lnTo>
                      <a:pt x="1" y="312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12" y="89"/>
                    </a:lnTo>
                    <a:lnTo>
                      <a:pt x="156" y="45"/>
                    </a:lnTo>
                    <a:lnTo>
                      <a:pt x="201" y="23"/>
                    </a:lnTo>
                    <a:lnTo>
                      <a:pt x="267" y="0"/>
                    </a:lnTo>
                    <a:lnTo>
                      <a:pt x="334" y="0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601" y="134"/>
                    </a:lnTo>
                    <a:lnTo>
                      <a:pt x="646" y="178"/>
                    </a:lnTo>
                    <a:lnTo>
                      <a:pt x="668" y="245"/>
                    </a:lnTo>
                    <a:lnTo>
                      <a:pt x="690" y="312"/>
                    </a:lnTo>
                    <a:lnTo>
                      <a:pt x="690" y="379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557" y="645"/>
                    </a:lnTo>
                    <a:lnTo>
                      <a:pt x="512" y="690"/>
                    </a:lnTo>
                    <a:lnTo>
                      <a:pt x="468" y="712"/>
                    </a:lnTo>
                    <a:lnTo>
                      <a:pt x="401" y="734"/>
                    </a:lnTo>
                    <a:lnTo>
                      <a:pt x="334" y="734"/>
                    </a:lnTo>
                    <a:lnTo>
                      <a:pt x="201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5" y="201"/>
                    </a:moveTo>
                    <a:lnTo>
                      <a:pt x="45" y="201"/>
                    </a:lnTo>
                    <a:lnTo>
                      <a:pt x="134" y="67"/>
                    </a:lnTo>
                    <a:lnTo>
                      <a:pt x="179" y="45"/>
                    </a:lnTo>
                    <a:lnTo>
                      <a:pt x="223" y="23"/>
                    </a:lnTo>
                    <a:lnTo>
                      <a:pt x="357" y="1"/>
                    </a:lnTo>
                    <a:lnTo>
                      <a:pt x="490" y="23"/>
                    </a:lnTo>
                    <a:lnTo>
                      <a:pt x="490" y="23"/>
                    </a:lnTo>
                    <a:lnTo>
                      <a:pt x="624" y="90"/>
                    </a:lnTo>
                    <a:lnTo>
                      <a:pt x="646" y="134"/>
                    </a:lnTo>
                    <a:lnTo>
                      <a:pt x="690" y="179"/>
                    </a:lnTo>
                    <a:lnTo>
                      <a:pt x="690" y="245"/>
                    </a:lnTo>
                    <a:lnTo>
                      <a:pt x="690" y="290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579" y="579"/>
                    </a:lnTo>
                    <a:lnTo>
                      <a:pt x="512" y="623"/>
                    </a:lnTo>
                    <a:lnTo>
                      <a:pt x="468" y="668"/>
                    </a:lnTo>
                    <a:lnTo>
                      <a:pt x="401" y="690"/>
                    </a:lnTo>
                    <a:lnTo>
                      <a:pt x="357" y="690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90" y="579"/>
                    </a:lnTo>
                    <a:lnTo>
                      <a:pt x="45" y="534"/>
                    </a:lnTo>
                    <a:lnTo>
                      <a:pt x="23" y="468"/>
                    </a:lnTo>
                    <a:lnTo>
                      <a:pt x="1" y="401"/>
                    </a:lnTo>
                    <a:lnTo>
                      <a:pt x="1" y="334"/>
                    </a:lnTo>
                    <a:lnTo>
                      <a:pt x="45" y="2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0" y="646"/>
                    </a:moveTo>
                    <a:lnTo>
                      <a:pt x="0" y="646"/>
                    </a:lnTo>
                    <a:lnTo>
                      <a:pt x="45" y="802"/>
                    </a:lnTo>
                    <a:lnTo>
                      <a:pt x="89" y="913"/>
                    </a:lnTo>
                    <a:lnTo>
                      <a:pt x="178" y="1002"/>
                    </a:lnTo>
                    <a:lnTo>
                      <a:pt x="312" y="1068"/>
                    </a:lnTo>
                    <a:lnTo>
                      <a:pt x="312" y="1068"/>
                    </a:lnTo>
                    <a:lnTo>
                      <a:pt x="423" y="1113"/>
                    </a:lnTo>
                    <a:lnTo>
                      <a:pt x="556" y="1113"/>
                    </a:lnTo>
                    <a:lnTo>
                      <a:pt x="667" y="1091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934" y="935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1068" y="668"/>
                    </a:lnTo>
                    <a:lnTo>
                      <a:pt x="1090" y="557"/>
                    </a:lnTo>
                    <a:lnTo>
                      <a:pt x="1090" y="446"/>
                    </a:lnTo>
                    <a:lnTo>
                      <a:pt x="1068" y="334"/>
                    </a:lnTo>
                    <a:lnTo>
                      <a:pt x="1023" y="245"/>
                    </a:lnTo>
                    <a:lnTo>
                      <a:pt x="957" y="179"/>
                    </a:lnTo>
                    <a:lnTo>
                      <a:pt x="868" y="112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645" y="23"/>
                    </a:lnTo>
                    <a:lnTo>
                      <a:pt x="534" y="1"/>
                    </a:lnTo>
                    <a:lnTo>
                      <a:pt x="423" y="1"/>
                    </a:lnTo>
                    <a:lnTo>
                      <a:pt x="334" y="23"/>
                    </a:lnTo>
                    <a:lnTo>
                      <a:pt x="267" y="67"/>
                    </a:lnTo>
                    <a:lnTo>
                      <a:pt x="178" y="134"/>
                    </a:lnTo>
                    <a:lnTo>
                      <a:pt x="111" y="223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0" y="490"/>
                    </a:lnTo>
                    <a:lnTo>
                      <a:pt x="0" y="6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289" y="45"/>
                    </a:moveTo>
                    <a:lnTo>
                      <a:pt x="289" y="45"/>
                    </a:lnTo>
                    <a:lnTo>
                      <a:pt x="178" y="1"/>
                    </a:lnTo>
                    <a:lnTo>
                      <a:pt x="134" y="1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0" y="223"/>
                    </a:lnTo>
                    <a:lnTo>
                      <a:pt x="0" y="290"/>
                    </a:lnTo>
                    <a:lnTo>
                      <a:pt x="22" y="357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00" y="424"/>
                    </a:lnTo>
                    <a:lnTo>
                      <a:pt x="289" y="424"/>
                    </a:lnTo>
                    <a:lnTo>
                      <a:pt x="356" y="379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423" y="201"/>
                    </a:lnTo>
                    <a:lnTo>
                      <a:pt x="423" y="134"/>
                    </a:lnTo>
                    <a:lnTo>
                      <a:pt x="378" y="90"/>
                    </a:lnTo>
                    <a:lnTo>
                      <a:pt x="289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90" y="223"/>
                    </a:moveTo>
                    <a:lnTo>
                      <a:pt x="290" y="223"/>
                    </a:lnTo>
                    <a:lnTo>
                      <a:pt x="312" y="157"/>
                    </a:lnTo>
                    <a:lnTo>
                      <a:pt x="290" y="112"/>
                    </a:lnTo>
                    <a:lnTo>
                      <a:pt x="267" y="68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156" y="1"/>
                    </a:lnTo>
                    <a:lnTo>
                      <a:pt x="112" y="23"/>
                    </a:lnTo>
                    <a:lnTo>
                      <a:pt x="67" y="45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1" y="179"/>
                    </a:lnTo>
                    <a:lnTo>
                      <a:pt x="23" y="223"/>
                    </a:lnTo>
                    <a:lnTo>
                      <a:pt x="45" y="29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56" y="334"/>
                    </a:lnTo>
                    <a:lnTo>
                      <a:pt x="201" y="334"/>
                    </a:lnTo>
                    <a:lnTo>
                      <a:pt x="245" y="290"/>
                    </a:lnTo>
                    <a:lnTo>
                      <a:pt x="290" y="223"/>
                    </a:lnTo>
                    <a:lnTo>
                      <a:pt x="290" y="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 rot="-1160826">
                <a:off x="6093857" y="1445996"/>
                <a:ext cx="1681009" cy="2406559"/>
              </a:xfrm>
              <a:custGeom>
                <a:avLst/>
                <a:gdLst/>
                <a:ahLst/>
                <a:cxnLst/>
                <a:rect l="l" t="t" r="r" b="b"/>
                <a:pathLst>
                  <a:path w="11545" h="16528" extrusionOk="0">
                    <a:moveTo>
                      <a:pt x="9609" y="156"/>
                    </a:moveTo>
                    <a:lnTo>
                      <a:pt x="9832" y="179"/>
                    </a:lnTo>
                    <a:lnTo>
                      <a:pt x="10099" y="245"/>
                    </a:lnTo>
                    <a:lnTo>
                      <a:pt x="10366" y="334"/>
                    </a:lnTo>
                    <a:lnTo>
                      <a:pt x="10610" y="446"/>
                    </a:lnTo>
                    <a:lnTo>
                      <a:pt x="10922" y="579"/>
                    </a:lnTo>
                    <a:lnTo>
                      <a:pt x="11078" y="690"/>
                    </a:lnTo>
                    <a:lnTo>
                      <a:pt x="11211" y="824"/>
                    </a:lnTo>
                    <a:lnTo>
                      <a:pt x="11278" y="913"/>
                    </a:lnTo>
                    <a:lnTo>
                      <a:pt x="11322" y="979"/>
                    </a:lnTo>
                    <a:lnTo>
                      <a:pt x="11344" y="1091"/>
                    </a:lnTo>
                    <a:lnTo>
                      <a:pt x="11344" y="1180"/>
                    </a:lnTo>
                    <a:lnTo>
                      <a:pt x="11211" y="1246"/>
                    </a:lnTo>
                    <a:lnTo>
                      <a:pt x="11078" y="1268"/>
                    </a:lnTo>
                    <a:lnTo>
                      <a:pt x="10922" y="1268"/>
                    </a:lnTo>
                    <a:lnTo>
                      <a:pt x="10766" y="1246"/>
                    </a:lnTo>
                    <a:lnTo>
                      <a:pt x="10477" y="1157"/>
                    </a:lnTo>
                    <a:lnTo>
                      <a:pt x="10210" y="1068"/>
                    </a:lnTo>
                    <a:lnTo>
                      <a:pt x="9965" y="935"/>
                    </a:lnTo>
                    <a:lnTo>
                      <a:pt x="9832" y="868"/>
                    </a:lnTo>
                    <a:lnTo>
                      <a:pt x="9676" y="779"/>
                    </a:lnTo>
                    <a:lnTo>
                      <a:pt x="9565" y="668"/>
                    </a:lnTo>
                    <a:lnTo>
                      <a:pt x="9454" y="557"/>
                    </a:lnTo>
                    <a:lnTo>
                      <a:pt x="9387" y="446"/>
                    </a:lnTo>
                    <a:lnTo>
                      <a:pt x="9387" y="379"/>
                    </a:lnTo>
                    <a:lnTo>
                      <a:pt x="9387" y="312"/>
                    </a:lnTo>
                    <a:lnTo>
                      <a:pt x="9387" y="290"/>
                    </a:lnTo>
                    <a:lnTo>
                      <a:pt x="9387" y="223"/>
                    </a:lnTo>
                    <a:lnTo>
                      <a:pt x="9454" y="179"/>
                    </a:lnTo>
                    <a:lnTo>
                      <a:pt x="9521" y="156"/>
                    </a:lnTo>
                    <a:close/>
                    <a:moveTo>
                      <a:pt x="9254" y="601"/>
                    </a:moveTo>
                    <a:lnTo>
                      <a:pt x="9343" y="690"/>
                    </a:lnTo>
                    <a:lnTo>
                      <a:pt x="9432" y="779"/>
                    </a:lnTo>
                    <a:lnTo>
                      <a:pt x="9632" y="935"/>
                    </a:lnTo>
                    <a:lnTo>
                      <a:pt x="9832" y="1068"/>
                    </a:lnTo>
                    <a:lnTo>
                      <a:pt x="10032" y="1180"/>
                    </a:lnTo>
                    <a:lnTo>
                      <a:pt x="10299" y="1291"/>
                    </a:lnTo>
                    <a:lnTo>
                      <a:pt x="10610" y="1402"/>
                    </a:lnTo>
                    <a:lnTo>
                      <a:pt x="10766" y="1446"/>
                    </a:lnTo>
                    <a:lnTo>
                      <a:pt x="10922" y="1469"/>
                    </a:lnTo>
                    <a:lnTo>
                      <a:pt x="11100" y="1469"/>
                    </a:lnTo>
                    <a:lnTo>
                      <a:pt x="11233" y="1446"/>
                    </a:lnTo>
                    <a:lnTo>
                      <a:pt x="11166" y="1580"/>
                    </a:lnTo>
                    <a:lnTo>
                      <a:pt x="11055" y="1691"/>
                    </a:lnTo>
                    <a:lnTo>
                      <a:pt x="10966" y="1780"/>
                    </a:lnTo>
                    <a:lnTo>
                      <a:pt x="10900" y="1802"/>
                    </a:lnTo>
                    <a:lnTo>
                      <a:pt x="10588" y="1802"/>
                    </a:lnTo>
                    <a:lnTo>
                      <a:pt x="10344" y="1736"/>
                    </a:lnTo>
                    <a:lnTo>
                      <a:pt x="10277" y="1736"/>
                    </a:lnTo>
                    <a:lnTo>
                      <a:pt x="10255" y="1758"/>
                    </a:lnTo>
                    <a:lnTo>
                      <a:pt x="10255" y="1802"/>
                    </a:lnTo>
                    <a:lnTo>
                      <a:pt x="10255" y="1869"/>
                    </a:lnTo>
                    <a:lnTo>
                      <a:pt x="10299" y="1891"/>
                    </a:lnTo>
                    <a:lnTo>
                      <a:pt x="10321" y="1914"/>
                    </a:lnTo>
                    <a:lnTo>
                      <a:pt x="10521" y="1980"/>
                    </a:lnTo>
                    <a:lnTo>
                      <a:pt x="10722" y="2003"/>
                    </a:lnTo>
                    <a:lnTo>
                      <a:pt x="9899" y="3826"/>
                    </a:lnTo>
                    <a:lnTo>
                      <a:pt x="9098" y="5673"/>
                    </a:lnTo>
                    <a:lnTo>
                      <a:pt x="8675" y="6629"/>
                    </a:lnTo>
                    <a:lnTo>
                      <a:pt x="8297" y="7585"/>
                    </a:lnTo>
                    <a:lnTo>
                      <a:pt x="8164" y="7919"/>
                    </a:lnTo>
                    <a:lnTo>
                      <a:pt x="8097" y="8097"/>
                    </a:lnTo>
                    <a:lnTo>
                      <a:pt x="8053" y="8253"/>
                    </a:lnTo>
                    <a:lnTo>
                      <a:pt x="8053" y="8386"/>
                    </a:lnTo>
                    <a:lnTo>
                      <a:pt x="8053" y="8542"/>
                    </a:lnTo>
                    <a:lnTo>
                      <a:pt x="8075" y="8831"/>
                    </a:lnTo>
                    <a:lnTo>
                      <a:pt x="8186" y="9432"/>
                    </a:lnTo>
                    <a:lnTo>
                      <a:pt x="8297" y="9921"/>
                    </a:lnTo>
                    <a:lnTo>
                      <a:pt x="8408" y="10410"/>
                    </a:lnTo>
                    <a:lnTo>
                      <a:pt x="8675" y="11367"/>
                    </a:lnTo>
                    <a:lnTo>
                      <a:pt x="8809" y="11856"/>
                    </a:lnTo>
                    <a:lnTo>
                      <a:pt x="8920" y="12345"/>
                    </a:lnTo>
                    <a:lnTo>
                      <a:pt x="9031" y="12835"/>
                    </a:lnTo>
                    <a:lnTo>
                      <a:pt x="9098" y="13324"/>
                    </a:lnTo>
                    <a:lnTo>
                      <a:pt x="9142" y="13813"/>
                    </a:lnTo>
                    <a:lnTo>
                      <a:pt x="9165" y="14303"/>
                    </a:lnTo>
                    <a:lnTo>
                      <a:pt x="9120" y="14792"/>
                    </a:lnTo>
                    <a:lnTo>
                      <a:pt x="9076" y="15037"/>
                    </a:lnTo>
                    <a:lnTo>
                      <a:pt x="9031" y="15281"/>
                    </a:lnTo>
                    <a:lnTo>
                      <a:pt x="8942" y="15526"/>
                    </a:lnTo>
                    <a:lnTo>
                      <a:pt x="8831" y="15749"/>
                    </a:lnTo>
                    <a:lnTo>
                      <a:pt x="8698" y="15927"/>
                    </a:lnTo>
                    <a:lnTo>
                      <a:pt x="8542" y="16060"/>
                    </a:lnTo>
                    <a:lnTo>
                      <a:pt x="8364" y="16171"/>
                    </a:lnTo>
                    <a:lnTo>
                      <a:pt x="8141" y="16238"/>
                    </a:lnTo>
                    <a:lnTo>
                      <a:pt x="7897" y="16282"/>
                    </a:lnTo>
                    <a:lnTo>
                      <a:pt x="7630" y="16282"/>
                    </a:lnTo>
                    <a:lnTo>
                      <a:pt x="7141" y="16260"/>
                    </a:lnTo>
                    <a:lnTo>
                      <a:pt x="6629" y="16171"/>
                    </a:lnTo>
                    <a:lnTo>
                      <a:pt x="6140" y="16060"/>
                    </a:lnTo>
                    <a:lnTo>
                      <a:pt x="5650" y="15927"/>
                    </a:lnTo>
                    <a:lnTo>
                      <a:pt x="5161" y="15749"/>
                    </a:lnTo>
                    <a:lnTo>
                      <a:pt x="4672" y="15548"/>
                    </a:lnTo>
                    <a:lnTo>
                      <a:pt x="3760" y="15148"/>
                    </a:lnTo>
                    <a:lnTo>
                      <a:pt x="2870" y="14748"/>
                    </a:lnTo>
                    <a:lnTo>
                      <a:pt x="2425" y="14503"/>
                    </a:lnTo>
                    <a:lnTo>
                      <a:pt x="1980" y="14258"/>
                    </a:lnTo>
                    <a:lnTo>
                      <a:pt x="1558" y="13969"/>
                    </a:lnTo>
                    <a:lnTo>
                      <a:pt x="1157" y="13680"/>
                    </a:lnTo>
                    <a:lnTo>
                      <a:pt x="801" y="13346"/>
                    </a:lnTo>
                    <a:lnTo>
                      <a:pt x="646" y="13168"/>
                    </a:lnTo>
                    <a:lnTo>
                      <a:pt x="490" y="12968"/>
                    </a:lnTo>
                    <a:lnTo>
                      <a:pt x="379" y="12790"/>
                    </a:lnTo>
                    <a:lnTo>
                      <a:pt x="290" y="12612"/>
                    </a:lnTo>
                    <a:lnTo>
                      <a:pt x="245" y="12434"/>
                    </a:lnTo>
                    <a:lnTo>
                      <a:pt x="245" y="12256"/>
                    </a:lnTo>
                    <a:lnTo>
                      <a:pt x="268" y="12079"/>
                    </a:lnTo>
                    <a:lnTo>
                      <a:pt x="312" y="11901"/>
                    </a:lnTo>
                    <a:lnTo>
                      <a:pt x="379" y="11723"/>
                    </a:lnTo>
                    <a:lnTo>
                      <a:pt x="468" y="11545"/>
                    </a:lnTo>
                    <a:lnTo>
                      <a:pt x="579" y="11389"/>
                    </a:lnTo>
                    <a:lnTo>
                      <a:pt x="690" y="11233"/>
                    </a:lnTo>
                    <a:lnTo>
                      <a:pt x="957" y="10922"/>
                    </a:lnTo>
                    <a:lnTo>
                      <a:pt x="1246" y="10655"/>
                    </a:lnTo>
                    <a:lnTo>
                      <a:pt x="1535" y="10410"/>
                    </a:lnTo>
                    <a:lnTo>
                      <a:pt x="1891" y="10121"/>
                    </a:lnTo>
                    <a:lnTo>
                      <a:pt x="2269" y="9876"/>
                    </a:lnTo>
                    <a:lnTo>
                      <a:pt x="2648" y="9654"/>
                    </a:lnTo>
                    <a:lnTo>
                      <a:pt x="3048" y="9432"/>
                    </a:lnTo>
                    <a:lnTo>
                      <a:pt x="3849" y="9031"/>
                    </a:lnTo>
                    <a:lnTo>
                      <a:pt x="4649" y="8631"/>
                    </a:lnTo>
                    <a:lnTo>
                      <a:pt x="5094" y="8408"/>
                    </a:lnTo>
                    <a:lnTo>
                      <a:pt x="5584" y="8142"/>
                    </a:lnTo>
                    <a:lnTo>
                      <a:pt x="5806" y="7986"/>
                    </a:lnTo>
                    <a:lnTo>
                      <a:pt x="6028" y="7830"/>
                    </a:lnTo>
                    <a:lnTo>
                      <a:pt x="6229" y="7674"/>
                    </a:lnTo>
                    <a:lnTo>
                      <a:pt x="6384" y="7496"/>
                    </a:lnTo>
                    <a:lnTo>
                      <a:pt x="6540" y="7274"/>
                    </a:lnTo>
                    <a:lnTo>
                      <a:pt x="6651" y="7029"/>
                    </a:lnTo>
                    <a:lnTo>
                      <a:pt x="6851" y="6562"/>
                    </a:lnTo>
                    <a:lnTo>
                      <a:pt x="7363" y="5539"/>
                    </a:lnTo>
                    <a:lnTo>
                      <a:pt x="7830" y="4494"/>
                    </a:lnTo>
                    <a:lnTo>
                      <a:pt x="8319" y="3448"/>
                    </a:lnTo>
                    <a:lnTo>
                      <a:pt x="9254" y="1380"/>
                    </a:lnTo>
                    <a:lnTo>
                      <a:pt x="9387" y="1469"/>
                    </a:lnTo>
                    <a:lnTo>
                      <a:pt x="9543" y="1580"/>
                    </a:lnTo>
                    <a:lnTo>
                      <a:pt x="9721" y="1669"/>
                    </a:lnTo>
                    <a:lnTo>
                      <a:pt x="9743" y="1691"/>
                    </a:lnTo>
                    <a:lnTo>
                      <a:pt x="9787" y="1691"/>
                    </a:lnTo>
                    <a:lnTo>
                      <a:pt x="9810" y="1669"/>
                    </a:lnTo>
                    <a:lnTo>
                      <a:pt x="9832" y="1647"/>
                    </a:lnTo>
                    <a:lnTo>
                      <a:pt x="9832" y="1580"/>
                    </a:lnTo>
                    <a:lnTo>
                      <a:pt x="9810" y="1535"/>
                    </a:lnTo>
                    <a:lnTo>
                      <a:pt x="9765" y="1513"/>
                    </a:lnTo>
                    <a:lnTo>
                      <a:pt x="9498" y="1335"/>
                    </a:lnTo>
                    <a:lnTo>
                      <a:pt x="9387" y="1246"/>
                    </a:lnTo>
                    <a:lnTo>
                      <a:pt x="9320" y="1180"/>
                    </a:lnTo>
                    <a:lnTo>
                      <a:pt x="9298" y="1157"/>
                    </a:lnTo>
                    <a:lnTo>
                      <a:pt x="9276" y="1135"/>
                    </a:lnTo>
                    <a:lnTo>
                      <a:pt x="9231" y="1091"/>
                    </a:lnTo>
                    <a:lnTo>
                      <a:pt x="9209" y="1024"/>
                    </a:lnTo>
                    <a:lnTo>
                      <a:pt x="9187" y="890"/>
                    </a:lnTo>
                    <a:lnTo>
                      <a:pt x="9209" y="735"/>
                    </a:lnTo>
                    <a:lnTo>
                      <a:pt x="9254" y="601"/>
                    </a:lnTo>
                    <a:close/>
                    <a:moveTo>
                      <a:pt x="9609" y="1"/>
                    </a:moveTo>
                    <a:lnTo>
                      <a:pt x="9432" y="23"/>
                    </a:lnTo>
                    <a:lnTo>
                      <a:pt x="9320" y="67"/>
                    </a:lnTo>
                    <a:lnTo>
                      <a:pt x="9231" y="134"/>
                    </a:lnTo>
                    <a:lnTo>
                      <a:pt x="9187" y="179"/>
                    </a:lnTo>
                    <a:lnTo>
                      <a:pt x="9187" y="245"/>
                    </a:lnTo>
                    <a:lnTo>
                      <a:pt x="9120" y="423"/>
                    </a:lnTo>
                    <a:lnTo>
                      <a:pt x="9053" y="601"/>
                    </a:lnTo>
                    <a:lnTo>
                      <a:pt x="9009" y="801"/>
                    </a:lnTo>
                    <a:lnTo>
                      <a:pt x="9009" y="890"/>
                    </a:lnTo>
                    <a:lnTo>
                      <a:pt x="9009" y="979"/>
                    </a:lnTo>
                    <a:lnTo>
                      <a:pt x="9031" y="1068"/>
                    </a:lnTo>
                    <a:lnTo>
                      <a:pt x="9076" y="1180"/>
                    </a:lnTo>
                    <a:lnTo>
                      <a:pt x="9053" y="1268"/>
                    </a:lnTo>
                    <a:lnTo>
                      <a:pt x="9031" y="1380"/>
                    </a:lnTo>
                    <a:lnTo>
                      <a:pt x="8920" y="1602"/>
                    </a:lnTo>
                    <a:lnTo>
                      <a:pt x="8364" y="2825"/>
                    </a:lnTo>
                    <a:lnTo>
                      <a:pt x="7830" y="4049"/>
                    </a:lnTo>
                    <a:lnTo>
                      <a:pt x="7519" y="4738"/>
                    </a:lnTo>
                    <a:lnTo>
                      <a:pt x="7185" y="5428"/>
                    </a:lnTo>
                    <a:lnTo>
                      <a:pt x="6518" y="6785"/>
                    </a:lnTo>
                    <a:lnTo>
                      <a:pt x="6362" y="7096"/>
                    </a:lnTo>
                    <a:lnTo>
                      <a:pt x="6162" y="7341"/>
                    </a:lnTo>
                    <a:lnTo>
                      <a:pt x="5939" y="7563"/>
                    </a:lnTo>
                    <a:lnTo>
                      <a:pt x="5673" y="7786"/>
                    </a:lnTo>
                    <a:lnTo>
                      <a:pt x="5383" y="7986"/>
                    </a:lnTo>
                    <a:lnTo>
                      <a:pt x="5072" y="8164"/>
                    </a:lnTo>
                    <a:lnTo>
                      <a:pt x="4449" y="8520"/>
                    </a:lnTo>
                    <a:lnTo>
                      <a:pt x="3382" y="9031"/>
                    </a:lnTo>
                    <a:lnTo>
                      <a:pt x="2848" y="9320"/>
                    </a:lnTo>
                    <a:lnTo>
                      <a:pt x="2336" y="9610"/>
                    </a:lnTo>
                    <a:lnTo>
                      <a:pt x="1825" y="9921"/>
                    </a:lnTo>
                    <a:lnTo>
                      <a:pt x="1357" y="10277"/>
                    </a:lnTo>
                    <a:lnTo>
                      <a:pt x="1135" y="10477"/>
                    </a:lnTo>
                    <a:lnTo>
                      <a:pt x="913" y="10677"/>
                    </a:lnTo>
                    <a:lnTo>
                      <a:pt x="712" y="10900"/>
                    </a:lnTo>
                    <a:lnTo>
                      <a:pt x="512" y="11144"/>
                    </a:lnTo>
                    <a:lnTo>
                      <a:pt x="312" y="11411"/>
                    </a:lnTo>
                    <a:lnTo>
                      <a:pt x="134" y="11700"/>
                    </a:lnTo>
                    <a:lnTo>
                      <a:pt x="67" y="11856"/>
                    </a:lnTo>
                    <a:lnTo>
                      <a:pt x="23" y="12034"/>
                    </a:lnTo>
                    <a:lnTo>
                      <a:pt x="1" y="12190"/>
                    </a:lnTo>
                    <a:lnTo>
                      <a:pt x="1" y="12368"/>
                    </a:lnTo>
                    <a:lnTo>
                      <a:pt x="45" y="12523"/>
                    </a:lnTo>
                    <a:lnTo>
                      <a:pt x="112" y="12679"/>
                    </a:lnTo>
                    <a:lnTo>
                      <a:pt x="179" y="12835"/>
                    </a:lnTo>
                    <a:lnTo>
                      <a:pt x="268" y="12990"/>
                    </a:lnTo>
                    <a:lnTo>
                      <a:pt x="490" y="13257"/>
                    </a:lnTo>
                    <a:lnTo>
                      <a:pt x="735" y="13502"/>
                    </a:lnTo>
                    <a:lnTo>
                      <a:pt x="957" y="13702"/>
                    </a:lnTo>
                    <a:lnTo>
                      <a:pt x="1202" y="13902"/>
                    </a:lnTo>
                    <a:lnTo>
                      <a:pt x="1713" y="14281"/>
                    </a:lnTo>
                    <a:lnTo>
                      <a:pt x="2269" y="14614"/>
                    </a:lnTo>
                    <a:lnTo>
                      <a:pt x="2848" y="14948"/>
                    </a:lnTo>
                    <a:lnTo>
                      <a:pt x="3426" y="15215"/>
                    </a:lnTo>
                    <a:lnTo>
                      <a:pt x="4027" y="15482"/>
                    </a:lnTo>
                    <a:lnTo>
                      <a:pt x="4605" y="15726"/>
                    </a:lnTo>
                    <a:lnTo>
                      <a:pt x="5205" y="15927"/>
                    </a:lnTo>
                    <a:lnTo>
                      <a:pt x="5606" y="16060"/>
                    </a:lnTo>
                    <a:lnTo>
                      <a:pt x="6073" y="16216"/>
                    </a:lnTo>
                    <a:lnTo>
                      <a:pt x="6607" y="16371"/>
                    </a:lnTo>
                    <a:lnTo>
                      <a:pt x="6874" y="16438"/>
                    </a:lnTo>
                    <a:lnTo>
                      <a:pt x="7163" y="16483"/>
                    </a:lnTo>
                    <a:lnTo>
                      <a:pt x="7430" y="16505"/>
                    </a:lnTo>
                    <a:lnTo>
                      <a:pt x="7697" y="16527"/>
                    </a:lnTo>
                    <a:lnTo>
                      <a:pt x="7964" y="16505"/>
                    </a:lnTo>
                    <a:lnTo>
                      <a:pt x="8208" y="16460"/>
                    </a:lnTo>
                    <a:lnTo>
                      <a:pt x="8431" y="16394"/>
                    </a:lnTo>
                    <a:lnTo>
                      <a:pt x="8653" y="16305"/>
                    </a:lnTo>
                    <a:lnTo>
                      <a:pt x="8831" y="16149"/>
                    </a:lnTo>
                    <a:lnTo>
                      <a:pt x="8964" y="15971"/>
                    </a:lnTo>
                    <a:lnTo>
                      <a:pt x="9098" y="15771"/>
                    </a:lnTo>
                    <a:lnTo>
                      <a:pt x="9187" y="15526"/>
                    </a:lnTo>
                    <a:lnTo>
                      <a:pt x="9254" y="15281"/>
                    </a:lnTo>
                    <a:lnTo>
                      <a:pt x="9298" y="15037"/>
                    </a:lnTo>
                    <a:lnTo>
                      <a:pt x="9320" y="14770"/>
                    </a:lnTo>
                    <a:lnTo>
                      <a:pt x="9343" y="14503"/>
                    </a:lnTo>
                    <a:lnTo>
                      <a:pt x="9343" y="14014"/>
                    </a:lnTo>
                    <a:lnTo>
                      <a:pt x="9343" y="13702"/>
                    </a:lnTo>
                    <a:lnTo>
                      <a:pt x="9298" y="13391"/>
                    </a:lnTo>
                    <a:lnTo>
                      <a:pt x="9209" y="12790"/>
                    </a:lnTo>
                    <a:lnTo>
                      <a:pt x="9076" y="12167"/>
                    </a:lnTo>
                    <a:lnTo>
                      <a:pt x="8920" y="11567"/>
                    </a:lnTo>
                    <a:lnTo>
                      <a:pt x="8564" y="10210"/>
                    </a:lnTo>
                    <a:lnTo>
                      <a:pt x="8408" y="9521"/>
                    </a:lnTo>
                    <a:lnTo>
                      <a:pt x="8342" y="9187"/>
                    </a:lnTo>
                    <a:lnTo>
                      <a:pt x="8297" y="8831"/>
                    </a:lnTo>
                    <a:lnTo>
                      <a:pt x="8275" y="8653"/>
                    </a:lnTo>
                    <a:lnTo>
                      <a:pt x="8297" y="8475"/>
                    </a:lnTo>
                    <a:lnTo>
                      <a:pt x="8297" y="8275"/>
                    </a:lnTo>
                    <a:lnTo>
                      <a:pt x="8342" y="8097"/>
                    </a:lnTo>
                    <a:lnTo>
                      <a:pt x="8431" y="7719"/>
                    </a:lnTo>
                    <a:lnTo>
                      <a:pt x="8564" y="7341"/>
                    </a:lnTo>
                    <a:lnTo>
                      <a:pt x="8720" y="6985"/>
                    </a:lnTo>
                    <a:lnTo>
                      <a:pt x="8875" y="6629"/>
                    </a:lnTo>
                    <a:lnTo>
                      <a:pt x="9187" y="5939"/>
                    </a:lnTo>
                    <a:lnTo>
                      <a:pt x="9787" y="4560"/>
                    </a:lnTo>
                    <a:lnTo>
                      <a:pt x="10410" y="3181"/>
                    </a:lnTo>
                    <a:lnTo>
                      <a:pt x="10677" y="2536"/>
                    </a:lnTo>
                    <a:lnTo>
                      <a:pt x="10833" y="2225"/>
                    </a:lnTo>
                    <a:lnTo>
                      <a:pt x="10922" y="2091"/>
                    </a:lnTo>
                    <a:lnTo>
                      <a:pt x="11033" y="1980"/>
                    </a:lnTo>
                    <a:lnTo>
                      <a:pt x="11166" y="1847"/>
                    </a:lnTo>
                    <a:lnTo>
                      <a:pt x="11278" y="1713"/>
                    </a:lnTo>
                    <a:lnTo>
                      <a:pt x="11389" y="1558"/>
                    </a:lnTo>
                    <a:lnTo>
                      <a:pt x="11478" y="1380"/>
                    </a:lnTo>
                    <a:lnTo>
                      <a:pt x="11500" y="1335"/>
                    </a:lnTo>
                    <a:lnTo>
                      <a:pt x="11522" y="1291"/>
                    </a:lnTo>
                    <a:lnTo>
                      <a:pt x="11522" y="1246"/>
                    </a:lnTo>
                    <a:lnTo>
                      <a:pt x="11545" y="1157"/>
                    </a:lnTo>
                    <a:lnTo>
                      <a:pt x="11545" y="1068"/>
                    </a:lnTo>
                    <a:lnTo>
                      <a:pt x="11522" y="979"/>
                    </a:lnTo>
                    <a:lnTo>
                      <a:pt x="11478" y="890"/>
                    </a:lnTo>
                    <a:lnTo>
                      <a:pt x="11389" y="735"/>
                    </a:lnTo>
                    <a:lnTo>
                      <a:pt x="11255" y="579"/>
                    </a:lnTo>
                    <a:lnTo>
                      <a:pt x="11100" y="446"/>
                    </a:lnTo>
                    <a:lnTo>
                      <a:pt x="10900" y="334"/>
                    </a:lnTo>
                    <a:lnTo>
                      <a:pt x="10677" y="223"/>
                    </a:lnTo>
                    <a:lnTo>
                      <a:pt x="10455" y="134"/>
                    </a:lnTo>
                    <a:lnTo>
                      <a:pt x="10232" y="67"/>
                    </a:lnTo>
                    <a:lnTo>
                      <a:pt x="10010" y="23"/>
                    </a:lnTo>
                    <a:lnTo>
                      <a:pt x="978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 rot="-1160826">
                <a:off x="6974185" y="3079565"/>
                <a:ext cx="68143" cy="486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34" extrusionOk="0">
                    <a:moveTo>
                      <a:pt x="44" y="0"/>
                    </a:moveTo>
                    <a:lnTo>
                      <a:pt x="22" y="22"/>
                    </a:lnTo>
                    <a:lnTo>
                      <a:pt x="0" y="45"/>
                    </a:lnTo>
                    <a:lnTo>
                      <a:pt x="0" y="111"/>
                    </a:lnTo>
                    <a:lnTo>
                      <a:pt x="22" y="156"/>
                    </a:lnTo>
                    <a:lnTo>
                      <a:pt x="67" y="178"/>
                    </a:lnTo>
                    <a:lnTo>
                      <a:pt x="356" y="311"/>
                    </a:lnTo>
                    <a:lnTo>
                      <a:pt x="400" y="334"/>
                    </a:lnTo>
                    <a:lnTo>
                      <a:pt x="423" y="311"/>
                    </a:lnTo>
                    <a:lnTo>
                      <a:pt x="445" y="311"/>
                    </a:lnTo>
                    <a:lnTo>
                      <a:pt x="467" y="267"/>
                    </a:lnTo>
                    <a:lnTo>
                      <a:pt x="467" y="200"/>
                    </a:lnTo>
                    <a:lnTo>
                      <a:pt x="445" y="178"/>
                    </a:lnTo>
                    <a:lnTo>
                      <a:pt x="423" y="15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 rot="-1160826">
                <a:off x="6423941" y="2880562"/>
                <a:ext cx="1175760" cy="897218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6162" extrusionOk="0">
                    <a:moveTo>
                      <a:pt x="2869" y="178"/>
                    </a:moveTo>
                    <a:lnTo>
                      <a:pt x="3181" y="200"/>
                    </a:lnTo>
                    <a:lnTo>
                      <a:pt x="3515" y="267"/>
                    </a:lnTo>
                    <a:lnTo>
                      <a:pt x="3848" y="378"/>
                    </a:lnTo>
                    <a:lnTo>
                      <a:pt x="4182" y="490"/>
                    </a:lnTo>
                    <a:lnTo>
                      <a:pt x="4515" y="623"/>
                    </a:lnTo>
                    <a:lnTo>
                      <a:pt x="5094" y="890"/>
                    </a:lnTo>
                    <a:lnTo>
                      <a:pt x="5783" y="1201"/>
                    </a:lnTo>
                    <a:lnTo>
                      <a:pt x="6451" y="1535"/>
                    </a:lnTo>
                    <a:lnTo>
                      <a:pt x="6717" y="1668"/>
                    </a:lnTo>
                    <a:lnTo>
                      <a:pt x="7140" y="1913"/>
                    </a:lnTo>
                    <a:lnTo>
                      <a:pt x="7340" y="2047"/>
                    </a:lnTo>
                    <a:lnTo>
                      <a:pt x="7518" y="2202"/>
                    </a:lnTo>
                    <a:lnTo>
                      <a:pt x="7629" y="2336"/>
                    </a:lnTo>
                    <a:lnTo>
                      <a:pt x="7674" y="2402"/>
                    </a:lnTo>
                    <a:lnTo>
                      <a:pt x="7674" y="2469"/>
                    </a:lnTo>
                    <a:lnTo>
                      <a:pt x="7629" y="2491"/>
                    </a:lnTo>
                    <a:lnTo>
                      <a:pt x="7585" y="2514"/>
                    </a:lnTo>
                    <a:lnTo>
                      <a:pt x="7296" y="2514"/>
                    </a:lnTo>
                    <a:lnTo>
                      <a:pt x="7118" y="2469"/>
                    </a:lnTo>
                    <a:lnTo>
                      <a:pt x="6784" y="2380"/>
                    </a:lnTo>
                    <a:lnTo>
                      <a:pt x="6562" y="2314"/>
                    </a:lnTo>
                    <a:lnTo>
                      <a:pt x="6250" y="2202"/>
                    </a:lnTo>
                    <a:lnTo>
                      <a:pt x="5917" y="2091"/>
                    </a:lnTo>
                    <a:lnTo>
                      <a:pt x="5316" y="1846"/>
                    </a:lnTo>
                    <a:lnTo>
                      <a:pt x="5227" y="1846"/>
                    </a:lnTo>
                    <a:lnTo>
                      <a:pt x="5205" y="1869"/>
                    </a:lnTo>
                    <a:lnTo>
                      <a:pt x="5183" y="1891"/>
                    </a:lnTo>
                    <a:lnTo>
                      <a:pt x="5183" y="1958"/>
                    </a:lnTo>
                    <a:lnTo>
                      <a:pt x="5205" y="2002"/>
                    </a:lnTo>
                    <a:lnTo>
                      <a:pt x="5249" y="2024"/>
                    </a:lnTo>
                    <a:lnTo>
                      <a:pt x="5672" y="2202"/>
                    </a:lnTo>
                    <a:lnTo>
                      <a:pt x="6117" y="2358"/>
                    </a:lnTo>
                    <a:lnTo>
                      <a:pt x="6562" y="2491"/>
                    </a:lnTo>
                    <a:lnTo>
                      <a:pt x="7029" y="2625"/>
                    </a:lnTo>
                    <a:lnTo>
                      <a:pt x="7363" y="2692"/>
                    </a:lnTo>
                    <a:lnTo>
                      <a:pt x="7540" y="2714"/>
                    </a:lnTo>
                    <a:lnTo>
                      <a:pt x="7629" y="2692"/>
                    </a:lnTo>
                    <a:lnTo>
                      <a:pt x="7718" y="2692"/>
                    </a:lnTo>
                    <a:lnTo>
                      <a:pt x="7785" y="3114"/>
                    </a:lnTo>
                    <a:lnTo>
                      <a:pt x="7830" y="3537"/>
                    </a:lnTo>
                    <a:lnTo>
                      <a:pt x="7874" y="3959"/>
                    </a:lnTo>
                    <a:lnTo>
                      <a:pt x="7874" y="4404"/>
                    </a:lnTo>
                    <a:lnTo>
                      <a:pt x="7874" y="4805"/>
                    </a:lnTo>
                    <a:lnTo>
                      <a:pt x="7852" y="5027"/>
                    </a:lnTo>
                    <a:lnTo>
                      <a:pt x="7830" y="5250"/>
                    </a:lnTo>
                    <a:lnTo>
                      <a:pt x="7763" y="5450"/>
                    </a:lnTo>
                    <a:lnTo>
                      <a:pt x="7674" y="5650"/>
                    </a:lnTo>
                    <a:lnTo>
                      <a:pt x="7607" y="5717"/>
                    </a:lnTo>
                    <a:lnTo>
                      <a:pt x="7540" y="5783"/>
                    </a:lnTo>
                    <a:lnTo>
                      <a:pt x="7451" y="5850"/>
                    </a:lnTo>
                    <a:lnTo>
                      <a:pt x="7363" y="5895"/>
                    </a:lnTo>
                    <a:lnTo>
                      <a:pt x="7162" y="5939"/>
                    </a:lnTo>
                    <a:lnTo>
                      <a:pt x="6940" y="5961"/>
                    </a:lnTo>
                    <a:lnTo>
                      <a:pt x="6717" y="5961"/>
                    </a:lnTo>
                    <a:lnTo>
                      <a:pt x="6495" y="5939"/>
                    </a:lnTo>
                    <a:lnTo>
                      <a:pt x="6050" y="5850"/>
                    </a:lnTo>
                    <a:lnTo>
                      <a:pt x="5650" y="5739"/>
                    </a:lnTo>
                    <a:lnTo>
                      <a:pt x="5205" y="5628"/>
                    </a:lnTo>
                    <a:lnTo>
                      <a:pt x="4782" y="5472"/>
                    </a:lnTo>
                    <a:lnTo>
                      <a:pt x="4360" y="5316"/>
                    </a:lnTo>
                    <a:lnTo>
                      <a:pt x="3937" y="5138"/>
                    </a:lnTo>
                    <a:lnTo>
                      <a:pt x="3092" y="4760"/>
                    </a:lnTo>
                    <a:lnTo>
                      <a:pt x="2647" y="4560"/>
                    </a:lnTo>
                    <a:lnTo>
                      <a:pt x="2247" y="4360"/>
                    </a:lnTo>
                    <a:lnTo>
                      <a:pt x="1757" y="4093"/>
                    </a:lnTo>
                    <a:lnTo>
                      <a:pt x="1268" y="3804"/>
                    </a:lnTo>
                    <a:lnTo>
                      <a:pt x="1023" y="3626"/>
                    </a:lnTo>
                    <a:lnTo>
                      <a:pt x="801" y="3448"/>
                    </a:lnTo>
                    <a:lnTo>
                      <a:pt x="601" y="3270"/>
                    </a:lnTo>
                    <a:lnTo>
                      <a:pt x="401" y="3070"/>
                    </a:lnTo>
                    <a:lnTo>
                      <a:pt x="334" y="2981"/>
                    </a:lnTo>
                    <a:lnTo>
                      <a:pt x="289" y="2870"/>
                    </a:lnTo>
                    <a:lnTo>
                      <a:pt x="245" y="2781"/>
                    </a:lnTo>
                    <a:lnTo>
                      <a:pt x="223" y="2669"/>
                    </a:lnTo>
                    <a:lnTo>
                      <a:pt x="223" y="2491"/>
                    </a:lnTo>
                    <a:lnTo>
                      <a:pt x="245" y="2291"/>
                    </a:lnTo>
                    <a:lnTo>
                      <a:pt x="334" y="2091"/>
                    </a:lnTo>
                    <a:lnTo>
                      <a:pt x="445" y="1891"/>
                    </a:lnTo>
                    <a:lnTo>
                      <a:pt x="601" y="1691"/>
                    </a:lnTo>
                    <a:lnTo>
                      <a:pt x="756" y="1513"/>
                    </a:lnTo>
                    <a:lnTo>
                      <a:pt x="957" y="1313"/>
                    </a:lnTo>
                    <a:lnTo>
                      <a:pt x="1157" y="1135"/>
                    </a:lnTo>
                    <a:lnTo>
                      <a:pt x="1602" y="823"/>
                    </a:lnTo>
                    <a:lnTo>
                      <a:pt x="2002" y="534"/>
                    </a:lnTo>
                    <a:lnTo>
                      <a:pt x="2380" y="289"/>
                    </a:lnTo>
                    <a:lnTo>
                      <a:pt x="2447" y="401"/>
                    </a:lnTo>
                    <a:lnTo>
                      <a:pt x="2536" y="512"/>
                    </a:lnTo>
                    <a:lnTo>
                      <a:pt x="2625" y="623"/>
                    </a:lnTo>
                    <a:lnTo>
                      <a:pt x="2758" y="712"/>
                    </a:lnTo>
                    <a:lnTo>
                      <a:pt x="3003" y="868"/>
                    </a:lnTo>
                    <a:lnTo>
                      <a:pt x="3203" y="979"/>
                    </a:lnTo>
                    <a:lnTo>
                      <a:pt x="3248" y="1001"/>
                    </a:lnTo>
                    <a:lnTo>
                      <a:pt x="3270" y="1001"/>
                    </a:lnTo>
                    <a:lnTo>
                      <a:pt x="3337" y="957"/>
                    </a:lnTo>
                    <a:lnTo>
                      <a:pt x="3359" y="934"/>
                    </a:lnTo>
                    <a:lnTo>
                      <a:pt x="3359" y="912"/>
                    </a:lnTo>
                    <a:lnTo>
                      <a:pt x="3337" y="868"/>
                    </a:lnTo>
                    <a:lnTo>
                      <a:pt x="3314" y="845"/>
                    </a:lnTo>
                    <a:lnTo>
                      <a:pt x="3136" y="734"/>
                    </a:lnTo>
                    <a:lnTo>
                      <a:pt x="2892" y="579"/>
                    </a:lnTo>
                    <a:lnTo>
                      <a:pt x="2758" y="490"/>
                    </a:lnTo>
                    <a:lnTo>
                      <a:pt x="2647" y="401"/>
                    </a:lnTo>
                    <a:lnTo>
                      <a:pt x="2580" y="289"/>
                    </a:lnTo>
                    <a:lnTo>
                      <a:pt x="2536" y="200"/>
                    </a:lnTo>
                    <a:lnTo>
                      <a:pt x="2692" y="200"/>
                    </a:lnTo>
                    <a:lnTo>
                      <a:pt x="2869" y="178"/>
                    </a:lnTo>
                    <a:close/>
                    <a:moveTo>
                      <a:pt x="2625" y="0"/>
                    </a:moveTo>
                    <a:lnTo>
                      <a:pt x="2425" y="23"/>
                    </a:lnTo>
                    <a:lnTo>
                      <a:pt x="2425" y="45"/>
                    </a:lnTo>
                    <a:lnTo>
                      <a:pt x="2380" y="67"/>
                    </a:lnTo>
                    <a:lnTo>
                      <a:pt x="1891" y="378"/>
                    </a:lnTo>
                    <a:lnTo>
                      <a:pt x="1424" y="712"/>
                    </a:lnTo>
                    <a:lnTo>
                      <a:pt x="979" y="1068"/>
                    </a:lnTo>
                    <a:lnTo>
                      <a:pt x="779" y="1246"/>
                    </a:lnTo>
                    <a:lnTo>
                      <a:pt x="578" y="1468"/>
                    </a:lnTo>
                    <a:lnTo>
                      <a:pt x="334" y="1757"/>
                    </a:lnTo>
                    <a:lnTo>
                      <a:pt x="200" y="1913"/>
                    </a:lnTo>
                    <a:lnTo>
                      <a:pt x="111" y="2069"/>
                    </a:lnTo>
                    <a:lnTo>
                      <a:pt x="45" y="2247"/>
                    </a:lnTo>
                    <a:lnTo>
                      <a:pt x="0" y="2447"/>
                    </a:lnTo>
                    <a:lnTo>
                      <a:pt x="0" y="2625"/>
                    </a:lnTo>
                    <a:lnTo>
                      <a:pt x="45" y="2825"/>
                    </a:lnTo>
                    <a:lnTo>
                      <a:pt x="156" y="3048"/>
                    </a:lnTo>
                    <a:lnTo>
                      <a:pt x="312" y="3248"/>
                    </a:lnTo>
                    <a:lnTo>
                      <a:pt x="489" y="3426"/>
                    </a:lnTo>
                    <a:lnTo>
                      <a:pt x="690" y="3604"/>
                    </a:lnTo>
                    <a:lnTo>
                      <a:pt x="890" y="3759"/>
                    </a:lnTo>
                    <a:lnTo>
                      <a:pt x="1112" y="3893"/>
                    </a:lnTo>
                    <a:lnTo>
                      <a:pt x="1535" y="4160"/>
                    </a:lnTo>
                    <a:lnTo>
                      <a:pt x="2113" y="4471"/>
                    </a:lnTo>
                    <a:lnTo>
                      <a:pt x="2692" y="4782"/>
                    </a:lnTo>
                    <a:lnTo>
                      <a:pt x="3292" y="5049"/>
                    </a:lnTo>
                    <a:lnTo>
                      <a:pt x="3893" y="5316"/>
                    </a:lnTo>
                    <a:lnTo>
                      <a:pt x="4382" y="5516"/>
                    </a:lnTo>
                    <a:lnTo>
                      <a:pt x="4871" y="5694"/>
                    </a:lnTo>
                    <a:lnTo>
                      <a:pt x="5383" y="5850"/>
                    </a:lnTo>
                    <a:lnTo>
                      <a:pt x="5894" y="5984"/>
                    </a:lnTo>
                    <a:lnTo>
                      <a:pt x="6295" y="6073"/>
                    </a:lnTo>
                    <a:lnTo>
                      <a:pt x="6717" y="6139"/>
                    </a:lnTo>
                    <a:lnTo>
                      <a:pt x="6940" y="6162"/>
                    </a:lnTo>
                    <a:lnTo>
                      <a:pt x="7140" y="6139"/>
                    </a:lnTo>
                    <a:lnTo>
                      <a:pt x="7363" y="6117"/>
                    </a:lnTo>
                    <a:lnTo>
                      <a:pt x="7540" y="6028"/>
                    </a:lnTo>
                    <a:lnTo>
                      <a:pt x="7696" y="5939"/>
                    </a:lnTo>
                    <a:lnTo>
                      <a:pt x="7807" y="5806"/>
                    </a:lnTo>
                    <a:lnTo>
                      <a:pt x="7896" y="5650"/>
                    </a:lnTo>
                    <a:lnTo>
                      <a:pt x="7963" y="5472"/>
                    </a:lnTo>
                    <a:lnTo>
                      <a:pt x="8008" y="5294"/>
                    </a:lnTo>
                    <a:lnTo>
                      <a:pt x="8030" y="5116"/>
                    </a:lnTo>
                    <a:lnTo>
                      <a:pt x="8074" y="4760"/>
                    </a:lnTo>
                    <a:lnTo>
                      <a:pt x="8074" y="4204"/>
                    </a:lnTo>
                    <a:lnTo>
                      <a:pt x="8052" y="3648"/>
                    </a:lnTo>
                    <a:lnTo>
                      <a:pt x="7963" y="3070"/>
                    </a:lnTo>
                    <a:lnTo>
                      <a:pt x="7874" y="2536"/>
                    </a:lnTo>
                    <a:lnTo>
                      <a:pt x="7874" y="2425"/>
                    </a:lnTo>
                    <a:lnTo>
                      <a:pt x="7830" y="2314"/>
                    </a:lnTo>
                    <a:lnTo>
                      <a:pt x="7763" y="2202"/>
                    </a:lnTo>
                    <a:lnTo>
                      <a:pt x="7652" y="2113"/>
                    </a:lnTo>
                    <a:lnTo>
                      <a:pt x="7451" y="1958"/>
                    </a:lnTo>
                    <a:lnTo>
                      <a:pt x="7274" y="1824"/>
                    </a:lnTo>
                    <a:lnTo>
                      <a:pt x="6873" y="1557"/>
                    </a:lnTo>
                    <a:lnTo>
                      <a:pt x="6428" y="1313"/>
                    </a:lnTo>
                    <a:lnTo>
                      <a:pt x="5983" y="1090"/>
                    </a:lnTo>
                    <a:lnTo>
                      <a:pt x="5539" y="890"/>
                    </a:lnTo>
                    <a:lnTo>
                      <a:pt x="4805" y="556"/>
                    </a:lnTo>
                    <a:lnTo>
                      <a:pt x="4426" y="378"/>
                    </a:lnTo>
                    <a:lnTo>
                      <a:pt x="4026" y="223"/>
                    </a:lnTo>
                    <a:lnTo>
                      <a:pt x="3626" y="111"/>
                    </a:lnTo>
                    <a:lnTo>
                      <a:pt x="3225" y="23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9" name="Google Shape;1449;p49"/>
            <p:cNvGrpSpPr/>
            <p:nvPr/>
          </p:nvGrpSpPr>
          <p:grpSpPr>
            <a:xfrm>
              <a:off x="5178616" y="951077"/>
              <a:ext cx="1295335" cy="1020355"/>
              <a:chOff x="3466600" y="4517638"/>
              <a:chExt cx="162400" cy="127925"/>
            </a:xfrm>
          </p:grpSpPr>
          <p:sp>
            <p:nvSpPr>
              <p:cNvPr id="1450" name="Google Shape;1450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extrusionOk="0">
                    <a:moveTo>
                      <a:pt x="4761" y="1513"/>
                    </a:moveTo>
                    <a:lnTo>
                      <a:pt x="5117" y="2981"/>
                    </a:lnTo>
                    <a:lnTo>
                      <a:pt x="3982" y="3270"/>
                    </a:lnTo>
                    <a:lnTo>
                      <a:pt x="2848" y="3537"/>
                    </a:lnTo>
                    <a:lnTo>
                      <a:pt x="4761" y="1513"/>
                    </a:lnTo>
                    <a:close/>
                    <a:moveTo>
                      <a:pt x="5295" y="0"/>
                    </a:moveTo>
                    <a:lnTo>
                      <a:pt x="4227" y="957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CCE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fill="none" extrusionOk="0">
                    <a:moveTo>
                      <a:pt x="5873" y="3670"/>
                    </a:moveTo>
                    <a:lnTo>
                      <a:pt x="5873" y="3670"/>
                    </a:lnTo>
                    <a:lnTo>
                      <a:pt x="6429" y="3537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lnTo>
                      <a:pt x="5295" y="0"/>
                    </a:lnTo>
                    <a:lnTo>
                      <a:pt x="4227" y="957"/>
                    </a:lnTo>
                    <a:lnTo>
                      <a:pt x="2648" y="2469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046" y="4627"/>
                    </a:lnTo>
                    <a:lnTo>
                      <a:pt x="1046" y="46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13" y="4493"/>
                    </a:lnTo>
                    <a:lnTo>
                      <a:pt x="1491" y="4338"/>
                    </a:lnTo>
                    <a:lnTo>
                      <a:pt x="1491" y="4338"/>
                    </a:lnTo>
                    <a:lnTo>
                      <a:pt x="1513" y="44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136" y="4360"/>
                    </a:lnTo>
                    <a:lnTo>
                      <a:pt x="2136" y="4360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781" y="4048"/>
                    </a:lnTo>
                    <a:lnTo>
                      <a:pt x="2781" y="4048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04" y="4093"/>
                    </a:lnTo>
                    <a:lnTo>
                      <a:pt x="3582" y="3982"/>
                    </a:lnTo>
                    <a:lnTo>
                      <a:pt x="3582" y="3982"/>
                    </a:lnTo>
                    <a:lnTo>
                      <a:pt x="3604" y="4093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4249" y="3893"/>
                    </a:lnTo>
                    <a:lnTo>
                      <a:pt x="4205" y="3670"/>
                    </a:lnTo>
                    <a:lnTo>
                      <a:pt x="4205" y="3670"/>
                    </a:lnTo>
                    <a:lnTo>
                      <a:pt x="4249" y="3893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117" y="3626"/>
                    </a:lnTo>
                    <a:lnTo>
                      <a:pt x="5117" y="3626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06" y="3515"/>
                    </a:lnTo>
                    <a:lnTo>
                      <a:pt x="5739" y="3292"/>
                    </a:lnTo>
                    <a:lnTo>
                      <a:pt x="5739" y="3292"/>
                    </a:lnTo>
                    <a:lnTo>
                      <a:pt x="5806" y="3515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3538875" y="4556563"/>
                <a:ext cx="567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25" fill="none" extrusionOk="0">
                    <a:moveTo>
                      <a:pt x="1914" y="1"/>
                    </a:moveTo>
                    <a:lnTo>
                      <a:pt x="1914" y="1"/>
                    </a:lnTo>
                    <a:lnTo>
                      <a:pt x="2270" y="1469"/>
                    </a:lnTo>
                    <a:lnTo>
                      <a:pt x="2270" y="1469"/>
                    </a:lnTo>
                    <a:lnTo>
                      <a:pt x="1135" y="1758"/>
                    </a:lnTo>
                    <a:lnTo>
                      <a:pt x="1135" y="1758"/>
                    </a:lnTo>
                    <a:lnTo>
                      <a:pt x="1" y="2025"/>
                    </a:lnTo>
                    <a:lnTo>
                      <a:pt x="19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3466600" y="4517638"/>
                <a:ext cx="1624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5117" extrusionOk="0">
                    <a:moveTo>
                      <a:pt x="5316" y="1"/>
                    </a:moveTo>
                    <a:lnTo>
                      <a:pt x="4649" y="601"/>
                    </a:lnTo>
                    <a:lnTo>
                      <a:pt x="3982" y="1202"/>
                    </a:lnTo>
                    <a:lnTo>
                      <a:pt x="2692" y="2447"/>
                    </a:lnTo>
                    <a:lnTo>
                      <a:pt x="1335" y="3737"/>
                    </a:lnTo>
                    <a:lnTo>
                      <a:pt x="51" y="5022"/>
                    </a:lnTo>
                    <a:lnTo>
                      <a:pt x="22" y="5028"/>
                    </a:lnTo>
                    <a:lnTo>
                      <a:pt x="34" y="5039"/>
                    </a:lnTo>
                    <a:lnTo>
                      <a:pt x="34" y="5039"/>
                    </a:lnTo>
                    <a:lnTo>
                      <a:pt x="22" y="5050"/>
                    </a:lnTo>
                    <a:lnTo>
                      <a:pt x="0" y="5072"/>
                    </a:lnTo>
                    <a:lnTo>
                      <a:pt x="22" y="5094"/>
                    </a:lnTo>
                    <a:lnTo>
                      <a:pt x="67" y="5117"/>
                    </a:lnTo>
                    <a:lnTo>
                      <a:pt x="1135" y="4894"/>
                    </a:lnTo>
                    <a:lnTo>
                      <a:pt x="1157" y="4872"/>
                    </a:lnTo>
                    <a:lnTo>
                      <a:pt x="1157" y="4850"/>
                    </a:lnTo>
                    <a:lnTo>
                      <a:pt x="1135" y="4672"/>
                    </a:lnTo>
                    <a:lnTo>
                      <a:pt x="1112" y="4649"/>
                    </a:lnTo>
                    <a:lnTo>
                      <a:pt x="1090" y="4627"/>
                    </a:lnTo>
                    <a:lnTo>
                      <a:pt x="1068" y="4649"/>
                    </a:lnTo>
                    <a:lnTo>
                      <a:pt x="1046" y="4672"/>
                    </a:lnTo>
                    <a:lnTo>
                      <a:pt x="1068" y="4738"/>
                    </a:lnTo>
                    <a:lnTo>
                      <a:pt x="1068" y="4805"/>
                    </a:lnTo>
                    <a:lnTo>
                      <a:pt x="1046" y="4827"/>
                    </a:lnTo>
                    <a:lnTo>
                      <a:pt x="1001" y="4850"/>
                    </a:lnTo>
                    <a:lnTo>
                      <a:pt x="912" y="4850"/>
                    </a:lnTo>
                    <a:lnTo>
                      <a:pt x="556" y="4916"/>
                    </a:lnTo>
                    <a:lnTo>
                      <a:pt x="193" y="4992"/>
                    </a:lnTo>
                    <a:lnTo>
                      <a:pt x="193" y="4992"/>
                    </a:lnTo>
                    <a:lnTo>
                      <a:pt x="1379" y="3826"/>
                    </a:lnTo>
                    <a:lnTo>
                      <a:pt x="2692" y="2559"/>
                    </a:lnTo>
                    <a:lnTo>
                      <a:pt x="4004" y="1291"/>
                    </a:lnTo>
                    <a:lnTo>
                      <a:pt x="4693" y="668"/>
                    </a:lnTo>
                    <a:lnTo>
                      <a:pt x="5314" y="110"/>
                    </a:lnTo>
                    <a:lnTo>
                      <a:pt x="5314" y="110"/>
                    </a:lnTo>
                    <a:lnTo>
                      <a:pt x="5561" y="913"/>
                    </a:lnTo>
                    <a:lnTo>
                      <a:pt x="5828" y="1758"/>
                    </a:lnTo>
                    <a:lnTo>
                      <a:pt x="6184" y="2848"/>
                    </a:lnTo>
                    <a:lnTo>
                      <a:pt x="6295" y="3137"/>
                    </a:lnTo>
                    <a:lnTo>
                      <a:pt x="6339" y="3270"/>
                    </a:lnTo>
                    <a:lnTo>
                      <a:pt x="6362" y="3404"/>
                    </a:lnTo>
                    <a:lnTo>
                      <a:pt x="6384" y="3448"/>
                    </a:lnTo>
                    <a:lnTo>
                      <a:pt x="6406" y="3493"/>
                    </a:lnTo>
                    <a:lnTo>
                      <a:pt x="6384" y="3537"/>
                    </a:lnTo>
                    <a:lnTo>
                      <a:pt x="6362" y="3560"/>
                    </a:lnTo>
                    <a:lnTo>
                      <a:pt x="6206" y="3604"/>
                    </a:lnTo>
                    <a:lnTo>
                      <a:pt x="5895" y="3671"/>
                    </a:lnTo>
                    <a:lnTo>
                      <a:pt x="5872" y="3693"/>
                    </a:lnTo>
                    <a:lnTo>
                      <a:pt x="5872" y="3737"/>
                    </a:lnTo>
                    <a:lnTo>
                      <a:pt x="5895" y="3760"/>
                    </a:lnTo>
                    <a:lnTo>
                      <a:pt x="5939" y="3760"/>
                    </a:lnTo>
                    <a:lnTo>
                      <a:pt x="6473" y="3626"/>
                    </a:lnTo>
                    <a:lnTo>
                      <a:pt x="6495" y="3604"/>
                    </a:lnTo>
                    <a:lnTo>
                      <a:pt x="6495" y="3582"/>
                    </a:lnTo>
                    <a:lnTo>
                      <a:pt x="5917" y="1825"/>
                    </a:lnTo>
                    <a:lnTo>
                      <a:pt x="5650" y="935"/>
                    </a:lnTo>
                    <a:lnTo>
                      <a:pt x="5383" y="45"/>
                    </a:lnTo>
                    <a:lnTo>
                      <a:pt x="536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3557225" y="4609938"/>
                <a:ext cx="189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4" extrusionOk="0">
                    <a:moveTo>
                      <a:pt x="601" y="1"/>
                    </a:moveTo>
                    <a:lnTo>
                      <a:pt x="579" y="23"/>
                    </a:lnTo>
                    <a:lnTo>
                      <a:pt x="624" y="223"/>
                    </a:lnTo>
                    <a:lnTo>
                      <a:pt x="678" y="388"/>
                    </a:lnTo>
                    <a:lnTo>
                      <a:pt x="23" y="557"/>
                    </a:lnTo>
                    <a:lnTo>
                      <a:pt x="1" y="557"/>
                    </a:lnTo>
                    <a:lnTo>
                      <a:pt x="1" y="602"/>
                    </a:lnTo>
                    <a:lnTo>
                      <a:pt x="23" y="624"/>
                    </a:lnTo>
                    <a:lnTo>
                      <a:pt x="68" y="624"/>
                    </a:lnTo>
                    <a:lnTo>
                      <a:pt x="757" y="446"/>
                    </a:lnTo>
                    <a:lnTo>
                      <a:pt x="757" y="401"/>
                    </a:lnTo>
                    <a:lnTo>
                      <a:pt x="713" y="223"/>
                    </a:lnTo>
                    <a:lnTo>
                      <a:pt x="668" y="23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3574475" y="4608288"/>
                <a:ext cx="245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512" extrusionOk="0">
                    <a:moveTo>
                      <a:pt x="846" y="0"/>
                    </a:moveTo>
                    <a:lnTo>
                      <a:pt x="823" y="23"/>
                    </a:lnTo>
                    <a:lnTo>
                      <a:pt x="823" y="45"/>
                    </a:lnTo>
                    <a:lnTo>
                      <a:pt x="846" y="111"/>
                    </a:lnTo>
                    <a:lnTo>
                      <a:pt x="868" y="200"/>
                    </a:lnTo>
                    <a:lnTo>
                      <a:pt x="868" y="245"/>
                    </a:lnTo>
                    <a:lnTo>
                      <a:pt x="823" y="245"/>
                    </a:lnTo>
                    <a:lnTo>
                      <a:pt x="668" y="289"/>
                    </a:lnTo>
                    <a:lnTo>
                      <a:pt x="534" y="312"/>
                    </a:lnTo>
                    <a:lnTo>
                      <a:pt x="23" y="445"/>
                    </a:lnTo>
                    <a:lnTo>
                      <a:pt x="0" y="467"/>
                    </a:lnTo>
                    <a:lnTo>
                      <a:pt x="0" y="490"/>
                    </a:lnTo>
                    <a:lnTo>
                      <a:pt x="23" y="512"/>
                    </a:lnTo>
                    <a:lnTo>
                      <a:pt x="67" y="512"/>
                    </a:lnTo>
                    <a:lnTo>
                      <a:pt x="957" y="289"/>
                    </a:lnTo>
                    <a:lnTo>
                      <a:pt x="979" y="267"/>
                    </a:lnTo>
                    <a:lnTo>
                      <a:pt x="890" y="23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3596725" y="4599938"/>
                <a:ext cx="1892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24" extrusionOk="0">
                    <a:moveTo>
                      <a:pt x="534" y="1"/>
                    </a:moveTo>
                    <a:lnTo>
                      <a:pt x="534" y="45"/>
                    </a:lnTo>
                    <a:lnTo>
                      <a:pt x="649" y="390"/>
                    </a:lnTo>
                    <a:lnTo>
                      <a:pt x="22" y="557"/>
                    </a:lnTo>
                    <a:lnTo>
                      <a:pt x="0" y="579"/>
                    </a:lnTo>
                    <a:lnTo>
                      <a:pt x="0" y="601"/>
                    </a:lnTo>
                    <a:lnTo>
                      <a:pt x="22" y="623"/>
                    </a:lnTo>
                    <a:lnTo>
                      <a:pt x="67" y="623"/>
                    </a:lnTo>
                    <a:lnTo>
                      <a:pt x="734" y="468"/>
                    </a:lnTo>
                    <a:lnTo>
                      <a:pt x="756" y="445"/>
                    </a:lnTo>
                    <a:lnTo>
                      <a:pt x="756" y="423"/>
                    </a:lnTo>
                    <a:lnTo>
                      <a:pt x="623" y="45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3537775" y="4555463"/>
                <a:ext cx="58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114" extrusionOk="0">
                    <a:moveTo>
                      <a:pt x="1931" y="119"/>
                    </a:moveTo>
                    <a:lnTo>
                      <a:pt x="2158" y="1068"/>
                    </a:lnTo>
                    <a:lnTo>
                      <a:pt x="2225" y="1268"/>
                    </a:lnTo>
                    <a:lnTo>
                      <a:pt x="2247" y="1379"/>
                    </a:lnTo>
                    <a:lnTo>
                      <a:pt x="2247" y="1468"/>
                    </a:lnTo>
                    <a:lnTo>
                      <a:pt x="2202" y="1490"/>
                    </a:lnTo>
                    <a:lnTo>
                      <a:pt x="2113" y="1513"/>
                    </a:lnTo>
                    <a:lnTo>
                      <a:pt x="1958" y="1557"/>
                    </a:lnTo>
                    <a:lnTo>
                      <a:pt x="189" y="1984"/>
                    </a:lnTo>
                    <a:lnTo>
                      <a:pt x="189" y="1984"/>
                    </a:lnTo>
                    <a:lnTo>
                      <a:pt x="1931" y="119"/>
                    </a:lnTo>
                    <a:close/>
                    <a:moveTo>
                      <a:pt x="1913" y="0"/>
                    </a:moveTo>
                    <a:lnTo>
                      <a:pt x="0" y="2047"/>
                    </a:lnTo>
                    <a:lnTo>
                      <a:pt x="0" y="2069"/>
                    </a:lnTo>
                    <a:lnTo>
                      <a:pt x="23" y="2091"/>
                    </a:lnTo>
                    <a:lnTo>
                      <a:pt x="45" y="2113"/>
                    </a:lnTo>
                    <a:lnTo>
                      <a:pt x="67" y="2113"/>
                    </a:lnTo>
                    <a:lnTo>
                      <a:pt x="1201" y="1824"/>
                    </a:lnTo>
                    <a:lnTo>
                      <a:pt x="2314" y="1557"/>
                    </a:lnTo>
                    <a:lnTo>
                      <a:pt x="2336" y="1535"/>
                    </a:lnTo>
                    <a:lnTo>
                      <a:pt x="2336" y="1513"/>
                    </a:lnTo>
                    <a:lnTo>
                      <a:pt x="2180" y="779"/>
                    </a:lnTo>
                    <a:lnTo>
                      <a:pt x="2002" y="45"/>
                    </a:ln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3506075" y="4626638"/>
                <a:ext cx="178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23" extrusionOk="0">
                    <a:moveTo>
                      <a:pt x="579" y="0"/>
                    </a:moveTo>
                    <a:lnTo>
                      <a:pt x="557" y="23"/>
                    </a:lnTo>
                    <a:lnTo>
                      <a:pt x="557" y="45"/>
                    </a:lnTo>
                    <a:lnTo>
                      <a:pt x="611" y="209"/>
                    </a:lnTo>
                    <a:lnTo>
                      <a:pt x="611" y="209"/>
                    </a:lnTo>
                    <a:lnTo>
                      <a:pt x="23" y="356"/>
                    </a:lnTo>
                    <a:lnTo>
                      <a:pt x="0" y="356"/>
                    </a:lnTo>
                    <a:lnTo>
                      <a:pt x="0" y="401"/>
                    </a:lnTo>
                    <a:lnTo>
                      <a:pt x="23" y="423"/>
                    </a:lnTo>
                    <a:lnTo>
                      <a:pt x="45" y="423"/>
                    </a:lnTo>
                    <a:lnTo>
                      <a:pt x="690" y="289"/>
                    </a:lnTo>
                    <a:lnTo>
                      <a:pt x="712" y="267"/>
                    </a:lnTo>
                    <a:lnTo>
                      <a:pt x="690" y="223"/>
                    </a:lnTo>
                    <a:lnTo>
                      <a:pt x="646" y="45"/>
                    </a:lnTo>
                    <a:lnTo>
                      <a:pt x="623" y="23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3536100" y="4617738"/>
                <a:ext cx="233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0" extrusionOk="0">
                    <a:moveTo>
                      <a:pt x="824" y="0"/>
                    </a:moveTo>
                    <a:lnTo>
                      <a:pt x="801" y="23"/>
                    </a:lnTo>
                    <a:lnTo>
                      <a:pt x="824" y="112"/>
                    </a:lnTo>
                    <a:lnTo>
                      <a:pt x="824" y="201"/>
                    </a:lnTo>
                    <a:lnTo>
                      <a:pt x="801" y="245"/>
                    </a:lnTo>
                    <a:lnTo>
                      <a:pt x="757" y="267"/>
                    </a:lnTo>
                    <a:lnTo>
                      <a:pt x="646" y="290"/>
                    </a:lnTo>
                    <a:lnTo>
                      <a:pt x="166" y="394"/>
                    </a:lnTo>
                    <a:lnTo>
                      <a:pt x="166" y="394"/>
                    </a:lnTo>
                    <a:lnTo>
                      <a:pt x="134" y="267"/>
                    </a:lnTo>
                    <a:lnTo>
                      <a:pt x="90" y="89"/>
                    </a:lnTo>
                    <a:lnTo>
                      <a:pt x="67" y="67"/>
                    </a:lnTo>
                    <a:lnTo>
                      <a:pt x="45" y="45"/>
                    </a:lnTo>
                    <a:lnTo>
                      <a:pt x="23" y="45"/>
                    </a:lnTo>
                    <a:lnTo>
                      <a:pt x="1" y="89"/>
                    </a:lnTo>
                    <a:lnTo>
                      <a:pt x="45" y="267"/>
                    </a:lnTo>
                    <a:lnTo>
                      <a:pt x="67" y="379"/>
                    </a:lnTo>
                    <a:lnTo>
                      <a:pt x="112" y="445"/>
                    </a:lnTo>
                    <a:lnTo>
                      <a:pt x="134" y="490"/>
                    </a:lnTo>
                    <a:lnTo>
                      <a:pt x="156" y="490"/>
                    </a:lnTo>
                    <a:lnTo>
                      <a:pt x="913" y="312"/>
                    </a:lnTo>
                    <a:lnTo>
                      <a:pt x="913" y="290"/>
                    </a:lnTo>
                    <a:lnTo>
                      <a:pt x="935" y="267"/>
                    </a:lnTo>
                    <a:lnTo>
                      <a:pt x="913" y="156"/>
                    </a:lnTo>
                    <a:lnTo>
                      <a:pt x="890" y="45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3521650" y="4627738"/>
                <a:ext cx="1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6" extrusionOk="0">
                    <a:moveTo>
                      <a:pt x="712" y="1"/>
                    </a:moveTo>
                    <a:lnTo>
                      <a:pt x="23" y="156"/>
                    </a:lnTo>
                    <a:lnTo>
                      <a:pt x="0" y="179"/>
                    </a:lnTo>
                    <a:lnTo>
                      <a:pt x="0" y="201"/>
                    </a:lnTo>
                    <a:lnTo>
                      <a:pt x="23" y="223"/>
                    </a:lnTo>
                    <a:lnTo>
                      <a:pt x="67" y="245"/>
                    </a:lnTo>
                    <a:lnTo>
                      <a:pt x="734" y="90"/>
                    </a:lnTo>
                    <a:lnTo>
                      <a:pt x="757" y="67"/>
                    </a:lnTo>
                    <a:lnTo>
                      <a:pt x="757" y="45"/>
                    </a:lnTo>
                    <a:lnTo>
                      <a:pt x="734" y="2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3493850" y="4626088"/>
                <a:ext cx="139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23" y="0"/>
                    </a:moveTo>
                    <a:lnTo>
                      <a:pt x="401" y="45"/>
                    </a:lnTo>
                    <a:lnTo>
                      <a:pt x="423" y="222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22" y="467"/>
                    </a:lnTo>
                    <a:lnTo>
                      <a:pt x="0" y="489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45" y="556"/>
                    </a:lnTo>
                    <a:lnTo>
                      <a:pt x="534" y="445"/>
                    </a:lnTo>
                    <a:lnTo>
                      <a:pt x="556" y="423"/>
                    </a:lnTo>
                    <a:lnTo>
                      <a:pt x="556" y="400"/>
                    </a:lnTo>
                    <a:lnTo>
                      <a:pt x="512" y="222"/>
                    </a:lnTo>
                    <a:lnTo>
                      <a:pt x="489" y="45"/>
                    </a:lnTo>
                    <a:lnTo>
                      <a:pt x="489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62" name="Google Shape;1462;p49"/>
            <p:cNvGrpSpPr/>
            <p:nvPr/>
          </p:nvGrpSpPr>
          <p:grpSpPr>
            <a:xfrm>
              <a:off x="7240131" y="2130408"/>
              <a:ext cx="195417" cy="412569"/>
              <a:chOff x="4164750" y="4659450"/>
              <a:chExt cx="24500" cy="51725"/>
            </a:xfrm>
          </p:grpSpPr>
          <p:sp>
            <p:nvSpPr>
              <p:cNvPr id="1463" name="Google Shape;1463;p49"/>
              <p:cNvSpPr/>
              <p:nvPr/>
            </p:nvSpPr>
            <p:spPr>
              <a:xfrm>
                <a:off x="4165850" y="4660550"/>
                <a:ext cx="94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46" extrusionOk="0">
                    <a:moveTo>
                      <a:pt x="157" y="0"/>
                    </a:moveTo>
                    <a:lnTo>
                      <a:pt x="90" y="23"/>
                    </a:lnTo>
                    <a:lnTo>
                      <a:pt x="23" y="67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8"/>
                    </a:lnTo>
                    <a:lnTo>
                      <a:pt x="23" y="201"/>
                    </a:lnTo>
                    <a:lnTo>
                      <a:pt x="68" y="223"/>
                    </a:lnTo>
                    <a:lnTo>
                      <a:pt x="134" y="245"/>
                    </a:lnTo>
                    <a:lnTo>
                      <a:pt x="223" y="223"/>
                    </a:lnTo>
                    <a:lnTo>
                      <a:pt x="290" y="201"/>
                    </a:lnTo>
                    <a:lnTo>
                      <a:pt x="335" y="156"/>
                    </a:lnTo>
                    <a:lnTo>
                      <a:pt x="379" y="112"/>
                    </a:lnTo>
                    <a:lnTo>
                      <a:pt x="379" y="89"/>
                    </a:lnTo>
                    <a:lnTo>
                      <a:pt x="379" y="67"/>
                    </a:lnTo>
                    <a:lnTo>
                      <a:pt x="357" y="23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4A6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165850" y="4662775"/>
                <a:ext cx="222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892" extrusionOk="0">
                    <a:moveTo>
                      <a:pt x="379" y="0"/>
                    </a:moveTo>
                    <a:lnTo>
                      <a:pt x="379" y="23"/>
                    </a:lnTo>
                    <a:lnTo>
                      <a:pt x="335" y="67"/>
                    </a:lnTo>
                    <a:lnTo>
                      <a:pt x="290" y="112"/>
                    </a:lnTo>
                    <a:lnTo>
                      <a:pt x="223" y="134"/>
                    </a:lnTo>
                    <a:lnTo>
                      <a:pt x="134" y="156"/>
                    </a:lnTo>
                    <a:lnTo>
                      <a:pt x="68" y="134"/>
                    </a:lnTo>
                    <a:lnTo>
                      <a:pt x="23" y="112"/>
                    </a:lnTo>
                    <a:lnTo>
                      <a:pt x="1" y="89"/>
                    </a:lnTo>
                    <a:lnTo>
                      <a:pt x="446" y="1869"/>
                    </a:lnTo>
                    <a:lnTo>
                      <a:pt x="557" y="1891"/>
                    </a:lnTo>
                    <a:lnTo>
                      <a:pt x="668" y="1891"/>
                    </a:lnTo>
                    <a:lnTo>
                      <a:pt x="779" y="1847"/>
                    </a:lnTo>
                    <a:lnTo>
                      <a:pt x="891" y="1758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F08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64750" y="4659450"/>
                <a:ext cx="24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069" extrusionOk="0">
                    <a:moveTo>
                      <a:pt x="312" y="89"/>
                    </a:moveTo>
                    <a:lnTo>
                      <a:pt x="356" y="111"/>
                    </a:lnTo>
                    <a:lnTo>
                      <a:pt x="370" y="125"/>
                    </a:lnTo>
                    <a:lnTo>
                      <a:pt x="370" y="125"/>
                    </a:lnTo>
                    <a:lnTo>
                      <a:pt x="334" y="178"/>
                    </a:lnTo>
                    <a:lnTo>
                      <a:pt x="245" y="222"/>
                    </a:lnTo>
                    <a:lnTo>
                      <a:pt x="156" y="245"/>
                    </a:lnTo>
                    <a:lnTo>
                      <a:pt x="112" y="222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9" y="178"/>
                    </a:lnTo>
                    <a:lnTo>
                      <a:pt x="112" y="156"/>
                    </a:lnTo>
                    <a:lnTo>
                      <a:pt x="201" y="111"/>
                    </a:lnTo>
                    <a:lnTo>
                      <a:pt x="312" y="89"/>
                    </a:lnTo>
                    <a:close/>
                    <a:moveTo>
                      <a:pt x="413" y="215"/>
                    </a:moveTo>
                    <a:lnTo>
                      <a:pt x="423" y="245"/>
                    </a:lnTo>
                    <a:lnTo>
                      <a:pt x="534" y="623"/>
                    </a:lnTo>
                    <a:lnTo>
                      <a:pt x="823" y="1624"/>
                    </a:lnTo>
                    <a:lnTo>
                      <a:pt x="868" y="1757"/>
                    </a:lnTo>
                    <a:lnTo>
                      <a:pt x="890" y="1824"/>
                    </a:lnTo>
                    <a:lnTo>
                      <a:pt x="890" y="1868"/>
                    </a:lnTo>
                    <a:lnTo>
                      <a:pt x="868" y="1913"/>
                    </a:lnTo>
                    <a:lnTo>
                      <a:pt x="823" y="1935"/>
                    </a:lnTo>
                    <a:lnTo>
                      <a:pt x="712" y="1980"/>
                    </a:lnTo>
                    <a:lnTo>
                      <a:pt x="601" y="2002"/>
                    </a:lnTo>
                    <a:lnTo>
                      <a:pt x="512" y="1980"/>
                    </a:lnTo>
                    <a:lnTo>
                      <a:pt x="512" y="1957"/>
                    </a:lnTo>
                    <a:lnTo>
                      <a:pt x="490" y="1913"/>
                    </a:lnTo>
                    <a:lnTo>
                      <a:pt x="267" y="1001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2" y="311"/>
                    </a:lnTo>
                    <a:lnTo>
                      <a:pt x="267" y="311"/>
                    </a:lnTo>
                    <a:lnTo>
                      <a:pt x="334" y="289"/>
                    </a:lnTo>
                    <a:lnTo>
                      <a:pt x="379" y="267"/>
                    </a:lnTo>
                    <a:lnTo>
                      <a:pt x="413" y="215"/>
                    </a:lnTo>
                    <a:close/>
                    <a:moveTo>
                      <a:pt x="201" y="0"/>
                    </a:moveTo>
                    <a:lnTo>
                      <a:pt x="134" y="22"/>
                    </a:lnTo>
                    <a:lnTo>
                      <a:pt x="67" y="67"/>
                    </a:lnTo>
                    <a:lnTo>
                      <a:pt x="23" y="133"/>
                    </a:lnTo>
                    <a:lnTo>
                      <a:pt x="8" y="178"/>
                    </a:lnTo>
                    <a:lnTo>
                      <a:pt x="0" y="178"/>
                    </a:lnTo>
                    <a:lnTo>
                      <a:pt x="0" y="222"/>
                    </a:lnTo>
                    <a:lnTo>
                      <a:pt x="312" y="1468"/>
                    </a:lnTo>
                    <a:lnTo>
                      <a:pt x="356" y="1735"/>
                    </a:lnTo>
                    <a:lnTo>
                      <a:pt x="401" y="1868"/>
                    </a:lnTo>
                    <a:lnTo>
                      <a:pt x="445" y="1980"/>
                    </a:lnTo>
                    <a:lnTo>
                      <a:pt x="490" y="2046"/>
                    </a:lnTo>
                    <a:lnTo>
                      <a:pt x="556" y="2069"/>
                    </a:lnTo>
                    <a:lnTo>
                      <a:pt x="712" y="2069"/>
                    </a:lnTo>
                    <a:lnTo>
                      <a:pt x="846" y="2002"/>
                    </a:lnTo>
                    <a:lnTo>
                      <a:pt x="979" y="1913"/>
                    </a:lnTo>
                    <a:lnTo>
                      <a:pt x="979" y="1891"/>
                    </a:lnTo>
                    <a:lnTo>
                      <a:pt x="601" y="578"/>
                    </a:lnTo>
                    <a:lnTo>
                      <a:pt x="534" y="356"/>
                    </a:lnTo>
                    <a:lnTo>
                      <a:pt x="467" y="133"/>
                    </a:lnTo>
                    <a:lnTo>
                      <a:pt x="423" y="67"/>
                    </a:lnTo>
                    <a:lnTo>
                      <a:pt x="356" y="2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4" name="Picture 6" descr="Mickey Mouse, Mickey Mouse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0" y="389505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Bong bóng Ý nghĩ: Hình đám mây 64"/>
          <p:cNvSpPr/>
          <p:nvPr/>
        </p:nvSpPr>
        <p:spPr>
          <a:xfrm flipH="1">
            <a:off x="-21227" y="27292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 em,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xứ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nơi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như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084" y="741239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66035" y="5445385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9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29611" t="39867" r="31747" b="26587"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Mickey Mouse, Mickey Mouse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0" y="375266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59" t="57394" r="31532" b="26965"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674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>
            <a:extLst>
              <a:ext uri="{FF2B5EF4-FFF2-40B4-BE49-F238E27FC236}">
                <a16:creationId xmlns:a16="http://schemas.microsoft.com/office/drawing/2014/main" id="{AA612619-DB5A-43E4-AF24-8925FFBF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6D9A1857-42F0-4379-B5CB-50C02FA8830E}"/>
              </a:ext>
            </a:extLst>
          </p:cNvPr>
          <p:cNvSpPr/>
          <p:nvPr/>
        </p:nvSpPr>
        <p:spPr>
          <a:xfrm>
            <a:off x="4491559" y="2358888"/>
            <a:ext cx="7442940" cy="43786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1" y="-168147"/>
            <a:ext cx="6368586" cy="3030618"/>
          </a:xfrm>
          <a:prstGeom prst="cloudCallout">
            <a:avLst>
              <a:gd name="adj1" fmla="val -38248"/>
              <a:gd name="adj2" fmla="val 86565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7996" y="2682324"/>
            <a:ext cx="6806331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gấu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cực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chim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cụt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tuần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lộc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hải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cẩu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voi,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cú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tuyết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tuyết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8E69AEF-DC0D-4519-B4AC-193E0C4F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64934" y="120459"/>
            <a:ext cx="7243031" cy="2385392"/>
          </a:xfrm>
          <a:prstGeom prst="cloudCallout">
            <a:avLst>
              <a:gd name="adj1" fmla="val -36316"/>
              <a:gd name="adj2" fmla="val 16123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F665F99-E9C1-4F7E-B46D-0011258E88E3}"/>
              </a:ext>
            </a:extLst>
          </p:cNvPr>
          <p:cNvSpPr/>
          <p:nvPr/>
        </p:nvSpPr>
        <p:spPr>
          <a:xfrm>
            <a:off x="4491559" y="2332384"/>
            <a:ext cx="7442940" cy="4405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597575" y="2556998"/>
            <a:ext cx="6630477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linh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túi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sư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cây xương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sen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phi lao,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sầu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riêng, tre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hoa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54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907056" y="120459"/>
            <a:ext cx="6885222" cy="363410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môi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4C9C533-7843-46B2-A591-DEFE60115ED6}"/>
              </a:ext>
            </a:extLst>
          </p:cNvPr>
          <p:cNvSpPr/>
          <p:nvPr/>
        </p:nvSpPr>
        <p:spPr>
          <a:xfrm>
            <a:off x="5049277" y="3103436"/>
            <a:ext cx="6885222" cy="363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74475" y="3489327"/>
            <a:ext cx="644055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riêng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duy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khắc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2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theme1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1294</Words>
  <Application>Microsoft Office PowerPoint</Application>
  <PresentationFormat>Widescreen</PresentationFormat>
  <Paragraphs>117</Paragraphs>
  <Slides>38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Montserrat</vt:lpstr>
      <vt:lpstr>Nunito</vt:lpstr>
      <vt:lpstr>Permanent Marker</vt:lpstr>
      <vt:lpstr>Times New Roman</vt:lpstr>
      <vt:lpstr>Sketch Out! Presentation by Slidesgo</vt:lpstr>
      <vt:lpstr>ỦY BAN NHÂN DÂN QUẬN 1 TRƯỜNG TIỂU HỌC NGUYỄN BỈNH KHIÊM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23 tháng 3 năm 2022 Khoa học Nhiệt cần cho sự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Tran Thi Huong</cp:lastModifiedBy>
  <cp:revision>56</cp:revision>
  <dcterms:created xsi:type="dcterms:W3CDTF">2021-03-21T02:09:00Z</dcterms:created>
  <dcterms:modified xsi:type="dcterms:W3CDTF">2022-03-20T07:44:53Z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