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5" r:id="rId3"/>
    <p:sldMasterId id="2147483708" r:id="rId4"/>
    <p:sldMasterId id="2147483723" r:id="rId5"/>
    <p:sldMasterId id="2147483735" r:id="rId6"/>
    <p:sldMasterId id="2147483747" r:id="rId7"/>
    <p:sldMasterId id="2147483759" r:id="rId8"/>
    <p:sldMasterId id="2147483771" r:id="rId9"/>
  </p:sldMasterIdLst>
  <p:notesMasterIdLst>
    <p:notesMasterId r:id="rId34"/>
  </p:notesMasterIdLst>
  <p:sldIdLst>
    <p:sldId id="300" r:id="rId10"/>
    <p:sldId id="266" r:id="rId11"/>
    <p:sldId id="268" r:id="rId12"/>
    <p:sldId id="270" r:id="rId13"/>
    <p:sldId id="271" r:id="rId14"/>
    <p:sldId id="272" r:id="rId15"/>
    <p:sldId id="273" r:id="rId16"/>
    <p:sldId id="303" r:id="rId17"/>
    <p:sldId id="284" r:id="rId18"/>
    <p:sldId id="285" r:id="rId19"/>
    <p:sldId id="286" r:id="rId20"/>
    <p:sldId id="287" r:id="rId21"/>
    <p:sldId id="302" r:id="rId22"/>
    <p:sldId id="288" r:id="rId23"/>
    <p:sldId id="296" r:id="rId24"/>
    <p:sldId id="297" r:id="rId25"/>
    <p:sldId id="298" r:id="rId26"/>
    <p:sldId id="299" r:id="rId27"/>
    <p:sldId id="304" r:id="rId28"/>
    <p:sldId id="305" r:id="rId29"/>
    <p:sldId id="306" r:id="rId30"/>
    <p:sldId id="307" r:id="rId31"/>
    <p:sldId id="308" r:id="rId32"/>
    <p:sldId id="295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00"/>
    <a:srgbClr val="00FF00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346" y="9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55246-20AB-45C0-8D75-72F79A2FEA69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8658F-B15B-499A-9113-53003D1BA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344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本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PPT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模板部分元素使用了幻灯片母版制作。如果需要修改，点击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视图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幻灯片母版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zh-CN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修改；完成后关闭编辑母版即可。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51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80DA490-5FB8-498A-9411-3B2086015F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26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NUL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GI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Relationship Id="rId5" Type="http://schemas.openxmlformats.org/officeDocument/2006/relationships/image" Target="NULL"/><Relationship Id="rId4" Type="http://schemas.openxmlformats.org/officeDocument/2006/relationships/image" Target="../media/image2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41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112B6F-B8E0-4EC6-AFC6-E4A29FE71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69566-B7D0-4075-BA6F-5037D85E6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E2C86-B303-400A-95E3-CCBB29585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0B4D7-2A80-4B82-B43B-BA4DAB8E8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6398E-6177-41E7-90ED-0D446860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194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395C3-CB29-4327-810B-936157D9A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FCFC2-1A49-4387-9D10-06BF9B70A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C3303-F45C-46FD-B4F8-7A9EDC730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21C18-FD7D-4B23-8057-531BDAF0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1EE2-269B-403B-ABB0-D2FFB3673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518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1108-1695-4149-AC7B-E15B6E2A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77F4D-5F59-45E7-B06D-0CB67BDFA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F51E6-0E05-496F-AC80-3AE22D17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B7CE1-1F91-4FD4-B06D-70EECF29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A08F2-E8FF-4E5D-BBDF-B780F4D2A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128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149E8-B59D-4DD7-9606-8BFDE6A9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59F2C-CB96-4C64-96D8-4B2D58F37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56071-547D-4585-AF1C-DB435588C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9BE2E-0E86-464F-A855-3A34EFDDD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89570-EECA-4978-B9FA-73FE2A89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11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2737-A8F5-4F86-B4CF-058BD4783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F3ED3-9E81-4DE6-B262-FAC5D3D83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027BB-1E6F-4CE2-8D87-29EE1B288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906CD-2392-4221-93A2-FB84F6FF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96474-EBA5-4915-84BF-E6794F3E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6E9F5-FE97-4B8C-9A7C-2D9277C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575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26C1-468D-43D7-B8AA-8DBB324F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5F64E-A851-4EDB-82F5-0D8910238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E31FB-4871-441F-B2A5-177080C62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752FF-0502-4D53-868D-A47752FE6F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98E051-254E-4A30-BD1A-F8DC2807A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E0EAA-A240-494B-901A-5821401E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F2364B-9468-4315-8DC9-0C152B8FA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1BED4E-FFEF-4522-AC5C-F40592C9F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698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470B-9ECB-4AC3-B082-2904742A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9F3D24-3850-4571-8424-30945D09E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068086-40E4-4F38-B1CF-4D526560B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4A6C2-9EF7-4FEA-8CD6-6AAD9A307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1810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7F837-974A-4225-B905-191237508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CAD7EC-72DA-467D-9FA7-FB3163E23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4CBA3-B5FF-49F7-9DAD-F70600CC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123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9206-A57D-4391-894A-DDF21047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739A-BCC2-4FFE-8D49-6638ADD31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A6B3A-5B87-440F-904D-541EC2AE4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79FC-371A-4CC8-95E4-80D6F05FC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97EB9-ED86-46B7-9F37-E2752E18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70A42-13AD-4570-8C62-91150916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511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F659-67B2-44F7-BEA9-51BAA741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A1351-D1C6-4588-BF51-3F6DA4E1D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9773D-1C43-4994-891D-F844E8FE1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A71CE-A1EA-4E8A-B287-7237FA89C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737BE-579D-4669-9B47-2254798E9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D56B0-800E-426D-A0BC-792E28EE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66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10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0C6C0-98C8-405E-ADC2-2D037DE90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B95A5F-3B98-40C6-B918-67533ED8F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AB422-268C-483E-A627-79B789EE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F5E9E-2100-4396-97CC-E555054F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AAD6A-20DD-4C00-BE87-2AF649456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70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112B6F-B8E0-4EC6-AFC6-E4A29FE71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69566-B7D0-4075-BA6F-5037D85E6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E2C86-B303-400A-95E3-CCBB29585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0B4D7-2A80-4B82-B43B-BA4DAB8E8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6398E-6177-41E7-90ED-0D446860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6734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90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2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147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1"/>
            <a:ext cx="7772870" cy="256808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C8BE244-E7AA-45C1-80FF-311E95860668}" type="datetimeFigureOut">
              <a:rPr lang="en-SG" smtClean="0">
                <a:solidFill>
                  <a:prstClr val="black"/>
                </a:solidFill>
              </a:rPr>
              <a:pPr defTabSz="685800"/>
              <a:t>25/2/2022</a:t>
            </a:fld>
            <a:endParaRPr lang="en-SG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SG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A9BEA1F-EA09-427E-AF89-7CB191B67791}" type="slidenum">
              <a:rPr lang="en-SG" smtClean="0">
                <a:solidFill>
                  <a:prstClr val="black"/>
                </a:solidFill>
              </a:rPr>
              <a:pPr defTabSz="685800"/>
              <a:t>‹#›</a:t>
            </a:fld>
            <a:endParaRPr lang="en-SG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012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4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5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927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463890"/>
            <a:ext cx="7773338" cy="119713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1"/>
            <a:ext cx="3829520" cy="256808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1"/>
            <a:ext cx="3829050" cy="256808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625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3" y="463890"/>
            <a:ext cx="7773338" cy="119713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7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2" y="2288261"/>
            <a:ext cx="3829520" cy="205514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19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1" y="2288261"/>
            <a:ext cx="3829051" cy="205514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945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785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648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8" y="457202"/>
            <a:ext cx="4650122" cy="388619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2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930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57200"/>
            <a:ext cx="4129618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1" y="457201"/>
            <a:ext cx="3005851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41"/>
            <a:ext cx="4129604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036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9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614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1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0888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54442"/>
            <a:ext cx="6977064" cy="2047436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9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626" y="665894"/>
            <a:ext cx="546888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1" y="2340011"/>
            <a:ext cx="553641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10802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3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4505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8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3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3" y="2207518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8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4672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2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2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2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2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5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165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1" y="3585810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615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2"/>
            <a:ext cx="7773339" cy="256808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321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457203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3"/>
            <a:ext cx="5744043" cy="388619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473"/>
            <a:fld id="{B36F5C46-5AE0-4453-86FA-B6D1603708D3}" type="datetimeFigureOut">
              <a:rPr lang="en-US" smtClean="0">
                <a:solidFill>
                  <a:prstClr val="black"/>
                </a:solidFill>
              </a:rPr>
              <a:pPr defTabSz="685473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473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473"/>
            <a:fld id="{3098B531-DAD4-4F2B-9FC3-13547AFCA44A}" type="slidenum">
              <a:rPr lang="en-US" smtClean="0">
                <a:solidFill>
                  <a:prstClr val="black"/>
                </a:solidFill>
              </a:rPr>
              <a:pPr defTabSz="685473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784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EBBBF15-1BAB-4AE6-82CB-B559B09D0036}" type="datetimeFigureOut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E2374716-F85E-417A-B39F-788F215A53D3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4198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43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250583" y="1179126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8795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669131" y="1141780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410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2711998" y="1168184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4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824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719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50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5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070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2020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32040" y="1127533"/>
            <a:ext cx="3546156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06142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728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0426" y="164640"/>
            <a:ext cx="9123574" cy="4814222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1754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967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2776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69939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19735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72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4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9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381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7650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9751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79172" y="1235419"/>
            <a:ext cx="3363662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52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006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9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1911217" y="2691060"/>
            <a:ext cx="1949585" cy="1891372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3250583" y="1179126"/>
            <a:ext cx="2794086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6994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5754410" y="2716734"/>
            <a:ext cx="982268" cy="1864625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2669131" y="1141780"/>
            <a:ext cx="3388523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321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817582"/>
            <a:ext cx="4162526" cy="3548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730052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836083" y="1101413"/>
            <a:ext cx="3386124" cy="4074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625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8625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9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49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29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z="1350" smtClean="0">
                <a:solidFill>
                  <a:prstClr val="black"/>
                </a:solidFill>
              </a:rPr>
              <a:pPr defTabSz="685800"/>
              <a:t>2/25/2022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733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908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83380E8-5410-42CD-85DF-6F8D3A46BBA6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44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8CD703D-37E5-40EC-8162-B8E7562B426E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84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A7B6D6B-F3B3-4391-B11B-000F2B857FBD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39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BBB18BB9-6000-49E8-875B-20BE896B2968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40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5141A3B4-0E10-4B16-A073-9BC14FC02A5C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227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B078B7-050B-487F-8857-F2873F1E411B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336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4876E3C-28D3-41EE-BFD8-838CA43F8160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80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844AC5D-2444-4FBE-9875-816AB9A59B94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7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91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40B128C4-8519-497D-9B10-52627A00CE72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3708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8A1D7DC-96B2-471F-AA67-ABA971ECB55B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789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C66A311-AF93-45A3-AD32-61B1D8EECFB7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821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6D2E3B6-281C-4172-8AA4-73AC5EA51040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100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8" name="1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529234" y="1950858"/>
            <a:ext cx="3679782" cy="2985618"/>
          </a:xfrm>
          <a:prstGeom prst="rect">
            <a:avLst/>
          </a:prstGeom>
        </p:spPr>
      </p:pic>
      <p:pic>
        <p:nvPicPr>
          <p:cNvPr id="9" name="19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6419278" y="3063373"/>
            <a:ext cx="2830073" cy="2028885"/>
          </a:xfrm>
          <a:prstGeom prst="rect">
            <a:avLst/>
          </a:prstGeom>
        </p:spPr>
      </p:pic>
      <p:pic>
        <p:nvPicPr>
          <p:cNvPr id="10" name="55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643150" y="-161603"/>
            <a:ext cx="7352414" cy="2759515"/>
          </a:xfrm>
          <a:prstGeom prst="rect">
            <a:avLst/>
          </a:prstGeom>
        </p:spPr>
      </p:pic>
      <p:grpSp>
        <p:nvGrpSpPr>
          <p:cNvPr id="11" name="57"/>
          <p:cNvGrpSpPr/>
          <p:nvPr userDrawn="1"/>
        </p:nvGrpSpPr>
        <p:grpSpPr>
          <a:xfrm>
            <a:off x="5067614" y="2377291"/>
            <a:ext cx="603135" cy="280919"/>
            <a:chOff x="217691" y="6414967"/>
            <a:chExt cx="804180" cy="374559"/>
          </a:xfrm>
        </p:grpSpPr>
        <p:grpSp>
          <p:nvGrpSpPr>
            <p:cNvPr id="12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5416599" y="337980"/>
            <a:ext cx="3348997" cy="1746508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1452000" y="787587"/>
            <a:ext cx="5497354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36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2" y="3799104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90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C0CCC1F2-EC4C-438A-A626-EF38FEB19E62}" type="datetimeFigureOut">
              <a:rPr lang="en-US" sz="1350" smtClean="0">
                <a:solidFill>
                  <a:prstClr val="black"/>
                </a:solidFill>
              </a:rPr>
              <a:pPr defTabSz="685800"/>
              <a:t>2/25/2022</a:t>
            </a:fld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F9B525D6-B33C-4B02-B16B-D7EC1E9A098D}" type="slidenum">
              <a:rPr 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en-US" sz="1350">
              <a:solidFill>
                <a:prstClr val="black"/>
              </a:solidFill>
            </a:endParaRPr>
          </a:p>
        </p:txBody>
      </p:sp>
      <p:pic>
        <p:nvPicPr>
          <p:cNvPr id="7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</p:spPr>
      </p:pic>
      <p:sp>
        <p:nvSpPr>
          <p:cNvPr id="8" name="任意形状 34"/>
          <p:cNvSpPr/>
          <p:nvPr userDrawn="1"/>
        </p:nvSpPr>
        <p:spPr>
          <a:xfrm>
            <a:off x="7544414" y="3555768"/>
            <a:ext cx="2306184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/>
          <p:cNvSpPr/>
          <p:nvPr userDrawn="1"/>
        </p:nvSpPr>
        <p:spPr>
          <a:xfrm>
            <a:off x="1153705" y="889536"/>
            <a:ext cx="7048514" cy="35808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/>
          <p:cNvSpPr/>
          <p:nvPr userDrawn="1"/>
        </p:nvSpPr>
        <p:spPr>
          <a:xfrm>
            <a:off x="935974" y="664163"/>
            <a:ext cx="7148516" cy="3740643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/>
          <p:cNvSpPr/>
          <p:nvPr userDrawn="1"/>
        </p:nvSpPr>
        <p:spPr>
          <a:xfrm>
            <a:off x="650975" y="4222986"/>
            <a:ext cx="7842051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093034" y="3814678"/>
            <a:ext cx="728508" cy="729566"/>
          </a:xfrm>
          <a:prstGeom prst="rect">
            <a:avLst/>
          </a:prstGeom>
        </p:spPr>
      </p:pic>
      <p:sp>
        <p:nvSpPr>
          <p:cNvPr id="13" name="椭圆 14"/>
          <p:cNvSpPr/>
          <p:nvPr userDrawn="1"/>
        </p:nvSpPr>
        <p:spPr>
          <a:xfrm>
            <a:off x="145177" y="258199"/>
            <a:ext cx="710423" cy="71042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7764253" y="3451815"/>
            <a:ext cx="452084" cy="1325969"/>
          </a:xfrm>
          <a:prstGeom prst="rect">
            <a:avLst/>
          </a:prstGeom>
        </p:spPr>
      </p:pic>
      <p:pic>
        <p:nvPicPr>
          <p:cNvPr id="15" name="image 1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409977" y="257814"/>
            <a:ext cx="700077" cy="523536"/>
          </a:xfrm>
          <a:prstGeom prst="rect">
            <a:avLst/>
          </a:prstGeom>
        </p:spPr>
      </p:pic>
      <p:sp>
        <p:nvSpPr>
          <p:cNvPr id="16" name="椭圆 24"/>
          <p:cNvSpPr/>
          <p:nvPr userDrawn="1"/>
        </p:nvSpPr>
        <p:spPr>
          <a:xfrm>
            <a:off x="8654890" y="563036"/>
            <a:ext cx="429263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/>
          <p:cNvSpPr/>
          <p:nvPr userDrawn="1"/>
        </p:nvSpPr>
        <p:spPr>
          <a:xfrm>
            <a:off x="191173" y="4544414"/>
            <a:ext cx="429263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/>
          <p:cNvSpPr/>
          <p:nvPr userDrawn="1"/>
        </p:nvSpPr>
        <p:spPr>
          <a:xfrm>
            <a:off x="517014" y="3178232"/>
            <a:ext cx="269517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/>
          <p:cNvGrpSpPr/>
          <p:nvPr userDrawn="1"/>
        </p:nvGrpSpPr>
        <p:grpSpPr>
          <a:xfrm>
            <a:off x="2132410" y="3912232"/>
            <a:ext cx="760809" cy="310753"/>
            <a:chOff x="2843213" y="5216309"/>
            <a:chExt cx="1014412" cy="414337"/>
          </a:xfrm>
        </p:grpSpPr>
        <p:sp>
          <p:nvSpPr>
            <p:cNvPr id="20" name="圆角矩形 38"/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/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/>
          <p:cNvSpPr/>
          <p:nvPr userDrawn="1"/>
        </p:nvSpPr>
        <p:spPr>
          <a:xfrm>
            <a:off x="3048277" y="4078325"/>
            <a:ext cx="39647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/>
          <p:cNvSpPr/>
          <p:nvPr userDrawn="1"/>
        </p:nvSpPr>
        <p:spPr>
          <a:xfrm>
            <a:off x="3573343" y="4078325"/>
            <a:ext cx="39647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/>
          <p:cNvSpPr/>
          <p:nvPr userDrawn="1"/>
        </p:nvSpPr>
        <p:spPr>
          <a:xfrm>
            <a:off x="6402268" y="4078325"/>
            <a:ext cx="39647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/>
          <p:cNvSpPr/>
          <p:nvPr userDrawn="1"/>
        </p:nvSpPr>
        <p:spPr>
          <a:xfrm>
            <a:off x="1398396" y="228092"/>
            <a:ext cx="269352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/>
          <p:cNvSpPr/>
          <p:nvPr userDrawn="1"/>
        </p:nvSpPr>
        <p:spPr>
          <a:xfrm>
            <a:off x="7544414" y="362768"/>
            <a:ext cx="269352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8087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/>
          <p:cNvSpPr/>
          <p:nvPr userDrawn="1"/>
        </p:nvSpPr>
        <p:spPr>
          <a:xfrm>
            <a:off x="387549" y="351971"/>
            <a:ext cx="8368903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/>
          <p:cNvSpPr/>
          <p:nvPr userDrawn="1"/>
        </p:nvSpPr>
        <p:spPr>
          <a:xfrm>
            <a:off x="-168110" y="-128572"/>
            <a:ext cx="527437" cy="527437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/>
          <p:cNvSpPr/>
          <p:nvPr userDrawn="1"/>
        </p:nvSpPr>
        <p:spPr>
          <a:xfrm>
            <a:off x="-302434" y="4101547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/>
          <p:cNvSpPr/>
          <p:nvPr userDrawn="1"/>
        </p:nvSpPr>
        <p:spPr>
          <a:xfrm>
            <a:off x="8823162" y="4831794"/>
            <a:ext cx="226633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8218264" y="3851878"/>
            <a:ext cx="452084" cy="1325969"/>
          </a:xfrm>
          <a:prstGeom prst="rect">
            <a:avLst/>
          </a:prstGeom>
        </p:spPr>
      </p:pic>
      <p:sp>
        <p:nvSpPr>
          <p:cNvPr id="14" name="椭圆 9"/>
          <p:cNvSpPr/>
          <p:nvPr userDrawn="1"/>
        </p:nvSpPr>
        <p:spPr>
          <a:xfrm>
            <a:off x="7858876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5630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84B79D43-DAE6-0F47-A9C1-04982654FBFB}" type="datetimeFigureOut">
              <a:rPr kumimoji="1" lang="zh-CN" altLang="en-US" sz="1350" smtClean="0">
                <a:solidFill>
                  <a:prstClr val="black"/>
                </a:solidFill>
              </a:rPr>
              <a:pPr defTabSz="685800"/>
              <a:t>2022/2/25</a:t>
            </a:fld>
            <a:endParaRPr kumimoji="1" lang="zh-CN" altLang="en-US" sz="135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kumimoji="1" lang="zh-CN" altLang="en-US" sz="135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EEF17B97-31AA-F046-A2B1-CB7B8C901C9E}" type="slidenum">
              <a:rPr kumimoji="1" lang="zh-CN" altLang="en-US" sz="1350" smtClean="0">
                <a:solidFill>
                  <a:prstClr val="black"/>
                </a:solidFill>
              </a:rPr>
              <a:pPr defTabSz="685800"/>
              <a:t>‹#›</a:t>
            </a:fld>
            <a:endParaRPr kumimoji="1" lang="zh-CN" altLang="en-US" sz="1350">
              <a:solidFill>
                <a:prstClr val="black"/>
              </a:solidFill>
            </a:endParaRPr>
          </a:p>
        </p:txBody>
      </p:sp>
      <p:pic>
        <p:nvPicPr>
          <p:cNvPr id="8" name="bkg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62" y="1212537"/>
            <a:ext cx="9143999" cy="2975378"/>
          </a:xfrm>
          <a:prstGeom prst="rect">
            <a:avLst/>
          </a:prstGeom>
        </p:spPr>
      </p:pic>
      <p:pic>
        <p:nvPicPr>
          <p:cNvPr id="10" name="Mây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03" y="344920"/>
            <a:ext cx="873276" cy="401707"/>
          </a:xfrm>
          <a:prstGeom prst="rect">
            <a:avLst/>
          </a:prstGeom>
        </p:spPr>
      </p:pic>
      <p:pic>
        <p:nvPicPr>
          <p:cNvPr id="11" name="Mặt trời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97" y="23351"/>
            <a:ext cx="935245" cy="932127"/>
          </a:xfrm>
          <a:prstGeom prst="rect">
            <a:avLst/>
          </a:prstGeom>
        </p:spPr>
      </p:pic>
      <p:pic>
        <p:nvPicPr>
          <p:cNvPr id="12" name="Bả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48" y="917294"/>
            <a:ext cx="5943102" cy="3427987"/>
          </a:xfrm>
          <a:prstGeom prst="rect">
            <a:avLst/>
          </a:prstGeom>
        </p:spPr>
      </p:pic>
      <p:pic>
        <p:nvPicPr>
          <p:cNvPr id="13" name="bkgr 1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3604947"/>
            <a:ext cx="9144000" cy="1561204"/>
          </a:xfrm>
          <a:prstGeom prst="rect">
            <a:avLst/>
          </a:prstGeom>
        </p:spPr>
      </p:pic>
      <p:pic>
        <p:nvPicPr>
          <p:cNvPr id="14" name="bóng bay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1" y="1550590"/>
            <a:ext cx="542129" cy="983060"/>
          </a:xfrm>
          <a:prstGeom prst="rect">
            <a:avLst/>
          </a:prstGeom>
        </p:spPr>
      </p:pic>
      <p:pic>
        <p:nvPicPr>
          <p:cNvPr id="15" name="bóng bay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45" y="82113"/>
            <a:ext cx="396134" cy="835181"/>
          </a:xfrm>
          <a:prstGeom prst="rect">
            <a:avLst/>
          </a:prstGeom>
        </p:spPr>
      </p:pic>
      <p:pic>
        <p:nvPicPr>
          <p:cNvPr id="16" name="bóng bay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63" y="215198"/>
            <a:ext cx="482125" cy="874253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12" y="2215260"/>
            <a:ext cx="607682" cy="1101929"/>
          </a:xfrm>
          <a:prstGeom prst="rect">
            <a:avLst/>
          </a:prstGeom>
        </p:spPr>
      </p:pic>
      <p:pic>
        <p:nvPicPr>
          <p:cNvPr id="18" name="Mây 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3" y="283338"/>
            <a:ext cx="873276" cy="401707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36" y="365426"/>
            <a:ext cx="872416" cy="395495"/>
          </a:xfrm>
          <a:prstGeom prst="rect">
            <a:avLst/>
          </a:prstGeom>
        </p:spPr>
      </p:pic>
      <p:pic>
        <p:nvPicPr>
          <p:cNvPr id="20" name="Mây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75" y="527492"/>
            <a:ext cx="1029953" cy="51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961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9164583" cy="5143499"/>
          </a:xfrm>
          <a:prstGeom prst="rect">
            <a:avLst/>
          </a:prstGeom>
        </p:spPr>
      </p:pic>
      <p:pic>
        <p:nvPicPr>
          <p:cNvPr id="9" name="图形 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3909169"/>
            <a:ext cx="2481710" cy="12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58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</p:spPr>
      </p:pic>
      <p:sp>
        <p:nvSpPr>
          <p:cNvPr id="12" name="矩形 2"/>
          <p:cNvSpPr/>
          <p:nvPr userDrawn="1"/>
        </p:nvSpPr>
        <p:spPr>
          <a:xfrm>
            <a:off x="387549" y="351971"/>
            <a:ext cx="8368903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/>
          <p:cNvSpPr/>
          <p:nvPr userDrawn="1"/>
        </p:nvSpPr>
        <p:spPr>
          <a:xfrm>
            <a:off x="-168110" y="-128572"/>
            <a:ext cx="527437" cy="527437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/>
          <p:cNvSpPr/>
          <p:nvPr userDrawn="1"/>
        </p:nvSpPr>
        <p:spPr>
          <a:xfrm>
            <a:off x="-302434" y="4101547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/>
          <p:cNvSpPr/>
          <p:nvPr userDrawn="1"/>
        </p:nvSpPr>
        <p:spPr>
          <a:xfrm>
            <a:off x="8823162" y="4831794"/>
            <a:ext cx="226633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218264" y="3851878"/>
            <a:ext cx="452084" cy="1325969"/>
          </a:xfrm>
          <a:prstGeom prst="rect">
            <a:avLst/>
          </a:prstGeom>
        </p:spPr>
      </p:pic>
      <p:sp>
        <p:nvSpPr>
          <p:cNvPr id="17" name="椭圆 9"/>
          <p:cNvSpPr/>
          <p:nvPr userDrawn="1"/>
        </p:nvSpPr>
        <p:spPr>
          <a:xfrm>
            <a:off x="7858876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285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48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</p:spPr>
      </p:pic>
      <p:sp>
        <p:nvSpPr>
          <p:cNvPr id="8" name="矩形 2"/>
          <p:cNvSpPr/>
          <p:nvPr userDrawn="1"/>
        </p:nvSpPr>
        <p:spPr>
          <a:xfrm>
            <a:off x="387549" y="351971"/>
            <a:ext cx="8368903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/>
          <p:cNvSpPr/>
          <p:nvPr userDrawn="1"/>
        </p:nvSpPr>
        <p:spPr>
          <a:xfrm>
            <a:off x="-168110" y="-128572"/>
            <a:ext cx="527437" cy="527437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/>
          <p:cNvSpPr/>
          <p:nvPr userDrawn="1"/>
        </p:nvSpPr>
        <p:spPr>
          <a:xfrm>
            <a:off x="-302434" y="4101547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/>
          <p:cNvSpPr/>
          <p:nvPr userDrawn="1"/>
        </p:nvSpPr>
        <p:spPr>
          <a:xfrm>
            <a:off x="8823162" y="4831794"/>
            <a:ext cx="226633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218264" y="3851878"/>
            <a:ext cx="452084" cy="1325969"/>
          </a:xfrm>
          <a:prstGeom prst="rect">
            <a:avLst/>
          </a:prstGeom>
        </p:spPr>
      </p:pic>
      <p:sp>
        <p:nvSpPr>
          <p:cNvPr id="13" name="椭圆 9"/>
          <p:cNvSpPr/>
          <p:nvPr userDrawn="1"/>
        </p:nvSpPr>
        <p:spPr>
          <a:xfrm>
            <a:off x="7858876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219724">
            <a:off x="3357889" y="868102"/>
            <a:ext cx="4506587" cy="3496069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2471267">
            <a:off x="6773143" y="1108206"/>
            <a:ext cx="1658267" cy="3714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0410169">
            <a:off x="3012039" y="798025"/>
            <a:ext cx="1798127" cy="3714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4015036" y="1487033"/>
            <a:ext cx="31708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53" y="863222"/>
            <a:ext cx="1110972" cy="367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7309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</p:spPr>
      </p:pic>
      <p:sp>
        <p:nvSpPr>
          <p:cNvPr id="7" name="矩形 2"/>
          <p:cNvSpPr/>
          <p:nvPr userDrawn="1"/>
        </p:nvSpPr>
        <p:spPr>
          <a:xfrm>
            <a:off x="387549" y="351971"/>
            <a:ext cx="8368903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/>
          <p:cNvSpPr/>
          <p:nvPr userDrawn="1"/>
        </p:nvSpPr>
        <p:spPr>
          <a:xfrm>
            <a:off x="-168110" y="-128572"/>
            <a:ext cx="527437" cy="527437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/>
          <p:cNvSpPr/>
          <p:nvPr userDrawn="1"/>
        </p:nvSpPr>
        <p:spPr>
          <a:xfrm>
            <a:off x="-302434" y="4101547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/>
          <p:cNvSpPr/>
          <p:nvPr userDrawn="1"/>
        </p:nvSpPr>
        <p:spPr>
          <a:xfrm>
            <a:off x="8823162" y="4831794"/>
            <a:ext cx="226633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218264" y="3851878"/>
            <a:ext cx="452084" cy="1325969"/>
          </a:xfrm>
          <a:prstGeom prst="rect">
            <a:avLst/>
          </a:prstGeom>
        </p:spPr>
      </p:pic>
      <p:sp>
        <p:nvSpPr>
          <p:cNvPr id="12" name="椭圆 9"/>
          <p:cNvSpPr/>
          <p:nvPr userDrawn="1"/>
        </p:nvSpPr>
        <p:spPr>
          <a:xfrm>
            <a:off x="7858876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 rot="21228401">
            <a:off x="1709176" y="884292"/>
            <a:ext cx="4506587" cy="3496069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 rot="1737576">
            <a:off x="4746671" y="811565"/>
            <a:ext cx="1658267" cy="3714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 rot="19676478">
            <a:off x="1050969" y="1141500"/>
            <a:ext cx="1798127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366323" y="1503223"/>
            <a:ext cx="31708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30" y="1966580"/>
            <a:ext cx="2271699" cy="288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5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387549" y="351971"/>
            <a:ext cx="8368903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168110" y="-128572"/>
            <a:ext cx="527437" cy="527437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302434" y="4101547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8823162" y="4831794"/>
            <a:ext cx="226633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218264" y="3851878"/>
            <a:ext cx="452084" cy="132596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7858876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2750507" y="737320"/>
            <a:ext cx="4506587" cy="3496069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2109175">
            <a:off x="6030655" y="946106"/>
            <a:ext cx="1658267" cy="371475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20048077">
            <a:off x="2232930" y="861361"/>
            <a:ext cx="1798127" cy="3714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3418365" y="1435066"/>
            <a:ext cx="31708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2484" y="2998173"/>
            <a:ext cx="2985278" cy="148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6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</p:spPr>
      </p:pic>
      <p:sp>
        <p:nvSpPr>
          <p:cNvPr id="10" name="矩形 2"/>
          <p:cNvSpPr/>
          <p:nvPr userDrawn="1"/>
        </p:nvSpPr>
        <p:spPr>
          <a:xfrm>
            <a:off x="387549" y="351971"/>
            <a:ext cx="8368903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/>
          <p:cNvSpPr/>
          <p:nvPr userDrawn="1"/>
        </p:nvSpPr>
        <p:spPr>
          <a:xfrm>
            <a:off x="-168110" y="-128572"/>
            <a:ext cx="527437" cy="527437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/>
          <p:cNvSpPr/>
          <p:nvPr userDrawn="1"/>
        </p:nvSpPr>
        <p:spPr>
          <a:xfrm>
            <a:off x="-302434" y="4101547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/>
          <p:cNvSpPr/>
          <p:nvPr userDrawn="1"/>
        </p:nvSpPr>
        <p:spPr>
          <a:xfrm>
            <a:off x="8823162" y="4831794"/>
            <a:ext cx="226633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218264" y="3851878"/>
            <a:ext cx="452084" cy="1325969"/>
          </a:xfrm>
          <a:prstGeom prst="rect">
            <a:avLst/>
          </a:prstGeom>
        </p:spPr>
      </p:pic>
      <p:sp>
        <p:nvSpPr>
          <p:cNvPr id="15" name="椭圆 9"/>
          <p:cNvSpPr/>
          <p:nvPr userDrawn="1"/>
        </p:nvSpPr>
        <p:spPr>
          <a:xfrm>
            <a:off x="7858876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21228401">
            <a:off x="1709176" y="884292"/>
            <a:ext cx="4506587" cy="3496069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 rot="1737576">
            <a:off x="4746671" y="811565"/>
            <a:ext cx="1658267" cy="37147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 userDrawn="1"/>
        </p:nvSpPr>
        <p:spPr>
          <a:xfrm rot="19676478">
            <a:off x="1050969" y="1141500"/>
            <a:ext cx="1798127" cy="371475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66323" y="1503223"/>
            <a:ext cx="31708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/>
          <p:cNvGrpSpPr/>
          <p:nvPr userDrawn="1"/>
        </p:nvGrpSpPr>
        <p:grpSpPr>
          <a:xfrm>
            <a:off x="5982022" y="2242057"/>
            <a:ext cx="2131673" cy="2195732"/>
            <a:chOff x="5641385" y="2381306"/>
            <a:chExt cx="2599446" cy="2521829"/>
          </a:xfrm>
        </p:grpSpPr>
        <p:sp>
          <p:nvSpPr>
            <p:cNvPr id="22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34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264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512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3;p14">
            <a:extLst>
              <a:ext uri="{FF2B5EF4-FFF2-40B4-BE49-F238E27FC236}">
                <a16:creationId xmlns:a16="http://schemas.microsoft.com/office/drawing/2014/main" id="{6BD36F31-D2D0-4C86-BC9B-F5B3798F6E0B}"/>
              </a:ext>
            </a:extLst>
          </p:cNvPr>
          <p:cNvSpPr>
            <a:spLocks/>
          </p:cNvSpPr>
          <p:nvPr/>
        </p:nvSpPr>
        <p:spPr bwMode="auto">
          <a:xfrm>
            <a:off x="-936625" y="2476501"/>
            <a:ext cx="5684838" cy="2995613"/>
          </a:xfrm>
          <a:custGeom>
            <a:avLst/>
            <a:gdLst>
              <a:gd name="T0" fmla="*/ 2147483646 w 190449"/>
              <a:gd name="T1" fmla="*/ 901384 h 97404"/>
              <a:gd name="T2" fmla="*/ 2147483646 w 190449"/>
              <a:gd name="T3" fmla="*/ 70685475 h 97404"/>
              <a:gd name="T4" fmla="*/ 2147483646 w 190449"/>
              <a:gd name="T5" fmla="*/ 70685475 h 97404"/>
              <a:gd name="T6" fmla="*/ 355670257 w 190449"/>
              <a:gd name="T7" fmla="*/ 2147483646 h 97404"/>
              <a:gd name="T8" fmla="*/ 0 w 190449"/>
              <a:gd name="T9" fmla="*/ 2147483646 h 97404"/>
              <a:gd name="T10" fmla="*/ 0 w 190449"/>
              <a:gd name="T11" fmla="*/ 2147483646 h 97404"/>
              <a:gd name="T12" fmla="*/ 2147483646 w 190449"/>
              <a:gd name="T13" fmla="*/ 2147483646 h 97404"/>
              <a:gd name="T14" fmla="*/ 2147483646 w 190449"/>
              <a:gd name="T15" fmla="*/ 2147483646 h 97404"/>
              <a:gd name="T16" fmla="*/ 2147483646 w 190449"/>
              <a:gd name="T17" fmla="*/ 2147483646 h 97404"/>
              <a:gd name="T18" fmla="*/ 2147483646 w 190449"/>
              <a:gd name="T19" fmla="*/ 2147483646 h 97404"/>
              <a:gd name="T20" fmla="*/ 2147483646 w 190449"/>
              <a:gd name="T21" fmla="*/ 2147483646 h 97404"/>
              <a:gd name="T22" fmla="*/ 2147483646 w 190449"/>
              <a:gd name="T23" fmla="*/ 2147483646 h 97404"/>
              <a:gd name="T24" fmla="*/ 2147483646 w 190449"/>
              <a:gd name="T25" fmla="*/ 2147483646 h 97404"/>
              <a:gd name="T26" fmla="*/ 2147483646 w 190449"/>
              <a:gd name="T27" fmla="*/ 2147483646 h 97404"/>
              <a:gd name="T28" fmla="*/ 2147483646 w 190449"/>
              <a:gd name="T29" fmla="*/ 2147483646 h 97404"/>
              <a:gd name="T30" fmla="*/ 2147483646 w 190449"/>
              <a:gd name="T31" fmla="*/ 2147483646 h 97404"/>
              <a:gd name="T32" fmla="*/ 2147483646 w 190449"/>
              <a:gd name="T33" fmla="*/ 2147483646 h 97404"/>
              <a:gd name="T34" fmla="*/ 2147483646 w 190449"/>
              <a:gd name="T35" fmla="*/ 2147483646 h 97404"/>
              <a:gd name="T36" fmla="*/ 2147483646 w 190449"/>
              <a:gd name="T37" fmla="*/ 2147483646 h 97404"/>
              <a:gd name="T38" fmla="*/ 2147483646 w 190449"/>
              <a:gd name="T39" fmla="*/ 2147483646 h 97404"/>
              <a:gd name="T40" fmla="*/ 2147483646 w 190449"/>
              <a:gd name="T41" fmla="*/ 2147483646 h 97404"/>
              <a:gd name="T42" fmla="*/ 2147483646 w 190449"/>
              <a:gd name="T43" fmla="*/ 2147483646 h 97404"/>
              <a:gd name="T44" fmla="*/ 2147483646 w 190449"/>
              <a:gd name="T45" fmla="*/ 2147483646 h 97404"/>
              <a:gd name="T46" fmla="*/ 2147483646 w 190449"/>
              <a:gd name="T47" fmla="*/ 2147483646 h 97404"/>
              <a:gd name="T48" fmla="*/ 2147483646 w 190449"/>
              <a:gd name="T49" fmla="*/ 2147483646 h 97404"/>
              <a:gd name="T50" fmla="*/ 2147483646 w 190449"/>
              <a:gd name="T51" fmla="*/ 2147483646 h 97404"/>
              <a:gd name="T52" fmla="*/ 2147483646 w 190449"/>
              <a:gd name="T53" fmla="*/ 2147483646 h 97404"/>
              <a:gd name="T54" fmla="*/ 2147483646 w 190449"/>
              <a:gd name="T55" fmla="*/ 2147483646 h 97404"/>
              <a:gd name="T56" fmla="*/ 2147483646 w 190449"/>
              <a:gd name="T57" fmla="*/ 2147483646 h 97404"/>
              <a:gd name="T58" fmla="*/ 2147483646 w 190449"/>
              <a:gd name="T59" fmla="*/ 2147483646 h 97404"/>
              <a:gd name="T60" fmla="*/ 2147483646 w 190449"/>
              <a:gd name="T61" fmla="*/ 2147483646 h 97404"/>
              <a:gd name="T62" fmla="*/ 2147483646 w 190449"/>
              <a:gd name="T63" fmla="*/ 2147483646 h 97404"/>
              <a:gd name="T64" fmla="*/ 2147483646 w 190449"/>
              <a:gd name="T65" fmla="*/ 2147483646 h 97404"/>
              <a:gd name="T66" fmla="*/ 2147483646 w 190449"/>
              <a:gd name="T67" fmla="*/ 2147483646 h 97404"/>
              <a:gd name="T68" fmla="*/ 2147483646 w 190449"/>
              <a:gd name="T69" fmla="*/ 2147483646 h 97404"/>
              <a:gd name="T70" fmla="*/ 2147483646 w 190449"/>
              <a:gd name="T71" fmla="*/ 2147483646 h 97404"/>
              <a:gd name="T72" fmla="*/ 2147483646 w 190449"/>
              <a:gd name="T73" fmla="*/ 2147483646 h 97404"/>
              <a:gd name="T74" fmla="*/ 2147483646 w 190449"/>
              <a:gd name="T75" fmla="*/ 2147483646 h 97404"/>
              <a:gd name="T76" fmla="*/ 2147483646 w 190449"/>
              <a:gd name="T77" fmla="*/ 2147483646 h 97404"/>
              <a:gd name="T78" fmla="*/ 2147483646 w 190449"/>
              <a:gd name="T79" fmla="*/ 2147483646 h 97404"/>
              <a:gd name="T80" fmla="*/ 2147483646 w 190449"/>
              <a:gd name="T81" fmla="*/ 2147483646 h 97404"/>
              <a:gd name="T82" fmla="*/ 2147483646 w 190449"/>
              <a:gd name="T83" fmla="*/ 2147483646 h 97404"/>
              <a:gd name="T84" fmla="*/ 2147483646 w 190449"/>
              <a:gd name="T85" fmla="*/ 1845601217 h 97404"/>
              <a:gd name="T86" fmla="*/ 2147483646 w 190449"/>
              <a:gd name="T87" fmla="*/ 901384 h 974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Google Shape;214;p14">
            <a:extLst>
              <a:ext uri="{FF2B5EF4-FFF2-40B4-BE49-F238E27FC236}">
                <a16:creationId xmlns:a16="http://schemas.microsoft.com/office/drawing/2014/main" id="{A23A8644-EE11-4218-BE57-111879131E44}"/>
              </a:ext>
            </a:extLst>
          </p:cNvPr>
          <p:cNvSpPr>
            <a:spLocks/>
          </p:cNvSpPr>
          <p:nvPr/>
        </p:nvSpPr>
        <p:spPr bwMode="auto">
          <a:xfrm>
            <a:off x="-936625" y="2584450"/>
            <a:ext cx="5435600" cy="2779713"/>
          </a:xfrm>
          <a:custGeom>
            <a:avLst/>
            <a:gdLst>
              <a:gd name="T0" fmla="*/ 2147483646 w 182106"/>
              <a:gd name="T1" fmla="*/ 901019 h 90402"/>
              <a:gd name="T2" fmla="*/ 2147483646 w 182106"/>
              <a:gd name="T3" fmla="*/ 52735954 h 90402"/>
              <a:gd name="T4" fmla="*/ 2147483646 w 182106"/>
              <a:gd name="T5" fmla="*/ 52735954 h 90402"/>
              <a:gd name="T6" fmla="*/ 1605800637 w 182106"/>
              <a:gd name="T7" fmla="*/ 1964789962 h 90402"/>
              <a:gd name="T8" fmla="*/ 797374 w 182106"/>
              <a:gd name="T9" fmla="*/ 2147483646 h 90402"/>
              <a:gd name="T10" fmla="*/ 797374 w 182106"/>
              <a:gd name="T11" fmla="*/ 2147483646 h 90402"/>
              <a:gd name="T12" fmla="*/ 2147483646 w 182106"/>
              <a:gd name="T13" fmla="*/ 2147483646 h 90402"/>
              <a:gd name="T14" fmla="*/ 2147483646 w 182106"/>
              <a:gd name="T15" fmla="*/ 2147483646 h 90402"/>
              <a:gd name="T16" fmla="*/ 2147483646 w 182106"/>
              <a:gd name="T17" fmla="*/ 2147483646 h 90402"/>
              <a:gd name="T18" fmla="*/ 2147483646 w 182106"/>
              <a:gd name="T19" fmla="*/ 2147483646 h 90402"/>
              <a:gd name="T20" fmla="*/ 2147483646 w 182106"/>
              <a:gd name="T21" fmla="*/ 2147483646 h 90402"/>
              <a:gd name="T22" fmla="*/ 2147483646 w 182106"/>
              <a:gd name="T23" fmla="*/ 2147483646 h 90402"/>
              <a:gd name="T24" fmla="*/ 2147483646 w 182106"/>
              <a:gd name="T25" fmla="*/ 2147483646 h 90402"/>
              <a:gd name="T26" fmla="*/ 2147483646 w 182106"/>
              <a:gd name="T27" fmla="*/ 2147483646 h 90402"/>
              <a:gd name="T28" fmla="*/ 2147483646 w 182106"/>
              <a:gd name="T29" fmla="*/ 2147483646 h 90402"/>
              <a:gd name="T30" fmla="*/ 2147483646 w 182106"/>
              <a:gd name="T31" fmla="*/ 2147483646 h 90402"/>
              <a:gd name="T32" fmla="*/ 2147483646 w 182106"/>
              <a:gd name="T33" fmla="*/ 2147483646 h 90402"/>
              <a:gd name="T34" fmla="*/ 2147483646 w 182106"/>
              <a:gd name="T35" fmla="*/ 2147483646 h 90402"/>
              <a:gd name="T36" fmla="*/ 2147483646 w 182106"/>
              <a:gd name="T37" fmla="*/ 2147483646 h 90402"/>
              <a:gd name="T38" fmla="*/ 2147483646 w 182106"/>
              <a:gd name="T39" fmla="*/ 2147483646 h 90402"/>
              <a:gd name="T40" fmla="*/ 2147483646 w 182106"/>
              <a:gd name="T41" fmla="*/ 2147483646 h 90402"/>
              <a:gd name="T42" fmla="*/ 2147483646 w 182106"/>
              <a:gd name="T43" fmla="*/ 2147483646 h 90402"/>
              <a:gd name="T44" fmla="*/ 2147483646 w 182106"/>
              <a:gd name="T45" fmla="*/ 2147483646 h 90402"/>
              <a:gd name="T46" fmla="*/ 2147483646 w 182106"/>
              <a:gd name="T47" fmla="*/ 2147483646 h 90402"/>
              <a:gd name="T48" fmla="*/ 2147483646 w 182106"/>
              <a:gd name="T49" fmla="*/ 2147483646 h 90402"/>
              <a:gd name="T50" fmla="*/ 2147483646 w 182106"/>
              <a:gd name="T51" fmla="*/ 2147483646 h 90402"/>
              <a:gd name="T52" fmla="*/ 2147483646 w 182106"/>
              <a:gd name="T53" fmla="*/ 2147483646 h 90402"/>
              <a:gd name="T54" fmla="*/ 2147483646 w 182106"/>
              <a:gd name="T55" fmla="*/ 2147483646 h 90402"/>
              <a:gd name="T56" fmla="*/ 2147483646 w 182106"/>
              <a:gd name="T57" fmla="*/ 2147483646 h 90402"/>
              <a:gd name="T58" fmla="*/ 2147483646 w 182106"/>
              <a:gd name="T59" fmla="*/ 2147483646 h 90402"/>
              <a:gd name="T60" fmla="*/ 2147483646 w 182106"/>
              <a:gd name="T61" fmla="*/ 2147483646 h 90402"/>
              <a:gd name="T62" fmla="*/ 2147483646 w 182106"/>
              <a:gd name="T63" fmla="*/ 2147483646 h 90402"/>
              <a:gd name="T64" fmla="*/ 2147483646 w 182106"/>
              <a:gd name="T65" fmla="*/ 2147483646 h 90402"/>
              <a:gd name="T66" fmla="*/ 2147483646 w 182106"/>
              <a:gd name="T67" fmla="*/ 2147483646 h 90402"/>
              <a:gd name="T68" fmla="*/ 2147483646 w 182106"/>
              <a:gd name="T69" fmla="*/ 2147483646 h 90402"/>
              <a:gd name="T70" fmla="*/ 2147483646 w 182106"/>
              <a:gd name="T71" fmla="*/ 2147483646 h 90402"/>
              <a:gd name="T72" fmla="*/ 2147483646 w 182106"/>
              <a:gd name="T73" fmla="*/ 2147483646 h 90402"/>
              <a:gd name="T74" fmla="*/ 2147483646 w 182106"/>
              <a:gd name="T75" fmla="*/ 2147483646 h 90402"/>
              <a:gd name="T76" fmla="*/ 2147483646 w 182106"/>
              <a:gd name="T77" fmla="*/ 2147483646 h 90402"/>
              <a:gd name="T78" fmla="*/ 2147483646 w 182106"/>
              <a:gd name="T79" fmla="*/ 2147483646 h 90402"/>
              <a:gd name="T80" fmla="*/ 2147483646 w 182106"/>
              <a:gd name="T81" fmla="*/ 2147483646 h 90402"/>
              <a:gd name="T82" fmla="*/ 2147483646 w 182106"/>
              <a:gd name="T83" fmla="*/ 2147483646 h 90402"/>
              <a:gd name="T84" fmla="*/ 2147483646 w 182106"/>
              <a:gd name="T85" fmla="*/ 2147483646 h 90402"/>
              <a:gd name="T86" fmla="*/ 2147483646 w 182106"/>
              <a:gd name="T87" fmla="*/ 2147483646 h 90402"/>
              <a:gd name="T88" fmla="*/ 2147483646 w 182106"/>
              <a:gd name="T89" fmla="*/ 2147483646 h 90402"/>
              <a:gd name="T90" fmla="*/ 2147483646 w 182106"/>
              <a:gd name="T91" fmla="*/ 2147483646 h 90402"/>
              <a:gd name="T92" fmla="*/ 2147483646 w 182106"/>
              <a:gd name="T93" fmla="*/ 2147483646 h 90402"/>
              <a:gd name="T94" fmla="*/ 2147483646 w 182106"/>
              <a:gd name="T95" fmla="*/ 2147483646 h 90402"/>
              <a:gd name="T96" fmla="*/ 2147483646 w 182106"/>
              <a:gd name="T97" fmla="*/ 2147483646 h 90402"/>
              <a:gd name="T98" fmla="*/ 2147483646 w 182106"/>
              <a:gd name="T99" fmla="*/ 2147483646 h 90402"/>
              <a:gd name="T100" fmla="*/ 2147483646 w 182106"/>
              <a:gd name="T101" fmla="*/ 2147483646 h 90402"/>
              <a:gd name="T102" fmla="*/ 2147483646 w 182106"/>
              <a:gd name="T103" fmla="*/ 2147483646 h 90402"/>
              <a:gd name="T104" fmla="*/ 2147483646 w 182106"/>
              <a:gd name="T105" fmla="*/ 2147483646 h 90402"/>
              <a:gd name="T106" fmla="*/ 2147483646 w 182106"/>
              <a:gd name="T107" fmla="*/ 2147483646 h 90402"/>
              <a:gd name="T108" fmla="*/ 2147483646 w 182106"/>
              <a:gd name="T109" fmla="*/ 2147483646 h 90402"/>
              <a:gd name="T110" fmla="*/ 2147483646 w 182106"/>
              <a:gd name="T111" fmla="*/ 2147483646 h 90402"/>
              <a:gd name="T112" fmla="*/ 2147483646 w 182106"/>
              <a:gd name="T113" fmla="*/ 2147483646 h 90402"/>
              <a:gd name="T114" fmla="*/ 2147483646 w 182106"/>
              <a:gd name="T115" fmla="*/ 2147483646 h 90402"/>
              <a:gd name="T116" fmla="*/ 2147483646 w 182106"/>
              <a:gd name="T117" fmla="*/ 2147483646 h 90402"/>
              <a:gd name="T118" fmla="*/ 2147483646 w 182106"/>
              <a:gd name="T119" fmla="*/ 2147483646 h 90402"/>
              <a:gd name="T120" fmla="*/ 2147483646 w 182106"/>
              <a:gd name="T121" fmla="*/ 1304200770 h 90402"/>
              <a:gd name="T122" fmla="*/ 2147483646 w 182106"/>
              <a:gd name="T123" fmla="*/ 901019 h 9040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oogle Shape;215;p14">
            <a:extLst>
              <a:ext uri="{FF2B5EF4-FFF2-40B4-BE49-F238E27FC236}">
                <a16:creationId xmlns:a16="http://schemas.microsoft.com/office/drawing/2014/main" id="{7F9A0573-5ED6-4763-920C-18D92D6E3EF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333374" y="255589"/>
            <a:ext cx="1489075" cy="1387475"/>
            <a:chOff x="7195051" y="-202918"/>
            <a:chExt cx="880241" cy="820118"/>
          </a:xfrm>
        </p:grpSpPr>
        <p:sp>
          <p:nvSpPr>
            <p:cNvPr id="7" name="Google Shape;216;p14">
              <a:extLst>
                <a:ext uri="{FF2B5EF4-FFF2-40B4-BE49-F238E27FC236}">
                  <a16:creationId xmlns:a16="http://schemas.microsoft.com/office/drawing/2014/main" id="{A627FFCD-851D-4549-868F-937A9211596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195051" y="-173448"/>
              <a:ext cx="761277" cy="790648"/>
            </a:xfrm>
            <a:custGeom>
              <a:avLst/>
              <a:gdLst>
                <a:gd name="T0" fmla="*/ 2147483646 w 15448"/>
                <a:gd name="T1" fmla="*/ 0 h 16044"/>
                <a:gd name="T2" fmla="*/ 2147483646 w 15448"/>
                <a:gd name="T3" fmla="*/ 613346122 h 16044"/>
                <a:gd name="T4" fmla="*/ 2147483646 w 15448"/>
                <a:gd name="T5" fmla="*/ 613346122 h 16044"/>
                <a:gd name="T6" fmla="*/ 2147483646 w 15448"/>
                <a:gd name="T7" fmla="*/ 2147483646 h 16044"/>
                <a:gd name="T8" fmla="*/ 2147483646 w 15448"/>
                <a:gd name="T9" fmla="*/ 2147483646 h 16044"/>
                <a:gd name="T10" fmla="*/ 2147483646 w 15448"/>
                <a:gd name="T11" fmla="*/ 2147483646 h 16044"/>
                <a:gd name="T12" fmla="*/ 2147483646 w 15448"/>
                <a:gd name="T13" fmla="*/ 2147483646 h 16044"/>
                <a:gd name="T14" fmla="*/ 2147483646 w 15448"/>
                <a:gd name="T15" fmla="*/ 2147483646 h 16044"/>
                <a:gd name="T16" fmla="*/ 2147483646 w 15448"/>
                <a:gd name="T17" fmla="*/ 2147483646 h 16044"/>
                <a:gd name="T18" fmla="*/ 2147483646 w 15448"/>
                <a:gd name="T19" fmla="*/ 2147483646 h 16044"/>
                <a:gd name="T20" fmla="*/ 1686730373 w 15448"/>
                <a:gd name="T21" fmla="*/ 2147483646 h 16044"/>
                <a:gd name="T22" fmla="*/ 312596116 w 15448"/>
                <a:gd name="T23" fmla="*/ 2147483646 h 16044"/>
                <a:gd name="T24" fmla="*/ 2147483646 w 15448"/>
                <a:gd name="T25" fmla="*/ 2147483646 h 16044"/>
                <a:gd name="T26" fmla="*/ 2147483646 w 15448"/>
                <a:gd name="T27" fmla="*/ 2147483646 h 16044"/>
                <a:gd name="T28" fmla="*/ 2147483646 w 15448"/>
                <a:gd name="T29" fmla="*/ 2147483646 h 16044"/>
                <a:gd name="T30" fmla="*/ 2147483646 w 15448"/>
                <a:gd name="T31" fmla="*/ 2147483646 h 16044"/>
                <a:gd name="T32" fmla="*/ 2147483646 w 15448"/>
                <a:gd name="T33" fmla="*/ 2147483646 h 16044"/>
                <a:gd name="T34" fmla="*/ 2147483646 w 15448"/>
                <a:gd name="T35" fmla="*/ 2147483646 h 16044"/>
                <a:gd name="T36" fmla="*/ 2147483646 w 15448"/>
                <a:gd name="T37" fmla="*/ 2147483646 h 16044"/>
                <a:gd name="T38" fmla="*/ 2147483646 w 15448"/>
                <a:gd name="T39" fmla="*/ 2147483646 h 16044"/>
                <a:gd name="T40" fmla="*/ 2147483646 w 15448"/>
                <a:gd name="T41" fmla="*/ 2147483646 h 16044"/>
                <a:gd name="T42" fmla="*/ 2147483646 w 15448"/>
                <a:gd name="T43" fmla="*/ 2147483646 h 16044"/>
                <a:gd name="T44" fmla="*/ 2147483646 w 15448"/>
                <a:gd name="T45" fmla="*/ 2147483646 h 16044"/>
                <a:gd name="T46" fmla="*/ 2147483646 w 15448"/>
                <a:gd name="T47" fmla="*/ 2147483646 h 16044"/>
                <a:gd name="T48" fmla="*/ 2147483646 w 15448"/>
                <a:gd name="T49" fmla="*/ 2147483646 h 16044"/>
                <a:gd name="T50" fmla="*/ 2147483646 w 15448"/>
                <a:gd name="T51" fmla="*/ 2147483646 h 16044"/>
                <a:gd name="T52" fmla="*/ 2147483646 w 15448"/>
                <a:gd name="T53" fmla="*/ 2147483646 h 16044"/>
                <a:gd name="T54" fmla="*/ 2147483646 w 15448"/>
                <a:gd name="T55" fmla="*/ 2147483646 h 16044"/>
                <a:gd name="T56" fmla="*/ 2147483646 w 15448"/>
                <a:gd name="T57" fmla="*/ 2147483646 h 16044"/>
                <a:gd name="T58" fmla="*/ 2147483646 w 15448"/>
                <a:gd name="T59" fmla="*/ 2147483646 h 16044"/>
                <a:gd name="T60" fmla="*/ 2147483646 w 15448"/>
                <a:gd name="T61" fmla="*/ 2147483646 h 16044"/>
                <a:gd name="T62" fmla="*/ 2147483646 w 15448"/>
                <a:gd name="T63" fmla="*/ 2147483646 h 16044"/>
                <a:gd name="T64" fmla="*/ 2147483646 w 15448"/>
                <a:gd name="T65" fmla="*/ 920077432 h 16044"/>
                <a:gd name="T66" fmla="*/ 2147483646 w 15448"/>
                <a:gd name="T67" fmla="*/ 0 h 16044"/>
                <a:gd name="T68" fmla="*/ 2147483646 w 15448"/>
                <a:gd name="T69" fmla="*/ 0 h 160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lnTo>
                    <a:pt x="8178" y="0"/>
                  </a:ln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Google Shape;217;p14">
              <a:extLst>
                <a:ext uri="{FF2B5EF4-FFF2-40B4-BE49-F238E27FC236}">
                  <a16:creationId xmlns:a16="http://schemas.microsoft.com/office/drawing/2014/main" id="{295491ED-EF0B-4869-B7D3-00598C8B824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270549" y="-202918"/>
              <a:ext cx="804742" cy="724170"/>
            </a:xfrm>
            <a:custGeom>
              <a:avLst/>
              <a:gdLst>
                <a:gd name="T0" fmla="*/ 2147483646 w 16330"/>
                <a:gd name="T1" fmla="*/ 159291577 h 14695"/>
                <a:gd name="T2" fmla="*/ 1533423265 w 16330"/>
                <a:gd name="T3" fmla="*/ 925946529 h 14695"/>
                <a:gd name="T4" fmla="*/ 920077298 w 16330"/>
                <a:gd name="T5" fmla="*/ 1539293781 h 14695"/>
                <a:gd name="T6" fmla="*/ 306733696 w 16330"/>
                <a:gd name="T7" fmla="*/ 2147483646 h 14695"/>
                <a:gd name="T8" fmla="*/ 0 w 16330"/>
                <a:gd name="T9" fmla="*/ 2147483646 h 14695"/>
                <a:gd name="T10" fmla="*/ 1073384641 w 16330"/>
                <a:gd name="T11" fmla="*/ 2147483646 h 14695"/>
                <a:gd name="T12" fmla="*/ 2147483646 w 16330"/>
                <a:gd name="T13" fmla="*/ 2147483646 h 14695"/>
                <a:gd name="T14" fmla="*/ 2147483646 w 16330"/>
                <a:gd name="T15" fmla="*/ 2147483646 h 14695"/>
                <a:gd name="T16" fmla="*/ 2147483646 w 16330"/>
                <a:gd name="T17" fmla="*/ 2147483646 h 14695"/>
                <a:gd name="T18" fmla="*/ 2147483646 w 16330"/>
                <a:gd name="T19" fmla="*/ 2147483646 h 14695"/>
                <a:gd name="T20" fmla="*/ 2147483646 w 16330"/>
                <a:gd name="T21" fmla="*/ 2147483646 h 14695"/>
                <a:gd name="T22" fmla="*/ 2147483646 w 16330"/>
                <a:gd name="T23" fmla="*/ 2147483646 h 14695"/>
                <a:gd name="T24" fmla="*/ 2147483646 w 16330"/>
                <a:gd name="T25" fmla="*/ 2147483646 h 14695"/>
                <a:gd name="T26" fmla="*/ 2147483646 w 16330"/>
                <a:gd name="T27" fmla="*/ 2147483646 h 14695"/>
                <a:gd name="T28" fmla="*/ 2147483646 w 16330"/>
                <a:gd name="T29" fmla="*/ 2147483646 h 14695"/>
                <a:gd name="T30" fmla="*/ 2147483646 w 16330"/>
                <a:gd name="T31" fmla="*/ 2147483646 h 14695"/>
                <a:gd name="T32" fmla="*/ 2147483646 w 16330"/>
                <a:gd name="T33" fmla="*/ 2147483646 h 14695"/>
                <a:gd name="T34" fmla="*/ 2147483646 w 16330"/>
                <a:gd name="T35" fmla="*/ 2147483646 h 14695"/>
                <a:gd name="T36" fmla="*/ 2147483646 w 16330"/>
                <a:gd name="T37" fmla="*/ 2147483646 h 14695"/>
                <a:gd name="T38" fmla="*/ 2147483646 w 16330"/>
                <a:gd name="T39" fmla="*/ 2147483646 h 14695"/>
                <a:gd name="T40" fmla="*/ 2147483646 w 16330"/>
                <a:gd name="T41" fmla="*/ 2147483646 h 14695"/>
                <a:gd name="T42" fmla="*/ 2147483646 w 16330"/>
                <a:gd name="T43" fmla="*/ 2147483646 h 14695"/>
                <a:gd name="T44" fmla="*/ 2147483646 w 16330"/>
                <a:gd name="T45" fmla="*/ 2147483646 h 14695"/>
                <a:gd name="T46" fmla="*/ 2147483646 w 16330"/>
                <a:gd name="T47" fmla="*/ 2147483646 h 14695"/>
                <a:gd name="T48" fmla="*/ 2147483646 w 16330"/>
                <a:gd name="T49" fmla="*/ 2147483646 h 14695"/>
                <a:gd name="T50" fmla="*/ 2147483646 w 16330"/>
                <a:gd name="T51" fmla="*/ 2147483646 h 14695"/>
                <a:gd name="T52" fmla="*/ 2147483646 w 16330"/>
                <a:gd name="T53" fmla="*/ 2147483646 h 14695"/>
                <a:gd name="T54" fmla="*/ 2147483646 w 16330"/>
                <a:gd name="T55" fmla="*/ 2147483646 h 14695"/>
                <a:gd name="T56" fmla="*/ 2147483646 w 16330"/>
                <a:gd name="T57" fmla="*/ 2147483646 h 14695"/>
                <a:gd name="T58" fmla="*/ 2147483646 w 16330"/>
                <a:gd name="T59" fmla="*/ 2147483646 h 14695"/>
                <a:gd name="T60" fmla="*/ 2147483646 w 16330"/>
                <a:gd name="T61" fmla="*/ 2147483646 h 14695"/>
                <a:gd name="T62" fmla="*/ 2147483646 w 16330"/>
                <a:gd name="T63" fmla="*/ 2147483646 h 14695"/>
                <a:gd name="T64" fmla="*/ 2147483646 w 16330"/>
                <a:gd name="T65" fmla="*/ 2147483646 h 14695"/>
                <a:gd name="T66" fmla="*/ 2147483646 w 16330"/>
                <a:gd name="T67" fmla="*/ 2147483646 h 14695"/>
                <a:gd name="T68" fmla="*/ 2147483646 w 16330"/>
                <a:gd name="T69" fmla="*/ 2147483646 h 14695"/>
                <a:gd name="T70" fmla="*/ 2147483646 w 16330"/>
                <a:gd name="T71" fmla="*/ 2147483646 h 14695"/>
                <a:gd name="T72" fmla="*/ 2147483646 w 16330"/>
                <a:gd name="T73" fmla="*/ 2147483646 h 14695"/>
                <a:gd name="T74" fmla="*/ 2147483646 w 16330"/>
                <a:gd name="T75" fmla="*/ 2147483646 h 14695"/>
                <a:gd name="T76" fmla="*/ 2147483646 w 16330"/>
                <a:gd name="T77" fmla="*/ 2147483646 h 14695"/>
                <a:gd name="T78" fmla="*/ 2147483646 w 16330"/>
                <a:gd name="T79" fmla="*/ 2147483646 h 14695"/>
                <a:gd name="T80" fmla="*/ 2147483646 w 16330"/>
                <a:gd name="T81" fmla="*/ 2147483646 h 14695"/>
                <a:gd name="T82" fmla="*/ 2147483646 w 16330"/>
                <a:gd name="T83" fmla="*/ 2147483646 h 14695"/>
                <a:gd name="T84" fmla="*/ 2147483646 w 16330"/>
                <a:gd name="T85" fmla="*/ 2147483646 h 14695"/>
                <a:gd name="T86" fmla="*/ 2147483646 w 16330"/>
                <a:gd name="T87" fmla="*/ 2147483646 h 14695"/>
                <a:gd name="T88" fmla="*/ 2147483646 w 16330"/>
                <a:gd name="T89" fmla="*/ 2147483646 h 14695"/>
                <a:gd name="T90" fmla="*/ 2147483646 w 16330"/>
                <a:gd name="T91" fmla="*/ 2147483646 h 14695"/>
                <a:gd name="T92" fmla="*/ 2147483646 w 16330"/>
                <a:gd name="T93" fmla="*/ 2147483646 h 14695"/>
                <a:gd name="T94" fmla="*/ 2147483646 w 16330"/>
                <a:gd name="T95" fmla="*/ 2147483646 h 14695"/>
                <a:gd name="T96" fmla="*/ 2147483646 w 16330"/>
                <a:gd name="T97" fmla="*/ 2147483646 h 14695"/>
                <a:gd name="T98" fmla="*/ 2147483646 w 16330"/>
                <a:gd name="T99" fmla="*/ 2147483646 h 14695"/>
                <a:gd name="T100" fmla="*/ 2147483646 w 16330"/>
                <a:gd name="T101" fmla="*/ 2147483646 h 14695"/>
                <a:gd name="T102" fmla="*/ 2147483646 w 16330"/>
                <a:gd name="T103" fmla="*/ 2147483646 h 14695"/>
                <a:gd name="T104" fmla="*/ 2147483646 w 16330"/>
                <a:gd name="T105" fmla="*/ 2147483646 h 14695"/>
                <a:gd name="T106" fmla="*/ 2147483646 w 16330"/>
                <a:gd name="T107" fmla="*/ 2147483646 h 14695"/>
                <a:gd name="T108" fmla="*/ 2147483646 w 16330"/>
                <a:gd name="T109" fmla="*/ 2147483646 h 14695"/>
                <a:gd name="T110" fmla="*/ 2147483646 w 16330"/>
                <a:gd name="T111" fmla="*/ 2147483646 h 14695"/>
                <a:gd name="T112" fmla="*/ 2147483646 w 16330"/>
                <a:gd name="T113" fmla="*/ 2147483646 h 14695"/>
                <a:gd name="T114" fmla="*/ 2147483646 w 16330"/>
                <a:gd name="T115" fmla="*/ 2147483646 h 14695"/>
                <a:gd name="T116" fmla="*/ 2147483646 w 16330"/>
                <a:gd name="T117" fmla="*/ 2147483646 h 14695"/>
                <a:gd name="T118" fmla="*/ 2147483646 w 16330"/>
                <a:gd name="T119" fmla="*/ 2147483646 h 14695"/>
                <a:gd name="T120" fmla="*/ 2147483646 w 16330"/>
                <a:gd name="T121" fmla="*/ 2147483646 h 14695"/>
                <a:gd name="T122" fmla="*/ 2147483646 w 16330"/>
                <a:gd name="T123" fmla="*/ 1846025729 h 14695"/>
                <a:gd name="T124" fmla="*/ 2147483646 w 16330"/>
                <a:gd name="T125" fmla="*/ 5864865 h 1469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Google Shape;218;p14">
              <a:extLst>
                <a:ext uri="{FF2B5EF4-FFF2-40B4-BE49-F238E27FC236}">
                  <a16:creationId xmlns:a16="http://schemas.microsoft.com/office/drawing/2014/main" id="{83006614-F989-46C1-BCF4-09F050289C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844955" y="275991"/>
              <a:ext cx="63620" cy="54652"/>
            </a:xfrm>
            <a:custGeom>
              <a:avLst/>
              <a:gdLst>
                <a:gd name="T0" fmla="*/ 2147483646 w 1291"/>
                <a:gd name="T1" fmla="*/ 5864963 h 1109"/>
                <a:gd name="T2" fmla="*/ 106151374 w 1291"/>
                <a:gd name="T3" fmla="*/ 2147483646 h 1109"/>
                <a:gd name="T4" fmla="*/ 2147483646 w 1291"/>
                <a:gd name="T5" fmla="*/ 2147483646 h 1109"/>
                <a:gd name="T6" fmla="*/ 2147483646 w 1291"/>
                <a:gd name="T7" fmla="*/ 872948708 h 1109"/>
                <a:gd name="T8" fmla="*/ 2147483646 w 1291"/>
                <a:gd name="T9" fmla="*/ 5864963 h 1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91" h="1109" extrusionOk="0">
                  <a:moveTo>
                    <a:pt x="561" y="1"/>
                  </a:moveTo>
                  <a:cubicBezTo>
                    <a:pt x="272" y="1"/>
                    <a:pt x="0" y="238"/>
                    <a:pt x="18" y="563"/>
                  </a:cubicBezTo>
                  <a:cubicBezTo>
                    <a:pt x="18" y="875"/>
                    <a:pt x="278" y="1109"/>
                    <a:pt x="589" y="1109"/>
                  </a:cubicBezTo>
                  <a:cubicBezTo>
                    <a:pt x="1057" y="1083"/>
                    <a:pt x="1290" y="486"/>
                    <a:pt x="927" y="148"/>
                  </a:cubicBezTo>
                  <a:cubicBezTo>
                    <a:pt x="817" y="46"/>
                    <a:pt x="687" y="1"/>
                    <a:pt x="56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Google Shape;219;p14">
              <a:extLst>
                <a:ext uri="{FF2B5EF4-FFF2-40B4-BE49-F238E27FC236}">
                  <a16:creationId xmlns:a16="http://schemas.microsoft.com/office/drawing/2014/main" id="{409ACEF6-EEBC-41A8-88C4-A231EBC15A8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889750" y="224394"/>
              <a:ext cx="33313" cy="28878"/>
            </a:xfrm>
            <a:custGeom>
              <a:avLst/>
              <a:gdLst>
                <a:gd name="T0" fmla="*/ 1686689377 w 676"/>
                <a:gd name="T1" fmla="*/ 5864846 h 586"/>
                <a:gd name="T2" fmla="*/ 5864764 w 676"/>
                <a:gd name="T3" fmla="*/ 1840024750 h 586"/>
                <a:gd name="T4" fmla="*/ 1739705489 w 676"/>
                <a:gd name="T5" fmla="*/ 2147483646 h 586"/>
                <a:gd name="T6" fmla="*/ 2147483646 w 676"/>
                <a:gd name="T7" fmla="*/ 2147483646 h 586"/>
                <a:gd name="T8" fmla="*/ 1686689377 w 676"/>
                <a:gd name="T9" fmla="*/ 5864846 h 5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6" h="586" extrusionOk="0">
                  <a:moveTo>
                    <a:pt x="286" y="1"/>
                  </a:moveTo>
                  <a:cubicBezTo>
                    <a:pt x="131" y="27"/>
                    <a:pt x="1" y="157"/>
                    <a:pt x="1" y="312"/>
                  </a:cubicBezTo>
                  <a:cubicBezTo>
                    <a:pt x="18" y="482"/>
                    <a:pt x="157" y="586"/>
                    <a:pt x="295" y="586"/>
                  </a:cubicBezTo>
                  <a:cubicBezTo>
                    <a:pt x="368" y="586"/>
                    <a:pt x="440" y="557"/>
                    <a:pt x="494" y="494"/>
                  </a:cubicBezTo>
                  <a:cubicBezTo>
                    <a:pt x="676" y="286"/>
                    <a:pt x="546" y="1"/>
                    <a:pt x="2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Google Shape;220;p14">
              <a:extLst>
                <a:ext uri="{FF2B5EF4-FFF2-40B4-BE49-F238E27FC236}">
                  <a16:creationId xmlns:a16="http://schemas.microsoft.com/office/drawing/2014/main" id="{13670F51-58AF-4134-8674-BA220451545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865406" y="227942"/>
              <a:ext cx="24394" cy="20845"/>
            </a:xfrm>
            <a:custGeom>
              <a:avLst/>
              <a:gdLst>
                <a:gd name="T0" fmla="*/ 1321184067 w 495"/>
                <a:gd name="T1" fmla="*/ 5864640 h 423"/>
                <a:gd name="T2" fmla="*/ 5865057 w 495"/>
                <a:gd name="T3" fmla="*/ 1262038005 h 423"/>
                <a:gd name="T4" fmla="*/ 1380186845 w 495"/>
                <a:gd name="T5" fmla="*/ 2147483646 h 423"/>
                <a:gd name="T6" fmla="*/ 2146878240 w 495"/>
                <a:gd name="T7" fmla="*/ 347880283 h 423"/>
                <a:gd name="T8" fmla="*/ 1321184067 w 495"/>
                <a:gd name="T9" fmla="*/ 5864640 h 4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5" h="423" extrusionOk="0">
                  <a:moveTo>
                    <a:pt x="224" y="1"/>
                  </a:moveTo>
                  <a:cubicBezTo>
                    <a:pt x="112" y="1"/>
                    <a:pt x="1" y="89"/>
                    <a:pt x="1" y="214"/>
                  </a:cubicBezTo>
                  <a:cubicBezTo>
                    <a:pt x="1" y="344"/>
                    <a:pt x="105" y="422"/>
                    <a:pt x="234" y="422"/>
                  </a:cubicBezTo>
                  <a:cubicBezTo>
                    <a:pt x="416" y="422"/>
                    <a:pt x="494" y="188"/>
                    <a:pt x="364" y="59"/>
                  </a:cubicBezTo>
                  <a:cubicBezTo>
                    <a:pt x="324" y="18"/>
                    <a:pt x="274" y="1"/>
                    <a:pt x="224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Google Shape;221;p14">
              <a:extLst>
                <a:ext uri="{FF2B5EF4-FFF2-40B4-BE49-F238E27FC236}">
                  <a16:creationId xmlns:a16="http://schemas.microsoft.com/office/drawing/2014/main" id="{0FF423B3-0CAC-497A-88BA-A5B39A7C258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883689" y="137365"/>
              <a:ext cx="45732" cy="38488"/>
            </a:xfrm>
            <a:custGeom>
              <a:avLst/>
              <a:gdLst>
                <a:gd name="T0" fmla="*/ 2147483646 w 928"/>
                <a:gd name="T1" fmla="*/ 0 h 781"/>
                <a:gd name="T2" fmla="*/ 2147483646 w 928"/>
                <a:gd name="T3" fmla="*/ 11848932 h 781"/>
                <a:gd name="T4" fmla="*/ 153308596 w 928"/>
                <a:gd name="T5" fmla="*/ 2147483646 h 781"/>
                <a:gd name="T6" fmla="*/ 2147483646 w 928"/>
                <a:gd name="T7" fmla="*/ 2147483646 h 781"/>
                <a:gd name="T8" fmla="*/ 2147483646 w 928"/>
                <a:gd name="T9" fmla="*/ 2147483646 h 781"/>
                <a:gd name="T10" fmla="*/ 2147483646 w 928"/>
                <a:gd name="T11" fmla="*/ 0 h 7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28" h="781" extrusionOk="0">
                  <a:moveTo>
                    <a:pt x="422" y="0"/>
                  </a:moveTo>
                  <a:cubicBezTo>
                    <a:pt x="411" y="0"/>
                    <a:pt x="400" y="1"/>
                    <a:pt x="389" y="2"/>
                  </a:cubicBezTo>
                  <a:cubicBezTo>
                    <a:pt x="182" y="2"/>
                    <a:pt x="0" y="183"/>
                    <a:pt x="26" y="417"/>
                  </a:cubicBezTo>
                  <a:cubicBezTo>
                    <a:pt x="26" y="638"/>
                    <a:pt x="215" y="781"/>
                    <a:pt x="411" y="781"/>
                  </a:cubicBezTo>
                  <a:cubicBezTo>
                    <a:pt x="514" y="781"/>
                    <a:pt x="620" y="740"/>
                    <a:pt x="701" y="651"/>
                  </a:cubicBezTo>
                  <a:cubicBezTo>
                    <a:pt x="928" y="399"/>
                    <a:pt x="763" y="0"/>
                    <a:pt x="422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Google Shape;222;p14">
              <a:extLst>
                <a:ext uri="{FF2B5EF4-FFF2-40B4-BE49-F238E27FC236}">
                  <a16:creationId xmlns:a16="http://schemas.microsoft.com/office/drawing/2014/main" id="{EF58EF97-10C7-4FAD-891D-0D54184A9A6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853923" y="179943"/>
              <a:ext cx="15375" cy="16361"/>
            </a:xfrm>
            <a:custGeom>
              <a:avLst/>
              <a:gdLst>
                <a:gd name="T0" fmla="*/ 920015706 w 312"/>
                <a:gd name="T1" fmla="*/ 5864876 h 332"/>
                <a:gd name="T2" fmla="*/ 0 w 312"/>
                <a:gd name="T3" fmla="*/ 1037968402 h 332"/>
                <a:gd name="T4" fmla="*/ 920015706 w 312"/>
                <a:gd name="T5" fmla="*/ 1958055947 h 332"/>
                <a:gd name="T6" fmla="*/ 1839909939 w 312"/>
                <a:gd name="T7" fmla="*/ 1037968402 h 332"/>
                <a:gd name="T8" fmla="*/ 920015706 w 312"/>
                <a:gd name="T9" fmla="*/ 5864876 h 3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332" extrusionOk="0">
                  <a:moveTo>
                    <a:pt x="156" y="1"/>
                  </a:moveTo>
                  <a:cubicBezTo>
                    <a:pt x="78" y="1"/>
                    <a:pt x="0" y="59"/>
                    <a:pt x="0" y="176"/>
                  </a:cubicBezTo>
                  <a:cubicBezTo>
                    <a:pt x="0" y="280"/>
                    <a:pt x="78" y="332"/>
                    <a:pt x="156" y="332"/>
                  </a:cubicBezTo>
                  <a:cubicBezTo>
                    <a:pt x="234" y="332"/>
                    <a:pt x="312" y="280"/>
                    <a:pt x="312" y="176"/>
                  </a:cubicBezTo>
                  <a:cubicBezTo>
                    <a:pt x="312" y="59"/>
                    <a:pt x="234" y="1"/>
                    <a:pt x="15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4" name="Google Shape;223;p14">
            <a:extLst>
              <a:ext uri="{FF2B5EF4-FFF2-40B4-BE49-F238E27FC236}">
                <a16:creationId xmlns:a16="http://schemas.microsoft.com/office/drawing/2014/main" id="{972942E8-3A6F-4783-AD06-21A4D05F83C0}"/>
              </a:ext>
            </a:extLst>
          </p:cNvPr>
          <p:cNvGrpSpPr>
            <a:grpSpLocks/>
          </p:cNvGrpSpPr>
          <p:nvPr/>
        </p:nvGrpSpPr>
        <p:grpSpPr bwMode="auto">
          <a:xfrm>
            <a:off x="7920039" y="1204913"/>
            <a:ext cx="671512" cy="438150"/>
            <a:chOff x="7555450" y="377766"/>
            <a:chExt cx="670499" cy="438524"/>
          </a:xfrm>
        </p:grpSpPr>
        <p:sp>
          <p:nvSpPr>
            <p:cNvPr id="15" name="Google Shape;224;p14">
              <a:extLst>
                <a:ext uri="{FF2B5EF4-FFF2-40B4-BE49-F238E27FC236}">
                  <a16:creationId xmlns:a16="http://schemas.microsoft.com/office/drawing/2014/main" id="{830144E0-E012-41F6-9670-68287558A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5450" y="562549"/>
              <a:ext cx="279163" cy="253742"/>
            </a:xfrm>
            <a:custGeom>
              <a:avLst/>
              <a:gdLst>
                <a:gd name="T0" fmla="*/ 2147483646 w 4206"/>
                <a:gd name="T1" fmla="*/ 19299658 h 3823"/>
                <a:gd name="T2" fmla="*/ 2147483646 w 4206"/>
                <a:gd name="T3" fmla="*/ 388001784 h 3823"/>
                <a:gd name="T4" fmla="*/ 2147483646 w 4206"/>
                <a:gd name="T5" fmla="*/ 2147483646 h 3823"/>
                <a:gd name="T6" fmla="*/ 2147483646 w 4206"/>
                <a:gd name="T7" fmla="*/ 2147483646 h 3823"/>
                <a:gd name="T8" fmla="*/ 2147483646 w 4206"/>
                <a:gd name="T9" fmla="*/ 2147483646 h 3823"/>
                <a:gd name="T10" fmla="*/ 2147483646 w 4206"/>
                <a:gd name="T11" fmla="*/ 2147483646 h 3823"/>
                <a:gd name="T12" fmla="*/ 2147483646 w 4206"/>
                <a:gd name="T13" fmla="*/ 2147483646 h 3823"/>
                <a:gd name="T14" fmla="*/ 2147483646 w 4206"/>
                <a:gd name="T15" fmla="*/ 2147483646 h 3823"/>
                <a:gd name="T16" fmla="*/ 1494415757 w 4206"/>
                <a:gd name="T17" fmla="*/ 2147483646 h 3823"/>
                <a:gd name="T18" fmla="*/ 0 w 4206"/>
                <a:gd name="T19" fmla="*/ 2147483646 h 3823"/>
                <a:gd name="T20" fmla="*/ 2147483646 w 4206"/>
                <a:gd name="T21" fmla="*/ 2147483646 h 3823"/>
                <a:gd name="T22" fmla="*/ 2147483646 w 4206"/>
                <a:gd name="T23" fmla="*/ 2147483646 h 3823"/>
                <a:gd name="T24" fmla="*/ 2147483646 w 4206"/>
                <a:gd name="T25" fmla="*/ 2147483646 h 3823"/>
                <a:gd name="T26" fmla="*/ 2147483646 w 4206"/>
                <a:gd name="T27" fmla="*/ 2147483646 h 3823"/>
                <a:gd name="T28" fmla="*/ 2147483646 w 4206"/>
                <a:gd name="T29" fmla="*/ 2147483646 h 3823"/>
                <a:gd name="T30" fmla="*/ 2147483646 w 4206"/>
                <a:gd name="T31" fmla="*/ 2147483646 h 3823"/>
                <a:gd name="T32" fmla="*/ 2147483646 w 4206"/>
                <a:gd name="T33" fmla="*/ 2147483646 h 3823"/>
                <a:gd name="T34" fmla="*/ 2147483646 w 4206"/>
                <a:gd name="T35" fmla="*/ 2147483646 h 3823"/>
                <a:gd name="T36" fmla="*/ 2147483646 w 4206"/>
                <a:gd name="T37" fmla="*/ 2147483646 h 3823"/>
                <a:gd name="T38" fmla="*/ 2147483646 w 4206"/>
                <a:gd name="T39" fmla="*/ 2147483646 h 3823"/>
                <a:gd name="T40" fmla="*/ 2147483646 w 4206"/>
                <a:gd name="T41" fmla="*/ 2147483646 h 3823"/>
                <a:gd name="T42" fmla="*/ 2147483646 w 4206"/>
                <a:gd name="T43" fmla="*/ 2147483646 h 3823"/>
                <a:gd name="T44" fmla="*/ 2147483646 w 4206"/>
                <a:gd name="T45" fmla="*/ 2147483646 h 3823"/>
                <a:gd name="T46" fmla="*/ 2147483646 w 4206"/>
                <a:gd name="T47" fmla="*/ 2147483646 h 3823"/>
                <a:gd name="T48" fmla="*/ 2147483646 w 4206"/>
                <a:gd name="T49" fmla="*/ 2147483646 h 3823"/>
                <a:gd name="T50" fmla="*/ 2147483646 w 4206"/>
                <a:gd name="T51" fmla="*/ 388001784 h 3823"/>
                <a:gd name="T52" fmla="*/ 2147483646 w 4206"/>
                <a:gd name="T53" fmla="*/ 19299658 h 382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50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Google Shape;225;p14">
              <a:extLst>
                <a:ext uri="{FF2B5EF4-FFF2-40B4-BE49-F238E27FC236}">
                  <a16:creationId xmlns:a16="http://schemas.microsoft.com/office/drawing/2014/main" id="{9E7E2A8D-5987-43FA-A20C-9C755690D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5393" y="377766"/>
              <a:ext cx="142767" cy="126240"/>
            </a:xfrm>
            <a:custGeom>
              <a:avLst/>
              <a:gdLst>
                <a:gd name="T0" fmla="*/ 2147483646 w 2151"/>
                <a:gd name="T1" fmla="*/ 0 h 1902"/>
                <a:gd name="T2" fmla="*/ 2147483646 w 2151"/>
                <a:gd name="T3" fmla="*/ 2147483646 h 1902"/>
                <a:gd name="T4" fmla="*/ 2147483646 w 2151"/>
                <a:gd name="T5" fmla="*/ 2147483646 h 1902"/>
                <a:gd name="T6" fmla="*/ 2147483646 w 2151"/>
                <a:gd name="T7" fmla="*/ 2147483646 h 1902"/>
                <a:gd name="T8" fmla="*/ 2147483646 w 2151"/>
                <a:gd name="T9" fmla="*/ 2147483646 h 1902"/>
                <a:gd name="T10" fmla="*/ 368705435 w 2151"/>
                <a:gd name="T11" fmla="*/ 2147483646 h 1902"/>
                <a:gd name="T12" fmla="*/ 2147483646 w 2151"/>
                <a:gd name="T13" fmla="*/ 2147483646 h 1902"/>
                <a:gd name="T14" fmla="*/ 2147483646 w 2151"/>
                <a:gd name="T15" fmla="*/ 2147483646 h 1902"/>
                <a:gd name="T16" fmla="*/ 2147483646 w 2151"/>
                <a:gd name="T17" fmla="*/ 2147483646 h 1902"/>
                <a:gd name="T18" fmla="*/ 2147483646 w 2151"/>
                <a:gd name="T19" fmla="*/ 2147483646 h 1902"/>
                <a:gd name="T20" fmla="*/ 2147483646 w 2151"/>
                <a:gd name="T21" fmla="*/ 2147483646 h 1902"/>
                <a:gd name="T22" fmla="*/ 2147483646 w 2151"/>
                <a:gd name="T23" fmla="*/ 2147483646 h 1902"/>
                <a:gd name="T24" fmla="*/ 2147483646 w 2151"/>
                <a:gd name="T25" fmla="*/ 2147483646 h 1902"/>
                <a:gd name="T26" fmla="*/ 2147483646 w 2151"/>
                <a:gd name="T27" fmla="*/ 2147483646 h 1902"/>
                <a:gd name="T28" fmla="*/ 2147483646 w 2151"/>
                <a:gd name="T29" fmla="*/ 2147483646 h 1902"/>
                <a:gd name="T30" fmla="*/ 2147483646 w 2151"/>
                <a:gd name="T31" fmla="*/ 2147483646 h 1902"/>
                <a:gd name="T32" fmla="*/ 2147483646 w 2151"/>
                <a:gd name="T33" fmla="*/ 1125692965 h 1902"/>
                <a:gd name="T34" fmla="*/ 2147483646 w 2151"/>
                <a:gd name="T35" fmla="*/ 0 h 190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50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Google Shape;226;p14">
              <a:extLst>
                <a:ext uri="{FF2B5EF4-FFF2-40B4-BE49-F238E27FC236}">
                  <a16:creationId xmlns:a16="http://schemas.microsoft.com/office/drawing/2014/main" id="{35C68750-D006-4F63-81A0-3637ECE2BA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9200" y="543433"/>
              <a:ext cx="86749" cy="71483"/>
            </a:xfrm>
            <a:custGeom>
              <a:avLst/>
              <a:gdLst>
                <a:gd name="T0" fmla="*/ 2147483646 w 1307"/>
                <a:gd name="T1" fmla="*/ 19299547 h 1077"/>
                <a:gd name="T2" fmla="*/ 2147483646 w 1307"/>
                <a:gd name="T3" fmla="*/ 1125696032 h 1077"/>
                <a:gd name="T4" fmla="*/ 2147483646 w 1307"/>
                <a:gd name="T5" fmla="*/ 2147483646 h 1077"/>
                <a:gd name="T6" fmla="*/ 2147483646 w 1307"/>
                <a:gd name="T7" fmla="*/ 2147483646 h 1077"/>
                <a:gd name="T8" fmla="*/ 2147483646 w 1307"/>
                <a:gd name="T9" fmla="*/ 2147483646 h 1077"/>
                <a:gd name="T10" fmla="*/ 2147483646 w 1307"/>
                <a:gd name="T11" fmla="*/ 2147483646 h 1077"/>
                <a:gd name="T12" fmla="*/ 2147483646 w 1307"/>
                <a:gd name="T13" fmla="*/ 2147483646 h 1077"/>
                <a:gd name="T14" fmla="*/ 2147483646 w 1307"/>
                <a:gd name="T15" fmla="*/ 2147483646 h 1077"/>
                <a:gd name="T16" fmla="*/ 2147483646 w 1307"/>
                <a:gd name="T17" fmla="*/ 2147483646 h 1077"/>
                <a:gd name="T18" fmla="*/ 2147483646 w 1307"/>
                <a:gd name="T19" fmla="*/ 2147483646 h 1077"/>
                <a:gd name="T20" fmla="*/ 2147483646 w 1307"/>
                <a:gd name="T21" fmla="*/ 2147483646 h 1077"/>
                <a:gd name="T22" fmla="*/ 2147483646 w 1307"/>
                <a:gd name="T23" fmla="*/ 1125696032 h 1077"/>
                <a:gd name="T24" fmla="*/ 2147483646 w 1307"/>
                <a:gd name="T25" fmla="*/ 19299547 h 10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50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oogle Shape;227;p14">
            <a:extLst>
              <a:ext uri="{FF2B5EF4-FFF2-40B4-BE49-F238E27FC236}">
                <a16:creationId xmlns:a16="http://schemas.microsoft.com/office/drawing/2014/main" id="{A0AC2520-94F1-43BE-9E67-9395E46F2034}"/>
              </a:ext>
            </a:extLst>
          </p:cNvPr>
          <p:cNvGrpSpPr>
            <a:grpSpLocks/>
          </p:cNvGrpSpPr>
          <p:nvPr/>
        </p:nvGrpSpPr>
        <p:grpSpPr bwMode="auto">
          <a:xfrm>
            <a:off x="862014" y="2381250"/>
            <a:ext cx="490537" cy="609600"/>
            <a:chOff x="7376250" y="1989890"/>
            <a:chExt cx="490228" cy="608811"/>
          </a:xfrm>
        </p:grpSpPr>
        <p:sp>
          <p:nvSpPr>
            <p:cNvPr id="19" name="Google Shape;228;p14">
              <a:extLst>
                <a:ext uri="{FF2B5EF4-FFF2-40B4-BE49-F238E27FC236}">
                  <a16:creationId xmlns:a16="http://schemas.microsoft.com/office/drawing/2014/main" id="{AFDBB5A8-BD32-4A3A-96EA-A6D4FF430B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6250" y="2459787"/>
              <a:ext cx="183714" cy="138915"/>
            </a:xfrm>
            <a:custGeom>
              <a:avLst/>
              <a:gdLst>
                <a:gd name="T0" fmla="*/ 2147483646 w 2440"/>
                <a:gd name="T1" fmla="*/ 32012792 h 1845"/>
                <a:gd name="T2" fmla="*/ 2147483646 w 2440"/>
                <a:gd name="T3" fmla="*/ 642812259 h 1845"/>
                <a:gd name="T4" fmla="*/ 2147483646 w 2440"/>
                <a:gd name="T5" fmla="*/ 2147483646 h 1845"/>
                <a:gd name="T6" fmla="*/ 2147483646 w 2440"/>
                <a:gd name="T7" fmla="*/ 2147483646 h 1845"/>
                <a:gd name="T8" fmla="*/ 2147483646 w 2440"/>
                <a:gd name="T9" fmla="*/ 2147483646 h 1845"/>
                <a:gd name="T10" fmla="*/ 2147483646 w 2440"/>
                <a:gd name="T11" fmla="*/ 2147483646 h 1845"/>
                <a:gd name="T12" fmla="*/ 2147483646 w 2440"/>
                <a:gd name="T13" fmla="*/ 2147483646 h 1845"/>
                <a:gd name="T14" fmla="*/ 2147483646 w 2440"/>
                <a:gd name="T15" fmla="*/ 2147483646 h 1845"/>
                <a:gd name="T16" fmla="*/ 2147483646 w 2440"/>
                <a:gd name="T17" fmla="*/ 2147483646 h 1845"/>
                <a:gd name="T18" fmla="*/ 2147483646 w 2440"/>
                <a:gd name="T19" fmla="*/ 2147483646 h 1845"/>
                <a:gd name="T20" fmla="*/ 2147483646 w 2440"/>
                <a:gd name="T21" fmla="*/ 2147483646 h 1845"/>
                <a:gd name="T22" fmla="*/ 2147483646 w 2440"/>
                <a:gd name="T23" fmla="*/ 2147483646 h 1845"/>
                <a:gd name="T24" fmla="*/ 2147483646 w 2440"/>
                <a:gd name="T25" fmla="*/ 2147483646 h 1845"/>
                <a:gd name="T26" fmla="*/ 2147483646 w 2440"/>
                <a:gd name="T27" fmla="*/ 1253180826 h 1845"/>
                <a:gd name="T28" fmla="*/ 2147483646 w 2440"/>
                <a:gd name="T29" fmla="*/ 32012792 h 18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50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Google Shape;229;p14">
              <a:extLst>
                <a:ext uri="{FF2B5EF4-FFF2-40B4-BE49-F238E27FC236}">
                  <a16:creationId xmlns:a16="http://schemas.microsoft.com/office/drawing/2014/main" id="{486DB3FE-8749-44B7-A48B-7108F07AD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683" y="1989890"/>
              <a:ext cx="339795" cy="261792"/>
            </a:xfrm>
            <a:custGeom>
              <a:avLst/>
              <a:gdLst>
                <a:gd name="T0" fmla="*/ 2147483646 w 4513"/>
                <a:gd name="T1" fmla="*/ 32012637 h 3477"/>
                <a:gd name="T2" fmla="*/ 2147483646 w 4513"/>
                <a:gd name="T3" fmla="*/ 2147483646 h 3477"/>
                <a:gd name="T4" fmla="*/ 2147483646 w 4513"/>
                <a:gd name="T5" fmla="*/ 2147483646 h 3477"/>
                <a:gd name="T6" fmla="*/ 2147483646 w 4513"/>
                <a:gd name="T7" fmla="*/ 2147483646 h 3477"/>
                <a:gd name="T8" fmla="*/ 2147483646 w 4513"/>
                <a:gd name="T9" fmla="*/ 2147483646 h 3477"/>
                <a:gd name="T10" fmla="*/ 2147483646 w 4513"/>
                <a:gd name="T11" fmla="*/ 2147483646 h 3477"/>
                <a:gd name="T12" fmla="*/ 2147483646 w 4513"/>
                <a:gd name="T13" fmla="*/ 2147483646 h 3477"/>
                <a:gd name="T14" fmla="*/ 1253174350 w 4513"/>
                <a:gd name="T15" fmla="*/ 2147483646 h 3477"/>
                <a:gd name="T16" fmla="*/ 2147483646 w 4513"/>
                <a:gd name="T17" fmla="*/ 2147483646 h 3477"/>
                <a:gd name="T18" fmla="*/ 2147483646 w 4513"/>
                <a:gd name="T19" fmla="*/ 2147483646 h 3477"/>
                <a:gd name="T20" fmla="*/ 2147483646 w 4513"/>
                <a:gd name="T21" fmla="*/ 2147483646 h 3477"/>
                <a:gd name="T22" fmla="*/ 2147483646 w 4513"/>
                <a:gd name="T23" fmla="*/ 2147483646 h 3477"/>
                <a:gd name="T24" fmla="*/ 2147483646 w 4513"/>
                <a:gd name="T25" fmla="*/ 2147483646 h 3477"/>
                <a:gd name="T26" fmla="*/ 2147483646 w 4513"/>
                <a:gd name="T27" fmla="*/ 2147483646 h 3477"/>
                <a:gd name="T28" fmla="*/ 2147483646 w 4513"/>
                <a:gd name="T29" fmla="*/ 2147483646 h 3477"/>
                <a:gd name="T30" fmla="*/ 2147483646 w 4513"/>
                <a:gd name="T31" fmla="*/ 2147483646 h 3477"/>
                <a:gd name="T32" fmla="*/ 2147483646 w 4513"/>
                <a:gd name="T33" fmla="*/ 2147483646 h 3477"/>
                <a:gd name="T34" fmla="*/ 2147483646 w 4513"/>
                <a:gd name="T35" fmla="*/ 2147483646 h 3477"/>
                <a:gd name="T36" fmla="*/ 2147483646 w 4513"/>
                <a:gd name="T37" fmla="*/ 2147483646 h 3477"/>
                <a:gd name="T38" fmla="*/ 2147483646 w 4513"/>
                <a:gd name="T39" fmla="*/ 2147483646 h 3477"/>
                <a:gd name="T40" fmla="*/ 2147483646 w 4513"/>
                <a:gd name="T41" fmla="*/ 2147483646 h 3477"/>
                <a:gd name="T42" fmla="*/ 2147483646 w 4513"/>
                <a:gd name="T43" fmla="*/ 32012637 h 3477"/>
                <a:gd name="T44" fmla="*/ 2147483646 w 4513"/>
                <a:gd name="T45" fmla="*/ 32012637 h 34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lnTo>
                    <a:pt x="3265" y="1"/>
                  </a:lnTo>
                  <a:close/>
                </a:path>
              </a:pathLst>
            </a:custGeom>
            <a:solidFill>
              <a:srgbClr val="FFFFFF">
                <a:alpha val="3450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Google Shape;230;p14">
              <a:extLst>
                <a:ext uri="{FF2B5EF4-FFF2-40B4-BE49-F238E27FC236}">
                  <a16:creationId xmlns:a16="http://schemas.microsoft.com/office/drawing/2014/main" id="{69DEFEA3-7493-4A57-ACD4-219607E3F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358" y="2297909"/>
              <a:ext cx="124459" cy="99838"/>
            </a:xfrm>
            <a:custGeom>
              <a:avLst/>
              <a:gdLst>
                <a:gd name="T0" fmla="*/ 2147483646 w 1653"/>
                <a:gd name="T1" fmla="*/ 0 h 1326"/>
                <a:gd name="T2" fmla="*/ 2147483646 w 1653"/>
                <a:gd name="T3" fmla="*/ 1863976665 h 1326"/>
                <a:gd name="T4" fmla="*/ 2147483646 w 1653"/>
                <a:gd name="T5" fmla="*/ 2147483646 h 1326"/>
                <a:gd name="T6" fmla="*/ 2147483646 w 1653"/>
                <a:gd name="T7" fmla="*/ 2147483646 h 1326"/>
                <a:gd name="T8" fmla="*/ 642814246 w 1653"/>
                <a:gd name="T9" fmla="*/ 2147483646 h 1326"/>
                <a:gd name="T10" fmla="*/ 32012843 w 1653"/>
                <a:gd name="T11" fmla="*/ 2147483646 h 1326"/>
                <a:gd name="T12" fmla="*/ 1863991799 w 1653"/>
                <a:gd name="T13" fmla="*/ 2147483646 h 1326"/>
                <a:gd name="T14" fmla="*/ 2147483646 w 1653"/>
                <a:gd name="T15" fmla="*/ 2147483646 h 1326"/>
                <a:gd name="T16" fmla="*/ 2147483646 w 1653"/>
                <a:gd name="T17" fmla="*/ 2147483646 h 1326"/>
                <a:gd name="T18" fmla="*/ 2147483646 w 1653"/>
                <a:gd name="T19" fmla="*/ 2147483646 h 1326"/>
                <a:gd name="T20" fmla="*/ 2147483646 w 1653"/>
                <a:gd name="T21" fmla="*/ 2147483646 h 1326"/>
                <a:gd name="T22" fmla="*/ 2147483646 w 1653"/>
                <a:gd name="T23" fmla="*/ 2147483646 h 1326"/>
                <a:gd name="T24" fmla="*/ 2147483646 w 1653"/>
                <a:gd name="T25" fmla="*/ 2147483646 h 1326"/>
                <a:gd name="T26" fmla="*/ 2147483646 w 1653"/>
                <a:gd name="T27" fmla="*/ 2147483646 h 1326"/>
                <a:gd name="T28" fmla="*/ 2147483646 w 1653"/>
                <a:gd name="T29" fmla="*/ 2147483646 h 1326"/>
                <a:gd name="T30" fmla="*/ 2147483646 w 1653"/>
                <a:gd name="T31" fmla="*/ 2147483646 h 1326"/>
                <a:gd name="T32" fmla="*/ 2147483646 w 1653"/>
                <a:gd name="T33" fmla="*/ 2147483646 h 1326"/>
                <a:gd name="T34" fmla="*/ 2147483646 w 1653"/>
                <a:gd name="T35" fmla="*/ 1253178397 h 1326"/>
                <a:gd name="T36" fmla="*/ 2147483646 w 1653"/>
                <a:gd name="T37" fmla="*/ 0 h 1326"/>
                <a:gd name="T38" fmla="*/ 2147483646 w 1653"/>
                <a:gd name="T39" fmla="*/ 0 h 13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lnTo>
                    <a:pt x="1115" y="0"/>
                  </a:lnTo>
                  <a:close/>
                </a:path>
              </a:pathLst>
            </a:custGeom>
            <a:solidFill>
              <a:srgbClr val="FFFFFF">
                <a:alpha val="3450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31" name="Google Shape;231;p14"/>
          <p:cNvSpPr txBox="1">
            <a:spLocks noGrp="1"/>
          </p:cNvSpPr>
          <p:nvPr>
            <p:ph type="title"/>
          </p:nvPr>
        </p:nvSpPr>
        <p:spPr>
          <a:xfrm>
            <a:off x="1696638" y="1204725"/>
            <a:ext cx="5462100" cy="12423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4"/>
          <p:cNvSpPr txBox="1">
            <a:spLocks noGrp="1"/>
          </p:cNvSpPr>
          <p:nvPr>
            <p:ph type="subTitle" idx="1"/>
          </p:nvPr>
        </p:nvSpPr>
        <p:spPr>
          <a:xfrm>
            <a:off x="2235138" y="2427000"/>
            <a:ext cx="4385100" cy="10737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13626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E417E-445D-4B4C-AAA1-515B79B79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013C60-C828-4A63-A104-01250FC91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097A1-C844-45E0-95F5-BBEC9615A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E30C811-B83F-46DC-A20F-647922A865CE}" type="datetimeFigureOut">
              <a:rPr lang="vi-VN" sz="1350" smtClean="0">
                <a:solidFill>
                  <a:prstClr val="black"/>
                </a:solidFill>
              </a:rPr>
              <a:pPr defTabSz="685800"/>
              <a:t>25/02/2022</a:t>
            </a:fld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9E1DE-BD74-482C-A106-C14A9C0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vi-VN" sz="135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6BD3-FAE5-4702-A9C7-42F9E42BC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9C0E166-57EB-404A-A063-791587343DF4}" type="slidenum">
              <a:rPr lang="vi-VN" sz="1350" smtClean="0">
                <a:solidFill>
                  <a:prstClr val="black"/>
                </a:solidFill>
              </a:rPr>
              <a:pPr defTabSz="685800"/>
              <a:t>‹#›</a:t>
            </a:fld>
            <a:endParaRPr lang="vi-V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543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395C3-CB29-4327-810B-936157D9A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FCFC2-1A49-4387-9D10-06BF9B70A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C3303-F45C-46FD-B4F8-7A9EDC730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21C18-FD7D-4B23-8057-531BDAF0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1EE2-269B-403B-ABB0-D2FFB3673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210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1108-1695-4149-AC7B-E15B6E2A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77F4D-5F59-45E7-B06D-0CB67BDFA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F51E6-0E05-496F-AC80-3AE22D17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B7CE1-1F91-4FD4-B06D-70EECF29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A08F2-E8FF-4E5D-BBDF-B780F4D2A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5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86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149E8-B59D-4DD7-9606-8BFDE6A9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59F2C-CB96-4C64-96D8-4B2D58F37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56071-547D-4585-AF1C-DB435588C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9BE2E-0E86-464F-A855-3A34EFDDD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89570-EECA-4978-B9FA-73FE2A89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432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2737-A8F5-4F86-B4CF-058BD4783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F3ED3-9E81-4DE6-B262-FAC5D3D83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027BB-1E6F-4CE2-8D87-29EE1B288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906CD-2392-4221-93A2-FB84F6FF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96474-EBA5-4915-84BF-E6794F3E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6E9F5-FE97-4B8C-9A7C-2D9277C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845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26C1-468D-43D7-B8AA-8DBB324F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5F64E-A851-4EDB-82F5-0D8910238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E31FB-4871-441F-B2A5-177080C62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752FF-0502-4D53-868D-A47752FE6F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98E051-254E-4A30-BD1A-F8DC2807A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E0EAA-A240-494B-901A-5821401E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F2364B-9468-4315-8DC9-0C152B8FA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1BED4E-FFEF-4522-AC5C-F40592C9F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4271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470B-9ECB-4AC3-B082-2904742A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9F3D24-3850-4571-8424-30945D09E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068086-40E4-4F38-B1CF-4D526560B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4A6C2-9EF7-4FEA-8CD6-6AAD9A307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403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7F837-974A-4225-B905-191237508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CAD7EC-72DA-467D-9FA7-FB3163E23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4CBA3-B5FF-49F7-9DAD-F70600CC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867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9206-A57D-4391-894A-DDF21047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739A-BCC2-4FFE-8D49-6638ADD31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A6B3A-5B87-440F-904D-541EC2AE4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79FC-371A-4CC8-95E4-80D6F05FC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97EB9-ED86-46B7-9F37-E2752E18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70A42-13AD-4570-8C62-91150916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4498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F659-67B2-44F7-BEA9-51BAA741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A1351-D1C6-4588-BF51-3F6DA4E1D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9773D-1C43-4994-891D-F844E8FE1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A71CE-A1EA-4E8A-B287-7237FA89C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737BE-579D-4669-9B47-2254798E9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D56B0-800E-426D-A0BC-792E28EE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540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0C6C0-98C8-405E-ADC2-2D037DE90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B95A5F-3B98-40C6-B918-67533ED8F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AB422-268C-483E-A627-79B789EE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F5E9E-2100-4396-97CC-E555054F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AAD6A-20DD-4C00-BE87-2AF649456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9906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112B6F-B8E0-4EC6-AFC6-E4A29FE71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69566-B7D0-4075-BA6F-5037D85E6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E2C86-B303-400A-95E3-CCBB29585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0B4D7-2A80-4B82-B43B-BA4DAB8E8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6398E-6177-41E7-90ED-0D446860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315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395C3-CB29-4327-810B-936157D9A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FCFC2-1A49-4387-9D10-06BF9B70A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C3303-F45C-46FD-B4F8-7A9EDC730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21C18-FD7D-4B23-8057-531BDAF0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1EE2-269B-403B-ABB0-D2FFB3673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35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9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1108-1695-4149-AC7B-E15B6E2A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77F4D-5F59-45E7-B06D-0CB67BDFA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F51E6-0E05-496F-AC80-3AE22D17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B7CE1-1F91-4FD4-B06D-70EECF29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A08F2-E8FF-4E5D-BBDF-B780F4D2A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380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149E8-B59D-4DD7-9606-8BFDE6A9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59F2C-CB96-4C64-96D8-4B2D58F37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56071-547D-4585-AF1C-DB435588C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9BE2E-0E86-464F-A855-3A34EFDDD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89570-EECA-4978-B9FA-73FE2A89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35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2737-A8F5-4F86-B4CF-058BD4783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F3ED3-9E81-4DE6-B262-FAC5D3D83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027BB-1E6F-4CE2-8D87-29EE1B288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906CD-2392-4221-93A2-FB84F6FF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96474-EBA5-4915-84BF-E6794F3E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6E9F5-FE97-4B8C-9A7C-2D9277C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269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26C1-468D-43D7-B8AA-8DBB324F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5F64E-A851-4EDB-82F5-0D8910238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E31FB-4871-441F-B2A5-177080C62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752FF-0502-4D53-868D-A47752FE6F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98E051-254E-4A30-BD1A-F8DC2807A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E0EAA-A240-494B-901A-5821401E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F2364B-9468-4315-8DC9-0C152B8FA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1BED4E-FFEF-4522-AC5C-F40592C9F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380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470B-9ECB-4AC3-B082-2904742A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9F3D24-3850-4571-8424-30945D09E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068086-40E4-4F38-B1CF-4D526560B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4A6C2-9EF7-4FEA-8CD6-6AAD9A307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523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7F837-974A-4225-B905-191237508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CAD7EC-72DA-467D-9FA7-FB3163E23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4CBA3-B5FF-49F7-9DAD-F70600CC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439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9206-A57D-4391-894A-DDF21047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739A-BCC2-4FFE-8D49-6638ADD31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A6B3A-5B87-440F-904D-541EC2AE4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79FC-371A-4CC8-95E4-80D6F05FC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97EB9-ED86-46B7-9F37-E2752E18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70A42-13AD-4570-8C62-91150916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621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F659-67B2-44F7-BEA9-51BAA741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A1351-D1C6-4588-BF51-3F6DA4E1D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9773D-1C43-4994-891D-F844E8FE1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A71CE-A1EA-4E8A-B287-7237FA89C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737BE-579D-4669-9B47-2254798E9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D56B0-800E-426D-A0BC-792E28EE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254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0C6C0-98C8-405E-ADC2-2D037DE90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B95A5F-3B98-40C6-B918-67533ED8F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AB422-268C-483E-A627-79B789EE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F5E9E-2100-4396-97CC-E555054F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AAD6A-20DD-4C00-BE87-2AF649456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23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112B6F-B8E0-4EC6-AFC6-E4A29FE710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69566-B7D0-4075-BA6F-5037D85E6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E2C86-B303-400A-95E3-CCBB29585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0B4D7-2A80-4B82-B43B-BA4DAB8E8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6398E-6177-41E7-90ED-0D4468601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84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43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395C3-CB29-4327-810B-936157D9A7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FCFC2-1A49-4387-9D10-06BF9B70A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C3303-F45C-46FD-B4F8-7A9EDC730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21C18-FD7D-4B23-8057-531BDAF06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1EE2-269B-403B-ABB0-D2FFB3673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321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91108-1695-4149-AC7B-E15B6E2A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77F4D-5F59-45E7-B06D-0CB67BDFA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F51E6-0E05-496F-AC80-3AE22D17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B7CE1-1F91-4FD4-B06D-70EECF29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A08F2-E8FF-4E5D-BBDF-B780F4D2A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672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149E8-B59D-4DD7-9606-8BFDE6A91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59F2C-CB96-4C64-96D8-4B2D58F37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56071-547D-4585-AF1C-DB435588C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9BE2E-0E86-464F-A855-3A34EFDDD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89570-EECA-4978-B9FA-73FE2A89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371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2737-A8F5-4F86-B4CF-058BD4783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F3ED3-9E81-4DE6-B262-FAC5D3D83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027BB-1E6F-4CE2-8D87-29EE1B288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906CD-2392-4221-93A2-FB84F6FF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E96474-EBA5-4915-84BF-E6794F3E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66E9F5-FE97-4B8C-9A7C-2D9277C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619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26C1-468D-43D7-B8AA-8DBB324FB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5F64E-A851-4EDB-82F5-0D8910238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AE31FB-4871-441F-B2A5-177080C62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752FF-0502-4D53-868D-A47752FE6F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98E051-254E-4A30-BD1A-F8DC2807A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E0EAA-A240-494B-901A-5821401E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F2364B-9468-4315-8DC9-0C152B8FA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1BED4E-FFEF-4522-AC5C-F40592C9F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594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470B-9ECB-4AC3-B082-2904742A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9F3D24-3850-4571-8424-30945D09E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068086-40E4-4F38-B1CF-4D526560B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44A6C2-9EF7-4FEA-8CD6-6AAD9A307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143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7F837-974A-4225-B905-191237508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CAD7EC-72DA-467D-9FA7-FB3163E23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E4CBA3-B5FF-49F7-9DAD-F70600CCE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621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9206-A57D-4391-894A-DDF21047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739A-BCC2-4FFE-8D49-6638ADD31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A6B3A-5B87-440F-904D-541EC2AE44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79FC-371A-4CC8-95E4-80D6F05FC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97EB9-ED86-46B7-9F37-E2752E18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70A42-13AD-4570-8C62-911509167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070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F659-67B2-44F7-BEA9-51BAA741D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A1351-D1C6-4588-BF51-3F6DA4E1D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9773D-1C43-4994-891D-F844E8FE1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3A71CE-A1EA-4E8A-B287-7237FA89C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737BE-579D-4669-9B47-2254798E9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D56B0-800E-426D-A0BC-792E28EE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56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0C6C0-98C8-405E-ADC2-2D037DE90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B95A5F-3B98-40C6-B918-67533ED8F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AB422-268C-483E-A627-79B789EE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F5E9E-2100-4396-97CC-E555054F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AAD6A-20DD-4C00-BE87-2AF649456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2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1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7321972" y="4869656"/>
            <a:ext cx="1257075" cy="18466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5006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3" r:id="rId2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latin typeface="+mn-lt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7DD073A8-750D-48B7-BE7A-B42DEAE6537E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0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20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06493-E286-48F9-8743-5A65C7933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40DBF-8049-4F05-8A2C-418CA6208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A818E-4E9F-4F2C-A6A5-406FE5C6B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E34E1-3BE6-45B5-BC57-B3AF5F180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24077-FD5D-4DC3-93F0-09BD1154C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5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06493-E286-48F9-8743-5A65C7933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40DBF-8049-4F05-8A2C-418CA6208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A818E-4E9F-4F2C-A6A5-406FE5C6B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E34E1-3BE6-45B5-BC57-B3AF5F180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24077-FD5D-4DC3-93F0-09BD1154C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4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06493-E286-48F9-8743-5A65C7933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40DBF-8049-4F05-8A2C-418CA6208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A818E-4E9F-4F2C-A6A5-406FE5C6B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E34E1-3BE6-45B5-BC57-B3AF5F180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24077-FD5D-4DC3-93F0-09BD1154C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606493-E286-48F9-8743-5A65C7933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940DBF-8049-4F05-8A2C-418CA6208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A818E-4E9F-4F2C-A6A5-406FE5C6B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0C3A510-799A-4BB6-AEEB-53BA7AA611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E34E1-3BE6-45B5-BC57-B3AF5F180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24077-FD5D-4DC3-93F0-09BD1154C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75C2B41-6A3F-4C8B-A4B4-CA9F8DFAC1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8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3" y="463890"/>
            <a:ext cx="7773338" cy="1197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2"/>
            <a:ext cx="7773339" cy="2568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defTabSz="685800"/>
            <a:fld id="{BECB533B-E52E-450F-A202-02AB5FC9014C}" type="datetimeFigureOut">
              <a:rPr lang="en-US" smtClean="0">
                <a:solidFill>
                  <a:prstClr val="black"/>
                </a:solidFill>
              </a:rPr>
              <a:pPr defTabSz="685800"/>
              <a:t>2/25/2022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2" y="4412458"/>
            <a:ext cx="500466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defTabSz="6858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0" y="4412458"/>
            <a:ext cx="57316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 defTabSz="685800"/>
            <a:fld id="{B3656A33-6528-4B35-9802-7F96BB2FF0BC}" type="slidenum">
              <a:rPr lang="en-US" smtClean="0">
                <a:solidFill>
                  <a:prstClr val="black"/>
                </a:solidFill>
              </a:rPr>
              <a:pPr defTabSz="6858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93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image" Target="../media/image74.png"/><Relationship Id="rId21" Type="http://schemas.openxmlformats.org/officeDocument/2006/relationships/image" Target="../media/image116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image" Target="../media/image31.jpe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4.png"/><Relationship Id="rId11" Type="http://schemas.openxmlformats.org/officeDocument/2006/relationships/image" Target="../media/image106.png"/><Relationship Id="rId5" Type="http://schemas.openxmlformats.org/officeDocument/2006/relationships/image" Target="../media/image83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4" Type="http://schemas.openxmlformats.org/officeDocument/2006/relationships/image" Target="../media/image75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1.m4a"/><Relationship Id="rId7" Type="http://schemas.openxmlformats.org/officeDocument/2006/relationships/image" Target="../media/image60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" Target="slide18.xml"/><Relationship Id="rId7" Type="http://schemas.openxmlformats.org/officeDocument/2006/relationships/slide" Target="slide17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4.png"/><Relationship Id="rId5" Type="http://schemas.openxmlformats.org/officeDocument/2006/relationships/slide" Target="slide16.xml"/><Relationship Id="rId4" Type="http://schemas.openxmlformats.org/officeDocument/2006/relationships/image" Target="../media/image63.png"/><Relationship Id="rId9" Type="http://schemas.openxmlformats.org/officeDocument/2006/relationships/image" Target="../media/image6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" Target="slide15.xml"/><Relationship Id="rId7" Type="http://schemas.openxmlformats.org/officeDocument/2006/relationships/image" Target="../media/image7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" Target="slide15.xml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6.png"/><Relationship Id="rId5" Type="http://schemas.openxmlformats.org/officeDocument/2006/relationships/image" Target="../media/image73.png"/><Relationship Id="rId4" Type="http://schemas.openxmlformats.org/officeDocument/2006/relationships/image" Target="../media/image66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slide" Target="slide15.xml"/><Relationship Id="rId7" Type="http://schemas.openxmlformats.org/officeDocument/2006/relationships/image" Target="../media/image82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6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image" Target="../media/image1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58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12" Type="http://schemas.openxmlformats.org/officeDocument/2006/relationships/image" Target="../media/image157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Relationship Id="rId14" Type="http://schemas.openxmlformats.org/officeDocument/2006/relationships/image" Target="../media/image1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160.jp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microsoft.com/office/2007/relationships/hdphoto" Target="../media/hdphoto5.wdp"/><Relationship Id="rId2" Type="http://schemas.openxmlformats.org/officeDocument/2006/relationships/image" Target="../media/image43.jp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slide" Target="slide4.xml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7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9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5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5" Type="http://schemas.microsoft.com/office/2007/relationships/hdphoto" Target="../media/hdphoto7.wdp"/><Relationship Id="rId10" Type="http://schemas.openxmlformats.org/officeDocument/2006/relationships/image" Target="../media/image48.png"/><Relationship Id="rId4" Type="http://schemas.openxmlformats.org/officeDocument/2006/relationships/image" Target="../media/image51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9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5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5" Type="http://schemas.microsoft.com/office/2007/relationships/hdphoto" Target="../media/hdphoto7.wdp"/><Relationship Id="rId10" Type="http://schemas.openxmlformats.org/officeDocument/2006/relationships/image" Target="../media/image48.png"/><Relationship Id="rId4" Type="http://schemas.openxmlformats.org/officeDocument/2006/relationships/image" Target="../media/image51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9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5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5" Type="http://schemas.microsoft.com/office/2007/relationships/hdphoto" Target="../media/hdphoto7.wdp"/><Relationship Id="rId10" Type="http://schemas.openxmlformats.org/officeDocument/2006/relationships/image" Target="../media/image48.png"/><Relationship Id="rId4" Type="http://schemas.openxmlformats.org/officeDocument/2006/relationships/image" Target="../media/image51.pn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9.wdp"/><Relationship Id="rId3" Type="http://schemas.openxmlformats.org/officeDocument/2006/relationships/slide" Target="slide4.xml"/><Relationship Id="rId7" Type="http://schemas.microsoft.com/office/2007/relationships/hdphoto" Target="../media/hdphoto2.wdp"/><Relationship Id="rId12" Type="http://schemas.openxmlformats.org/officeDocument/2006/relationships/image" Target="../media/image5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11" Type="http://schemas.microsoft.com/office/2007/relationships/hdphoto" Target="../media/hdphoto5.wdp"/><Relationship Id="rId5" Type="http://schemas.microsoft.com/office/2007/relationships/hdphoto" Target="../media/hdphoto7.wdp"/><Relationship Id="rId10" Type="http://schemas.openxmlformats.org/officeDocument/2006/relationships/image" Target="../media/image48.png"/><Relationship Id="rId4" Type="http://schemas.openxmlformats.org/officeDocument/2006/relationships/image" Target="../media/image51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5.png"/><Relationship Id="rId21" Type="http://schemas.openxmlformats.org/officeDocument/2006/relationships/image" Target="../media/image101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31.jpeg"/><Relationship Id="rId16" Type="http://schemas.openxmlformats.org/officeDocument/2006/relationships/image" Target="../media/image97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9.png"/><Relationship Id="rId11" Type="http://schemas.openxmlformats.org/officeDocument/2006/relationships/image" Target="../media/image92.png"/><Relationship Id="rId5" Type="http://schemas.openxmlformats.org/officeDocument/2006/relationships/image" Target="../media/image87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" y="-12123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9"/>
          <p:cNvSpPr>
            <a:spLocks noChangeArrowheads="1" noChangeShapeType="1" noTextEdit="1"/>
          </p:cNvSpPr>
          <p:nvPr/>
        </p:nvSpPr>
        <p:spPr bwMode="auto">
          <a:xfrm>
            <a:off x="245918" y="361950"/>
            <a:ext cx="8915400" cy="6086475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74"/>
                <a:gd name="adj2" fmla="val 77241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600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mừng các em đến với tiết học trực tuyến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447800" y="2884884"/>
            <a:ext cx="6915150" cy="7786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400" kern="10" dirty="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Toán 4</a:t>
            </a:r>
            <a:endParaRPr lang="en-US" sz="4400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679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974347" y="321978"/>
            <a:ext cx="43106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4: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Rút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gọn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rồi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:  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376598" y="1047750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#9Slide03 Kaleko 105 Round Bold" pitchFamily="2" charset="0"/>
              </a:rPr>
              <a:t>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354736" y="2282308"/>
            <a:ext cx="491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#9Slide03 Kaleko 105 Round Bold" pitchFamily="2" charset="0"/>
              </a:rPr>
              <a:t>d)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2537042" y="1089476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042" y="1089476"/>
                <a:ext cx="453006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6957147" y="937551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147" y="937551"/>
                <a:ext cx="595988" cy="101431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2537042" y="2233006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042" y="2233006"/>
                <a:ext cx="453006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4261760" y="2251530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760" y="2251530"/>
                <a:ext cx="453006" cy="58477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4689049" y="2036758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049" y="2036758"/>
                <a:ext cx="595988" cy="101431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6560858" y="1152323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58" y="1152323"/>
                <a:ext cx="453006" cy="5847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3018691" y="903093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691" y="903093"/>
                <a:ext cx="1469572" cy="102752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2763545" y="1998517"/>
                <a:ext cx="172471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545" y="1998517"/>
                <a:ext cx="1724718" cy="102752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846148" y="833805"/>
                <a:ext cx="176580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148" y="833805"/>
                <a:ext cx="1765808" cy="102752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4381215" y="1118016"/>
                <a:ext cx="388006" cy="596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215" y="1118016"/>
                <a:ext cx="388006" cy="596349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4792810" y="868100"/>
                <a:ext cx="1876537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810" y="868100"/>
                <a:ext cx="1876537" cy="102752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838463" y="1951868"/>
                <a:ext cx="176580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63" y="1951868"/>
                <a:ext cx="1765808" cy="102752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347051" y="3257550"/>
            <a:ext cx="491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#9Slide03 Kaleko 105 Round Bold" pitchFamily="2" charset="0"/>
              </a:rPr>
              <a:t>b</a:t>
            </a:r>
            <a:r>
              <a:rPr lang="en-US" sz="2800" dirty="0" smtClean="0">
                <a:latin typeface="#9Slide03 Kaleko 105 Round Bold" pitchFamily="2" charset="0"/>
              </a:rPr>
              <a:t>)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846148" y="2979393"/>
                <a:ext cx="1765808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𝟐𝟕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148" y="2979393"/>
                <a:ext cx="1765808" cy="1017523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2537042" y="3003991"/>
                <a:ext cx="182336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  <m:r>
                      <a:rPr lang="vi-VN" sz="4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042" y="3003991"/>
                <a:ext cx="1823360" cy="1112997"/>
              </a:xfrm>
              <a:prstGeom prst="rect">
                <a:avLst/>
              </a:prstGeom>
              <a:blipFill rotWithShape="1">
                <a:blip r:embed="rId16"/>
                <a:stretch>
                  <a:fillRect l="-8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4088634" y="3010398"/>
                <a:ext cx="1252264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8634" y="3010398"/>
                <a:ext cx="1252264" cy="1017523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401480" y="4248150"/>
            <a:ext cx="491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#9Slide03 Kaleko 105 Round Bold" pitchFamily="2" charset="0"/>
              </a:rPr>
              <a:t>c)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838463" y="4027920"/>
                <a:ext cx="1765808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𝟐𝟓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63" y="4027920"/>
                <a:ext cx="1765808" cy="1059970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2537042" y="4037836"/>
                <a:ext cx="182336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den>
                    </m:f>
                    <m:r>
                      <a:rPr lang="vi-VN" sz="4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𝟕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042" y="4037836"/>
                <a:ext cx="1823360" cy="1112997"/>
              </a:xfrm>
              <a:prstGeom prst="rect">
                <a:avLst/>
              </a:prstGeom>
              <a:blipFill rotWithShape="1">
                <a:blip r:embed="rId19"/>
                <a:stretch>
                  <a:fillRect l="-8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6387732" y="4006941"/>
                <a:ext cx="1252264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732" y="4006941"/>
                <a:ext cx="1252264" cy="1017523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4390964" y="3974893"/>
                <a:ext cx="2278383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𝟑𝟓</m:t>
                        </m:r>
                      </m:den>
                    </m:f>
                    <m:r>
                      <a:rPr lang="vi-VN" sz="4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𝟑𝟓</m:t>
                        </m:r>
                      </m:den>
                    </m:f>
                  </m:oMath>
                </a14:m>
                <a:endParaRPr lang="en-US" sz="44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964" y="3974893"/>
                <a:ext cx="2278383" cy="1112997"/>
              </a:xfrm>
              <a:prstGeom prst="rect">
                <a:avLst/>
              </a:prstGeom>
              <a:blipFill rotWithShape="1">
                <a:blip r:embed="rId21"/>
                <a:stretch>
                  <a:fillRect l="-6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476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  <p:bldP spid="25" grpId="0"/>
      <p:bldP spid="26" grpId="0"/>
      <p:bldP spid="28" grpId="0"/>
      <p:bldP spid="29" grpId="0"/>
      <p:bldP spid="36" grpId="0"/>
      <p:bldP spid="37" grpId="0"/>
      <p:bldP spid="38" grpId="0"/>
      <p:bldP spid="33" grpId="0"/>
      <p:bldP spid="35" grpId="0"/>
      <p:bldP spid="46" grpId="0"/>
      <p:bldP spid="48" grpId="0"/>
      <p:bldP spid="20" grpId="0"/>
      <p:bldP spid="21" grpId="0"/>
      <p:bldP spid="22" grpId="0"/>
      <p:bldP spid="23" grpId="0"/>
      <p:bldP spid="27" grpId="0"/>
      <p:bldP spid="30" grpId="0"/>
      <p:bldP spid="31" grpId="0"/>
      <p:bldP spid="32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" y="-50837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15636" y="690775"/>
            <a:ext cx="853440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u="sng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u="sng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thời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ngủ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Nam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thời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Nam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Hỏi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thời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ngủ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Nam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bao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nhiêu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2252583" y="1297479"/>
                <a:ext cx="1003642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2583" y="1297479"/>
                <a:ext cx="1003642" cy="7936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1593679" y="2124073"/>
                <a:ext cx="1003642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679" y="2124073"/>
                <a:ext cx="1003642" cy="7936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831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A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01" y="0"/>
            <a:ext cx="9067800" cy="6115050"/>
          </a:xfrm>
          <a:prstGeom prst="rect">
            <a:avLst/>
          </a:prstGeom>
          <a:noFill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543050" y="400050"/>
            <a:ext cx="10502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u="sng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u="sng" dirty="0">
                <a:solidFill>
                  <a:srgbClr val="7030A0"/>
                </a:solidFill>
                <a:latin typeface="Times New Roman" panose="02020603050405020304" pitchFamily="18" charset="0"/>
              </a:rPr>
              <a:t> 5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56" name="Text Box 48"/>
          <p:cNvSpPr txBox="1">
            <a:spLocks noChangeArrowheads="1"/>
          </p:cNvSpPr>
          <p:nvPr/>
        </p:nvSpPr>
        <p:spPr bwMode="auto">
          <a:xfrm>
            <a:off x="3657600" y="1030932"/>
            <a:ext cx="14093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u="sng" dirty="0" err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u="sng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800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459" name="Text Box 51"/>
          <p:cNvSpPr txBox="1">
            <a:spLocks noChangeArrowheads="1"/>
          </p:cNvSpPr>
          <p:nvPr/>
        </p:nvSpPr>
        <p:spPr bwMode="auto">
          <a:xfrm>
            <a:off x="2286000" y="1719885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    </a:t>
            </a:r>
            <a:r>
              <a:rPr 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460" name="Object 52"/>
          <p:cNvGraphicFramePr>
            <a:graphicFrameLocks noChangeAspect="1"/>
          </p:cNvGraphicFramePr>
          <p:nvPr>
            <p:extLst/>
          </p:nvPr>
        </p:nvGraphicFramePr>
        <p:xfrm>
          <a:off x="4904509" y="1556218"/>
          <a:ext cx="394830" cy="8505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Equation" r:id="rId4" imgW="139680" imgH="393480" progId="Equation.3">
                  <p:embed/>
                </p:oleObj>
              </mc:Choice>
              <mc:Fallback>
                <p:oleObj name="Equation" r:id="rId4" imgW="139680" imgH="393480" progId="Equation.3">
                  <p:embed/>
                  <p:pic>
                    <p:nvPicPr>
                      <p:cNvPr id="1746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4509" y="1556218"/>
                        <a:ext cx="394830" cy="85055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61" name="Text Box 53"/>
          <p:cNvSpPr txBox="1">
            <a:spLocks noChangeArrowheads="1"/>
          </p:cNvSpPr>
          <p:nvPr/>
        </p:nvSpPr>
        <p:spPr bwMode="auto">
          <a:xfrm>
            <a:off x="2272145" y="2454244"/>
            <a:ext cx="448669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:       </a:t>
            </a:r>
            <a:r>
              <a:rPr 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464" name="Object 56"/>
          <p:cNvGraphicFramePr>
            <a:graphicFrameLocks noChangeAspect="1"/>
          </p:cNvGraphicFramePr>
          <p:nvPr>
            <p:extLst/>
          </p:nvPr>
        </p:nvGraphicFramePr>
        <p:xfrm>
          <a:off x="4543101" y="2340801"/>
          <a:ext cx="417910" cy="924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6" imgW="152280" imgH="393480" progId="Equation.3">
                  <p:embed/>
                </p:oleObj>
              </mc:Choice>
              <mc:Fallback>
                <p:oleObj name="Equation" r:id="rId6" imgW="152280" imgH="393480" progId="Equation.3">
                  <p:embed/>
                  <p:pic>
                    <p:nvPicPr>
                      <p:cNvPr id="17464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3101" y="2340801"/>
                        <a:ext cx="417910" cy="92414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65" name="Text Box 57"/>
          <p:cNvSpPr txBox="1">
            <a:spLocks noChangeArrowheads="1"/>
          </p:cNvSpPr>
          <p:nvPr/>
        </p:nvSpPr>
        <p:spPr bwMode="auto">
          <a:xfrm>
            <a:off x="2258291" y="3308605"/>
            <a:ext cx="47044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dirty="0" err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…     </a:t>
            </a:r>
            <a:r>
              <a:rPr lang="en-US" sz="2800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0159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17456" grpId="0"/>
      <p:bldP spid="17459" grpId="0"/>
      <p:bldP spid="17461" grpId="0"/>
      <p:bldP spid="174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1"/>
            <a:ext cx="8686800" cy="11430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457201" y="4000500"/>
                <a:ext cx="1219200" cy="6694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𝟓</m:t>
                          </m:r>
                        </m:num>
                        <m:den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𝟖</m:t>
                          </m:r>
                        </m:den>
                      </m:f>
                      <m:r>
                        <a:rPr lang="en-US" b="1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latin typeface="Cambria Math"/>
                              <a:ea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b="1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1" y="4000500"/>
                <a:ext cx="1219200" cy="669472"/>
              </a:xfrm>
              <a:prstGeom prst="rect">
                <a:avLst/>
              </a:prstGeom>
              <a:blipFill rotWithShape="1">
                <a:blip r:embed="rId2"/>
                <a:stretch>
                  <a:fillRect b="-463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 bwMode="auto">
              <a:xfrm>
                <a:off x="1371600" y="1371600"/>
                <a:ext cx="2184400" cy="971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𝟖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1600" y="1371600"/>
                <a:ext cx="2184400" cy="971550"/>
              </a:xfrm>
              <a:prstGeom prst="rect">
                <a:avLst/>
              </a:prstGeom>
              <a:blipFill rotWithShape="1">
                <a:blip r:embed="rId3"/>
                <a:stretch>
                  <a:fillRect b="-371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 bwMode="auto">
              <a:xfrm>
                <a:off x="2989943" y="1371600"/>
                <a:ext cx="5392057" cy="971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(</a:t>
                </a:r>
                <a:r>
                  <a:rPr lang="en-US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9943" y="1371600"/>
                <a:ext cx="5392057" cy="971550"/>
              </a:xfrm>
              <a:prstGeom prst="rect">
                <a:avLst/>
              </a:prstGeom>
              <a:blipFill rotWithShape="1">
                <a:blip r:embed="rId4"/>
                <a:stretch>
                  <a:fillRect b="-358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57400" y="2825731"/>
                <a:ext cx="6858000" cy="978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phần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40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  <a:endPara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825731"/>
                <a:ext cx="6858000" cy="978538"/>
              </a:xfrm>
              <a:prstGeom prst="rect">
                <a:avLst/>
              </a:prstGeom>
              <a:blipFill rotWithShape="1"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/>
              <p:cNvSpPr txBox="1">
                <a:spLocks/>
              </p:cNvSpPr>
              <p:nvPr/>
            </p:nvSpPr>
            <p:spPr bwMode="auto">
              <a:xfrm>
                <a:off x="1408922" y="4073396"/>
                <a:ext cx="2238827" cy="744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𝟓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𝟖</m:t>
                          </m:r>
                        </m:den>
                      </m:f>
                      <m:r>
                        <a:rPr lang="en-US" sz="2800" b="1" i="1" smtClean="0">
                          <a:latin typeface="Cambria Math"/>
                          <a:ea typeface="Cambria Math"/>
                        </a:rPr>
                        <m:t>−</m:t>
                      </m:r>
                      <m:f>
                        <m:fPr>
                          <m:ctrlPr>
                            <a:rPr lang="en-US" sz="2800" b="1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/>
                              <a:ea typeface="Cambria Math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2800" b="1" dirty="0" smtClean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08922" y="4073396"/>
                <a:ext cx="2238827" cy="744311"/>
              </a:xfrm>
              <a:prstGeom prst="rect">
                <a:avLst/>
              </a:prstGeom>
              <a:blipFill rotWithShape="1">
                <a:blip r:embed="rId6"/>
                <a:stretch>
                  <a:fillRect b="-1557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 bwMode="auto">
              <a:xfrm>
                <a:off x="2989943" y="4067176"/>
                <a:ext cx="1683656" cy="7034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 algn="ctr"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/>
                            <a:ea typeface="Cambria Math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latin typeface="Cambria Math"/>
                            <a:ea typeface="Cambria Math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89943" y="4067176"/>
                <a:ext cx="1683656" cy="703490"/>
              </a:xfrm>
              <a:prstGeom prst="rect">
                <a:avLst/>
              </a:prstGeom>
              <a:blipFill rotWithShape="1">
                <a:blip r:embed="rId7"/>
                <a:stretch>
                  <a:fillRect b="-318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755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8" grpId="0"/>
      <p:bldP spid="9" grpId="0"/>
      <p:bldP spid="2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4070" y="-19738"/>
            <a:ext cx="6855884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7" cstate="print"/>
          <a:srcRect l="30313"/>
          <a:stretch>
            <a:fillRect/>
          </a:stretch>
        </p:blipFill>
        <p:spPr bwMode="auto">
          <a:xfrm>
            <a:off x="3222268" y="16260"/>
            <a:ext cx="4777676" cy="5146675"/>
          </a:xfrm>
          <a:prstGeom prst="rect">
            <a:avLst/>
          </a:prstGeom>
          <a:noFill/>
        </p:spPr>
      </p:pic>
      <p:pic>
        <p:nvPicPr>
          <p:cNvPr id="6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89992.83593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6333" y="4264158"/>
            <a:ext cx="295388" cy="39385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447800" y="766021"/>
            <a:ext cx="5638800" cy="182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45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TRÒ 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CHƠI: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Bạn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chọn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quả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45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gì</a:t>
            </a:r>
            <a:r>
              <a:rPr lang="en-US" sz="45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? </a:t>
            </a:r>
            <a:endParaRPr lang="en-US" sz="45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7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">
        <p:random/>
      </p:transition>
    </mc:Choice>
    <mc:Fallback xmlns="">
      <p:transition spd="slow" advTm="548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685" y="2540794"/>
            <a:ext cx="26289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800100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473869"/>
            <a:ext cx="3086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4" descr="HO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300" y="57150"/>
            <a:ext cx="914400" cy="87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82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897981" y="2400300"/>
            <a:ext cx="628650" cy="709613"/>
          </a:xfrm>
          <a:prstGeom prst="ellipse">
            <a:avLst/>
          </a:prstGeom>
          <a:solidFill>
            <a:schemeClr val="bg1"/>
          </a:solidFill>
          <a:ln w="57150">
            <a:solidFill>
              <a:srgbClr val="0E04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0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243" name="Picture 64" descr="HOA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300" y="4086225"/>
            <a:ext cx="914400" cy="87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orizontal Scroll 7"/>
          <p:cNvSpPr/>
          <p:nvPr/>
        </p:nvSpPr>
        <p:spPr>
          <a:xfrm>
            <a:off x="2514600" y="400050"/>
            <a:ext cx="1257300" cy="742950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</a:rPr>
              <a:t>:</a:t>
            </a:r>
            <a:r>
              <a:rPr lang="en-US" sz="3000" u="sng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29150" y="275647"/>
            <a:ext cx="1361238" cy="867353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10" name="TextBox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71801" y="2231571"/>
            <a:ext cx="1077746" cy="867353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11" name="TextBox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57850" y="2242456"/>
            <a:ext cx="1065581" cy="867353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47583" y="3429000"/>
            <a:ext cx="962186" cy="867353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2933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4" descr="HOA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2300" y="4086225"/>
            <a:ext cx="914400" cy="87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orizontal Scroll 5"/>
          <p:cNvSpPr/>
          <p:nvPr/>
        </p:nvSpPr>
        <p:spPr>
          <a:xfrm>
            <a:off x="2514600" y="400050"/>
            <a:ext cx="1257300" cy="742950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</a:rPr>
              <a:t>:</a:t>
            </a:r>
            <a:r>
              <a:rPr lang="en-US" sz="3000" u="sng" dirty="0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29150" y="275647"/>
            <a:ext cx="1361238" cy="876731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8" name="Rounded Rectangle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00550" y="2286000"/>
            <a:ext cx="1257300" cy="1028700"/>
          </a:xfrm>
          <a:prstGeom prst="roundRect">
            <a:avLst/>
          </a:prstGeom>
          <a:blipFill rotWithShape="0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9" name="Rounded Rectangle 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28900" y="2286000"/>
            <a:ext cx="1257300" cy="1028700"/>
          </a:xfrm>
          <a:prstGeom prst="roundRect">
            <a:avLst/>
          </a:prstGeom>
          <a:blipFill rotWithShape="0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10" name="Rounded Rectangle 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72200" y="2286000"/>
            <a:ext cx="1257300" cy="1028700"/>
          </a:xfrm>
          <a:prstGeom prst="roundRect">
            <a:avLst/>
          </a:prstGeom>
          <a:blipFill rotWithShape="0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342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4" descr="HOA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9350" y="1329929"/>
            <a:ext cx="914400" cy="8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000500" y="1137623"/>
            <a:ext cx="1663196" cy="1200150"/>
          </a:xfrm>
          <a:prstGeom prst="roundRect">
            <a:avLst>
              <a:gd name="adj" fmla="val 10000"/>
            </a:avLst>
          </a:prstGeom>
          <a:gradFill rotWithShape="0">
            <a:gsLst>
              <a:gs pos="0">
                <a:srgbClr val="C0504D">
                  <a:hueOff val="4681519"/>
                  <a:satOff val="-5839"/>
                  <a:lumOff val="1373"/>
                  <a:alphaOff val="0"/>
                  <a:shade val="51000"/>
                  <a:satMod val="130000"/>
                </a:srgbClr>
              </a:gs>
              <a:gs pos="80000">
                <a:srgbClr val="C0504D">
                  <a:hueOff val="4681519"/>
                  <a:satOff val="-5839"/>
                  <a:lumOff val="1373"/>
                  <a:alphaOff val="0"/>
                  <a:shade val="93000"/>
                  <a:satMod val="130000"/>
                </a:srgbClr>
              </a:gs>
              <a:gs pos="100000">
                <a:srgbClr val="C0504D">
                  <a:hueOff val="4681519"/>
                  <a:satOff val="-5839"/>
                  <a:lumOff val="1373"/>
                  <a:alphaOff val="0"/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50800" dist="63500" dir="18900000" algn="bl" rotWithShape="0">
              <a:prstClr val="black">
                <a:alpha val="51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rgbClr r="0" g="0" b="0"/>
          </a:lnRef>
          <a:fillRef idx="3">
            <a:scrgbClr r="0" g="0" b="0"/>
          </a:fillRef>
          <a:effectRef idx="3">
            <a:scrgbClr r="0" g="0" b="0"/>
          </a:effectRef>
          <a:fontRef idx="minor">
            <a:schemeClr val="lt1"/>
          </a:fontRef>
        </p:style>
      </p:sp>
      <p:sp>
        <p:nvSpPr>
          <p:cNvPr id="17" name="Rectangle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55954" y="1270887"/>
            <a:ext cx="1152287" cy="933621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sp>
        <p:nvSpPr>
          <p:cNvPr id="12295" name="Text Box 5"/>
          <p:cNvSpPr txBox="1">
            <a:spLocks noChangeArrowheads="1"/>
          </p:cNvSpPr>
          <p:nvPr/>
        </p:nvSpPr>
        <p:spPr bwMode="auto">
          <a:xfrm>
            <a:off x="2444354" y="1428750"/>
            <a:ext cx="14287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ctr" defTabSz="685800" fontAlgn="base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3000">
                <a:solidFill>
                  <a:srgbClr val="7030A0"/>
                </a:solidFill>
                <a:latin typeface="Times New Roman" panose="02020603050405020304" pitchFamily="18" charset="0"/>
              </a:rPr>
              <a:t>Tính:</a:t>
            </a:r>
            <a:r>
              <a:rPr lang="en-US" sz="3000" u="sng">
                <a:solidFill>
                  <a:srgbClr val="7030A0"/>
                </a:solidFill>
                <a:latin typeface="Times New Roman" panose="02020603050405020304" pitchFamily="18" charset="0"/>
              </a:rPr>
              <a:t>  </a:t>
            </a:r>
          </a:p>
        </p:txBody>
      </p:sp>
      <p:grpSp>
        <p:nvGrpSpPr>
          <p:cNvPr id="12296" name="Group 4"/>
          <p:cNvGrpSpPr>
            <a:grpSpLocks/>
          </p:cNvGrpSpPr>
          <p:nvPr/>
        </p:nvGrpSpPr>
        <p:grpSpPr bwMode="auto">
          <a:xfrm>
            <a:off x="1640682" y="2857500"/>
            <a:ext cx="1607344" cy="1333500"/>
            <a:chOff x="457200" y="1239996"/>
            <a:chExt cx="2177144" cy="2804886"/>
          </a:xfrm>
        </p:grpSpPr>
        <p:sp>
          <p:nvSpPr>
            <p:cNvPr id="20" name="Rectangle 19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6223" y="1340171"/>
              <a:ext cx="2019099" cy="2602033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9" name="TextBox 2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75259" y="3106280"/>
            <a:ext cx="864948" cy="864371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grpSp>
        <p:nvGrpSpPr>
          <p:cNvPr id="30" name="Group 4"/>
          <p:cNvGrpSpPr>
            <a:grpSpLocks/>
          </p:cNvGrpSpPr>
          <p:nvPr/>
        </p:nvGrpSpPr>
        <p:grpSpPr bwMode="auto">
          <a:xfrm>
            <a:off x="3680223" y="2857500"/>
            <a:ext cx="1607344" cy="1333500"/>
            <a:chOff x="457200" y="1239996"/>
            <a:chExt cx="2177144" cy="2804886"/>
          </a:xfrm>
        </p:grpSpPr>
        <p:sp>
          <p:nvSpPr>
            <p:cNvPr id="31" name="Rectangle 30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36222" y="1340171"/>
              <a:ext cx="2019099" cy="2602033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3" name="TextBox 3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057650" y="3069601"/>
            <a:ext cx="879953" cy="873749"/>
          </a:xfrm>
          <a:prstGeom prst="rect">
            <a:avLst/>
          </a:prstGeom>
          <a:blipFill rotWithShape="0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  <p:grpSp>
        <p:nvGrpSpPr>
          <p:cNvPr id="12300" name="Group 4"/>
          <p:cNvGrpSpPr>
            <a:grpSpLocks/>
          </p:cNvGrpSpPr>
          <p:nvPr/>
        </p:nvGrpSpPr>
        <p:grpSpPr bwMode="auto">
          <a:xfrm>
            <a:off x="5718573" y="2857500"/>
            <a:ext cx="1607344" cy="1333500"/>
            <a:chOff x="457200" y="1239996"/>
            <a:chExt cx="2177144" cy="2804886"/>
          </a:xfrm>
        </p:grpSpPr>
        <p:sp>
          <p:nvSpPr>
            <p:cNvPr id="35" name="Rectangle 34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6222" y="1340171"/>
              <a:ext cx="2019099" cy="2602033"/>
            </a:xfrm>
            <a:prstGeom prst="rect">
              <a:avLst/>
            </a:pr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0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7" name="TextBox 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75804" y="3078979"/>
            <a:ext cx="863698" cy="864371"/>
          </a:xfrm>
          <a:prstGeom prst="rect">
            <a:avLst/>
          </a:prstGeom>
          <a:blipFill rotWithShape="0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000">
                <a:noFill/>
                <a:latin typeface="VNI-Times" pitchFamily="2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8221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F81F2F-BFFF-4DBC-A56E-5A93C11B9506}"/>
              </a:ext>
            </a:extLst>
          </p:cNvPr>
          <p:cNvSpPr txBox="1"/>
          <p:nvPr/>
        </p:nvSpPr>
        <p:spPr>
          <a:xfrm>
            <a:off x="321798" y="1307989"/>
            <a:ext cx="2497602" cy="4154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:( LTC)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6A2E5D-60AE-4797-BB7A-F5120C821CA3}"/>
                  </a:ext>
                </a:extLst>
              </p:cNvPr>
              <p:cNvSpPr txBox="1"/>
              <p:nvPr/>
            </p:nvSpPr>
            <p:spPr>
              <a:xfrm>
                <a:off x="928468" y="2351413"/>
                <a:ext cx="970843" cy="876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6A2E5D-60AE-4797-BB7A-F5120C82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68" y="2351413"/>
                <a:ext cx="970843" cy="8767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27911B-4EF0-4AC3-AD50-C5B8A1CAA617}"/>
                  </a:ext>
                </a:extLst>
              </p:cNvPr>
              <p:cNvSpPr txBox="1"/>
              <p:nvPr/>
            </p:nvSpPr>
            <p:spPr>
              <a:xfrm>
                <a:off x="3100168" y="2351413"/>
                <a:ext cx="970843" cy="867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27911B-4EF0-4AC3-AD50-C5B8A1CAA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168" y="2351413"/>
                <a:ext cx="970843" cy="86735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D34499-5F7A-4FAF-9EB2-9DD5EB0FC0CE}"/>
                  </a:ext>
                </a:extLst>
              </p:cNvPr>
              <p:cNvSpPr txBox="1"/>
              <p:nvPr/>
            </p:nvSpPr>
            <p:spPr>
              <a:xfrm>
                <a:off x="5271868" y="2351413"/>
                <a:ext cx="970843" cy="8656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D34499-5F7A-4FAF-9EB2-9DD5EB0FC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1868" y="2351413"/>
                <a:ext cx="970843" cy="865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7590DD-43B1-4D15-A09F-F4D090C5BEBE}"/>
                  </a:ext>
                </a:extLst>
              </p:cNvPr>
              <p:cNvSpPr txBox="1"/>
              <p:nvPr/>
            </p:nvSpPr>
            <p:spPr>
              <a:xfrm>
                <a:off x="7443568" y="2351413"/>
                <a:ext cx="1184042" cy="867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7590DD-43B1-4D15-A09F-F4D090C5B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568" y="2351413"/>
                <a:ext cx="1184042" cy="8673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DE892C8-318C-4FFC-906D-8882D6091D78}"/>
              </a:ext>
            </a:extLst>
          </p:cNvPr>
          <p:cNvSpPr txBox="1"/>
          <p:nvPr/>
        </p:nvSpPr>
        <p:spPr>
          <a:xfrm>
            <a:off x="500833" y="2479068"/>
            <a:ext cx="49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02327-C806-4CBB-AFAB-6E287C948721}"/>
              </a:ext>
            </a:extLst>
          </p:cNvPr>
          <p:cNvSpPr txBox="1"/>
          <p:nvPr/>
        </p:nvSpPr>
        <p:spPr>
          <a:xfrm>
            <a:off x="2654175" y="2479066"/>
            <a:ext cx="49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16F77C-0C20-471D-83B4-627C1394CEE0}"/>
              </a:ext>
            </a:extLst>
          </p:cNvPr>
          <p:cNvSpPr txBox="1"/>
          <p:nvPr/>
        </p:nvSpPr>
        <p:spPr>
          <a:xfrm>
            <a:off x="4865992" y="2479066"/>
            <a:ext cx="4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DE2276-1215-4628-9119-EBED6176FE0B}"/>
              </a:ext>
            </a:extLst>
          </p:cNvPr>
          <p:cNvSpPr txBox="1"/>
          <p:nvPr/>
        </p:nvSpPr>
        <p:spPr>
          <a:xfrm>
            <a:off x="6944164" y="2477866"/>
            <a:ext cx="49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</p:spTree>
    <p:extLst>
      <p:ext uri="{BB962C8B-B14F-4D97-AF65-F5344CB8AC3E}">
        <p14:creationId xmlns:p14="http://schemas.microsoft.com/office/powerpoint/2010/main" val="3139033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6B8FAF-94D1-4F1A-94EC-F13C2F212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-223"/>
            <a:ext cx="9144793" cy="51439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715361-1E95-480B-B503-DCC0B2BE4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8826" y="-2195513"/>
            <a:ext cx="5503574" cy="95345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70CB22A-999B-4894-87D5-F4070A5E3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1350"/>
            <a:ext cx="3656977" cy="196215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5E119FC-730D-49EB-9334-B85E3285E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3059805"/>
            <a:ext cx="3600450" cy="20836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A43B6DF-49EB-4170-9108-A3BB1EC050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96" y="3987801"/>
            <a:ext cx="1485900" cy="11557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F39EF3F-15C7-480D-8C64-EB92B51D862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92" y="3932596"/>
            <a:ext cx="842144" cy="121101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942B807-2734-41E0-9A65-B2DD95D8B5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" y="-28576"/>
            <a:ext cx="9144000" cy="7957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F444E59-9FA4-4DA8-AC0D-021FD266183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934" y="-10822"/>
            <a:ext cx="1833875" cy="31146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51A2E2E-FCD4-44D9-AF52-1C278A6480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697" y="197533"/>
            <a:ext cx="1478756" cy="13930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1260CA7-CD0E-4726-9A23-C2C1E10763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79" y="471381"/>
            <a:ext cx="885825" cy="1235869"/>
          </a:xfrm>
          <a:prstGeom prst="rect">
            <a:avLst/>
          </a:prstGeom>
        </p:spPr>
      </p:pic>
      <p:sp>
        <p:nvSpPr>
          <p:cNvPr id="35" name="文本框 16">
            <a:extLst>
              <a:ext uri="{FF2B5EF4-FFF2-40B4-BE49-F238E27FC236}">
                <a16:creationId xmlns:a16="http://schemas.microsoft.com/office/drawing/2014/main" id="{BDF34E9A-C97D-4DC3-B39E-9BE4705BA666}"/>
              </a:ext>
            </a:extLst>
          </p:cNvPr>
          <p:cNvSpPr txBox="1"/>
          <p:nvPr/>
        </p:nvSpPr>
        <p:spPr>
          <a:xfrm>
            <a:off x="1175237" y="1606386"/>
            <a:ext cx="6792735" cy="1081320"/>
          </a:xfrm>
          <a:prstGeom prst="rect">
            <a:avLst/>
          </a:prstGeom>
          <a:noFill/>
        </p:spPr>
        <p:txBody>
          <a:bodyPr wrap="square" lIns="65023" tIns="32511" rIns="65023" bIns="32511" rtlCol="0">
            <a:spAutoFit/>
          </a:bodyPr>
          <a:lstStyle/>
          <a:p>
            <a:pPr algn="ctr">
              <a:buNone/>
            </a:pPr>
            <a:r>
              <a:rPr lang="en-US" altLang="zh-CN" sz="6600" b="1" cap="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hàArial (Body)"/>
                <a:ea typeface="+mj-ea"/>
                <a:cs typeface="Arial" panose="020B0604020202020204" pitchFamily="34" charset="0"/>
              </a:rPr>
              <a:t>Khởi</a:t>
            </a:r>
            <a:r>
              <a:rPr lang="en-US" altLang="zh-CN" sz="6600" b="1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hàArial (Body)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6600" b="1" cap="al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hàArial (Body)"/>
                <a:ea typeface="+mj-ea"/>
                <a:cs typeface="Arial" panose="020B0604020202020204" pitchFamily="34" charset="0"/>
              </a:rPr>
              <a:t>động</a:t>
            </a:r>
            <a:endParaRPr lang="zh-CN" altLang="en-US" sz="6600" b="1" cap="all" dirty="0">
              <a:solidFill>
                <a:schemeClr val="tx1">
                  <a:lumMod val="65000"/>
                  <a:lumOff val="35000"/>
                </a:schemeClr>
              </a:solidFill>
              <a:latin typeface="chàArial (Body)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3DD5BF-885E-4284-A8C0-01A081F2FDB5}"/>
              </a:ext>
            </a:extLst>
          </p:cNvPr>
          <p:cNvGrpSpPr/>
          <p:nvPr/>
        </p:nvGrpSpPr>
        <p:grpSpPr>
          <a:xfrm>
            <a:off x="7336632" y="2164557"/>
            <a:ext cx="1807369" cy="2978944"/>
            <a:chOff x="9782175" y="2886075"/>
            <a:chExt cx="2409825" cy="397192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CE118BA-BDEA-4E71-A635-C38DAA42D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B41C7D7-6459-44D2-8033-07FCF38137B3}"/>
                </a:ext>
              </a:extLst>
            </p:cNvPr>
            <p:cNvSpPr txBox="1"/>
            <p:nvPr/>
          </p:nvSpPr>
          <p:spPr>
            <a:xfrm>
              <a:off x="10489423" y="5943464"/>
              <a:ext cx="845701" cy="40010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 sz="1350"/>
                <a:t>KTUTS</a:t>
              </a:r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46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2CD10C-C919-4C7D-B0C4-E121FFB4418B}"/>
              </a:ext>
            </a:extLst>
          </p:cNvPr>
          <p:cNvSpPr txBox="1"/>
          <p:nvPr/>
        </p:nvSpPr>
        <p:spPr>
          <a:xfrm>
            <a:off x="1461282" y="288943"/>
            <a:ext cx="1503485" cy="4154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34B52A-9A11-4547-89B6-29F21955289D}"/>
                  </a:ext>
                </a:extLst>
              </p:cNvPr>
              <p:cNvSpPr txBox="1"/>
              <p:nvPr/>
            </p:nvSpPr>
            <p:spPr>
              <a:xfrm>
                <a:off x="1646249" y="1054897"/>
                <a:ext cx="774827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34B52A-9A11-4547-89B6-29F219552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249" y="1054897"/>
                <a:ext cx="774827" cy="7013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5631E90-6293-44C9-9FAC-EF0DC0F130B0}"/>
              </a:ext>
            </a:extLst>
          </p:cNvPr>
          <p:cNvSpPr txBox="1"/>
          <p:nvPr/>
        </p:nvSpPr>
        <p:spPr>
          <a:xfrm>
            <a:off x="1218614" y="1182553"/>
            <a:ext cx="49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41926D-1A1C-4C8C-92A0-26CF97BA936E}"/>
                  </a:ext>
                </a:extLst>
              </p:cNvPr>
              <p:cNvSpPr txBox="1"/>
              <p:nvPr/>
            </p:nvSpPr>
            <p:spPr>
              <a:xfrm>
                <a:off x="2545480" y="1047396"/>
                <a:ext cx="1429366" cy="698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41926D-1A1C-4C8C-92A0-26CF97BA9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480" y="1047396"/>
                <a:ext cx="1429366" cy="6989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378A60-850A-4366-B960-640E3C1FBF09}"/>
                  </a:ext>
                </a:extLst>
              </p:cNvPr>
              <p:cNvSpPr txBox="1"/>
              <p:nvPr/>
            </p:nvSpPr>
            <p:spPr>
              <a:xfrm>
                <a:off x="4101286" y="1047397"/>
                <a:ext cx="723468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378A60-850A-4366-B960-640E3C1FB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1286" y="1047397"/>
                <a:ext cx="723468" cy="6914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E4F0D-243B-456A-B2BD-48DD2449676A}"/>
                  </a:ext>
                </a:extLst>
              </p:cNvPr>
              <p:cNvSpPr txBox="1"/>
              <p:nvPr/>
            </p:nvSpPr>
            <p:spPr>
              <a:xfrm>
                <a:off x="1664608" y="2013788"/>
                <a:ext cx="77482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E4F0D-243B-456A-B2BD-48DD24496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608" y="2013788"/>
                <a:ext cx="774827" cy="6938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0820589-9BC2-4E58-8B04-EFD4C28B5C34}"/>
              </a:ext>
            </a:extLst>
          </p:cNvPr>
          <p:cNvSpPr txBox="1"/>
          <p:nvPr/>
        </p:nvSpPr>
        <p:spPr>
          <a:xfrm>
            <a:off x="1218614" y="2141442"/>
            <a:ext cx="49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3E37F0-EE73-42E4-A0F4-DCC74E249667}"/>
                  </a:ext>
                </a:extLst>
              </p:cNvPr>
              <p:cNvSpPr txBox="1"/>
              <p:nvPr/>
            </p:nvSpPr>
            <p:spPr>
              <a:xfrm>
                <a:off x="2545480" y="2004940"/>
                <a:ext cx="1429366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3E37F0-EE73-42E4-A0F4-DCC74E249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480" y="2004940"/>
                <a:ext cx="1429366" cy="7013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D31CB8-B74A-4969-8AEC-9DE9B4E154E6}"/>
                  </a:ext>
                </a:extLst>
              </p:cNvPr>
              <p:cNvSpPr txBox="1"/>
              <p:nvPr/>
            </p:nvSpPr>
            <p:spPr>
              <a:xfrm>
                <a:off x="4101286" y="2004940"/>
                <a:ext cx="72346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69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40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D31CB8-B74A-4969-8AEC-9DE9B4E15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1286" y="2004940"/>
                <a:ext cx="723468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E4A1A2-CAE1-433A-B7B7-0C5C5FDE7C89}"/>
                  </a:ext>
                </a:extLst>
              </p:cNvPr>
              <p:cNvSpPr txBox="1"/>
              <p:nvPr/>
            </p:nvSpPr>
            <p:spPr>
              <a:xfrm>
                <a:off x="1624491" y="2971332"/>
                <a:ext cx="774827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E4A1A2-CAE1-433A-B7B7-0C5C5FDE7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491" y="2971332"/>
                <a:ext cx="774827" cy="6925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265CAC4-4203-4D2E-A2A0-7340A14981B5}"/>
              </a:ext>
            </a:extLst>
          </p:cNvPr>
          <p:cNvSpPr txBox="1"/>
          <p:nvPr/>
        </p:nvSpPr>
        <p:spPr>
          <a:xfrm>
            <a:off x="1218614" y="3098985"/>
            <a:ext cx="4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FF2879-538B-493F-AB62-5EBF8EC4E5DA}"/>
                  </a:ext>
                </a:extLst>
              </p:cNvPr>
              <p:cNvSpPr txBox="1"/>
              <p:nvPr/>
            </p:nvSpPr>
            <p:spPr>
              <a:xfrm>
                <a:off x="2578204" y="2971332"/>
                <a:ext cx="142936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28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FF2879-538B-493F-AB62-5EBF8EC4E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204" y="2971332"/>
                <a:ext cx="1429366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EDADBF1-5D34-4B48-BA4C-085E4F94C9D1}"/>
                  </a:ext>
                </a:extLst>
              </p:cNvPr>
              <p:cNvSpPr txBox="1"/>
              <p:nvPr/>
            </p:nvSpPr>
            <p:spPr>
              <a:xfrm>
                <a:off x="4134010" y="2971332"/>
                <a:ext cx="72346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EDADBF1-5D34-4B48-BA4C-085E4F94C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010" y="2971332"/>
                <a:ext cx="723468" cy="6938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86E27C8-6E2B-4A24-820C-532D66538639}"/>
                  </a:ext>
                </a:extLst>
              </p:cNvPr>
              <p:cNvSpPr txBox="1"/>
              <p:nvPr/>
            </p:nvSpPr>
            <p:spPr>
              <a:xfrm>
                <a:off x="1664608" y="3928876"/>
                <a:ext cx="1001699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86E27C8-6E2B-4A24-820C-532D66538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608" y="3928876"/>
                <a:ext cx="1001699" cy="69384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3D3B923-7C07-4134-9468-E7262CDC6D2C}"/>
              </a:ext>
            </a:extLst>
          </p:cNvPr>
          <p:cNvSpPr txBox="1"/>
          <p:nvPr/>
        </p:nvSpPr>
        <p:spPr>
          <a:xfrm>
            <a:off x="1218613" y="4055329"/>
            <a:ext cx="49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2385BC-63F2-49DD-BF19-2AA004649A6B}"/>
                  </a:ext>
                </a:extLst>
              </p:cNvPr>
              <p:cNvSpPr txBox="1"/>
              <p:nvPr/>
            </p:nvSpPr>
            <p:spPr>
              <a:xfrm>
                <a:off x="2578205" y="3928876"/>
                <a:ext cx="1523081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2385BC-63F2-49DD-BF19-2AA00464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8205" y="3928876"/>
                <a:ext cx="1523081" cy="69384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A2604C-E8AE-4E8D-B73F-FDCE78AFDEEA}"/>
                  </a:ext>
                </a:extLst>
              </p:cNvPr>
              <p:cNvSpPr txBox="1"/>
              <p:nvPr/>
            </p:nvSpPr>
            <p:spPr>
              <a:xfrm>
                <a:off x="4134010" y="3937724"/>
                <a:ext cx="693581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A2604C-E8AE-4E8D-B73F-FDCE78AFD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010" y="3937724"/>
                <a:ext cx="693581" cy="69384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5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6" grpId="0"/>
      <p:bldP spid="17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F81F2F-BFFF-4DBC-A56E-5A93C11B9506}"/>
              </a:ext>
            </a:extLst>
          </p:cNvPr>
          <p:cNvSpPr txBox="1"/>
          <p:nvPr/>
        </p:nvSpPr>
        <p:spPr>
          <a:xfrm>
            <a:off x="321798" y="1262269"/>
            <a:ext cx="2269002" cy="4154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(LTC)</a:t>
            </a:r>
            <a:r>
              <a:rPr lang="en-US" sz="21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6A2E5D-60AE-4797-BB7A-F5120C821CA3}"/>
                  </a:ext>
                </a:extLst>
              </p:cNvPr>
              <p:cNvSpPr txBox="1"/>
              <p:nvPr/>
            </p:nvSpPr>
            <p:spPr>
              <a:xfrm>
                <a:off x="928468" y="2351413"/>
                <a:ext cx="1184042" cy="867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6A2E5D-60AE-4797-BB7A-F5120C821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468" y="2351413"/>
                <a:ext cx="1184042" cy="8673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27911B-4EF0-4AC3-AD50-C5B8A1CAA617}"/>
                  </a:ext>
                </a:extLst>
              </p:cNvPr>
              <p:cNvSpPr txBox="1"/>
              <p:nvPr/>
            </p:nvSpPr>
            <p:spPr>
              <a:xfrm>
                <a:off x="3100168" y="2351413"/>
                <a:ext cx="970843" cy="8767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27911B-4EF0-4AC3-AD50-C5B8A1CAA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0168" y="2351413"/>
                <a:ext cx="970843" cy="8767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D34499-5F7A-4FAF-9EB2-9DD5EB0FC0CE}"/>
                  </a:ext>
                </a:extLst>
              </p:cNvPr>
              <p:cNvSpPr txBox="1"/>
              <p:nvPr/>
            </p:nvSpPr>
            <p:spPr>
              <a:xfrm>
                <a:off x="5277293" y="2351413"/>
                <a:ext cx="1083751" cy="6552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:r>
                  <a:rPr lang="en-US" sz="3000" dirty="0">
                    <a:solidFill>
                      <a:prstClr val="black"/>
                    </a:solidFill>
                    <a:latin typeface="Calibri" panose="020F0502020204030204"/>
                  </a:rPr>
                  <a:t>1</a:t>
                </a:r>
                <a14:m>
                  <m:oMath xmlns:m="http://schemas.openxmlformats.org/officeDocument/2006/math">
                    <m:r>
                      <a:rPr lang="en-US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CD34499-5F7A-4FAF-9EB2-9DD5EB0FC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7293" y="2351413"/>
                <a:ext cx="1083751" cy="655244"/>
              </a:xfrm>
              <a:prstGeom prst="rect">
                <a:avLst/>
              </a:prstGeom>
              <a:blipFill>
                <a:blip r:embed="rId5"/>
                <a:stretch>
                  <a:fillRect l="-22034" t="-3738" b="-2149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7590DD-43B1-4D15-A09F-F4D090C5BEBE}"/>
                  </a:ext>
                </a:extLst>
              </p:cNvPr>
              <p:cNvSpPr txBox="1"/>
              <p:nvPr/>
            </p:nvSpPr>
            <p:spPr>
              <a:xfrm>
                <a:off x="7443568" y="2351413"/>
                <a:ext cx="970843" cy="8643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US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7590DD-43B1-4D15-A09F-F4D090C5B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3568" y="2351413"/>
                <a:ext cx="970843" cy="8643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DE892C8-318C-4FFC-906D-8882D6091D78}"/>
              </a:ext>
            </a:extLst>
          </p:cNvPr>
          <p:cNvSpPr txBox="1"/>
          <p:nvPr/>
        </p:nvSpPr>
        <p:spPr>
          <a:xfrm>
            <a:off x="500833" y="2479068"/>
            <a:ext cx="49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02327-C806-4CBB-AFAB-6E287C948721}"/>
              </a:ext>
            </a:extLst>
          </p:cNvPr>
          <p:cNvSpPr txBox="1"/>
          <p:nvPr/>
        </p:nvSpPr>
        <p:spPr>
          <a:xfrm>
            <a:off x="2654175" y="2479066"/>
            <a:ext cx="49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16F77C-0C20-471D-83B4-627C1394CEE0}"/>
              </a:ext>
            </a:extLst>
          </p:cNvPr>
          <p:cNvSpPr txBox="1"/>
          <p:nvPr/>
        </p:nvSpPr>
        <p:spPr>
          <a:xfrm>
            <a:off x="4865992" y="2479066"/>
            <a:ext cx="468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DE2276-1215-4628-9119-EBED6176FE0B}"/>
              </a:ext>
            </a:extLst>
          </p:cNvPr>
          <p:cNvSpPr txBox="1"/>
          <p:nvPr/>
        </p:nvSpPr>
        <p:spPr>
          <a:xfrm>
            <a:off x="6944164" y="2477866"/>
            <a:ext cx="49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</p:spTree>
    <p:extLst>
      <p:ext uri="{BB962C8B-B14F-4D97-AF65-F5344CB8AC3E}">
        <p14:creationId xmlns:p14="http://schemas.microsoft.com/office/powerpoint/2010/main" val="850282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2CD10C-C919-4C7D-B0C4-E121FFB4418B}"/>
              </a:ext>
            </a:extLst>
          </p:cNvPr>
          <p:cNvSpPr txBox="1"/>
          <p:nvPr/>
        </p:nvSpPr>
        <p:spPr>
          <a:xfrm>
            <a:off x="1461282" y="288943"/>
            <a:ext cx="1503485" cy="4154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34B52A-9A11-4547-89B6-29F21955289D}"/>
                  </a:ext>
                </a:extLst>
              </p:cNvPr>
              <p:cNvSpPr txBox="1"/>
              <p:nvPr/>
            </p:nvSpPr>
            <p:spPr>
              <a:xfrm>
                <a:off x="1646248" y="1054898"/>
                <a:ext cx="944746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34B52A-9A11-4547-89B6-29F219552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6248" y="1054898"/>
                <a:ext cx="944746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5631E90-6293-44C9-9FAC-EF0DC0F130B0}"/>
              </a:ext>
            </a:extLst>
          </p:cNvPr>
          <p:cNvSpPr txBox="1"/>
          <p:nvPr/>
        </p:nvSpPr>
        <p:spPr>
          <a:xfrm>
            <a:off x="1218614" y="1182553"/>
            <a:ext cx="49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41926D-1A1C-4C8C-92A0-26CF97BA936E}"/>
                  </a:ext>
                </a:extLst>
              </p:cNvPr>
              <p:cNvSpPr txBox="1"/>
              <p:nvPr/>
            </p:nvSpPr>
            <p:spPr>
              <a:xfrm>
                <a:off x="2545480" y="1047396"/>
                <a:ext cx="1503485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41926D-1A1C-4C8C-92A0-26CF97BA9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480" y="1047396"/>
                <a:ext cx="1503485" cy="6938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378A60-850A-4366-B960-640E3C1FBF09}"/>
                  </a:ext>
                </a:extLst>
              </p:cNvPr>
              <p:cNvSpPr txBox="1"/>
              <p:nvPr/>
            </p:nvSpPr>
            <p:spPr>
              <a:xfrm>
                <a:off x="4048965" y="1047396"/>
                <a:ext cx="827463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37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378A60-850A-4366-B960-640E3C1FB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965" y="1047396"/>
                <a:ext cx="827463" cy="693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E4F0D-243B-456A-B2BD-48DD2449676A}"/>
                  </a:ext>
                </a:extLst>
              </p:cNvPr>
              <p:cNvSpPr txBox="1"/>
              <p:nvPr/>
            </p:nvSpPr>
            <p:spPr>
              <a:xfrm>
                <a:off x="1664608" y="2013788"/>
                <a:ext cx="774827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E4F0D-243B-456A-B2BD-48DD24496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608" y="2013788"/>
                <a:ext cx="774827" cy="7013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0820589-9BC2-4E58-8B04-EFD4C28B5C34}"/>
              </a:ext>
            </a:extLst>
          </p:cNvPr>
          <p:cNvSpPr txBox="1"/>
          <p:nvPr/>
        </p:nvSpPr>
        <p:spPr>
          <a:xfrm>
            <a:off x="1218614" y="2141442"/>
            <a:ext cx="49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3E37F0-EE73-42E4-A0F4-DCC74E249667}"/>
                  </a:ext>
                </a:extLst>
              </p:cNvPr>
              <p:cNvSpPr txBox="1"/>
              <p:nvPr/>
            </p:nvSpPr>
            <p:spPr>
              <a:xfrm>
                <a:off x="2545481" y="2004940"/>
                <a:ext cx="1259447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3E37F0-EE73-42E4-A0F4-DCC74E249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5481" y="2004940"/>
                <a:ext cx="1259447" cy="7013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D31CB8-B74A-4969-8AEC-9DE9B4E154E6}"/>
                  </a:ext>
                </a:extLst>
              </p:cNvPr>
              <p:cNvSpPr txBox="1"/>
              <p:nvPr/>
            </p:nvSpPr>
            <p:spPr>
              <a:xfrm>
                <a:off x="3845697" y="2004940"/>
                <a:ext cx="1183504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4D31CB8-B74A-4969-8AEC-9DE9B4E15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697" y="2004940"/>
                <a:ext cx="1183504" cy="6938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E4A1A2-CAE1-433A-B7B7-0C5C5FDE7C89}"/>
                  </a:ext>
                </a:extLst>
              </p:cNvPr>
              <p:cNvSpPr txBox="1"/>
              <p:nvPr/>
            </p:nvSpPr>
            <p:spPr>
              <a:xfrm>
                <a:off x="1624491" y="2971332"/>
                <a:ext cx="77482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EE4A1A2-CAE1-433A-B7B7-0C5C5FDE7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491" y="2971332"/>
                <a:ext cx="774827" cy="6938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265CAC4-4203-4D2E-A2A0-7340A14981B5}"/>
              </a:ext>
            </a:extLst>
          </p:cNvPr>
          <p:cNvSpPr txBox="1"/>
          <p:nvPr/>
        </p:nvSpPr>
        <p:spPr>
          <a:xfrm>
            <a:off x="1218614" y="3098985"/>
            <a:ext cx="4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FF2879-538B-493F-AB62-5EBF8EC4E5DA}"/>
                  </a:ext>
                </a:extLst>
              </p:cNvPr>
              <p:cNvSpPr txBox="1"/>
              <p:nvPr/>
            </p:nvSpPr>
            <p:spPr>
              <a:xfrm>
                <a:off x="2442176" y="2971332"/>
                <a:ext cx="1228732" cy="6938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FF2879-538B-493F-AB62-5EBF8EC4E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176" y="2971332"/>
                <a:ext cx="1228732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EDADBF1-5D34-4B48-BA4C-085E4F94C9D1}"/>
                  </a:ext>
                </a:extLst>
              </p:cNvPr>
              <p:cNvSpPr txBox="1"/>
              <p:nvPr/>
            </p:nvSpPr>
            <p:spPr>
              <a:xfrm>
                <a:off x="3565831" y="2971332"/>
                <a:ext cx="662176" cy="7013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EDADBF1-5D34-4B48-BA4C-085E4F94C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5831" y="2971332"/>
                <a:ext cx="662176" cy="7013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86E27C8-6E2B-4A24-820C-532D66538639}"/>
                  </a:ext>
                </a:extLst>
              </p:cNvPr>
              <p:cNvSpPr txBox="1"/>
              <p:nvPr/>
            </p:nvSpPr>
            <p:spPr>
              <a:xfrm>
                <a:off x="1664608" y="3928876"/>
                <a:ext cx="1001699" cy="691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−3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86E27C8-6E2B-4A24-820C-532D665386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608" y="3928876"/>
                <a:ext cx="1001699" cy="69147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3D3B923-7C07-4134-9468-E7262CDC6D2C}"/>
              </a:ext>
            </a:extLst>
          </p:cNvPr>
          <p:cNvSpPr txBox="1"/>
          <p:nvPr/>
        </p:nvSpPr>
        <p:spPr>
          <a:xfrm>
            <a:off x="1218613" y="4055329"/>
            <a:ext cx="499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2385BC-63F2-49DD-BF19-2AA004649A6B}"/>
                  </a:ext>
                </a:extLst>
              </p:cNvPr>
              <p:cNvSpPr txBox="1"/>
              <p:nvPr/>
            </p:nvSpPr>
            <p:spPr>
              <a:xfrm>
                <a:off x="2524540" y="3928876"/>
                <a:ext cx="1146368" cy="691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E2385BC-63F2-49DD-BF19-2AA00464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540" y="3928876"/>
                <a:ext cx="1146368" cy="69147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A2604C-E8AE-4E8D-B73F-FDCE78AFDEEA}"/>
                  </a:ext>
                </a:extLst>
              </p:cNvPr>
              <p:cNvSpPr txBox="1"/>
              <p:nvPr/>
            </p:nvSpPr>
            <p:spPr>
              <a:xfrm>
                <a:off x="3681225" y="3937725"/>
                <a:ext cx="662176" cy="691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6858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A2604C-E8AE-4E8D-B73F-FDCE78AFD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1225" y="3937725"/>
                <a:ext cx="662176" cy="69147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307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6" grpId="0"/>
      <p:bldP spid="17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26962" y="1239573"/>
            <a:ext cx="3719899" cy="312366"/>
          </a:xfrm>
          <a:prstGeom prst="rect">
            <a:avLst/>
          </a:prstGeom>
          <a:noFill/>
        </p:spPr>
        <p:txBody>
          <a:bodyPr wrap="square" lIns="43534" tIns="21767" rIns="43534" bIns="21767" rtlCol="0">
            <a:spAutoFit/>
          </a:bodyPr>
          <a:lstStyle/>
          <a:p>
            <a:pPr defTabSz="445610"/>
            <a:r>
              <a:rPr lang="en-US" sz="1744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1744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>
            <a:hlinkClick r:id="" action="ppaction://noaction"/>
          </p:cNvPr>
          <p:cNvSpPr/>
          <p:nvPr/>
        </p:nvSpPr>
        <p:spPr>
          <a:xfrm rot="10800000">
            <a:off x="6646860" y="2698195"/>
            <a:ext cx="563423" cy="4251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534" tIns="21767" rIns="43534" bIns="21767" rtlCol="0" anchor="ctr"/>
          <a:lstStyle/>
          <a:p>
            <a:pPr algn="ctr" defTabSz="514130"/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2303748" y="802305"/>
            <a:ext cx="5454606" cy="1236888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534" tIns="21767" rIns="43534" bIns="21767" rtlCol="0" anchor="ctr"/>
          <a:lstStyle/>
          <a:p>
            <a:pPr algn="just" defTabSz="445610"/>
            <a:r>
              <a:rPr lang="en-US" sz="2306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6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Muốn</a:t>
            </a:r>
            <a:r>
              <a:rPr lang="en-US" sz="2306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cộng</a:t>
            </a:r>
            <a:r>
              <a:rPr lang="en-US" sz="230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6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hoặc</a:t>
            </a:r>
            <a:r>
              <a:rPr lang="en-US" sz="230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230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trừ</a:t>
            </a:r>
            <a:r>
              <a:rPr lang="en-US" sz="230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6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US" sz="2306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6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2306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6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sz="2306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6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khác</a:t>
            </a:r>
            <a:r>
              <a:rPr lang="en-US" sz="2306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6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mẫu</a:t>
            </a:r>
            <a:r>
              <a:rPr lang="en-US" sz="2306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6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sz="2306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, ta </a:t>
            </a:r>
            <a:r>
              <a:rPr lang="en-US" sz="2306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làm</a:t>
            </a:r>
            <a:r>
              <a:rPr lang="en-US" sz="2306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6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như</a:t>
            </a:r>
            <a:r>
              <a:rPr lang="en-US" sz="2306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6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thế</a:t>
            </a:r>
            <a:r>
              <a:rPr lang="en-US" sz="2306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306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2306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?</a:t>
            </a:r>
            <a:endParaRPr lang="en-US" sz="2306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77634" y="2262354"/>
            <a:ext cx="5292588" cy="1582620"/>
          </a:xfrm>
          <a:prstGeom prst="snip2DiagRect">
            <a:avLst>
              <a:gd name="adj1" fmla="val 4850"/>
              <a:gd name="adj2" fmla="val 21012"/>
            </a:avLst>
          </a:prstGeom>
          <a:solidFill>
            <a:srgbClr val="00B0F0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3534" tIns="21767" rIns="43534" bIns="21767" rtlCol="0" anchor="ctr"/>
          <a:lstStyle/>
          <a:p>
            <a:pPr algn="just" defTabSz="51413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quy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hai phân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trừ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 phân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2400" b="1" dirty="0">
              <a:solidFill>
                <a:prstClr val="black"/>
              </a:solidFill>
              <a:latin typeface="Time s New Roman"/>
              <a:cs typeface="Times New Roman" panose="02020603050405020304" pitchFamily="18" charset="0"/>
            </a:endParaRPr>
          </a:p>
        </p:txBody>
      </p:sp>
      <p:pic>
        <p:nvPicPr>
          <p:cNvPr id="2" name="Tieng-vo-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38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7492" y="4083037"/>
            <a:ext cx="263945" cy="33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3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7236A-8EB5-4261-BF5F-C3DD07665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709D6-6853-46BC-B685-1C6F5808E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Xem ảnh nguồn">
            <a:extLst>
              <a:ext uri="{FF2B5EF4-FFF2-40B4-BE49-F238E27FC236}">
                <a16:creationId xmlns:a16="http://schemas.microsoft.com/office/drawing/2014/main" id="{94F29868-B21F-469D-95BA-5F830C498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1000" y="819150"/>
            <a:ext cx="8217891" cy="19389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altLang="zh-CN" sz="405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微软雅黑" panose="020B0503020204020204" charset="-122"/>
              </a:rPr>
              <a:t>CHÚC CÁC EM HỌC </a:t>
            </a:r>
            <a:r>
              <a:rPr lang="en-US" altLang="zh-CN" sz="405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微软雅黑" panose="020B0503020204020204" charset="-122"/>
              </a:rPr>
              <a:t>TỐT </a:t>
            </a:r>
          </a:p>
          <a:p>
            <a:pPr algn="ctr"/>
            <a:r>
              <a:rPr lang="en-US" altLang="zh-CN" sz="405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微软雅黑" panose="020B0503020204020204" charset="-122"/>
              </a:rPr>
              <a:t>VÀ LUÔN THỰC HIỆN ĐÚNG 5K </a:t>
            </a:r>
          </a:p>
          <a:p>
            <a:pPr algn="ctr"/>
            <a:r>
              <a:rPr lang="en-US" altLang="zh-CN" sz="405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微软雅黑" panose="020B0503020204020204" charset="-122"/>
              </a:rPr>
              <a:t>ĐỂ ĐẨY LÙI COVID - 19!</a:t>
            </a:r>
            <a:endParaRPr lang="en-US" sz="405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334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2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1" y="148663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3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6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5" y="1735556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4" y="-713117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0593" y="471606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685800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90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92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440969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57625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6" y="2724151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159733" y="3345035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92180" y="574292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</a:t>
            </a:r>
          </a:p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746135" y="1075689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3746135" y="144502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746135" y="1400331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 flipH="1">
            <a:off x="4155927" y="1242839"/>
            <a:ext cx="413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+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610424" y="1073562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4568991" y="1442894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593300" y="1442777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905354" y="3217463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7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3898535" y="359846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3908788" y="3609936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36735" y="3369863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542432" y="3227992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5543718" y="360993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529337" y="3574733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49557" y="3943757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3998375" y="3843970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4050935" y="4174589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4009065" y="416526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7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36735" y="3916304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5640827" y="3824451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7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5617284" y="414319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5624002" y="4132998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728853" y="3917828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86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 animBg="1"/>
      <p:bldP spid="22" grpId="0"/>
      <p:bldP spid="23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  <p:bldP spid="31" grpId="0"/>
      <p:bldP spid="32" grpId="0" animBg="1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 animBg="1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440969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-43244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6" y="2724151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42619" y="619703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</a:t>
            </a:r>
          </a:p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88273" y="3383366"/>
            <a:ext cx="108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4068064" y="999376"/>
            <a:ext cx="990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4144264" y="1395292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144257" y="1427283"/>
            <a:ext cx="83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 flipH="1">
            <a:off x="4645600" y="1163444"/>
            <a:ext cx="413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-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5038241" y="1012995"/>
            <a:ext cx="457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5058664" y="138037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5058664" y="1434490"/>
            <a:ext cx="83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3590978" y="3307325"/>
            <a:ext cx="665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3631530" y="362741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3662921" y="3613852"/>
            <a:ext cx="83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05925" y="3297658"/>
            <a:ext cx="1101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5287264" y="3263234"/>
            <a:ext cx="409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5287264" y="361419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271105" y="3541273"/>
            <a:ext cx="83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77464" y="3996805"/>
            <a:ext cx="108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3631530" y="3871455"/>
            <a:ext cx="409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3708163" y="421615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3631530" y="4196719"/>
            <a:ext cx="83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30064" y="3971276"/>
            <a:ext cx="108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5444171" y="3835383"/>
            <a:ext cx="6651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5477764" y="418026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5472992" y="4177102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07710" y="3301817"/>
            <a:ext cx="1086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8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 animBg="1"/>
      <p:bldP spid="22" grpId="0"/>
      <p:bldP spid="23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  <p:bldP spid="31" grpId="0"/>
      <p:bldP spid="32" grpId="0" animBg="1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 animBg="1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440969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70" y="-80951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6" y="2724151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92658" y="3258495"/>
            <a:ext cx="97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6615" y="51435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</a:t>
            </a:r>
          </a:p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714374" y="912128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6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3689217" y="132411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705352" y="1325786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 flipH="1">
            <a:off x="4126579" y="1081961"/>
            <a:ext cx="413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-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481705" y="897291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4481705" y="129814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493769" y="1329664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705353" y="3184080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3781552" y="354210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3726925" y="3558586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04974" y="3230786"/>
            <a:ext cx="97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508861" y="3135384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5457952" y="353558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492728" y="3542432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94451" y="3912121"/>
            <a:ext cx="97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3933952" y="3764186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7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4000177" y="414518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3933952" y="41231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9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86505" y="3893835"/>
            <a:ext cx="97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5679439" y="3784586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5762752" y="414518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5686552" y="4105186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992657" y="3270489"/>
            <a:ext cx="97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06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 animBg="1"/>
      <p:bldP spid="22" grpId="0"/>
      <p:bldP spid="23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  <p:bldP spid="31" grpId="0"/>
      <p:bldP spid="32" grpId="0" animBg="1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 animBg="1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8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440969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70" y="-89927"/>
            <a:ext cx="6248400" cy="33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56" y="2724151"/>
            <a:ext cx="4916145" cy="260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43088" y="3258237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69156" y="516466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Tính:</a:t>
            </a:r>
          </a:p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3529490" y="988891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>
            <a:off x="3529490" y="135822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3529490" y="1377721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 flipH="1">
            <a:off x="3939282" y="1156041"/>
            <a:ext cx="4130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+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4393779" y="986764"/>
            <a:ext cx="45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4352346" y="1356096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4376655" y="1356096"/>
            <a:ext cx="83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3688709" y="3130665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3681890" y="351166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3692143" y="3523138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8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20090" y="3283065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5327073" y="3163761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5327073" y="352313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268703" y="3487627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32912" y="3856959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 Box 7"/>
          <p:cNvSpPr txBox="1">
            <a:spLocks noChangeArrowheads="1"/>
          </p:cNvSpPr>
          <p:nvPr/>
        </p:nvSpPr>
        <p:spPr bwMode="auto">
          <a:xfrm>
            <a:off x="3781730" y="3757172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3834290" y="408779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3792420" y="4078462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</a:t>
            </a: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5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20090" y="3829506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5424182" y="3737653"/>
            <a:ext cx="99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5400639" y="4056399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8"/>
          <p:cNvSpPr txBox="1">
            <a:spLocks noChangeArrowheads="1"/>
          </p:cNvSpPr>
          <p:nvPr/>
        </p:nvSpPr>
        <p:spPr bwMode="auto">
          <a:xfrm>
            <a:off x="5407357" y="4046200"/>
            <a:ext cx="83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ja-JP" dirty="0" smtClean="0"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11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925143" y="3856959"/>
            <a:ext cx="99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93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 animBg="1"/>
      <p:bldP spid="22" grpId="0"/>
      <p:bldP spid="23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  <p:bldP spid="31" grpId="0"/>
      <p:bldP spid="32" grpId="0" animBg="1"/>
      <p:bldP spid="33" grpId="0"/>
      <p:bldP spid="34" grpId="0"/>
      <p:bldP spid="35" grpId="0"/>
      <p:bldP spid="36" grpId="0" animBg="1"/>
      <p:bldP spid="37" grpId="0"/>
      <p:bldP spid="38" grpId="0"/>
      <p:bldP spid="39" grpId="0"/>
      <p:bldP spid="40" grpId="0" animBg="1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E8099-74F9-46D3-93C2-BCB2922614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/>
            <a:r>
              <a:rPr lang="en-US"/>
              <a:t>Click to edit Master title style</a:t>
            </a:r>
            <a:endParaRPr lang="vi-VN" altLang="vi-VN"/>
          </a:p>
        </p:txBody>
      </p:sp>
      <p:sp>
        <p:nvSpPr>
          <p:cNvPr id="89091" name="Content Placeholder 2">
            <a:extLst>
              <a:ext uri="{FF2B5EF4-FFF2-40B4-BE49-F238E27FC236}">
                <a16:creationId xmlns:a16="http://schemas.microsoft.com/office/drawing/2014/main" id="{DD1C1CB7-87A3-466E-B3BA-84B39CAFAD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 altLang="vi-VN"/>
          </a:p>
        </p:txBody>
      </p:sp>
      <p:pic>
        <p:nvPicPr>
          <p:cNvPr id="89092" name="Picture 2" descr="Bảng thông báo Ban giám đốc miễn Phí nội dung Clip nghệ thuật - hội đồng  giáo dục. png tải về - Miễn phí trong suốt Khung Hình png Tải về.">
            <a:extLst>
              <a:ext uri="{FF2B5EF4-FFF2-40B4-BE49-F238E27FC236}">
                <a16:creationId xmlns:a16="http://schemas.microsoft.com/office/drawing/2014/main" id="{6CCD2191-0743-41A7-895F-7DED0E8F8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4047" r="7092" b="8786"/>
          <a:stretch>
            <a:fillRect/>
          </a:stretch>
        </p:blipFill>
        <p:spPr bwMode="auto">
          <a:xfrm>
            <a:off x="0" y="-57150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8EFF0718-1474-4729-B685-1B17CD80D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29871"/>
            <a:ext cx="8382000" cy="120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2" tIns="45640" rIns="91282" bIns="45640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6010"/>
            <a:r>
              <a:rPr lang="en-US" altLang="en-US" sz="3600" b="1" dirty="0" err="1">
                <a:solidFill>
                  <a:srgbClr val="FFB9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B9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B9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 smtClean="0">
                <a:solidFill>
                  <a:srgbClr val="FFB9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en-US" sz="3600" b="1" dirty="0" smtClean="0">
                <a:solidFill>
                  <a:srgbClr val="FFB9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chung</a:t>
            </a:r>
            <a:endParaRPr lang="en-US" altLang="en-US" sz="3600" b="1" dirty="0" smtClean="0">
              <a:solidFill>
                <a:srgbClr val="FFB9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6010"/>
            <a:r>
              <a:rPr lang="en-US" altLang="en-US" sz="3600" b="1" dirty="0" smtClean="0">
                <a:solidFill>
                  <a:srgbClr val="FFB9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dirty="0" err="1" smtClean="0">
                <a:solidFill>
                  <a:srgbClr val="FFB9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3600" b="1" dirty="0" smtClean="0">
                <a:solidFill>
                  <a:srgbClr val="FFB9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131) </a:t>
            </a:r>
            <a:endParaRPr lang="en-US" altLang="en-US" sz="3600" b="1" dirty="0">
              <a:solidFill>
                <a:srgbClr val="FFB9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094" name="TextBox 3">
            <a:extLst>
              <a:ext uri="{FF2B5EF4-FFF2-40B4-BE49-F238E27FC236}">
                <a16:creationId xmlns:a16="http://schemas.microsoft.com/office/drawing/2014/main" id="{9894570C-1C66-4365-9652-E63772142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242888"/>
            <a:ext cx="6286500" cy="92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2" tIns="45640" rIns="91282" bIns="45640">
            <a:spAutoFit/>
          </a:bodyPr>
          <a:lstStyle>
            <a:lvl1pPr defTabSz="608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08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08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08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080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56010"/>
            <a:r>
              <a:rPr lang="vi-VN" alt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vi-VN" alt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vi-VN" altLang="en-US" sz="27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 </a:t>
            </a:r>
            <a:r>
              <a:rPr lang="en-US" altLang="en-US" sz="27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7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vi-VN" altLang="en-US" sz="27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vi-VN" altLang="en-US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2022</a:t>
            </a:r>
            <a:endParaRPr lang="en-US" altLang="en-US" sz="27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6010"/>
            <a:r>
              <a:rPr lang="en-US" altLang="en-US" sz="2700" u="sng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700" u="sng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700" u="sng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1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2C13F0F1-E1F3-4221-89E2-86C6B4420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-51487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09918" y="245617"/>
            <a:ext cx="43106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3: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</a:rPr>
              <a:t>mẫu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):  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369134" y="2147285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#9Slide03 Kaleko 105 Round Bold" pitchFamily="2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1899236" y="910068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236" y="910068"/>
                <a:ext cx="1469572" cy="10275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853255" y="1845760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vi-VN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55" y="1845760"/>
                <a:ext cx="1469572" cy="10275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354736" y="3130068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#9Slide03 Kaleko 105 Round Bold" pitchFamily="2" charset="0"/>
              </a:rPr>
              <a:t>b)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940545" y="2850553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545" y="2850553"/>
                <a:ext cx="1469572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3341285" y="1148775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1285" y="1148775"/>
                <a:ext cx="45300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5395379" y="858425"/>
                <a:ext cx="59598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379" y="858425"/>
                <a:ext cx="595988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4995837" y="1123950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837" y="1123950"/>
                <a:ext cx="453006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2363071" y="2114550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071" y="2114550"/>
                <a:ext cx="453006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4768782" y="1836236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782" y="1836236"/>
                <a:ext cx="595988" cy="10143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2407519" y="3100861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519" y="3100861"/>
                <a:ext cx="453006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4526639" y="3092353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639" y="3092353"/>
                <a:ext cx="453006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4949721" y="2824384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721" y="2824384"/>
                <a:ext cx="595988" cy="101431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78589" y="1137964"/>
            <a:ext cx="952500" cy="45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333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333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3680003" y="858425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003" y="858425"/>
                <a:ext cx="1469572" cy="10275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4315775" y="2095327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775" y="2095327"/>
                <a:ext cx="453006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2759418" y="1820755"/>
                <a:ext cx="1469572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418" y="1820755"/>
                <a:ext cx="1469572" cy="102752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2817560" y="2817781"/>
                <a:ext cx="172471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560" y="2817781"/>
                <a:ext cx="1724718" cy="102752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07F428F7-0717-4719-8F65-9166C6E63F57}"/>
              </a:ext>
            </a:extLst>
          </p:cNvPr>
          <p:cNvSpPr txBox="1"/>
          <p:nvPr/>
        </p:nvSpPr>
        <p:spPr>
          <a:xfrm>
            <a:off x="409027" y="4197621"/>
            <a:ext cx="9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#9Slide03 Kaleko 105 Round Bold" pitchFamily="2" charset="0"/>
              </a:rPr>
              <a:t>c)</a:t>
            </a:r>
            <a:endParaRPr lang="en-US" sz="2800" dirty="0">
              <a:latin typeface="#9Slide03 Kaleko 105 Round Bold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940545" y="3884440"/>
                <a:ext cx="172471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545" y="3884440"/>
                <a:ext cx="1724718" cy="10275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2499979" y="4136066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979" y="4136066"/>
                <a:ext cx="453006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/>
              <p:nvPr/>
            </p:nvSpPr>
            <p:spPr>
              <a:xfrm>
                <a:off x="2917107" y="3865852"/>
                <a:ext cx="172471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C9CFE36-FD79-46BA-8529-809A2CA42B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7107" y="3865852"/>
                <a:ext cx="1724718" cy="102752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/>
              <p:nvPr/>
            </p:nvSpPr>
            <p:spPr>
              <a:xfrm>
                <a:off x="4667166" y="4105744"/>
                <a:ext cx="4530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CC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b="1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F0C0B7B-50E1-49F2-A538-6149246A9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166" y="4105744"/>
                <a:ext cx="453006" cy="58477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/>
              <p:nvPr/>
            </p:nvSpPr>
            <p:spPr>
              <a:xfrm>
                <a:off x="5097385" y="3845306"/>
                <a:ext cx="595988" cy="101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FF00"/>
                  </a:solidFill>
                  <a:latin typeface="#9Slide03 Kaleko 105 Round Bold" pitchFamily="2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62C75CA-15BC-424E-A757-8E0FA2552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385" y="3845306"/>
                <a:ext cx="595988" cy="101431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579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4" grpId="0"/>
      <p:bldP spid="25" grpId="0"/>
      <p:bldP spid="26" grpId="0"/>
      <p:bldP spid="28" grpId="0"/>
      <p:bldP spid="29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Giọt nhỏ">
  <a:themeElements>
    <a:clrScheme name="Giọt nh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iọt nh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iọt nh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</TotalTime>
  <Words>554</Words>
  <Application>Microsoft Office PowerPoint</Application>
  <PresentationFormat>On-screen Show (16:9)</PresentationFormat>
  <Paragraphs>242</Paragraphs>
  <Slides>24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52" baseType="lpstr">
      <vt:lpstr>Microsoft YaHei</vt:lpstr>
      <vt:lpstr>MS PGothic</vt:lpstr>
      <vt:lpstr>SimSun</vt:lpstr>
      <vt:lpstr>SimSun</vt:lpstr>
      <vt:lpstr>#9Slide03 Kaleko 105 Round Bold</vt:lpstr>
      <vt:lpstr>Arial</vt:lpstr>
      <vt:lpstr>Arial-Rounded</vt:lpstr>
      <vt:lpstr>Calibri</vt:lpstr>
      <vt:lpstr>Calibri Light</vt:lpstr>
      <vt:lpstr>Cambria Math</vt:lpstr>
      <vt:lpstr>chàArial (Body)</vt:lpstr>
      <vt:lpstr>等线</vt:lpstr>
      <vt:lpstr>Time s New Roman</vt:lpstr>
      <vt:lpstr>Times New Roman</vt:lpstr>
      <vt:lpstr>Tw Cen MT</vt:lpstr>
      <vt:lpstr>UTM Cookies</vt:lpstr>
      <vt:lpstr>VNI-Times</vt:lpstr>
      <vt:lpstr>Wingdings</vt:lpstr>
      <vt:lpstr>Office Theme</vt:lpstr>
      <vt:lpstr>1_Office Theme</vt:lpstr>
      <vt:lpstr>Default Design</vt:lpstr>
      <vt:lpstr>2_Office Theme</vt:lpstr>
      <vt:lpstr>3_Office Theme</vt:lpstr>
      <vt:lpstr>4_Office Theme</vt:lpstr>
      <vt:lpstr>5_Office Theme</vt:lpstr>
      <vt:lpstr>6_Office Theme</vt:lpstr>
      <vt:lpstr>Giọt nhỏ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Click to edit Master title style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68</cp:revision>
  <dcterms:created xsi:type="dcterms:W3CDTF">2018-01-20T06:19:24Z</dcterms:created>
  <dcterms:modified xsi:type="dcterms:W3CDTF">2022-02-25T13:33:12Z</dcterms:modified>
</cp:coreProperties>
</file>