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1" r:id="rId2"/>
    <p:sldId id="310" r:id="rId3"/>
    <p:sldId id="297" r:id="rId4"/>
    <p:sldId id="298" r:id="rId5"/>
    <p:sldId id="302" r:id="rId6"/>
    <p:sldId id="303" r:id="rId7"/>
    <p:sldId id="304" r:id="rId8"/>
    <p:sldId id="305" r:id="rId9"/>
    <p:sldId id="306" r:id="rId10"/>
    <p:sldId id="308" r:id="rId11"/>
    <p:sldId id="25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5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198"/>
    <a:srgbClr val="00B3D1"/>
    <a:srgbClr val="5A804F"/>
    <a:srgbClr val="FF9900"/>
    <a:srgbClr val="A6A6A6"/>
    <a:srgbClr val="59A1C6"/>
    <a:srgbClr val="5DA156"/>
    <a:srgbClr val="EECF33"/>
    <a:srgbClr val="E5AC3C"/>
    <a:srgbClr val="D5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50" autoAdjust="0"/>
  </p:normalViewPr>
  <p:slideViewPr>
    <p:cSldViewPr>
      <p:cViewPr varScale="1">
        <p:scale>
          <a:sx n="90" d="100"/>
          <a:sy n="90" d="100"/>
        </p:scale>
        <p:origin x="546" y="84"/>
      </p:cViewPr>
      <p:guideLst>
        <p:guide orient="horz" pos="148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82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F7BC7C30-895B-4974-8A60-19541C82F6B3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charset="0"/>
                <a:cs typeface="微软雅黑" charset="0"/>
              </a:defRPr>
            </a:lvl1pPr>
          </a:lstStyle>
          <a:p>
            <a:fld id="{68C1CD97-E9EA-4E82-9539-BE60926EC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charset="0"/>
        <a:cs typeface="微软雅黑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1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544F7-4C80-4AC3-88E9-16C0B8E07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t>19/2/2022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5/29/2019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charset="0"/>
                <a:cs typeface="微软雅黑" charset="0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charset="0"/>
          <a:cs typeface="微软雅黑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charset="0"/>
          <a:cs typeface="微软雅黑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7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6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8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63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4.wm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57600" y="2858966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BF329852-5AC0-43ED-9681-63261A3E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47750"/>
            <a:ext cx="8610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42942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40156255"/>
              </p:ext>
            </p:extLst>
          </p:nvPr>
        </p:nvGraphicFramePr>
        <p:xfrm>
          <a:off x="6762750" y="2738438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2738438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1480134"/>
            <a:ext cx="84582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2900" y="3050081"/>
            <a:ext cx="84582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9740" y="2507605"/>
            <a:ext cx="3019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hoán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136198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94158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Cách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phép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36198"/>
                </a:solidFill>
                <a:latin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36198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136198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38678" y="204222"/>
            <a:ext cx="5447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7789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657600" y="2858966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BF329852-5AC0-43ED-9681-63261A3E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75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1361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1950"/>
            <a:ext cx="7644012" cy="3602525"/>
          </a:xfrm>
          <a:prstGeom prst="rect">
            <a:avLst/>
          </a:prstGeom>
        </p:spPr>
      </p:pic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6841" y="1276350"/>
            <a:ext cx="4774330" cy="2752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006" y="2640643"/>
            <a:ext cx="5334000" cy="41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cộng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số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57873" y="2876305"/>
            <a:ext cx="1828800" cy="1588"/>
          </a:xfrm>
          <a:prstGeom prst="line">
            <a:avLst/>
          </a:prstGeom>
          <a:ln w="19050" cmpd="sng">
            <a:solidFill>
              <a:srgbClr val="ECE5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984" y="2876305"/>
            <a:ext cx="640080" cy="1588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74510" y="1635331"/>
            <a:ext cx="147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1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1668" y="1828800"/>
            <a:ext cx="6152132" cy="1085850"/>
          </a:xfrm>
          <a:prstGeom prst="rect">
            <a:avLst/>
          </a:prstGeom>
          <a:solidFill>
            <a:schemeClr val="bg2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037832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781800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 dirty="0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3751832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2206812" y="1828800"/>
            <a:ext cx="2102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513832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2989832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5275832" y="1828800"/>
            <a:ext cx="0" cy="10858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51005" y="237959"/>
            <a:ext cx="731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</a:rPr>
              <a:t>Toán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2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6576988"/>
              </p:ext>
            </p:extLst>
          </p:nvPr>
        </p:nvGraphicFramePr>
        <p:xfrm>
          <a:off x="2818382" y="1996679"/>
          <a:ext cx="114300" cy="1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382" y="1996679"/>
                        <a:ext cx="114300" cy="16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54856"/>
              </p:ext>
            </p:extLst>
          </p:nvPr>
        </p:nvGraphicFramePr>
        <p:xfrm>
          <a:off x="7009382" y="1996679"/>
          <a:ext cx="114300" cy="16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382" y="1996679"/>
                        <a:ext cx="114300" cy="16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29890" y="1828800"/>
            <a:ext cx="880110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168884" y="1828802"/>
            <a:ext cx="841016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495800" y="1828800"/>
            <a:ext cx="762000" cy="1085850"/>
          </a:xfrm>
          <a:prstGeom prst="rect">
            <a:avLst/>
          </a:prstGeom>
          <a:solidFill>
            <a:srgbClr val="EF1FE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733800" y="1828800"/>
            <a:ext cx="762000" cy="1085850"/>
          </a:xfrm>
          <a:prstGeom prst="rect">
            <a:avLst/>
          </a:prstGeom>
          <a:solidFill>
            <a:srgbClr val="EF1FE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99"/>
              </a:solidFill>
            </a:endParaRP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 rot="5400000">
            <a:off x="3143250" y="-342900"/>
            <a:ext cx="342902" cy="388620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3399"/>
              </a:solidFill>
            </a:endParaRPr>
          </a:p>
        </p:txBody>
      </p:sp>
      <p:sp>
        <p:nvSpPr>
          <p:cNvPr id="24" name="AutoShape 20"/>
          <p:cNvSpPr>
            <a:spLocks/>
          </p:cNvSpPr>
          <p:nvPr/>
        </p:nvSpPr>
        <p:spPr bwMode="auto">
          <a:xfrm rot="5400000">
            <a:off x="2400809" y="1924559"/>
            <a:ext cx="285750" cy="2380232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370957" y="2352675"/>
            <a:ext cx="285750" cy="15240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124200" y="923063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30995"/>
                </a:solidFill>
              </a:rPr>
              <a:t>?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264809" y="573467"/>
            <a:ext cx="2400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PHÂN SỐ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353568" y="1828802"/>
            <a:ext cx="800100" cy="1085850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2606899" y="-59530"/>
            <a:ext cx="38138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b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24714" y="3274041"/>
                <a:ext cx="437940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14" y="3274041"/>
                <a:ext cx="437940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337365" y="3222163"/>
                <a:ext cx="316870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365" y="3222163"/>
                <a:ext cx="316870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365857" y="3805746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857" y="3805746"/>
                <a:ext cx="481222" cy="901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6323330" y="3805746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30" y="3805746"/>
                <a:ext cx="316870" cy="901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636177" y="4025903"/>
            <a:ext cx="5131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5904626" y="402689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536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30" grpId="0"/>
      <p:bldP spid="18" grpId="0" animBg="1"/>
      <p:bldP spid="2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97713" y="590949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13" y="590949"/>
                <a:ext cx="481222" cy="901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262206" y="593329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06" y="593329"/>
                <a:ext cx="316870" cy="901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8180" y="784592"/>
            <a:ext cx="4871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82578" y="726248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+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1713" y="1761234"/>
            <a:ext cx="1281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309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34648" y="1555409"/>
                <a:ext cx="481222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48" y="1555409"/>
                <a:ext cx="481222" cy="901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999142" y="1565103"/>
                <a:ext cx="31687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42" y="1565103"/>
                <a:ext cx="316870" cy="901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31152" y="1766905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411460" y="176123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569088" y="1534587"/>
            <a:ext cx="524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2 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856590" y="2044490"/>
            <a:ext cx="1023124" cy="0"/>
          </a:xfrm>
          <a:prstGeom prst="line">
            <a:avLst/>
          </a:prstGeom>
          <a:ln w="28575">
            <a:solidFill>
              <a:srgbClr val="000099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b="1">
              <a:solidFill>
                <a:srgbClr val="130995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441" y="2013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8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864513" y="1712632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275857" y="1515751"/>
                <a:ext cx="485154" cy="91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130995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130995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857" y="1515751"/>
                <a:ext cx="485154" cy="910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831170" y="1555409"/>
            <a:ext cx="407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3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178811" y="1548695"/>
            <a:ext cx="407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30995"/>
                </a:solidFill>
              </a:rPr>
              <a:t>+ 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39041" y="2846094"/>
            <a:ext cx="7620000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  Muốn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7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 animBg="1"/>
      <p:bldP spid="19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84768" y="0"/>
            <a:ext cx="26790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0420" y="892055"/>
            <a:ext cx="20344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flipH="1">
                <a:off x="4943162" y="1556163"/>
                <a:ext cx="468871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43162" y="1556163"/>
                <a:ext cx="468871" cy="901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flipH="1">
                <a:off x="5564433" y="1558521"/>
                <a:ext cx="621670" cy="89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433" y="1558521"/>
                <a:ext cx="621670" cy="899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"/>
          <p:cNvSpPr>
            <a:spLocks noChangeArrowheads="1"/>
          </p:cNvSpPr>
          <p:nvPr/>
        </p:nvSpPr>
        <p:spPr bwMode="auto">
          <a:xfrm flipH="1">
            <a:off x="5359575" y="1711048"/>
            <a:ext cx="433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flipH="1">
            <a:off x="4608490" y="1695147"/>
            <a:ext cx="5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4749123" y="2860372"/>
                <a:ext cx="4688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49122" y="3813830"/>
                <a:ext cx="468879" cy="910570"/>
              </a:xfrm>
              <a:prstGeom prst="rect">
                <a:avLst/>
              </a:prstGeom>
              <a:blipFill rotWithShape="1">
                <a:blip r:embed="rId5"/>
                <a:stretch>
                  <a:fillRect r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5446992" y="2858733"/>
                <a:ext cx="62167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46992" y="3811644"/>
                <a:ext cx="621670" cy="910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7"/>
          <p:cNvSpPr>
            <a:spLocks noChangeArrowheads="1"/>
          </p:cNvSpPr>
          <p:nvPr/>
        </p:nvSpPr>
        <p:spPr bwMode="auto">
          <a:xfrm flipH="1">
            <a:off x="5218393" y="3011630"/>
            <a:ext cx="364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 flipH="1">
            <a:off x="4267201" y="2957830"/>
            <a:ext cx="56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d)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 flipH="1">
                <a:off x="265437" y="1568495"/>
                <a:ext cx="46887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5437" y="1568495"/>
                <a:ext cx="46887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 flipH="1">
                <a:off x="886707" y="1570852"/>
                <a:ext cx="62167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6707" y="1570852"/>
                <a:ext cx="62167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auto">
          <a:xfrm flipH="1">
            <a:off x="681849" y="1723379"/>
            <a:ext cx="433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 flipH="1">
            <a:off x="-64088" y="1688493"/>
            <a:ext cx="561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a)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flipH="1">
                <a:off x="357549" y="2853251"/>
                <a:ext cx="46887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7548" y="3804335"/>
                <a:ext cx="468879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055418" y="2851612"/>
                <a:ext cx="621670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5418" y="3802149"/>
                <a:ext cx="621670" cy="9077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7"/>
          <p:cNvSpPr>
            <a:spLocks noChangeArrowheads="1"/>
          </p:cNvSpPr>
          <p:nvPr/>
        </p:nvSpPr>
        <p:spPr bwMode="auto">
          <a:xfrm flipH="1">
            <a:off x="773035" y="3019713"/>
            <a:ext cx="364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 flipH="1">
            <a:off x="1" y="2950708"/>
            <a:ext cx="5618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b)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6200305" y="2906623"/>
            <a:ext cx="2133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…..……….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627051" y="1689069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……….…….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1656930" y="2938378"/>
            <a:ext cx="24416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6290610" y="1613314"/>
            <a:ext cx="2236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…..………..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5954758" y="2934502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358750" y="1681434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479223" y="2949361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052951" y="1651426"/>
            <a:ext cx="447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6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 flipH="1">
                <a:off x="1355289" y="1559498"/>
                <a:ext cx="214991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55289" y="1559498"/>
                <a:ext cx="2149912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6019800" y="2820159"/>
                <a:ext cx="2149912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19800" y="3760211"/>
                <a:ext cx="2149912" cy="9077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flipH="1">
                <a:off x="8217334" y="2816442"/>
                <a:ext cx="77426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17333" y="3755256"/>
                <a:ext cx="774267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 flipH="1">
                <a:off x="2933279" y="1550817"/>
                <a:ext cx="61782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33279" y="1550817"/>
                <a:ext cx="617824" cy="9105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524409" y="1748016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=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flipH="1">
                <a:off x="7798435" y="2816442"/>
                <a:ext cx="104262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8435" y="3755256"/>
                <a:ext cx="1042628" cy="892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flipH="1">
                <a:off x="1524262" y="2849634"/>
                <a:ext cx="2149912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24262" y="3799511"/>
                <a:ext cx="2149912" cy="9077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 flipH="1">
                <a:off x="6112478" y="1513872"/>
                <a:ext cx="2149912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2478" y="1513872"/>
                <a:ext cx="2149912" cy="9019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505201" y="2970748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=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 flipH="1">
                <a:off x="7780573" y="1532200"/>
                <a:ext cx="617824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80573" y="1532200"/>
                <a:ext cx="617824" cy="9019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 flipH="1">
                <a:off x="8375465" y="1559790"/>
                <a:ext cx="774267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75465" y="1559790"/>
                <a:ext cx="774267" cy="90774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flipH="1">
                <a:off x="3007319" y="2816442"/>
                <a:ext cx="6178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07319" y="3755256"/>
                <a:ext cx="617824" cy="90178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1" grpId="0"/>
      <p:bldP spid="33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7254218"/>
              </p:ext>
            </p:extLst>
          </p:nvPr>
        </p:nvGraphicFramePr>
        <p:xfrm>
          <a:off x="6610350" y="1371601"/>
          <a:ext cx="114300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1371601"/>
                        <a:ext cx="114300" cy="16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898641" y="234562"/>
            <a:ext cx="4773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flipH="1">
                <a:off x="378463" y="1204764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8463" y="1204764"/>
                <a:ext cx="468879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 flipH="1">
                <a:off x="847341" y="1203125"/>
                <a:ext cx="62167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341" y="1203125"/>
                <a:ext cx="621670" cy="7842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7"/>
          <p:cNvSpPr>
            <a:spLocks noChangeArrowheads="1"/>
          </p:cNvSpPr>
          <p:nvPr/>
        </p:nvSpPr>
        <p:spPr bwMode="auto">
          <a:xfrm flipH="1">
            <a:off x="713049" y="1317425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304541" y="1300875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97221" y="1221744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130995"/>
                </a:solidFill>
                <a:latin typeface="Times New Roman" pitchFamily="18" charset="0"/>
              </a:rPr>
              <a:t>……</a:t>
            </a:r>
            <a:endParaRPr lang="en-US" sz="3200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 flipH="1">
                <a:off x="4680271" y="1238593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80271" y="1238593"/>
                <a:ext cx="468879" cy="784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7"/>
          <p:cNvSpPr>
            <a:spLocks noChangeArrowheads="1"/>
          </p:cNvSpPr>
          <p:nvPr/>
        </p:nvSpPr>
        <p:spPr bwMode="auto">
          <a:xfrm flipH="1">
            <a:off x="5040930" y="1351254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5606350" y="133470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130995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130995"/>
              </a:solidFill>
              <a:latin typeface="Times New Roman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5919710" y="1264834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130995"/>
                </a:solidFill>
                <a:latin typeface="Times New Roman" pitchFamily="18" charset="0"/>
              </a:rPr>
              <a:t>……</a:t>
            </a:r>
            <a:endParaRPr lang="en-US" sz="3200" dirty="0">
              <a:solidFill>
                <a:srgbClr val="130995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301550" y="1220263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50" y="1220263"/>
                <a:ext cx="362092" cy="784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 flipH="1">
                <a:off x="2637968" y="2060995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37968" y="2060995"/>
                <a:ext cx="468879" cy="784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 flipH="1">
                <a:off x="3205851" y="2083255"/>
                <a:ext cx="621670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05851" y="2083255"/>
                <a:ext cx="621670" cy="784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7"/>
          <p:cNvSpPr>
            <a:spLocks noChangeArrowheads="1"/>
          </p:cNvSpPr>
          <p:nvPr/>
        </p:nvSpPr>
        <p:spPr bwMode="auto">
          <a:xfrm flipH="1">
            <a:off x="3053454" y="2218856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746469" y="2193914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3628568" y="2136764"/>
            <a:ext cx="771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…</a:t>
            </a:r>
            <a:endParaRPr lang="en-US" sz="32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 flipH="1">
                <a:off x="4208522" y="2084895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08522" y="2084895"/>
                <a:ext cx="468879" cy="7842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7"/>
          <p:cNvSpPr>
            <a:spLocks noChangeArrowheads="1"/>
          </p:cNvSpPr>
          <p:nvPr/>
        </p:nvSpPr>
        <p:spPr bwMode="auto">
          <a:xfrm flipH="1">
            <a:off x="4682103" y="2218856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4968104" y="2083255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104" y="2083255"/>
                <a:ext cx="362092" cy="7842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 flipH="1">
                <a:off x="5899471" y="1250164"/>
                <a:ext cx="1418644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CC0099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9471" y="1250164"/>
                <a:ext cx="1418644" cy="7842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 flipH="1">
                <a:off x="1597711" y="1203125"/>
                <a:ext cx="1418644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CC0099"/>
                          </a:solidFill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97711" y="1203125"/>
                <a:ext cx="1418644" cy="78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 flipH="1">
                <a:off x="2764021" y="1203125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64021" y="1203125"/>
                <a:ext cx="468879" cy="7917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 flipH="1">
                <a:off x="7042472" y="1253514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99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42472" y="1253514"/>
                <a:ext cx="468879" cy="7917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60939" y="3325146"/>
            <a:ext cx="8689337" cy="83099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Khi ta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43218" y="2772277"/>
            <a:ext cx="3184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*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giao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C0099"/>
                </a:solidFill>
                <a:latin typeface="Times New Roman" pitchFamily="18" charset="0"/>
              </a:rPr>
              <a:t>hoán</a:t>
            </a:r>
            <a:r>
              <a:rPr lang="en-US" sz="2400" b="1" i="1" dirty="0">
                <a:solidFill>
                  <a:srgbClr val="CC0099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7" grpId="0"/>
      <p:bldP spid="58" grpId="0"/>
      <p:bldP spid="59" grpId="0"/>
      <p:bldP spid="60" grpId="0"/>
      <p:bldP spid="6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2302" y="209550"/>
            <a:ext cx="4590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0099"/>
                </a:solidFill>
                <a:latin typeface="Times New Roman" pitchFamily="18" charset="0"/>
              </a:rPr>
              <a:t>hoán</a:t>
            </a:r>
            <a:r>
              <a:rPr lang="en-US" sz="2800" b="1" i="1" dirty="0">
                <a:solidFill>
                  <a:srgbClr val="CC0099"/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2892990" y="2114550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V="1">
            <a:off x="2816790" y="2642192"/>
            <a:ext cx="454590" cy="1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3734670" y="2114550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741459" y="2627592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3743897" y="2640863"/>
            <a:ext cx="454590" cy="4702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4699806" y="2133168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4652792" y="2620225"/>
            <a:ext cx="378825" cy="2807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4677385" y="2598002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5508244" y="2133167"/>
            <a:ext cx="606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5528777" y="2611659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053654" y="2325529"/>
            <a:ext cx="359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 flipV="1">
            <a:off x="5528777" y="2640656"/>
            <a:ext cx="379416" cy="5194"/>
          </a:xfrm>
          <a:prstGeom prst="line">
            <a:avLst/>
          </a:prstGeom>
          <a:ln>
            <a:solidFill>
              <a:srgbClr val="160597"/>
            </a:solidFill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>
              <a:solidFill>
                <a:srgbClr val="160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4199715" y="2318554"/>
            <a:ext cx="60612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30995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47700" y="939788"/>
            <a:ext cx="7848600" cy="95410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922369" y="2617917"/>
            <a:ext cx="454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73990" y="2343150"/>
            <a:ext cx="359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1605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0813" y="24332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0813" y="24332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0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60" grpId="0"/>
      <p:bldP spid="61" grpId="0"/>
      <p:bldP spid="63" grpId="0" animBg="1"/>
      <p:bldP spid="64" grpId="0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381000" y="747411"/>
                <a:ext cx="8382000" cy="1732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Hai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4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747411"/>
                <a:ext cx="8382000" cy="1732462"/>
              </a:xfrm>
              <a:prstGeom prst="rect">
                <a:avLst/>
              </a:prstGeom>
              <a:blipFill>
                <a:blip r:embed="rId3"/>
                <a:stretch>
                  <a:fillRect l="-1164" t="-2817" b="-7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18214" y="209550"/>
            <a:ext cx="962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CC0066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CC0066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124316" y="2298248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1444348" y="2853124"/>
                <a:ext cx="5275348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348" y="2853124"/>
                <a:ext cx="5275348" cy="624466"/>
              </a:xfrm>
              <a:prstGeom prst="rect">
                <a:avLst/>
              </a:prstGeom>
              <a:blipFill>
                <a:blip r:embed="rId4"/>
                <a:stretch>
                  <a:fillRect l="-1850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1467429" y="3378502"/>
                <a:ext cx="4938344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429" y="3378502"/>
                <a:ext cx="4938344" cy="624466"/>
              </a:xfrm>
              <a:prstGeom prst="rect">
                <a:avLst/>
              </a:prstGeom>
              <a:blipFill>
                <a:blip r:embed="rId5"/>
                <a:stretch>
                  <a:fillRect l="-1975"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1364388" y="372292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469201" y="3849085"/>
            <a:ext cx="5902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: …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41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  <p:bldP spid="54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3446554" y="2344644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997731" y="2714506"/>
            <a:ext cx="6755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1748" y="219730"/>
            <a:ext cx="10919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CC0066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CC0066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217954" y="30882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1655615" y="823339"/>
                <a:ext cx="5275348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5615" y="823339"/>
                <a:ext cx="5275348" cy="624466"/>
              </a:xfrm>
              <a:prstGeom prst="rect">
                <a:avLst/>
              </a:prstGeom>
              <a:blipFill>
                <a:blip r:embed="rId2"/>
                <a:stretch>
                  <a:fillRect l="-1850" b="-7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1635193" y="1350825"/>
                <a:ext cx="4938344" cy="624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130995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gạo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b="1" dirty="0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13099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endParaRPr lang="en-US" altLang="en-US" sz="2400" dirty="0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5193" y="1350825"/>
                <a:ext cx="4938344" cy="624466"/>
              </a:xfrm>
              <a:prstGeom prst="rect">
                <a:avLst/>
              </a:prstGeom>
              <a:blipFill>
                <a:blip r:embed="rId3"/>
                <a:stretch>
                  <a:fillRect l="-1852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9537" y="174554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288060" y="3272190"/>
            <a:ext cx="2642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 số gạo trong kho)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flipH="1">
                <a:off x="2563826" y="3176080"/>
                <a:ext cx="468879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66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63826" y="3176080"/>
                <a:ext cx="468879" cy="78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7"/>
          <p:cNvSpPr>
            <a:spLocks noChangeArrowheads="1"/>
          </p:cNvSpPr>
          <p:nvPr/>
        </p:nvSpPr>
        <p:spPr bwMode="auto">
          <a:xfrm flipH="1">
            <a:off x="2979312" y="3288741"/>
            <a:ext cx="364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CC0066"/>
                </a:solidFill>
                <a:latin typeface="Times New Roman" pitchFamily="18" charset="0"/>
              </a:rPr>
              <a:t>+</a:t>
            </a:r>
            <a:endParaRPr lang="en-US" sz="24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685500" y="3272191"/>
            <a:ext cx="41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CC0066"/>
                </a:solidFill>
                <a:latin typeface="Times New Roman" pitchFamily="18" charset="0"/>
              </a:rPr>
              <a:t>=</a:t>
            </a:r>
            <a:endParaRPr lang="en-US" sz="32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323408" y="3174441"/>
                <a:ext cx="362092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>
                  <a:solidFill>
                    <a:srgbClr val="CC0066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408" y="3174441"/>
                <a:ext cx="362092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 flipH="1">
                <a:off x="4011626" y="3174441"/>
                <a:ext cx="468879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C0066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1626" y="3174441"/>
                <a:ext cx="468879" cy="7917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3186430" y="3764748"/>
                <a:ext cx="4495924" cy="719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C0066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gạo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b="1" dirty="0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CC0066"/>
                    </a:solidFill>
                    <a:latin typeface="Times New Roman" pitchFamily="18" charset="0"/>
                    <a:cs typeface="Times New Roman" pitchFamily="18" charset="0"/>
                  </a:rPr>
                  <a:t>kho</a:t>
                </a:r>
                <a:endParaRPr lang="en-US" sz="2400" b="1" dirty="0">
                  <a:solidFill>
                    <a:srgbClr val="CC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430" y="3764748"/>
                <a:ext cx="4495924" cy="719364"/>
              </a:xfrm>
              <a:prstGeom prst="rect">
                <a:avLst/>
              </a:prstGeom>
              <a:blipFill>
                <a:blip r:embed="rId7"/>
                <a:stretch>
                  <a:fillRect l="-2171" b="-93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609296" y="1858202"/>
            <a:ext cx="5902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: …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5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486</Words>
  <Application>Microsoft Office PowerPoint</Application>
  <PresentationFormat>On-screen Show (16:9)</PresentationFormat>
  <Paragraphs>142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Tran Thi Huong</cp:lastModifiedBy>
  <cp:revision>9</cp:revision>
  <dcterms:created xsi:type="dcterms:W3CDTF">2014-02-10T10:41:00Z</dcterms:created>
  <dcterms:modified xsi:type="dcterms:W3CDTF">2022-02-19T13:55:20Z</dcterms:modified>
  <cp:category>更多资源关注@好教师</cp:category>
</cp:coreProperties>
</file>