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1088431" r:id="rId2"/>
    <p:sldId id="11088408" r:id="rId3"/>
    <p:sldId id="393" r:id="rId4"/>
    <p:sldId id="389" r:id="rId5"/>
    <p:sldId id="11088433" r:id="rId6"/>
    <p:sldId id="11088434" r:id="rId7"/>
    <p:sldId id="11088409" r:id="rId8"/>
    <p:sldId id="334" r:id="rId9"/>
    <p:sldId id="11088438" r:id="rId10"/>
    <p:sldId id="11088440" r:id="rId11"/>
    <p:sldId id="11088441" r:id="rId12"/>
    <p:sldId id="11088443" r:id="rId13"/>
    <p:sldId id="11088444" r:id="rId14"/>
    <p:sldId id="264" r:id="rId15"/>
    <p:sldId id="11088446" r:id="rId16"/>
    <p:sldId id="372" r:id="rId17"/>
    <p:sldId id="5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:a16="http://schemas.microsoft.com/office/drawing/2014/main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:a16="http://schemas.microsoft.com/office/drawing/2014/main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:a16="http://schemas.microsoft.com/office/drawing/2014/main" id="{6BD36F31-D2D0-4C86-BC9B-F5B3798F6E0B}"/>
              </a:ext>
            </a:extLst>
          </p:cNvPr>
          <p:cNvSpPr>
            <a:spLocks/>
          </p:cNvSpPr>
          <p:nvPr/>
        </p:nvSpPr>
        <p:spPr bwMode="auto">
          <a:xfrm>
            <a:off x="-1248833" y="3302001"/>
            <a:ext cx="7579784" cy="3994151"/>
          </a:xfrm>
          <a:custGeom>
            <a:avLst/>
            <a:gdLst>
              <a:gd name="T0" fmla="*/ 2147483646 w 190449"/>
              <a:gd name="T1" fmla="*/ 901384 h 97404"/>
              <a:gd name="T2" fmla="*/ 2147483646 w 190449"/>
              <a:gd name="T3" fmla="*/ 70685475 h 97404"/>
              <a:gd name="T4" fmla="*/ 2147483646 w 190449"/>
              <a:gd name="T5" fmla="*/ 70685475 h 97404"/>
              <a:gd name="T6" fmla="*/ 355670257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1845601217 h 97404"/>
              <a:gd name="T86" fmla="*/ 2147483646 w 190449"/>
              <a:gd name="T87" fmla="*/ 901384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" name="Google Shape;214;p14">
            <a:extLst>
              <a:ext uri="{FF2B5EF4-FFF2-40B4-BE49-F238E27FC236}">
                <a16:creationId xmlns:a16="http://schemas.microsoft.com/office/drawing/2014/main" id="{A23A8644-EE11-4218-BE57-111879131E44}"/>
              </a:ext>
            </a:extLst>
          </p:cNvPr>
          <p:cNvSpPr>
            <a:spLocks/>
          </p:cNvSpPr>
          <p:nvPr/>
        </p:nvSpPr>
        <p:spPr bwMode="auto">
          <a:xfrm>
            <a:off x="-1248834" y="3445934"/>
            <a:ext cx="7247467" cy="3706284"/>
          </a:xfrm>
          <a:custGeom>
            <a:avLst/>
            <a:gdLst>
              <a:gd name="T0" fmla="*/ 2147483646 w 182106"/>
              <a:gd name="T1" fmla="*/ 901019 h 90402"/>
              <a:gd name="T2" fmla="*/ 2147483646 w 182106"/>
              <a:gd name="T3" fmla="*/ 52735954 h 90402"/>
              <a:gd name="T4" fmla="*/ 2147483646 w 182106"/>
              <a:gd name="T5" fmla="*/ 52735954 h 90402"/>
              <a:gd name="T6" fmla="*/ 1605800637 w 182106"/>
              <a:gd name="T7" fmla="*/ 1964789962 h 90402"/>
              <a:gd name="T8" fmla="*/ 797374 w 182106"/>
              <a:gd name="T9" fmla="*/ 2147483646 h 90402"/>
              <a:gd name="T10" fmla="*/ 797374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1304200770 h 90402"/>
              <a:gd name="T122" fmla="*/ 2147483646 w 182106"/>
              <a:gd name="T123" fmla="*/ 901019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6" name="Google Shape;215;p14">
            <a:extLst>
              <a:ext uri="{FF2B5EF4-FFF2-40B4-BE49-F238E27FC236}">
                <a16:creationId xmlns:a16="http://schemas.microsoft.com/office/drawing/2014/main" id="{7F9A0573-5ED6-4763-920C-18D92D6E3E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9" y="340785"/>
            <a:ext cx="1985433" cy="184996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:a16="http://schemas.microsoft.com/office/drawing/2014/main" id="{A627FFCD-851D-4549-868F-937A92115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613346122 h 16044"/>
                <a:gd name="T4" fmla="*/ 2147483646 w 15448"/>
                <a:gd name="T5" fmla="*/ 613346122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1686730373 w 15448"/>
                <a:gd name="T21" fmla="*/ 2147483646 h 16044"/>
                <a:gd name="T22" fmla="*/ 31259611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920077432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:a16="http://schemas.microsoft.com/office/drawing/2014/main" id="{295491ED-EF0B-4869-B7D3-00598C8B8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159291577 h 14695"/>
                <a:gd name="T2" fmla="*/ 1533423265 w 16330"/>
                <a:gd name="T3" fmla="*/ 925946529 h 14695"/>
                <a:gd name="T4" fmla="*/ 920077298 w 16330"/>
                <a:gd name="T5" fmla="*/ 1539293781 h 14695"/>
                <a:gd name="T6" fmla="*/ 306733696 w 16330"/>
                <a:gd name="T7" fmla="*/ 2147483646 h 14695"/>
                <a:gd name="T8" fmla="*/ 0 w 16330"/>
                <a:gd name="T9" fmla="*/ 2147483646 h 14695"/>
                <a:gd name="T10" fmla="*/ 1073384641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1846025729 h 14695"/>
                <a:gd name="T124" fmla="*/ 2147483646 w 16330"/>
                <a:gd name="T125" fmla="*/ 5864865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:a16="http://schemas.microsoft.com/office/drawing/2014/main" id="{83006614-F989-46C1-BCF4-09F050289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5864963 h 1109"/>
                <a:gd name="T2" fmla="*/ 106151374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872948708 h 1109"/>
                <a:gd name="T8" fmla="*/ 2147483646 w 1291"/>
                <a:gd name="T9" fmla="*/ 5864963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:a16="http://schemas.microsoft.com/office/drawing/2014/main" id="{409ACEF6-EEBC-41A8-88C4-A231EBC15A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1686689377 w 676"/>
                <a:gd name="T1" fmla="*/ 5864846 h 586"/>
                <a:gd name="T2" fmla="*/ 5864764 w 676"/>
                <a:gd name="T3" fmla="*/ 1840024750 h 586"/>
                <a:gd name="T4" fmla="*/ 1739705489 w 676"/>
                <a:gd name="T5" fmla="*/ 2147483646 h 586"/>
                <a:gd name="T6" fmla="*/ 2147483646 w 676"/>
                <a:gd name="T7" fmla="*/ 2147483646 h 586"/>
                <a:gd name="T8" fmla="*/ 1686689377 w 676"/>
                <a:gd name="T9" fmla="*/ 58648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:a16="http://schemas.microsoft.com/office/drawing/2014/main" id="{13670F51-58AF-4134-8674-BA2204515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1321184067 w 495"/>
                <a:gd name="T1" fmla="*/ 5864640 h 423"/>
                <a:gd name="T2" fmla="*/ 5865057 w 495"/>
                <a:gd name="T3" fmla="*/ 1262038005 h 423"/>
                <a:gd name="T4" fmla="*/ 1380186845 w 495"/>
                <a:gd name="T5" fmla="*/ 2147483646 h 423"/>
                <a:gd name="T6" fmla="*/ 2146878240 w 495"/>
                <a:gd name="T7" fmla="*/ 347880283 h 423"/>
                <a:gd name="T8" fmla="*/ 1321184067 w 495"/>
                <a:gd name="T9" fmla="*/ 586464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:a16="http://schemas.microsoft.com/office/drawing/2014/main" id="{0FF423B3-0CAC-497A-88BA-A5B39A7C2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11848932 h 781"/>
                <a:gd name="T4" fmla="*/ 15330859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:a16="http://schemas.microsoft.com/office/drawing/2014/main" id="{EF58EF97-10C7-4FAD-891D-0D54184A9A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920015706 w 312"/>
                <a:gd name="T1" fmla="*/ 5864876 h 332"/>
                <a:gd name="T2" fmla="*/ 0 w 312"/>
                <a:gd name="T3" fmla="*/ 1037968402 h 332"/>
                <a:gd name="T4" fmla="*/ 920015706 w 312"/>
                <a:gd name="T5" fmla="*/ 1958055947 h 332"/>
                <a:gd name="T6" fmla="*/ 1839909939 w 312"/>
                <a:gd name="T7" fmla="*/ 1037968402 h 332"/>
                <a:gd name="T8" fmla="*/ 920015706 w 312"/>
                <a:gd name="T9" fmla="*/ 586487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:a16="http://schemas.microsoft.com/office/drawing/2014/main" id="{972942E8-3A6F-4783-AD06-21A4D05F83C0}"/>
              </a:ext>
            </a:extLst>
          </p:cNvPr>
          <p:cNvGrpSpPr>
            <a:grpSpLocks/>
          </p:cNvGrpSpPr>
          <p:nvPr/>
        </p:nvGrpSpPr>
        <p:grpSpPr bwMode="auto">
          <a:xfrm>
            <a:off x="10560051" y="1606551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:a16="http://schemas.microsoft.com/office/drawing/2014/main" id="{830144E0-E012-41F6-9670-68287558A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19299658 h 3823"/>
                <a:gd name="T2" fmla="*/ 2147483646 w 4206"/>
                <a:gd name="T3" fmla="*/ 388001784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1494415757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388001784 h 3823"/>
                <a:gd name="T52" fmla="*/ 2147483646 w 4206"/>
                <a:gd name="T53" fmla="*/ 19299658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:a16="http://schemas.microsoft.com/office/drawing/2014/main" id="{9E7E2A8D-5987-43FA-A20C-9C755690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368705435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1125692965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:a16="http://schemas.microsoft.com/office/drawing/2014/main" id="{35C68750-D006-4F63-81A0-3637ECE2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19299547 h 1077"/>
                <a:gd name="T2" fmla="*/ 2147483646 w 1307"/>
                <a:gd name="T3" fmla="*/ 1125696032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1125696032 h 1077"/>
                <a:gd name="T24" fmla="*/ 2147483646 w 1307"/>
                <a:gd name="T25" fmla="*/ 19299547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:a16="http://schemas.microsoft.com/office/drawing/2014/main" id="{A0AC2520-94F1-43BE-9E67-9395E46F2034}"/>
              </a:ext>
            </a:extLst>
          </p:cNvPr>
          <p:cNvGrpSpPr>
            <a:grpSpLocks/>
          </p:cNvGrpSpPr>
          <p:nvPr/>
        </p:nvGrpSpPr>
        <p:grpSpPr bwMode="auto">
          <a:xfrm>
            <a:off x="1149352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:a16="http://schemas.microsoft.com/office/drawing/2014/main" id="{AFDBB5A8-BD32-4A3A-96EA-A6D4FF43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32012792 h 1845"/>
                <a:gd name="T2" fmla="*/ 2147483646 w 2440"/>
                <a:gd name="T3" fmla="*/ 642812259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1253180826 h 1845"/>
                <a:gd name="T28" fmla="*/ 2147483646 w 2440"/>
                <a:gd name="T29" fmla="*/ 32012792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:a16="http://schemas.microsoft.com/office/drawing/2014/main" id="{486DB3FE-8749-44B7-A48B-7108F07A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32012637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1253174350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32012637 h 3477"/>
                <a:gd name="T44" fmla="*/ 2147483646 w 4513"/>
                <a:gd name="T45" fmla="*/ 32012637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:a16="http://schemas.microsoft.com/office/drawing/2014/main" id="{69DEFEA3-7493-4A57-ACD4-219607E3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1863976665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642814246 w 1653"/>
                <a:gd name="T9" fmla="*/ 2147483646 h 1326"/>
                <a:gd name="T10" fmla="*/ 32012843 w 1653"/>
                <a:gd name="T11" fmla="*/ 2147483646 h 1326"/>
                <a:gd name="T12" fmla="*/ 1863991799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1253178397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55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C811-B83F-46DC-A20F-647922A865CE}" type="datetimeFigureOut">
              <a:rPr lang="vi-VN" smtClean="0"/>
              <a:t>13/02/2022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E166-57EB-404A-A063-791587343D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18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41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9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2.wav"/><Relationship Id="rId2" Type="http://schemas.openxmlformats.org/officeDocument/2006/relationships/audio" Target="file:///C:\My%20Documents\Youth\Millionaire\thinking.wav" TargetMode="External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18" Type="http://schemas.openxmlformats.org/officeDocument/2006/relationships/image" Target="../media/image48.png"/><Relationship Id="rId3" Type="http://schemas.microsoft.com/office/2007/relationships/media" Target="../media/media1.mp4"/><Relationship Id="rId7" Type="http://schemas.openxmlformats.org/officeDocument/2006/relationships/image" Target="../media/image34.png"/><Relationship Id="rId12" Type="http://schemas.openxmlformats.org/officeDocument/2006/relationships/audio" Target="../media/audio2.wav"/><Relationship Id="rId17" Type="http://schemas.openxmlformats.org/officeDocument/2006/relationships/image" Target="../media/image47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46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19" Type="http://schemas.openxmlformats.org/officeDocument/2006/relationships/image" Target="../media/image37.png"/><Relationship Id="rId4" Type="http://schemas.openxmlformats.org/officeDocument/2006/relationships/video" Target="../media/media1.mp4"/><Relationship Id="rId9" Type="http://schemas.openxmlformats.org/officeDocument/2006/relationships/image" Target="../media/image36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microsoft.com/office/2007/relationships/media" Target="../media/media1.mp4"/><Relationship Id="rId7" Type="http://schemas.openxmlformats.org/officeDocument/2006/relationships/image" Target="../media/image34.png"/><Relationship Id="rId12" Type="http://schemas.openxmlformats.org/officeDocument/2006/relationships/audio" Target="../media/audio2.wav"/><Relationship Id="rId17" Type="http://schemas.openxmlformats.org/officeDocument/2006/relationships/image" Target="../media/image54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53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video" Target="../media/media1.mp4"/><Relationship Id="rId9" Type="http://schemas.openxmlformats.org/officeDocument/2006/relationships/image" Target="../media/image3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microsoft.com/office/2007/relationships/media" Target="../media/media1.mp4"/><Relationship Id="rId7" Type="http://schemas.openxmlformats.org/officeDocument/2006/relationships/image" Target="../media/image34.png"/><Relationship Id="rId12" Type="http://schemas.openxmlformats.org/officeDocument/2006/relationships/audio" Target="../media/audio2.wav"/><Relationship Id="rId17" Type="http://schemas.openxmlformats.org/officeDocument/2006/relationships/image" Target="../media/image59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58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video" Target="../media/media1.mp4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675" y="1346035"/>
            <a:ext cx="5934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MÔN TOÁN – LỚP 4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09" y="2290796"/>
            <a:ext cx="10381673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44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altLang="en-US" sz="4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:</a:t>
            </a:r>
            <a:r>
              <a:rPr lang="en-US" alt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LUYỆN TẬP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        </a:t>
            </a:r>
            <a:r>
              <a:rPr lang="en-US" alt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(Trang 120)</a:t>
            </a:r>
            <a:endParaRPr lang="vi-VN" alt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7B1AC09-F27A-42B9-A8C0-3DE72050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8" y="1941527"/>
            <a:ext cx="15272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Tuần</a:t>
            </a:r>
            <a:r>
              <a:rPr lang="en-US" altLang="en-US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vi-VN" altLang="en-US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22</a:t>
            </a:r>
            <a:r>
              <a:rPr lang="en-US" altLang="en-US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endParaRPr lang="vi-VN" altLang="en-US" b="1" dirty="0">
              <a:ln w="13462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4" y="-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5210317" cy="5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1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292B9-6C98-4C68-BE82-8B02A056C0D5}"/>
                  </a:ext>
                </a:extLst>
              </p:cNvPr>
              <p:cNvSpPr txBox="1"/>
              <p:nvPr/>
            </p:nvSpPr>
            <p:spPr>
              <a:xfrm>
                <a:off x="4517935" y="1290239"/>
                <a:ext cx="98394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292B9-6C98-4C68-BE82-8B02A056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35" y="1290239"/>
                <a:ext cx="98394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5D4683-C751-46EE-9200-537FE5CD48F4}"/>
              </a:ext>
            </a:extLst>
          </p:cNvPr>
          <p:cNvSpPr txBox="1"/>
          <p:nvPr/>
        </p:nvSpPr>
        <p:spPr>
          <a:xfrm>
            <a:off x="1868479" y="1381292"/>
            <a:ext cx="535618" cy="5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28209-95AF-4921-8442-DE21640C2088}"/>
                  </a:ext>
                </a:extLst>
              </p:cNvPr>
              <p:cNvSpPr txBox="1"/>
              <p:nvPr/>
            </p:nvSpPr>
            <p:spPr>
              <a:xfrm>
                <a:off x="2147162" y="1254711"/>
                <a:ext cx="98394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28209-95AF-4921-8442-DE21640C2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62" y="1254711"/>
                <a:ext cx="983940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3530473-9E64-46B2-8E38-139ED64C88AA}"/>
              </a:ext>
            </a:extLst>
          </p:cNvPr>
          <p:cNvSpPr txBox="1"/>
          <p:nvPr/>
        </p:nvSpPr>
        <p:spPr>
          <a:xfrm>
            <a:off x="3592975" y="1025152"/>
            <a:ext cx="953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D27966-C432-43A6-950A-359850A6B0C9}"/>
              </a:ext>
            </a:extLst>
          </p:cNvPr>
          <p:cNvGrpSpPr/>
          <p:nvPr/>
        </p:nvGrpSpPr>
        <p:grpSpPr>
          <a:xfrm>
            <a:off x="7214315" y="982407"/>
            <a:ext cx="3650200" cy="1611249"/>
            <a:chOff x="1979723" y="1472699"/>
            <a:chExt cx="3650200" cy="1611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EFE43D-1AAC-489B-A00A-CEA70F19FA16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b.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8F012-97C4-4802-BF6B-512D406274B9}"/>
                </a:ext>
              </a:extLst>
            </p:cNvPr>
            <p:cNvSpPr txBox="1"/>
            <p:nvPr/>
          </p:nvSpPr>
          <p:spPr>
            <a:xfrm>
              <a:off x="3749808" y="1472699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1B06A3-EDA7-4976-9E0C-013A73B16645}"/>
              </a:ext>
            </a:extLst>
          </p:cNvPr>
          <p:cNvGrpSpPr/>
          <p:nvPr/>
        </p:nvGrpSpPr>
        <p:grpSpPr>
          <a:xfrm>
            <a:off x="1851675" y="3222964"/>
            <a:ext cx="3650200" cy="1464547"/>
            <a:chOff x="1979723" y="1577041"/>
            <a:chExt cx="3650200" cy="1464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/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E7CA61-7B48-4002-9CCF-731C5F58DD10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/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750467-1046-4F3A-9A28-48570543E0C7}"/>
                </a:ext>
              </a:extLst>
            </p:cNvPr>
            <p:cNvSpPr txBox="1"/>
            <p:nvPr/>
          </p:nvSpPr>
          <p:spPr>
            <a:xfrm>
              <a:off x="3729931" y="1577041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1A60EB-88C9-4657-9697-0E76CC989601}"/>
              </a:ext>
            </a:extLst>
          </p:cNvPr>
          <p:cNvGrpSpPr/>
          <p:nvPr/>
        </p:nvGrpSpPr>
        <p:grpSpPr>
          <a:xfrm>
            <a:off x="7140374" y="3222964"/>
            <a:ext cx="3650200" cy="1464126"/>
            <a:chOff x="1979723" y="1632326"/>
            <a:chExt cx="3650200" cy="14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579FB4-6F0B-46A0-9142-73542B91C4AA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d.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B1EF53-CBFC-4276-8AE3-0F0D013BADF9}"/>
                </a:ext>
              </a:extLst>
            </p:cNvPr>
            <p:cNvSpPr txBox="1"/>
            <p:nvPr/>
          </p:nvSpPr>
          <p:spPr>
            <a:xfrm>
              <a:off x="3870434" y="1632326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199AE0-777A-4203-95B6-5CE9A37BF8AE}"/>
              </a:ext>
            </a:extLst>
          </p:cNvPr>
          <p:cNvCxnSpPr/>
          <p:nvPr/>
        </p:nvCxnSpPr>
        <p:spPr>
          <a:xfrm>
            <a:off x="6096000" y="740593"/>
            <a:ext cx="0" cy="4691419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755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2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2147162" y="1300431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62" y="1300431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3990117" y="1326276"/>
                <a:ext cx="98394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17" y="1326276"/>
                <a:ext cx="983940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/>
              <p:nvPr/>
            </p:nvSpPr>
            <p:spPr>
              <a:xfrm>
                <a:off x="5833072" y="1326276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72" y="1326276"/>
                <a:ext cx="98394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7766868" y="1324668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868" y="1324668"/>
                <a:ext cx="98394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9751922" y="1291287"/>
                <a:ext cx="98394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922" y="1291287"/>
                <a:ext cx="983940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3355469" y="1475301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5241741" y="1475300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7230947" y="1447937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9210095" y="1475299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DCB5F4-E2CF-4AA7-8FFE-E821378D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06586"/>
            <a:ext cx="906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1, ta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C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B92735-8775-4371-B1E7-2ADBD5ACA6EB}"/>
              </a:ext>
            </a:extLst>
          </p:cNvPr>
          <p:cNvSpPr txBox="1"/>
          <p:nvPr/>
        </p:nvSpPr>
        <p:spPr>
          <a:xfrm>
            <a:off x="1880616" y="3508011"/>
            <a:ext cx="964996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i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tử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hơn </a:t>
            </a: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 số thì phân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hơn 1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tử số và mẫu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 nhau </a:t>
            </a: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 phân số đó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 1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2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7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755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2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/>
              <p:nvPr/>
            </p:nvSpPr>
            <p:spPr>
              <a:xfrm>
                <a:off x="5402648" y="1245325"/>
                <a:ext cx="188614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1245325"/>
                <a:ext cx="1886145" cy="1070358"/>
              </a:xfrm>
              <a:prstGeom prst="rect">
                <a:avLst/>
              </a:prstGeom>
              <a:blipFill>
                <a:blip r:embed="rId3"/>
                <a:stretch>
                  <a:fillRect t="-3977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0D9FB-27B4-43A7-82C5-AC4424E55D3C}"/>
                  </a:ext>
                </a:extLst>
              </p:cNvPr>
              <p:cNvSpPr txBox="1"/>
              <p:nvPr/>
            </p:nvSpPr>
            <p:spPr>
              <a:xfrm>
                <a:off x="1844147" y="1266716"/>
                <a:ext cx="112943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</a:t>
                </a:r>
                <a:r>
                  <a:rPr 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0D9FB-27B4-43A7-82C5-AC4424E5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47" y="1266716"/>
                <a:ext cx="1129438" cy="1070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BC327-5256-4F66-B38D-37DA62919F48}"/>
                  </a:ext>
                </a:extLst>
              </p:cNvPr>
              <p:cNvSpPr txBox="1"/>
              <p:nvPr/>
            </p:nvSpPr>
            <p:spPr>
              <a:xfrm>
                <a:off x="1804790" y="2814738"/>
                <a:ext cx="1886145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endPara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BC327-5256-4F66-B38D-37DA62919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0" y="2814738"/>
                <a:ext cx="1886145" cy="1155701"/>
              </a:xfrm>
              <a:prstGeom prst="rect">
                <a:avLst/>
              </a:prstGeom>
              <a:blipFill>
                <a:blip r:embed="rId5"/>
                <a:stretch>
                  <a:fillRect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29DF30-0476-4AD7-8D8F-E360801186FA}"/>
                  </a:ext>
                </a:extLst>
              </p:cNvPr>
              <p:cNvSpPr txBox="1"/>
              <p:nvPr/>
            </p:nvSpPr>
            <p:spPr>
              <a:xfrm>
                <a:off x="5402648" y="2900081"/>
                <a:ext cx="188614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HP001 4 hàng" panose="020B0603050302020204" pitchFamily="34" charset="0"/>
                  </a:rPr>
                  <a:t>=</a:t>
                </a:r>
                <a:r>
                  <a:rPr lang="en-US" sz="3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29DF30-0476-4AD7-8D8F-E36080118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900081"/>
                <a:ext cx="1886145" cy="1070358"/>
              </a:xfrm>
              <a:prstGeom prst="rect">
                <a:avLst/>
              </a:prstGeom>
              <a:blipFill>
                <a:blip r:embed="rId6"/>
                <a:stretch>
                  <a:fillRect t="-2286" b="-1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2ECD4-83E9-4216-B32A-56B9E2FDF89F}"/>
                  </a:ext>
                </a:extLst>
              </p:cNvPr>
              <p:cNvSpPr txBox="1"/>
              <p:nvPr/>
            </p:nvSpPr>
            <p:spPr>
              <a:xfrm>
                <a:off x="9073958" y="1787200"/>
                <a:ext cx="188614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</a:t>
                </a:r>
                <a:r>
                  <a:rPr lang="en-US" sz="4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sz="4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2ECD4-83E9-4216-B32A-56B9E2FDF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958" y="1787200"/>
                <a:ext cx="1886145" cy="1159228"/>
              </a:xfrm>
              <a:prstGeom prst="rect">
                <a:avLst/>
              </a:prstGeom>
              <a:blipFill>
                <a:blip r:embed="rId7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6B6E2D8-FC29-4F7B-9EDC-3E5307E87F6B}"/>
              </a:ext>
            </a:extLst>
          </p:cNvPr>
          <p:cNvSpPr txBox="1"/>
          <p:nvPr/>
        </p:nvSpPr>
        <p:spPr>
          <a:xfrm>
            <a:off x="2570377" y="1504797"/>
            <a:ext cx="138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2C9D67-112D-4004-8941-1F183C8B5F89}"/>
              </a:ext>
            </a:extLst>
          </p:cNvPr>
          <p:cNvSpPr txBox="1"/>
          <p:nvPr/>
        </p:nvSpPr>
        <p:spPr>
          <a:xfrm>
            <a:off x="3366725" y="3192120"/>
            <a:ext cx="111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037AE-9887-46CD-90C4-35CBC6A58A06}"/>
              </a:ext>
            </a:extLst>
          </p:cNvPr>
          <p:cNvSpPr txBox="1"/>
          <p:nvPr/>
        </p:nvSpPr>
        <p:spPr>
          <a:xfrm>
            <a:off x="7021962" y="1525542"/>
            <a:ext cx="1201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06FA0D-0755-4C38-9640-4B1E15547A78}"/>
              </a:ext>
            </a:extLst>
          </p:cNvPr>
          <p:cNvSpPr txBox="1"/>
          <p:nvPr/>
        </p:nvSpPr>
        <p:spPr>
          <a:xfrm>
            <a:off x="7134788" y="3191162"/>
            <a:ext cx="69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96169A-8088-4068-9726-1989D1768022}"/>
              </a:ext>
            </a:extLst>
          </p:cNvPr>
          <p:cNvSpPr txBox="1"/>
          <p:nvPr/>
        </p:nvSpPr>
        <p:spPr>
          <a:xfrm>
            <a:off x="10639192" y="2105570"/>
            <a:ext cx="69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5833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5" y="307663"/>
            <a:ext cx="974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3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lớn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7120409" y="1274460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09" y="1274460"/>
                <a:ext cx="98394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3401116" y="3469305"/>
                <a:ext cx="98394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116" y="3469305"/>
                <a:ext cx="983940" cy="1130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5426496" y="3443385"/>
                <a:ext cx="983940" cy="117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96" y="3443385"/>
                <a:ext cx="983940" cy="1177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4940890" y="1517880"/>
            <a:ext cx="4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6552309" y="1475300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6545149" y="3593098"/>
            <a:ext cx="48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4910704" y="3614388"/>
            <a:ext cx="44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/>
              <p:nvPr/>
            </p:nvSpPr>
            <p:spPr>
              <a:xfrm>
                <a:off x="5426496" y="1302483"/>
                <a:ext cx="98394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96" y="1302483"/>
                <a:ext cx="983940" cy="1131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/>
              <p:nvPr/>
            </p:nvSpPr>
            <p:spPr>
              <a:xfrm>
                <a:off x="7120409" y="3422406"/>
                <a:ext cx="983940" cy="11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09" y="3422406"/>
                <a:ext cx="983940" cy="11265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AE718B-AD48-4415-9330-847B54D14F3C}"/>
              </a:ext>
            </a:extLst>
          </p:cNvPr>
          <p:cNvSpPr txBox="1"/>
          <p:nvPr/>
        </p:nvSpPr>
        <p:spPr>
          <a:xfrm>
            <a:off x="2238042" y="3469987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0F52B-02CD-4AFE-B999-4328C9C37CE8}"/>
              </a:ext>
            </a:extLst>
          </p:cNvPr>
          <p:cNvSpPr txBox="1"/>
          <p:nvPr/>
        </p:nvSpPr>
        <p:spPr>
          <a:xfrm>
            <a:off x="2221637" y="1337139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804591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7988" y="1243452"/>
            <a:ext cx="933602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			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63923" y="1404404"/>
            <a:ext cx="9191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cùng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mẫu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9106" y="2372815"/>
            <a:ext cx="919194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9394" y="2250725"/>
            <a:ext cx="8001000" cy="2219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7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5" y="307663"/>
            <a:ext cx="974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3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lớn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5183693" y="1293427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693" y="1293427"/>
                <a:ext cx="98394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5207421" y="3433483"/>
                <a:ext cx="983940" cy="11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21" y="3433483"/>
                <a:ext cx="983940" cy="11265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6752415" y="3421935"/>
                <a:ext cx="98394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15" y="3421935"/>
                <a:ext cx="983940" cy="1130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4940890" y="1517880"/>
            <a:ext cx="4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6552309" y="1475300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6545149" y="3593098"/>
            <a:ext cx="48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4910704" y="3614388"/>
            <a:ext cx="44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/>
              <p:nvPr/>
            </p:nvSpPr>
            <p:spPr>
              <a:xfrm>
                <a:off x="6680053" y="1294452"/>
                <a:ext cx="98394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053" y="1294452"/>
                <a:ext cx="983940" cy="1131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/>
              <p:nvPr/>
            </p:nvSpPr>
            <p:spPr>
              <a:xfrm>
                <a:off x="3467169" y="3480111"/>
                <a:ext cx="983940" cy="117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69" y="3480111"/>
                <a:ext cx="983940" cy="1177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AE718B-AD48-4415-9330-847B54D14F3C}"/>
              </a:ext>
            </a:extLst>
          </p:cNvPr>
          <p:cNvSpPr txBox="1"/>
          <p:nvPr/>
        </p:nvSpPr>
        <p:spPr>
          <a:xfrm>
            <a:off x="2238042" y="3469987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b.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0F52B-02CD-4AFE-B999-4328C9C37CE8}"/>
              </a:ext>
            </a:extLst>
          </p:cNvPr>
          <p:cNvSpPr txBox="1"/>
          <p:nvPr/>
        </p:nvSpPr>
        <p:spPr>
          <a:xfrm>
            <a:off x="2221637" y="1337139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20526895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40;p36">
            <a:extLst>
              <a:ext uri="{FF2B5EF4-FFF2-40B4-BE49-F238E27FC236}">
                <a16:creationId xmlns:a16="http://schemas.microsoft.com/office/drawing/2014/main" id="{02D2E031-AD68-4216-82E9-360534C9C590}"/>
              </a:ext>
            </a:extLst>
          </p:cNvPr>
          <p:cNvSpPr>
            <a:spLocks/>
          </p:cNvSpPr>
          <p:nvPr/>
        </p:nvSpPr>
        <p:spPr bwMode="auto">
          <a:xfrm flipH="1">
            <a:off x="1885950" y="787400"/>
            <a:ext cx="9287871" cy="5054600"/>
          </a:xfrm>
          <a:custGeom>
            <a:avLst/>
            <a:gdLst>
              <a:gd name="T0" fmla="*/ 0 w 34424"/>
              <a:gd name="T1" fmla="*/ 0 h 23680"/>
              <a:gd name="T2" fmla="*/ 34424 w 34424"/>
              <a:gd name="T3" fmla="*/ 23680 h 23680"/>
            </a:gdLst>
            <a:ahLst/>
            <a:cxnLst/>
            <a:rect l="T0" t="T1" r="T2" b="T3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chemeClr val="bg1">
              <a:alpha val="34509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586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5867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Google Shape;843;p36">
            <a:extLst>
              <a:ext uri="{FF2B5EF4-FFF2-40B4-BE49-F238E27FC236}">
                <a16:creationId xmlns:a16="http://schemas.microsoft.com/office/drawing/2014/main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4" name="Google Shape;844;p36">
            <a:extLst>
              <a:ext uri="{FF2B5EF4-FFF2-40B4-BE49-F238E27FC236}">
                <a16:creationId xmlns:a16="http://schemas.microsoft.com/office/drawing/2014/main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5" name="Google Shape;845;p36">
            <a:extLst>
              <a:ext uri="{FF2B5EF4-FFF2-40B4-BE49-F238E27FC236}">
                <a16:creationId xmlns:a16="http://schemas.microsoft.com/office/drawing/2014/main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6" name="Google Shape;846;p36">
            <a:extLst>
              <a:ext uri="{FF2B5EF4-FFF2-40B4-BE49-F238E27FC236}">
                <a16:creationId xmlns:a16="http://schemas.microsoft.com/office/drawing/2014/main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7" name="Google Shape;847;p36">
            <a:extLst>
              <a:ext uri="{FF2B5EF4-FFF2-40B4-BE49-F238E27FC236}">
                <a16:creationId xmlns:a16="http://schemas.microsoft.com/office/drawing/2014/main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8" name="Google Shape;848;p36">
            <a:extLst>
              <a:ext uri="{FF2B5EF4-FFF2-40B4-BE49-F238E27FC236}">
                <a16:creationId xmlns:a16="http://schemas.microsoft.com/office/drawing/2014/main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9" name="Google Shape;849;p36">
            <a:extLst>
              <a:ext uri="{FF2B5EF4-FFF2-40B4-BE49-F238E27FC236}">
                <a16:creationId xmlns:a16="http://schemas.microsoft.com/office/drawing/2014/main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0" name="Google Shape;850;p36">
            <a:extLst>
              <a:ext uri="{FF2B5EF4-FFF2-40B4-BE49-F238E27FC236}">
                <a16:creationId xmlns:a16="http://schemas.microsoft.com/office/drawing/2014/main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1" name="Google Shape;851;p36">
            <a:extLst>
              <a:ext uri="{FF2B5EF4-FFF2-40B4-BE49-F238E27FC236}">
                <a16:creationId xmlns:a16="http://schemas.microsoft.com/office/drawing/2014/main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2" name="Google Shape;852;p36">
            <a:extLst>
              <a:ext uri="{FF2B5EF4-FFF2-40B4-BE49-F238E27FC236}">
                <a16:creationId xmlns:a16="http://schemas.microsoft.com/office/drawing/2014/main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3" name="Google Shape;853;p36">
            <a:extLst>
              <a:ext uri="{FF2B5EF4-FFF2-40B4-BE49-F238E27FC236}">
                <a16:creationId xmlns:a16="http://schemas.microsoft.com/office/drawing/2014/main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4" name="Google Shape;934;p36">
            <a:extLst>
              <a:ext uri="{FF2B5EF4-FFF2-40B4-BE49-F238E27FC236}">
                <a16:creationId xmlns:a16="http://schemas.microsoft.com/office/drawing/2014/main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51215" name="Google Shape;935;p36">
            <a:extLst>
              <a:ext uri="{FF2B5EF4-FFF2-40B4-BE49-F238E27FC236}">
                <a16:creationId xmlns:a16="http://schemas.microsoft.com/office/drawing/2014/main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1885951" y="910167"/>
            <a:ext cx="1308100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:a16="http://schemas.microsoft.com/office/drawing/2014/main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2400"/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:a16="http://schemas.microsoft.com/office/drawing/2014/main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BB976-1714-491F-92D1-80A4B3B44F80}"/>
              </a:ext>
            </a:extLst>
          </p:cNvPr>
          <p:cNvSpPr/>
          <p:nvPr/>
        </p:nvSpPr>
        <p:spPr>
          <a:xfrm>
            <a:off x="4472064" y="650215"/>
            <a:ext cx="3247871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5" y="-2667002"/>
            <a:ext cx="6858001" cy="12192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75" y="-192630"/>
            <a:ext cx="1996261" cy="12192003"/>
          </a:xfrm>
          <a:prstGeom prst="rect">
            <a:avLst/>
          </a:prstGeom>
        </p:spPr>
      </p:pic>
      <p:pic>
        <p:nvPicPr>
          <p:cNvPr id="7" name="Picture 49" descr="06269111cc29d70672126d513faef3b8.jpg">
            <a:extLst>
              <a:ext uri="{FF2B5EF4-FFF2-40B4-BE49-F238E27FC236}">
                <a16:creationId xmlns:a16="http://schemas.microsoft.com/office/drawing/2014/main" id="{4E51FC0F-9A9F-4B3D-A9E2-A16F45D72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7853"/>
          <a:stretch/>
        </p:blipFill>
        <p:spPr bwMode="auto">
          <a:xfrm>
            <a:off x="0" y="-3818"/>
            <a:ext cx="12198284" cy="69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314B12-BCC0-44B7-966A-BEB7BB88F9ED}"/>
              </a:ext>
            </a:extLst>
          </p:cNvPr>
          <p:cNvSpPr txBox="1"/>
          <p:nvPr/>
        </p:nvSpPr>
        <p:spPr>
          <a:xfrm>
            <a:off x="1426583" y="2479346"/>
            <a:ext cx="9035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CHÀO  TẠM BIỆT CÁC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8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691" y="2399159"/>
            <a:ext cx="8255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1"/>
            <a:ext cx="12192000" cy="6929021"/>
          </a:xfrm>
          <a:prstGeom prst="rect">
            <a:avLst/>
          </a:prstGeom>
        </p:spPr>
      </p:pic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2514601" y="5227638"/>
            <a:ext cx="305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5334000"/>
            <a:ext cx="26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23"/>
          <p:cNvSpPr>
            <a:spLocks noChangeArrowheads="1"/>
          </p:cNvSpPr>
          <p:nvPr/>
        </p:nvSpPr>
        <p:spPr bwMode="auto">
          <a:xfrm>
            <a:off x="5008564" y="4076700"/>
            <a:ext cx="130175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27653" name="Oval 26"/>
          <p:cNvSpPr>
            <a:spLocks noChangeArrowheads="1"/>
          </p:cNvSpPr>
          <p:nvPr/>
        </p:nvSpPr>
        <p:spPr bwMode="auto">
          <a:xfrm>
            <a:off x="5595939" y="4038600"/>
            <a:ext cx="130175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WordArt 31"/>
          <p:cNvSpPr>
            <a:spLocks noChangeArrowheads="1" noChangeShapeType="1" noTextEdit="1"/>
          </p:cNvSpPr>
          <p:nvPr/>
        </p:nvSpPr>
        <p:spPr bwMode="auto">
          <a:xfrm>
            <a:off x="3733800" y="2933700"/>
            <a:ext cx="4724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</a:t>
            </a:r>
          </a:p>
          <a:p>
            <a:pPr algn="ctr"/>
            <a:r>
              <a:rPr lang="en-US" sz="32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phú</a:t>
            </a:r>
          </a:p>
        </p:txBody>
      </p:sp>
      <p:pic>
        <p:nvPicPr>
          <p:cNvPr id="27656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7526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WordArt 31"/>
          <p:cNvSpPr>
            <a:spLocks noChangeArrowheads="1" noChangeShapeType="1" noTextEdit="1"/>
          </p:cNvSpPr>
          <p:nvPr/>
        </p:nvSpPr>
        <p:spPr bwMode="auto">
          <a:xfrm>
            <a:off x="4495800" y="1775619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b="1" u="sng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Trò chơi</a:t>
            </a:r>
            <a:r>
              <a:rPr lang="en-US" sz="3600" b="1" u="sng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: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06" grpId="0" autoUpdateAnimBg="0"/>
      <p:bldP spid="41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" y="1953382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555086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516633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ChangeArrowheads="1"/>
              </p:cNvSpPr>
              <p:nvPr/>
            </p:nvSpPr>
            <p:spPr bwMode="auto">
              <a:xfrm>
                <a:off x="2241056" y="1945411"/>
                <a:ext cx="7976586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:  </a:t>
                </a:r>
                <a:endParaRPr lang="en-US" alt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1056" y="1945411"/>
                <a:ext cx="7976586" cy="1371600"/>
              </a:xfrm>
              <a:prstGeom prst="rect">
                <a:avLst/>
              </a:prstGeom>
              <a:blipFill>
                <a:blip r:embed="rId14"/>
                <a:stretch>
                  <a:fillRect l="-10092" r="-9633" b="-3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5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6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7"/>
                <a:stretch>
                  <a:fillRect l="-14286" b="-17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2628267" y="5181599"/>
                <a:ext cx="2565200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267" y="5181599"/>
                <a:ext cx="2565200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8"/>
                <a:stretch>
                  <a:fillRect b="-13291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9" y="1916583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887044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902287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96864" y="1952069"/>
            <a:ext cx="910257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hơn 1 là phân số nào ? </a:t>
            </a:r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4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5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6"/>
                <a:stretch>
                  <a:fillRect l="-14286" t="-667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2643256" y="3983042"/>
                <a:ext cx="2514671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3256" y="3983042"/>
                <a:ext cx="2514671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7"/>
                <a:stretch>
                  <a:fillRect b="-13208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26788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" y="1953382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887044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902287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39014" y="1952069"/>
            <a:ext cx="79765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4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5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6"/>
                <a:stretch>
                  <a:fillRect l="-14286" t="-667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6996315" y="5115475"/>
                <a:ext cx="2700613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6315" y="5115475"/>
                <a:ext cx="2700613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7"/>
                <a:stretch>
                  <a:fillRect b="-13924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0675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4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8099-74F9-46D3-93C2-BCB292261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/>
              <a:t>Click to edit Master title style</a:t>
            </a:r>
            <a:endParaRPr lang="vi-VN" altLang="vi-VN"/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DD1C1CB7-87A3-466E-B3BA-84B39CAFAD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altLang="vi-VN"/>
          </a:p>
        </p:txBody>
      </p:sp>
      <p:pic>
        <p:nvPicPr>
          <p:cNvPr id="89092" name="Picture 2" descr="Bảng thông báo Ban giám đốc miễn Phí nội dung Clip nghệ thuật - hội đồng  giáo dục. png tải về - Miễn phí trong suốt Khung Hình png Tải về.">
            <a:extLst>
              <a:ext uri="{FF2B5EF4-FFF2-40B4-BE49-F238E27FC236}">
                <a16:creationId xmlns:a16="http://schemas.microsoft.com/office/drawing/2014/main" id="{6CCD2191-0743-41A7-895F-7DED0E8F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4047" r="7092" b="8786"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EFF0718-1474-4729-B685-1B17CD80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512093"/>
            <a:ext cx="315527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09" tIns="60853" rIns="121709" bIns="60853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800" b="1" dirty="0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800" b="1" dirty="0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9094" name="TextBox 3">
            <a:extLst>
              <a:ext uri="{FF2B5EF4-FFF2-40B4-BE49-F238E27FC236}">
                <a16:creationId xmlns:a16="http://schemas.microsoft.com/office/drawing/2014/main" id="{9894570C-1C66-4365-9652-E6377214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385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09" tIns="60853" rIns="121709" bIns="60853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ngày  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tháng 2 năm 2022</a:t>
            </a:r>
            <a:endParaRPr lang="en-US" alt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68C4D-E716-4CEF-984D-885C00C3FD04}"/>
              </a:ext>
            </a:extLst>
          </p:cNvPr>
          <p:cNvGrpSpPr/>
          <p:nvPr/>
        </p:nvGrpSpPr>
        <p:grpSpPr>
          <a:xfrm>
            <a:off x="228600" y="262207"/>
            <a:ext cx="1447800" cy="1325563"/>
            <a:chOff x="1452705" y="0"/>
            <a:chExt cx="2262044" cy="9806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77DD6AD-586F-47C3-94B1-17C0FFD30EC7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973AD6B2-4D32-4A83-86C5-52881E6564A1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AD009C0C-34C0-494E-9E86-4430CCBF0E02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36BF56-9B52-43D1-A45F-859C3233F878}"/>
                </a:ext>
              </a:extLst>
            </p:cNvPr>
            <p:cNvSpPr txBox="1"/>
            <p:nvPr/>
          </p:nvSpPr>
          <p:spPr>
            <a:xfrm>
              <a:off x="1452705" y="80825"/>
              <a:ext cx="2262044" cy="3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dirty="0">
                  <a:solidFill>
                    <a:srgbClr val="70AD47">
                      <a:lumMod val="75000"/>
                    </a:srgbClr>
                  </a:solidFill>
                  <a:latin typeface="Arial" panose="020B0604020202020204"/>
                </a:rPr>
                <a:t>Trang 120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4" y="-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521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1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C60F51-B88C-468A-87C2-4F36054714C3}"/>
              </a:ext>
            </a:extLst>
          </p:cNvPr>
          <p:cNvGrpSpPr/>
          <p:nvPr/>
        </p:nvGrpSpPr>
        <p:grpSpPr>
          <a:xfrm>
            <a:off x="1868479" y="1254711"/>
            <a:ext cx="3633396" cy="1284331"/>
            <a:chOff x="1987351" y="1799617"/>
            <a:chExt cx="3633396" cy="1284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1292B9-6C98-4C68-BE82-8B02A056C0D5}"/>
                    </a:ext>
                  </a:extLst>
                </p:cNvPr>
                <p:cNvSpPr txBox="1"/>
                <p:nvPr/>
              </p:nvSpPr>
              <p:spPr>
                <a:xfrm>
                  <a:off x="4636807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1292B9-6C98-4C68-BE82-8B02A056C0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807" y="1835145"/>
                  <a:ext cx="983940" cy="12488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5D4683-C751-46EE-9200-537FE5CD48F4}"/>
                </a:ext>
              </a:extLst>
            </p:cNvPr>
            <p:cNvSpPr txBox="1"/>
            <p:nvPr/>
          </p:nvSpPr>
          <p:spPr>
            <a:xfrm>
              <a:off x="1987351" y="1926198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C28209-95AF-4921-8442-DE21640C2088}"/>
                    </a:ext>
                  </a:extLst>
                </p:cNvPr>
                <p:cNvSpPr txBox="1"/>
                <p:nvPr/>
              </p:nvSpPr>
              <p:spPr>
                <a:xfrm>
                  <a:off x="2266034" y="1799617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C28209-95AF-4921-8442-DE21640C2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034" y="1799617"/>
                  <a:ext cx="983940" cy="1248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530473-9E64-46B2-8E38-139ED64C88AA}"/>
                </a:ext>
              </a:extLst>
            </p:cNvPr>
            <p:cNvSpPr txBox="1"/>
            <p:nvPr/>
          </p:nvSpPr>
          <p:spPr>
            <a:xfrm>
              <a:off x="3712571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P001 4 hàng" panose="020B0603050302020204" pitchFamily="34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D27966-C432-43A6-950A-359850A6B0C9}"/>
              </a:ext>
            </a:extLst>
          </p:cNvPr>
          <p:cNvGrpSpPr/>
          <p:nvPr/>
        </p:nvGrpSpPr>
        <p:grpSpPr>
          <a:xfrm>
            <a:off x="7214315" y="1344853"/>
            <a:ext cx="3650200" cy="1248803"/>
            <a:chOff x="1979723" y="1835145"/>
            <a:chExt cx="3650200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EFE43D-1AAC-489B-A00A-CEA70F19FA16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b.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8F012-97C4-4802-BF6B-512D406274B9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P001 4 hàng" panose="020B0603050302020204" pitchFamily="34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1B06A3-EDA7-4976-9E0C-013A73B16645}"/>
              </a:ext>
            </a:extLst>
          </p:cNvPr>
          <p:cNvGrpSpPr/>
          <p:nvPr/>
        </p:nvGrpSpPr>
        <p:grpSpPr>
          <a:xfrm>
            <a:off x="1851675" y="3426204"/>
            <a:ext cx="3650200" cy="1261307"/>
            <a:chOff x="1979723" y="1780281"/>
            <a:chExt cx="3650200" cy="126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/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E7CA61-7B48-4002-9CCF-731C5F58DD10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/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750467-1046-4F3A-9A28-48570543E0C7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P001 4 hàng" panose="020B0603050302020204" pitchFamily="34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1A60EB-88C9-4657-9697-0E76CC989601}"/>
              </a:ext>
            </a:extLst>
          </p:cNvPr>
          <p:cNvGrpSpPr/>
          <p:nvPr/>
        </p:nvGrpSpPr>
        <p:grpSpPr>
          <a:xfrm>
            <a:off x="7140374" y="3425783"/>
            <a:ext cx="3650200" cy="1261307"/>
            <a:chOff x="1979723" y="1835145"/>
            <a:chExt cx="3650200" cy="126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579FB4-6F0B-46A0-9142-73542B91C4AA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HP001 4 hàng" panose="020B0603050302020204" pitchFamily="34" charset="0"/>
                </a:rPr>
                <a:t>d.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B1EF53-CBFC-4276-8AE3-0F0D013BADF9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P001 4 hàng" panose="020B0603050302020204" pitchFamily="34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199AE0-777A-4203-95B6-5CE9A37BF8AE}"/>
              </a:ext>
            </a:extLst>
          </p:cNvPr>
          <p:cNvCxnSpPr/>
          <p:nvPr/>
        </p:nvCxnSpPr>
        <p:spPr>
          <a:xfrm>
            <a:off x="6096000" y="740593"/>
            <a:ext cx="0" cy="4691419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92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TIMING" val="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476</Words>
  <Application>Microsoft Office PowerPoint</Application>
  <PresentationFormat>Widescreen</PresentationFormat>
  <Paragraphs>137</Paragraphs>
  <Slides>17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微软雅黑</vt:lpstr>
      <vt:lpstr>Arial</vt:lpstr>
      <vt:lpstr>Arial-Rounded</vt:lpstr>
      <vt:lpstr>Arrus-Black</vt:lpstr>
      <vt:lpstr>Calibri</vt:lpstr>
      <vt:lpstr>Cambria Math</vt:lpstr>
      <vt:lpstr>Garamond</vt:lpstr>
      <vt:lpstr>HP001 4 hàng</vt:lpstr>
      <vt:lpstr>Tahoma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32</cp:revision>
  <dcterms:created xsi:type="dcterms:W3CDTF">2021-08-07T03:38:00Z</dcterms:created>
  <dcterms:modified xsi:type="dcterms:W3CDTF">2022-02-13T13:22:58Z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E1030C6D988E4C148EE3AE36AF706F21</vt:lpwstr>
  </property>
  <property fmtid="{D5CDD505-2E9C-101B-9397-08002B2CF9AE}" pid="3" name="KSOProductBuildVer">
    <vt:lpwstr>1033-11.2.0.10351</vt:lpwstr>
  </property>
</Properties>
</file>