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7" r:id="rId4"/>
    <p:sldId id="260" r:id="rId5"/>
    <p:sldId id="263" r:id="rId6"/>
    <p:sldId id="261" r:id="rId7"/>
    <p:sldId id="264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8E8E8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91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2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5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2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3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5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4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3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9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DFC197-1A26-4508-BFC4-74B4E9227FAB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56416C-8163-4BC9-9E0D-391CBA2B6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BF94-271C-435F-8B71-813B86F2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131147"/>
            <a:ext cx="6815669" cy="1515533"/>
          </a:xfrm>
        </p:spPr>
        <p:txBody>
          <a:bodyPr/>
          <a:lstStyle/>
          <a:p>
            <a:r>
              <a:rPr 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nh Mi" pitchFamily="2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DEFED-94BC-43AF-A96D-6C6F1BFBA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2946400"/>
            <a:ext cx="6815670" cy="165608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uong Que Nang" panose="020E0804040705030404" pitchFamily="34" charset="0"/>
                <a:cs typeface="Times New Roman" panose="02020603050405020304" pitchFamily="18" charset="0"/>
              </a:rPr>
              <a:t>LẬP DÀN Ý BÀI VĂN MIÊU TẢ CÂY CỐI</a:t>
            </a:r>
          </a:p>
        </p:txBody>
      </p:sp>
    </p:spTree>
    <p:extLst>
      <p:ext uri="{BB962C8B-B14F-4D97-AF65-F5344CB8AC3E}">
        <p14:creationId xmlns:p14="http://schemas.microsoft.com/office/powerpoint/2010/main" val="202260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E2F5-0F3D-4E57-BE3C-068EA3D8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51652"/>
            <a:ext cx="9601196" cy="130386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 BÀI VĂN MIÊU TẢ CÂY CỐI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A571E-0E6C-4621-A16B-102DAD5B6415}"/>
              </a:ext>
            </a:extLst>
          </p:cNvPr>
          <p:cNvSpPr/>
          <p:nvPr/>
        </p:nvSpPr>
        <p:spPr>
          <a:xfrm>
            <a:off x="1027349" y="2406225"/>
            <a:ext cx="10137301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bài: Giới thiệu cây muốn tả.</a:t>
            </a:r>
          </a:p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bài: - Tả bao quát cây.</a:t>
            </a:r>
          </a:p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- Tả từng bộ phận của cây.</a:t>
            </a:r>
          </a:p>
          <a:p>
            <a:pPr lvl="1">
              <a:lnSpc>
                <a:spcPct val="150000"/>
              </a:lnSpc>
            </a:pPr>
            <a:r>
              <a:rPr lang="en-US" sz="32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bài: Nêu tình cảm, lợi ích của cây.</a:t>
            </a:r>
          </a:p>
        </p:txBody>
      </p:sp>
    </p:spTree>
    <p:extLst>
      <p:ext uri="{BB962C8B-B14F-4D97-AF65-F5344CB8AC3E}">
        <p14:creationId xmlns:p14="http://schemas.microsoft.com/office/powerpoint/2010/main" val="416199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E2F5-0F3D-4E57-BE3C-068EA3D8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51652"/>
            <a:ext cx="9601196" cy="1303867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cây cho bóng mát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34038-EB63-4CA0-8A13-B8D4EE42F600}"/>
              </a:ext>
            </a:extLst>
          </p:cNvPr>
          <p:cNvSpPr txBox="1"/>
          <p:nvPr/>
        </p:nvSpPr>
        <p:spPr>
          <a:xfrm>
            <a:off x="1727200" y="2770555"/>
            <a:ext cx="91693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số cây bóng mát em có thể miêu tả: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bàng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phượng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bằng lăng</a:t>
            </a: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xà cừ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.....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3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BÀNG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a Bàng Nở Vào Mùa Nào ? Tháng Mấy? Vẻ Đẹp Mùa Hoa Ban Đỏ,Trắng">
            <a:extLst>
              <a:ext uri="{FF2B5EF4-FFF2-40B4-BE49-F238E27FC236}">
                <a16:creationId xmlns:a16="http://schemas.microsoft.com/office/drawing/2014/main" id="{B2970FF4-98C1-4338-BC24-96353764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9" y="1907014"/>
            <a:ext cx="5668233" cy="4077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bàng có những đặc điểm như thế nào hình ảnh chi tiết">
            <a:extLst>
              <a:ext uri="{FF2B5EF4-FFF2-40B4-BE49-F238E27FC236}">
                <a16:creationId xmlns:a16="http://schemas.microsoft.com/office/drawing/2014/main" id="{CF0A1497-159A-41AD-90E3-2445304D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0" y="1907014"/>
            <a:ext cx="3593999" cy="189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ông dụng và cách dùng dược liệu Bàng - Tra cứu dược liệu Việt Nam">
            <a:extLst>
              <a:ext uri="{FF2B5EF4-FFF2-40B4-BE49-F238E27FC236}">
                <a16:creationId xmlns:a16="http://schemas.microsoft.com/office/drawing/2014/main" id="{85F6AE06-C313-4777-8204-CF519456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0" y="3901439"/>
            <a:ext cx="3594000" cy="1968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3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hượng vĩ với tác dụng của cây phượng vĩ và cách dùng trị bệnh là gì?">
            <a:extLst>
              <a:ext uri="{FF2B5EF4-FFF2-40B4-BE49-F238E27FC236}">
                <a16:creationId xmlns:a16="http://schemas.microsoft.com/office/drawing/2014/main" id="{65A403E7-343E-4746-8537-62EE3A39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65" y="1926590"/>
            <a:ext cx="9196070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0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BẰNG LĂNG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hám phá những điều bạn chưa biết về cây bằng lăng">
            <a:extLst>
              <a:ext uri="{FF2B5EF4-FFF2-40B4-BE49-F238E27FC236}">
                <a16:creationId xmlns:a16="http://schemas.microsoft.com/office/drawing/2014/main" id="{E4706D4E-169C-469F-B659-1DF7FE9F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778206"/>
            <a:ext cx="4439920" cy="4206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ằng Lăng Thái Giống Mới | Cty Cây Xanh Đông Thuận Đông">
            <a:extLst>
              <a:ext uri="{FF2B5EF4-FFF2-40B4-BE49-F238E27FC236}">
                <a16:creationId xmlns:a16="http://schemas.microsoft.com/office/drawing/2014/main" id="{AD8A0090-3404-44B9-B540-887646F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2" y="2256639"/>
            <a:ext cx="4876800" cy="324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5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7E1189-CE2A-4FBC-80D0-D98F573DCD43}"/>
              </a:ext>
            </a:extLst>
          </p:cNvPr>
          <p:cNvSpPr txBox="1"/>
          <p:nvPr/>
        </p:nvSpPr>
        <p:spPr>
          <a:xfrm>
            <a:off x="1056640" y="873760"/>
            <a:ext cx="9977120" cy="378565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XÀ CỪ</a:t>
            </a: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00B05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Giá trị của gỗ xà cừ">
            <a:extLst>
              <a:ext uri="{FF2B5EF4-FFF2-40B4-BE49-F238E27FC236}">
                <a16:creationId xmlns:a16="http://schemas.microsoft.com/office/drawing/2014/main" id="{28265630-47A4-4D2B-AE8E-4C01E91D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46" y="1808163"/>
            <a:ext cx="7156308" cy="4216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0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30AB93-C335-4CFF-A2AD-A46A080A4791}"/>
              </a:ext>
            </a:extLst>
          </p:cNvPr>
          <p:cNvSpPr txBox="1"/>
          <p:nvPr/>
        </p:nvSpPr>
        <p:spPr>
          <a:xfrm>
            <a:off x="1068741" y="1411044"/>
            <a:ext cx="10887637" cy="4893647"/>
          </a:xfrm>
          <a:prstGeom prst="rect">
            <a:avLst/>
          </a:prstGeom>
          <a:solidFill>
            <a:srgbClr val="FAFAFA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bài: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cây gì? Ở đâu? (vị trí)</a:t>
            </a:r>
          </a:p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Thân bài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Tả bao quát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Dáng cây: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xa cây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thế nào?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mấy mét?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Tả các bộ phận: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rễ, gốc, vỏ, thân cây.</a:t>
            </a: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Tả chi tiết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Cành cây: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to, tỏa ra nhiều nhánh...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Tán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mọc nối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tiếp nhau...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Lá: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màu sắc, lá to, lá nhỏ...</a:t>
            </a:r>
          </a:p>
          <a:p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Khung cảnh, hoạt động xung quanh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Khung cảnh: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trời, chim chóc, ve kêu...</a:t>
            </a:r>
          </a:p>
          <a:p>
            <a:pPr marL="457200" indent="-4572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vui chơi: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các bạn thường làm gì dưới tán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cây?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bài: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Nêu lợi ích của cây, cảm nghĩ về những nét đẹp, chăm bón cho cây...</a:t>
            </a:r>
            <a:endParaRPr lang="vi-VN" sz="2400"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29963-7F1C-41AE-BE09-D896827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01412"/>
            <a:ext cx="9601196" cy="1303867"/>
          </a:xfrm>
        </p:spPr>
        <p:txBody>
          <a:bodyPr>
            <a:noAutofit/>
          </a:bodyPr>
          <a:lstStyle/>
          <a:p>
            <a:r>
              <a:rPr lang="en-US" sz="28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br>
              <a:rPr lang="en-US" sz="28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 CÂY CHO BÓNG MÁT</a:t>
            </a:r>
          </a:p>
        </p:txBody>
      </p:sp>
    </p:spTree>
    <p:extLst>
      <p:ext uri="{BB962C8B-B14F-4D97-AF65-F5344CB8AC3E}">
        <p14:creationId xmlns:p14="http://schemas.microsoft.com/office/powerpoint/2010/main" val="12143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BF94-271C-435F-8B71-813B86F2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563" y="2412576"/>
            <a:ext cx="7156874" cy="2032847"/>
          </a:xfrm>
        </p:spPr>
        <p:txBody>
          <a:bodyPr/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Ke Chuyen1" panose="03030602030607080B05" pitchFamily="66" charset="0"/>
                <a:cs typeface="Times New Roman" panose="02020603050405020304" pitchFamily="18" charset="0"/>
              </a:rPr>
              <a:t>Chúc các con</a:t>
            </a:r>
            <a:b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Ke Chuyen1" panose="03030602030607080B05" pitchFamily="66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Ke Chuyen1" panose="03030602030607080B05" pitchFamily="66" charset="0"/>
                <a:cs typeface="Times New Roman" panose="02020603050405020304" pitchFamily="18" charset="0"/>
              </a:rPr>
              <a:t>chăm ngoan,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26973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275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Garamond</vt:lpstr>
      <vt:lpstr>Times New Roman</vt:lpstr>
      <vt:lpstr>UVN Banh Mi</vt:lpstr>
      <vt:lpstr>UVN Huong Que Nang</vt:lpstr>
      <vt:lpstr>UVN Ke Chuyen1</vt:lpstr>
      <vt:lpstr>Organic</vt:lpstr>
      <vt:lpstr>TẬP LÀM VĂN</vt:lpstr>
      <vt:lpstr>DÀN Ý BÀI VĂN MIÊU TẢ CÂY CỐI</vt:lpstr>
      <vt:lpstr>Đề bài: Tả cây cho bóng mát</vt:lpstr>
      <vt:lpstr>PowerPoint Presentation</vt:lpstr>
      <vt:lpstr>PowerPoint Presentation</vt:lpstr>
      <vt:lpstr>PowerPoint Presentation</vt:lpstr>
      <vt:lpstr>PowerPoint Presentation</vt:lpstr>
      <vt:lpstr>DÀN Ý TẢ CÂY CHO BÓNG MÁT</vt:lpstr>
      <vt:lpstr>Chúc các con chăm ngoan,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</dc:title>
  <dc:creator>Hà My Ngô</dc:creator>
  <cp:lastModifiedBy>Hà My Ngô</cp:lastModifiedBy>
  <cp:revision>1</cp:revision>
  <dcterms:created xsi:type="dcterms:W3CDTF">2022-02-26T12:04:43Z</dcterms:created>
  <dcterms:modified xsi:type="dcterms:W3CDTF">2022-02-26T12:31:26Z</dcterms:modified>
</cp:coreProperties>
</file>